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607" r:id="rId2"/>
    <p:sldId id="903" r:id="rId3"/>
    <p:sldId id="897" r:id="rId4"/>
    <p:sldId id="914" r:id="rId5"/>
    <p:sldId id="912" r:id="rId6"/>
    <p:sldId id="913" r:id="rId7"/>
    <p:sldId id="910" r:id="rId8"/>
    <p:sldId id="923" r:id="rId9"/>
    <p:sldId id="896" r:id="rId10"/>
    <p:sldId id="907" r:id="rId11"/>
    <p:sldId id="908" r:id="rId12"/>
    <p:sldId id="909" r:id="rId13"/>
    <p:sldId id="921" r:id="rId14"/>
    <p:sldId id="902" r:id="rId15"/>
    <p:sldId id="917" r:id="rId16"/>
    <p:sldId id="920" r:id="rId17"/>
    <p:sldId id="922" r:id="rId18"/>
    <p:sldId id="915" r:id="rId19"/>
    <p:sldId id="900" r:id="rId20"/>
    <p:sldId id="918" r:id="rId21"/>
    <p:sldId id="916" r:id="rId22"/>
    <p:sldId id="911" r:id="rId23"/>
    <p:sldId id="919" r:id="rId24"/>
    <p:sldId id="906" r:id="rId25"/>
  </p:sldIdLst>
  <p:sldSz cx="9144000" cy="5143500" type="screen16x9"/>
  <p:notesSz cx="6858000" cy="9144000"/>
  <p:custDataLst>
    <p:tags r:id="rId27"/>
  </p:custDataLst>
  <p:defaultText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0075BF"/>
    <a:srgbClr val="034EA2"/>
    <a:srgbClr val="0087CD"/>
    <a:srgbClr val="C68F06"/>
    <a:srgbClr val="DB2C03"/>
    <a:srgbClr val="EBAC07"/>
    <a:srgbClr val="008487"/>
    <a:srgbClr val="163C46"/>
    <a:srgbClr val="008F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01" autoAdjust="0"/>
    <p:restoredTop sz="94660"/>
  </p:normalViewPr>
  <p:slideViewPr>
    <p:cSldViewPr>
      <p:cViewPr varScale="1">
        <p:scale>
          <a:sx n="88" d="100"/>
          <a:sy n="88" d="100"/>
        </p:scale>
        <p:origin x="-816" y="-102"/>
      </p:cViewPr>
      <p:guideLst>
        <p:guide orient="horz" pos="1620"/>
        <p:guide pos="2880"/>
      </p:guideLst>
    </p:cSldViewPr>
  </p:slideViewPr>
  <p:notesTextViewPr>
    <p:cViewPr>
      <p:scale>
        <a:sx n="1" d="1"/>
        <a:sy n="1" d="1"/>
      </p:scale>
      <p:origin x="0" y="0"/>
    </p:cViewPr>
  </p:notesTextViewPr>
  <p:sorterViewPr>
    <p:cViewPr>
      <p:scale>
        <a:sx n="75" d="100"/>
        <a:sy n="75" d="100"/>
      </p:scale>
      <p:origin x="0" y="0"/>
    </p:cViewPr>
  </p:sorterViewPr>
  <p:notesViewPr>
    <p:cSldViewPr>
      <p:cViewPr varScale="1">
        <p:scale>
          <a:sx n="65" d="100"/>
          <a:sy n="65" d="100"/>
        </p:scale>
        <p:origin x="-336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00-D4BD-499C-9089-F4CE62C00622}"/>
              </c:ext>
            </c:extLst>
          </c:dPt>
          <c:dPt>
            <c:idx val="1"/>
            <c:bubble3D val="0"/>
            <c:spPr>
              <a:solidFill>
                <a:schemeClr val="accent1"/>
              </a:solidFill>
              <a:ln>
                <a:noFill/>
              </a:ln>
              <a:effectLst/>
            </c:spPr>
            <c:extLst xmlns:c16r2="http://schemas.microsoft.com/office/drawing/2015/06/chart">
              <c:ext xmlns:c16="http://schemas.microsoft.com/office/drawing/2014/chart" uri="{C3380CC4-5D6E-409C-BE32-E72D297353CC}">
                <c16:uniqueId val="{00000001-D4BD-499C-9089-F4CE62C00622}"/>
              </c:ext>
            </c:extLst>
          </c:dPt>
          <c:dPt>
            <c:idx val="2"/>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02-D4BD-499C-9089-F4CE62C00622}"/>
              </c:ext>
            </c:extLst>
          </c:dPt>
          <c:dPt>
            <c:idx val="3"/>
            <c:bubble3D val="0"/>
            <c:spPr>
              <a:solidFill>
                <a:schemeClr val="accent3"/>
              </a:solidFill>
              <a:ln>
                <a:noFill/>
              </a:ln>
              <a:effectLst/>
            </c:spPr>
            <c:extLst xmlns:c16r2="http://schemas.microsoft.com/office/drawing/2015/06/chart">
              <c:ext xmlns:c16="http://schemas.microsoft.com/office/drawing/2014/chart" uri="{C3380CC4-5D6E-409C-BE32-E72D297353CC}">
                <c16:uniqueId val="{00000003-D4BD-499C-9089-F4CE62C00622}"/>
              </c:ext>
            </c:extLst>
          </c:dPt>
          <c:cat>
            <c:numRef>
              <c:f>Sheet1!$A$2:$A$5</c:f>
              <c:numCache>
                <c:formatCode>General</c:formatCode>
                <c:ptCount val="4"/>
                <c:pt idx="0">
                  <c:v>1</c:v>
                </c:pt>
                <c:pt idx="1">
                  <c:v>2</c:v>
                </c:pt>
                <c:pt idx="2">
                  <c:v>3</c:v>
                </c:pt>
                <c:pt idx="3">
                  <c:v>4</c:v>
                </c:pt>
              </c:numCache>
            </c:numRef>
          </c:cat>
          <c:val>
            <c:numRef>
              <c:f>Sheet1!$B$2:$B$5</c:f>
              <c:numCache>
                <c:formatCode>General</c:formatCode>
                <c:ptCount val="4"/>
                <c:pt idx="0">
                  <c:v>25</c:v>
                </c:pt>
                <c:pt idx="1">
                  <c:v>40</c:v>
                </c:pt>
                <c:pt idx="2">
                  <c:v>15</c:v>
                </c:pt>
                <c:pt idx="3">
                  <c:v>20</c:v>
                </c:pt>
              </c:numCache>
            </c:numRef>
          </c:val>
          <c:extLst xmlns:c16r2="http://schemas.microsoft.com/office/drawing/2015/06/chart">
            <c:ext xmlns:c16="http://schemas.microsoft.com/office/drawing/2014/chart" uri="{C3380CC4-5D6E-409C-BE32-E72D297353CC}">
              <c16:uniqueId val="{00000004-D4BD-499C-9089-F4CE62C00622}"/>
            </c:ext>
          </c:extLst>
        </c:ser>
        <c:dLbls>
          <c:showLegendKey val="0"/>
          <c:showVal val="0"/>
          <c:showCatName val="0"/>
          <c:showSerName val="0"/>
          <c:showPercent val="0"/>
          <c:showBubbleSize val="0"/>
          <c:showLeaderLines val="1"/>
        </c:dLbls>
        <c:firstSliceAng val="47"/>
        <c:holeSize val="90"/>
      </c:doughnutChart>
      <c:spPr>
        <a:noFill/>
        <a:ln>
          <a:noFill/>
        </a:ln>
        <a:effectLst/>
      </c:spPr>
    </c:plotArea>
    <c:plotVisOnly val="1"/>
    <c:dispBlanksAs val="zero"/>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2A5992-9D73-4015-9385-ABE035416B29}" type="datetimeFigureOut">
              <a:rPr lang="zh-CN" altLang="en-US" smtClean="0"/>
              <a:pPr/>
              <a:t>2017/9/23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5A699-AB68-4A20-99FB-6F69DC266D45}" type="slidenum">
              <a:rPr lang="zh-CN" altLang="en-US" smtClean="0"/>
              <a:pPr/>
              <a:t>‹#›</a:t>
            </a:fld>
            <a:endParaRPr lang="zh-CN" altLang="en-US"/>
          </a:p>
        </p:txBody>
      </p:sp>
    </p:spTree>
    <p:extLst>
      <p:ext uri="{BB962C8B-B14F-4D97-AF65-F5344CB8AC3E}">
        <p14:creationId xmlns:p14="http://schemas.microsoft.com/office/powerpoint/2010/main" val="48234476"/>
      </p:ext>
    </p:extLst>
  </p:cSld>
  <p:clrMap bg1="lt1" tx1="dk1" bg2="lt2" tx2="dk2" accent1="accent1" accent2="accent2" accent3="accent3" accent4="accent4" accent5="accent5" accent6="accent6" hlink="hlink" folHlink="folHlink"/>
  <p:notesStyle>
    <a:lvl1pPr marL="0" algn="l" defTabSz="914282" rtl="0" eaLnBrk="1" latinLnBrk="0" hangingPunct="1">
      <a:defRPr sz="1200" kern="1200">
        <a:solidFill>
          <a:schemeClr val="tx1"/>
        </a:solidFill>
        <a:latin typeface="+mn-lt"/>
        <a:ea typeface="+mn-ea"/>
        <a:cs typeface="+mn-cs"/>
      </a:defRPr>
    </a:lvl1pPr>
    <a:lvl2pPr marL="457140" algn="l" defTabSz="914282" rtl="0" eaLnBrk="1" latinLnBrk="0" hangingPunct="1">
      <a:defRPr sz="1200" kern="1200">
        <a:solidFill>
          <a:schemeClr val="tx1"/>
        </a:solidFill>
        <a:latin typeface="+mn-lt"/>
        <a:ea typeface="+mn-ea"/>
        <a:cs typeface="+mn-cs"/>
      </a:defRPr>
    </a:lvl2pPr>
    <a:lvl3pPr marL="914282" algn="l" defTabSz="914282" rtl="0" eaLnBrk="1" latinLnBrk="0" hangingPunct="1">
      <a:defRPr sz="1200" kern="1200">
        <a:solidFill>
          <a:schemeClr val="tx1"/>
        </a:solidFill>
        <a:latin typeface="+mn-lt"/>
        <a:ea typeface="+mn-ea"/>
        <a:cs typeface="+mn-cs"/>
      </a:defRPr>
    </a:lvl3pPr>
    <a:lvl4pPr marL="1371422" algn="l" defTabSz="914282" rtl="0" eaLnBrk="1" latinLnBrk="0" hangingPunct="1">
      <a:defRPr sz="1200" kern="1200">
        <a:solidFill>
          <a:schemeClr val="tx1"/>
        </a:solidFill>
        <a:latin typeface="+mn-lt"/>
        <a:ea typeface="+mn-ea"/>
        <a:cs typeface="+mn-cs"/>
      </a:defRPr>
    </a:lvl4pPr>
    <a:lvl5pPr marL="1828563" algn="l" defTabSz="914282" rtl="0" eaLnBrk="1" latinLnBrk="0" hangingPunct="1">
      <a:defRPr sz="1200" kern="1200">
        <a:solidFill>
          <a:schemeClr val="tx1"/>
        </a:solidFill>
        <a:latin typeface="+mn-lt"/>
        <a:ea typeface="+mn-ea"/>
        <a:cs typeface="+mn-cs"/>
      </a:defRPr>
    </a:lvl5pPr>
    <a:lvl6pPr marL="2285704" algn="l" defTabSz="914282" rtl="0" eaLnBrk="1" latinLnBrk="0" hangingPunct="1">
      <a:defRPr sz="1200" kern="1200">
        <a:solidFill>
          <a:schemeClr val="tx1"/>
        </a:solidFill>
        <a:latin typeface="+mn-lt"/>
        <a:ea typeface="+mn-ea"/>
        <a:cs typeface="+mn-cs"/>
      </a:defRPr>
    </a:lvl6pPr>
    <a:lvl7pPr marL="2742845" algn="l" defTabSz="914282" rtl="0" eaLnBrk="1" latinLnBrk="0" hangingPunct="1">
      <a:defRPr sz="1200" kern="1200">
        <a:solidFill>
          <a:schemeClr val="tx1"/>
        </a:solidFill>
        <a:latin typeface="+mn-lt"/>
        <a:ea typeface="+mn-ea"/>
        <a:cs typeface="+mn-cs"/>
      </a:defRPr>
    </a:lvl7pPr>
    <a:lvl8pPr marL="3199985" algn="l" defTabSz="914282" rtl="0" eaLnBrk="1" latinLnBrk="0" hangingPunct="1">
      <a:defRPr sz="1200" kern="1200">
        <a:solidFill>
          <a:schemeClr val="tx1"/>
        </a:solidFill>
        <a:latin typeface="+mn-lt"/>
        <a:ea typeface="+mn-ea"/>
        <a:cs typeface="+mn-cs"/>
      </a:defRPr>
    </a:lvl8pPr>
    <a:lvl9pPr marL="3657126" algn="l" defTabSz="91428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7384D0-E8C0-4FB2-93D8-B1A58490B2C5}" type="slidenum">
              <a:rPr lang="zh-CN" altLang="en-US" smtClean="0"/>
              <a:pPr/>
              <a:t>12</a:t>
            </a:fld>
            <a:endParaRPr lang="zh-CN" altLang="en-US"/>
          </a:p>
        </p:txBody>
      </p:sp>
    </p:spTree>
    <p:extLst>
      <p:ext uri="{BB962C8B-B14F-4D97-AF65-F5344CB8AC3E}">
        <p14:creationId xmlns:p14="http://schemas.microsoft.com/office/powerpoint/2010/main" val="41316430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13</a:t>
            </a:fld>
            <a:endParaRPr lang="zh-CN" altLang="en-US"/>
          </a:p>
        </p:txBody>
      </p:sp>
    </p:spTree>
    <p:extLst>
      <p:ext uri="{BB962C8B-B14F-4D97-AF65-F5344CB8AC3E}">
        <p14:creationId xmlns:p14="http://schemas.microsoft.com/office/powerpoint/2010/main" val="28537432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14</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E62F313-D051-4284-95AD-6163FA128698}" type="slidenum">
              <a:rPr lang="zh-CN" altLang="en-US" smtClean="0"/>
              <a:pPr/>
              <a:t>16</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17</a:t>
            </a:fld>
            <a:endParaRPr lang="zh-CN" altLang="en-US"/>
          </a:p>
        </p:txBody>
      </p:sp>
    </p:spTree>
    <p:extLst>
      <p:ext uri="{BB962C8B-B14F-4D97-AF65-F5344CB8AC3E}">
        <p14:creationId xmlns:p14="http://schemas.microsoft.com/office/powerpoint/2010/main" val="14282340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1000" y="685800"/>
            <a:ext cx="6096000"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6742466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19</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66DFD-D77D-44AB-A44B-39D08D789409}" type="slidenum">
              <a:rPr lang="zh-CN" altLang="en-US" smtClean="0"/>
              <a:pPr/>
              <a:t>22</a:t>
            </a:fld>
            <a:endParaRPr lang="zh-CN" altLang="en-US"/>
          </a:p>
        </p:txBody>
      </p:sp>
    </p:spTree>
    <p:extLst>
      <p:ext uri="{BB962C8B-B14F-4D97-AF65-F5344CB8AC3E}">
        <p14:creationId xmlns:p14="http://schemas.microsoft.com/office/powerpoint/2010/main" val="16747960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23</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24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pPr/>
              <a:t>4</a:t>
            </a:fld>
            <a:endParaRPr lang="zh-CN" altLang="en-US"/>
          </a:p>
        </p:txBody>
      </p:sp>
    </p:spTree>
    <p:extLst>
      <p:ext uri="{BB962C8B-B14F-4D97-AF65-F5344CB8AC3E}">
        <p14:creationId xmlns:p14="http://schemas.microsoft.com/office/powerpoint/2010/main" val="39327969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lang="zh-CN" altLang="en-US" dirty="0"/>
          </a:p>
        </p:txBody>
      </p:sp>
      <p:sp>
        <p:nvSpPr>
          <p:cNvPr id="4" name="灯片编号占位符 3"/>
          <p:cNvSpPr>
            <a:spLocks noGrp="1"/>
          </p:cNvSpPr>
          <p:nvPr>
            <p:ph type="sldNum" sz="quarter" idx="10"/>
          </p:nvPr>
        </p:nvSpPr>
        <p:spPr/>
        <p:txBody>
          <a:bodyPr/>
          <a:lstStyle/>
          <a:p>
            <a:fld id="{E6F6A25E-8950-4A49-94D1-A462097B5F70}" type="slidenum">
              <a:rPr lang="zh-CN" altLang="en-US" smtClean="0"/>
              <a:pPr/>
              <a:t>6</a:t>
            </a:fld>
            <a:endParaRPr lang="zh-CN" altLang="en-US"/>
          </a:p>
        </p:txBody>
      </p:sp>
    </p:spTree>
    <p:extLst>
      <p:ext uri="{BB962C8B-B14F-4D97-AF65-F5344CB8AC3E}">
        <p14:creationId xmlns:p14="http://schemas.microsoft.com/office/powerpoint/2010/main" val="42690278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7926437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幻灯片图像占位符 1"/>
          <p:cNvSpPr>
            <a:spLocks noGrp="1" noRot="1" noChangeAspect="1" noChangeArrowheads="1"/>
          </p:cNvSpPr>
          <p:nvPr>
            <p:ph type="sldImg" idx="4294967295"/>
          </p:nvPr>
        </p:nvSpPr>
        <p:spPr>
          <a:ln>
            <a:miter lim="800000"/>
          </a:ln>
        </p:spPr>
      </p:sp>
      <p:sp>
        <p:nvSpPr>
          <p:cNvPr id="70658" name="备注占位符 2"/>
          <p:cNvSpPr>
            <a:spLocks noGrp="1" noChangeArrowheads="1"/>
          </p:cNvSpPr>
          <p:nvPr>
            <p:ph type="body" idx="4294967295"/>
          </p:nvPr>
        </p:nvSpPr>
        <p:spPr/>
        <p:txBody>
          <a:bodyPr/>
          <a:lstStyle/>
          <a:p>
            <a:endParaRPr lang="zh-CN" altLang="en-US"/>
          </a:p>
        </p:txBody>
      </p:sp>
      <p:sp>
        <p:nvSpPr>
          <p:cNvPr id="70659" name="灯片编号占位符 3"/>
          <p:cNvSpPr>
            <a:spLocks noGrp="1" noChangeArrowheads="1"/>
          </p:cNvSpPr>
          <p:nvPr>
            <p:ph type="sldNum" sz="quarter" idx="5"/>
          </p:nvPr>
        </p:nvSpPr>
        <p:spPr bwMode="auto">
          <a:noFill/>
          <a:ln>
            <a:miter lim="800000"/>
            <a:headEnd/>
            <a:tailEnd/>
          </a:ln>
        </p:spPr>
        <p:txBody>
          <a:bodyPr/>
          <a:lstStyle/>
          <a:p>
            <a:fld id="{A585D79B-350F-4073-A16B-4BBF92700FEE}" type="slidenum">
              <a:rPr lang="zh-CN" altLang="en-US"/>
              <a:pPr/>
              <a:t>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9</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幻灯片图像占位符 1"/>
          <p:cNvSpPr>
            <a:spLocks noGrp="1" noRot="1" noChangeAspect="1" noChangeArrowheads="1"/>
          </p:cNvSpPr>
          <p:nvPr>
            <p:ph type="sldImg" idx="4294967295"/>
          </p:nvPr>
        </p:nvSpPr>
        <p:spPr>
          <a:ln>
            <a:miter lim="800000"/>
          </a:ln>
        </p:spPr>
      </p:sp>
      <p:sp>
        <p:nvSpPr>
          <p:cNvPr id="46082" name="备注占位符 2"/>
          <p:cNvSpPr>
            <a:spLocks noGrp="1" noChangeArrowheads="1"/>
          </p:cNvSpPr>
          <p:nvPr>
            <p:ph type="body" idx="4294967295"/>
          </p:nvPr>
        </p:nvSpPr>
        <p:spPr/>
        <p:txBody>
          <a:bodyPr/>
          <a:lstStyle/>
          <a:p>
            <a:endParaRPr lang="zh-CN" altLang="en-US"/>
          </a:p>
        </p:txBody>
      </p:sp>
      <p:sp>
        <p:nvSpPr>
          <p:cNvPr id="46083" name="灯片编号占位符 3"/>
          <p:cNvSpPr>
            <a:spLocks noGrp="1" noChangeArrowheads="1"/>
          </p:cNvSpPr>
          <p:nvPr>
            <p:ph type="sldNum" sz="quarter" idx="5"/>
          </p:nvPr>
        </p:nvSpPr>
        <p:spPr bwMode="auto">
          <a:noFill/>
          <a:ln>
            <a:miter lim="800000"/>
            <a:headEnd/>
            <a:tailEnd/>
          </a:ln>
        </p:spPr>
        <p:txBody>
          <a:bodyPr/>
          <a:lstStyle/>
          <a:p>
            <a:fld id="{5FBCFC28-453C-43C9-BC65-1187D5867D25}" type="slidenum">
              <a:rPr lang="zh-CN" altLang="en-US"/>
              <a:pPr/>
              <a:t>10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2017/9/23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4" name="文本框 37"/>
          <p:cNvSpPr txBox="1"/>
          <p:nvPr userDrawn="1"/>
        </p:nvSpPr>
        <p:spPr>
          <a:xfrm>
            <a:off x="467544" y="289467"/>
            <a:ext cx="1990115" cy="312819"/>
          </a:xfrm>
          <a:prstGeom prst="rect">
            <a:avLst/>
          </a:prstGeom>
          <a:noFill/>
        </p:spPr>
        <p:txBody>
          <a:bodyPr wrap="none" lIns="96434" tIns="48217" rIns="96434" bIns="48217" rtlCol="0">
            <a:spAutoFit/>
          </a:bodyPr>
          <a:lstStyle/>
          <a:p>
            <a:pPr defTabSz="964278"/>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15" name="文本框 38"/>
          <p:cNvSpPr txBox="1"/>
          <p:nvPr userDrawn="1"/>
        </p:nvSpPr>
        <p:spPr>
          <a:xfrm>
            <a:off x="467544" y="482768"/>
            <a:ext cx="1804166" cy="266653"/>
          </a:xfrm>
          <a:prstGeom prst="rect">
            <a:avLst/>
          </a:prstGeom>
          <a:noFill/>
        </p:spPr>
        <p:txBody>
          <a:bodyPr wrap="none" lIns="96434" tIns="48217" rIns="96434" bIns="48217" rtlCol="0">
            <a:spAutoFit/>
          </a:bodyPr>
          <a:lstStyle/>
          <a:p>
            <a:pPr defTabSz="964278"/>
            <a:r>
              <a:rPr lang="en-US" altLang="zh-CN" sz="1050" dirty="0">
                <a:solidFill>
                  <a:schemeClr val="tx1">
                    <a:lumMod val="50000"/>
                    <a:lumOff val="50000"/>
                  </a:schemeClr>
                </a:solidFill>
                <a:cs typeface="+mn-ea"/>
                <a:sym typeface="+mn-lt"/>
              </a:rPr>
              <a:t>ADD RELATED TITLE WORDS</a:t>
            </a:r>
            <a:endParaRPr lang="zh-CN" altLang="en-US" sz="1050" dirty="0">
              <a:solidFill>
                <a:schemeClr val="tx1">
                  <a:lumMod val="50000"/>
                  <a:lumOff val="50000"/>
                </a:schemeClr>
              </a:solidFill>
              <a:cs typeface="+mn-ea"/>
              <a:sym typeface="+mn-lt"/>
            </a:endParaRPr>
          </a:p>
        </p:txBody>
      </p:sp>
      <p:sp>
        <p:nvSpPr>
          <p:cNvPr id="9" name="等腰三角形 8"/>
          <p:cNvSpPr/>
          <p:nvPr userDrawn="1"/>
        </p:nvSpPr>
        <p:spPr>
          <a:xfrm rot="5400000">
            <a:off x="-117418" y="330604"/>
            <a:ext cx="720075" cy="305833"/>
          </a:xfrm>
          <a:prstGeom prst="triangle">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直角三角形 9"/>
          <p:cNvSpPr/>
          <p:nvPr userDrawn="1"/>
        </p:nvSpPr>
        <p:spPr>
          <a:xfrm rot="16200000">
            <a:off x="8452048" y="4451548"/>
            <a:ext cx="691952" cy="691952"/>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userDrawn="1"/>
        </p:nvSpPr>
        <p:spPr>
          <a:xfrm rot="16200000">
            <a:off x="8604448" y="4603948"/>
            <a:ext cx="539552" cy="539552"/>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213560"/>
      </p:ext>
    </p:extLst>
  </p:cSld>
  <p:clrMapOvr>
    <a:masterClrMapping/>
  </p:clrMapOvr>
  <p:transition spd="med" advClick="0" advTm="100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_空白">
    <p:bg>
      <p:bgPr>
        <a:solidFill>
          <a:schemeClr val="bg1">
            <a:lumMod val="95000"/>
          </a:schemeClr>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2017/9/23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5" name="文本框 12"/>
          <p:cNvSpPr txBox="1">
            <a:spLocks noChangeArrowheads="1"/>
          </p:cNvSpPr>
          <p:nvPr userDrawn="1"/>
        </p:nvSpPr>
        <p:spPr bwMode="auto">
          <a:xfrm>
            <a:off x="831694" y="243648"/>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600" dirty="0">
                <a:solidFill>
                  <a:schemeClr val="bg1">
                    <a:lumMod val="50000"/>
                  </a:schemeClr>
                </a:solidFill>
                <a:latin typeface="微软雅黑" pitchFamily="34" charset="-122"/>
                <a:ea typeface="微软雅黑" pitchFamily="34" charset="-122"/>
                <a:cs typeface="宋体" charset="-122"/>
              </a:rPr>
              <a:t>发展前景</a:t>
            </a:r>
            <a:endParaRPr lang="zh-CN" altLang="en-US" sz="1600"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userDrawn="1"/>
        </p:nvSpPr>
        <p:spPr>
          <a:xfrm>
            <a:off x="467544" y="195486"/>
            <a:ext cx="360040" cy="36004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213560"/>
      </p:ext>
    </p:extLst>
  </p:cSld>
  <p:clrMapOvr>
    <a:masterClrMapping/>
  </p:clrMapOvr>
  <p:transition spd="med" advClick="0" advTm="1000">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4_空白">
    <p:bg>
      <p:bgPr>
        <a:solidFill>
          <a:schemeClr val="bg1">
            <a:lumMod val="95000"/>
          </a:schemeClr>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2017/9/23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5" name="文本框 12"/>
          <p:cNvSpPr txBox="1">
            <a:spLocks noChangeArrowheads="1"/>
          </p:cNvSpPr>
          <p:nvPr userDrawn="1"/>
        </p:nvSpPr>
        <p:spPr bwMode="auto">
          <a:xfrm>
            <a:off x="831694" y="243648"/>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600" dirty="0">
                <a:solidFill>
                  <a:schemeClr val="bg1">
                    <a:lumMod val="50000"/>
                  </a:schemeClr>
                </a:solidFill>
                <a:latin typeface="微软雅黑" pitchFamily="34" charset="-122"/>
                <a:ea typeface="微软雅黑" pitchFamily="34" charset="-122"/>
                <a:cs typeface="宋体" charset="-122"/>
              </a:rPr>
              <a:t>合作与目标</a:t>
            </a:r>
            <a:endParaRPr lang="zh-CN" altLang="en-US" sz="1600"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userDrawn="1"/>
        </p:nvSpPr>
        <p:spPr>
          <a:xfrm>
            <a:off x="467544" y="195486"/>
            <a:ext cx="360040" cy="36004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213560"/>
      </p:ext>
    </p:extLst>
  </p:cSld>
  <p:clrMapOvr>
    <a:masterClrMapping/>
  </p:clrMapOvr>
  <p:transition spd="med" advClick="0" advTm="100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a:prstGeom prst="rect">
            <a:avLst/>
          </a:prstGeo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a:prstGeom prst="rect">
            <a:avLst/>
          </a:prstGeo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a:xfrm>
            <a:off x="628650" y="4767263"/>
            <a:ext cx="20574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fld id="{4C0F3E8C-8BCD-4A8F-98D8-F8D96B87BD28}" type="datetimeFigureOut">
              <a:rPr lang="zh-CN" altLang="en-US"/>
              <a:pPr>
                <a:defRPr/>
              </a:pPr>
              <a:t>2017/9/23</a:t>
            </a:fld>
            <a:endParaRPr lang="zh-CN" altLang="en-US"/>
          </a:p>
        </p:txBody>
      </p:sp>
      <p:sp>
        <p:nvSpPr>
          <p:cNvPr id="5" name="页脚占位符 4"/>
          <p:cNvSpPr>
            <a:spLocks noGrp="1"/>
          </p:cNvSpPr>
          <p:nvPr>
            <p:ph type="ftr" sz="quarter" idx="11"/>
          </p:nvPr>
        </p:nvSpPr>
        <p:spPr>
          <a:xfrm>
            <a:off x="3028950" y="4767263"/>
            <a:ext cx="30861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6457950" y="4767263"/>
            <a:ext cx="2057400" cy="273844"/>
          </a:xfrm>
          <a:prstGeom prst="rect">
            <a:avLst/>
          </a:prstGeom>
        </p:spPr>
        <p:txBody>
          <a:bodyPr vert="horz" wrap="square" lIns="68580" tIns="34290" rIns="68580" bIns="34290" numCol="1" anchor="t" anchorCtr="0" compatLnSpc="1">
            <a:prstTxWarp prst="textNoShape">
              <a:avLst/>
            </a:prstTxWarp>
          </a:bodyPr>
          <a:lstStyle>
            <a:lvl1pPr eaLnBrk="1" hangingPunct="1">
              <a:defRPr smtClean="0"/>
            </a:lvl1pPr>
          </a:lstStyle>
          <a:p>
            <a:pPr>
              <a:defRPr/>
            </a:pPr>
            <a:fld id="{4AAA05D2-2F82-4D1D-9A69-4CC173608BCF}" type="slidenum">
              <a:rPr lang="zh-CN" altLang="en-US"/>
              <a:pPr>
                <a:defRPr/>
              </a:pPr>
              <a:t>‹#›</a:t>
            </a:fld>
            <a:endParaRPr lang="zh-CN" altLang="en-US"/>
          </a:p>
        </p:txBody>
      </p:sp>
    </p:spTree>
  </p:cSld>
  <p:clrMapOvr>
    <a:masterClrMapping/>
  </p:clrMapOvr>
  <p:transition spd="med" advClick="0" advTm="100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2969F21D-12A3-824C-80FA-D34F01E9177B}" type="datetimeFigureOut">
              <a:rPr kumimoji="1" lang="zh-CN" altLang="en-US" smtClean="0"/>
              <a:pPr/>
              <a:t>2017/9/23</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C85CFEDB-804C-9249-87AB-F8162CDD6F1B}" type="slidenum">
              <a:rPr kumimoji="1" lang="zh-CN" altLang="en-US" smtClean="0"/>
              <a:pPr/>
              <a:t>‹#›</a:t>
            </a:fld>
            <a:endParaRPr kumimoji="1" lang="zh-CN" altLang="en-US"/>
          </a:p>
        </p:txBody>
      </p:sp>
    </p:spTree>
    <p:extLst>
      <p:ext uri="{BB962C8B-B14F-4D97-AF65-F5344CB8AC3E}">
        <p14:creationId xmlns:p14="http://schemas.microsoft.com/office/powerpoint/2010/main" val="1739728188"/>
      </p:ext>
    </p:extLst>
  </p:cSld>
  <p:clrMapOvr>
    <a:masterClrMapping/>
  </p:clrMapOvr>
  <p:transition spd="med" advClick="0" advTm="100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空白页">
    <p:spTree>
      <p:nvGrpSpPr>
        <p:cNvPr id="1" name=""/>
        <p:cNvGrpSpPr/>
        <p:nvPr/>
      </p:nvGrpSpPr>
      <p:grpSpPr>
        <a:xfrm>
          <a:off x="0" y="0"/>
          <a:ext cx="0" cy="0"/>
          <a:chOff x="0" y="0"/>
          <a:chExt cx="0" cy="0"/>
        </a:xfrm>
      </p:grpSpPr>
      <p:pic>
        <p:nvPicPr>
          <p:cNvPr id="2" name="Picture 2" descr="C:\Users\Administrator\Desktop\00.jpg"/>
          <p:cNvPicPr>
            <a:picLocks noChangeAspect="1" noChangeArrowheads="1"/>
          </p:cNvPicPr>
          <p:nvPr userDrawn="1"/>
        </p:nvPicPr>
        <p:blipFill>
          <a:blip r:embed="rId2" cstate="print"/>
          <a:srcRect/>
          <a:stretch>
            <a:fillRect/>
          </a:stretch>
        </p:blipFill>
        <p:spPr bwMode="auto">
          <a:xfrm>
            <a:off x="0" y="0"/>
            <a:ext cx="9144000" cy="5148262"/>
          </a:xfrm>
          <a:prstGeom prst="rect">
            <a:avLst/>
          </a:prstGeom>
          <a:noFill/>
        </p:spPr>
      </p:pic>
      <p:sp>
        <p:nvSpPr>
          <p:cNvPr id="8" name="矩形 7"/>
          <p:cNvSpPr/>
          <p:nvPr userDrawn="1"/>
        </p:nvSpPr>
        <p:spPr>
          <a:xfrm>
            <a:off x="251520" y="195486"/>
            <a:ext cx="8640960" cy="4752528"/>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2"/>
          <p:cNvSpPr txBox="1">
            <a:spLocks noChangeArrowheads="1"/>
          </p:cNvSpPr>
          <p:nvPr userDrawn="1"/>
        </p:nvSpPr>
        <p:spPr bwMode="auto">
          <a:xfrm>
            <a:off x="467544" y="346433"/>
            <a:ext cx="1796090" cy="281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400" b="1" dirty="0">
                <a:solidFill>
                  <a:srgbClr val="C00000"/>
                </a:solidFill>
                <a:latin typeface="微软雅黑" panose="020B0503020204020204" pitchFamily="82" charset="2"/>
                <a:ea typeface="微软雅黑" panose="020B0503020204020204" pitchFamily="82" charset="2"/>
              </a:rPr>
              <a:t>新民主主义革命时期</a:t>
            </a:r>
          </a:p>
        </p:txBody>
      </p:sp>
    </p:spTree>
    <p:extLst>
      <p:ext uri="{BB962C8B-B14F-4D97-AF65-F5344CB8AC3E}">
        <p14:creationId xmlns:p14="http://schemas.microsoft.com/office/powerpoint/2010/main" val="2116808079"/>
      </p:ext>
    </p:extLst>
  </p:cSld>
  <p:clrMapOvr>
    <a:masterClrMapping/>
  </p:clrMapOvr>
  <p:transition spd="med" advClick="0" advTm="100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空白页">
    <p:spTree>
      <p:nvGrpSpPr>
        <p:cNvPr id="1" name=""/>
        <p:cNvGrpSpPr/>
        <p:nvPr/>
      </p:nvGrpSpPr>
      <p:grpSpPr>
        <a:xfrm>
          <a:off x="0" y="0"/>
          <a:ext cx="0" cy="0"/>
          <a:chOff x="0" y="0"/>
          <a:chExt cx="0" cy="0"/>
        </a:xfrm>
      </p:grpSpPr>
      <p:pic>
        <p:nvPicPr>
          <p:cNvPr id="5" name="Picture 2" descr="C:\Users\Administrator\Desktop\00.jpg"/>
          <p:cNvPicPr>
            <a:picLocks noChangeAspect="1" noChangeArrowheads="1"/>
          </p:cNvPicPr>
          <p:nvPr userDrawn="1"/>
        </p:nvPicPr>
        <p:blipFill>
          <a:blip r:embed="rId2" cstate="print"/>
          <a:srcRect/>
          <a:stretch>
            <a:fillRect/>
          </a:stretch>
        </p:blipFill>
        <p:spPr bwMode="auto">
          <a:xfrm>
            <a:off x="0" y="0"/>
            <a:ext cx="9144000" cy="5148262"/>
          </a:xfrm>
          <a:prstGeom prst="rect">
            <a:avLst/>
          </a:prstGeom>
          <a:noFill/>
        </p:spPr>
      </p:pic>
      <p:sp>
        <p:nvSpPr>
          <p:cNvPr id="7" name="矩形 6"/>
          <p:cNvSpPr/>
          <p:nvPr userDrawn="1"/>
        </p:nvSpPr>
        <p:spPr>
          <a:xfrm>
            <a:off x="251520" y="195486"/>
            <a:ext cx="8640960" cy="4752528"/>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2"/>
          <p:cNvSpPr txBox="1">
            <a:spLocks noChangeArrowheads="1"/>
          </p:cNvSpPr>
          <p:nvPr userDrawn="1"/>
        </p:nvSpPr>
        <p:spPr bwMode="auto">
          <a:xfrm>
            <a:off x="467544" y="346433"/>
            <a:ext cx="1796090" cy="281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400" b="1" dirty="0">
                <a:solidFill>
                  <a:srgbClr val="C00000"/>
                </a:solidFill>
                <a:latin typeface="微软雅黑" panose="020B0503020204020204" pitchFamily="82" charset="2"/>
                <a:ea typeface="微软雅黑" panose="020B0503020204020204" pitchFamily="82" charset="2"/>
              </a:rPr>
              <a:t>政府工作回顾</a:t>
            </a:r>
          </a:p>
        </p:txBody>
      </p:sp>
    </p:spTree>
    <p:extLst>
      <p:ext uri="{BB962C8B-B14F-4D97-AF65-F5344CB8AC3E}">
        <p14:creationId xmlns:p14="http://schemas.microsoft.com/office/powerpoint/2010/main" val="2116808079"/>
      </p:ext>
    </p:extLst>
  </p:cSld>
  <p:clrMapOvr>
    <a:masterClrMapping/>
  </p:clrMapOvr>
  <p:transition spd="med" advClick="0" advTm="100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空白页">
    <p:spTree>
      <p:nvGrpSpPr>
        <p:cNvPr id="1" name=""/>
        <p:cNvGrpSpPr/>
        <p:nvPr/>
      </p:nvGrpSpPr>
      <p:grpSpPr>
        <a:xfrm>
          <a:off x="0" y="0"/>
          <a:ext cx="0" cy="0"/>
          <a:chOff x="0" y="0"/>
          <a:chExt cx="0" cy="0"/>
        </a:xfrm>
      </p:grpSpPr>
      <p:pic>
        <p:nvPicPr>
          <p:cNvPr id="5" name="Picture 2" descr="C:\Users\Administrator\Desktop\00.jpg"/>
          <p:cNvPicPr>
            <a:picLocks noChangeAspect="1" noChangeArrowheads="1"/>
          </p:cNvPicPr>
          <p:nvPr userDrawn="1"/>
        </p:nvPicPr>
        <p:blipFill>
          <a:blip r:embed="rId2" cstate="print"/>
          <a:srcRect/>
          <a:stretch>
            <a:fillRect/>
          </a:stretch>
        </p:blipFill>
        <p:spPr bwMode="auto">
          <a:xfrm>
            <a:off x="0" y="0"/>
            <a:ext cx="9144000" cy="5148262"/>
          </a:xfrm>
          <a:prstGeom prst="rect">
            <a:avLst/>
          </a:prstGeom>
          <a:noFill/>
        </p:spPr>
      </p:pic>
      <p:sp>
        <p:nvSpPr>
          <p:cNvPr id="7" name="矩形 6"/>
          <p:cNvSpPr/>
          <p:nvPr userDrawn="1"/>
        </p:nvSpPr>
        <p:spPr>
          <a:xfrm>
            <a:off x="251520" y="195486"/>
            <a:ext cx="8640960" cy="4752528"/>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2"/>
          <p:cNvSpPr txBox="1">
            <a:spLocks noChangeArrowheads="1"/>
          </p:cNvSpPr>
          <p:nvPr userDrawn="1"/>
        </p:nvSpPr>
        <p:spPr bwMode="auto">
          <a:xfrm>
            <a:off x="467544" y="346433"/>
            <a:ext cx="1796090" cy="281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400" b="1" dirty="0">
                <a:solidFill>
                  <a:srgbClr val="C00000"/>
                </a:solidFill>
                <a:latin typeface="微软雅黑" panose="020B0503020204020204" pitchFamily="82" charset="2"/>
                <a:ea typeface="微软雅黑" panose="020B0503020204020204" pitchFamily="82" charset="2"/>
              </a:rPr>
              <a:t>政府工作报告</a:t>
            </a:r>
          </a:p>
        </p:txBody>
      </p:sp>
    </p:spTree>
    <p:extLst>
      <p:ext uri="{BB962C8B-B14F-4D97-AF65-F5344CB8AC3E}">
        <p14:creationId xmlns:p14="http://schemas.microsoft.com/office/powerpoint/2010/main" val="2116808079"/>
      </p:ext>
    </p:extLst>
  </p:cSld>
  <p:clrMapOvr>
    <a:masterClrMapping/>
  </p:clrMapOvr>
  <p:transition spd="med" advClick="0" advTm="100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空白页">
    <p:spTree>
      <p:nvGrpSpPr>
        <p:cNvPr id="1" name=""/>
        <p:cNvGrpSpPr/>
        <p:nvPr/>
      </p:nvGrpSpPr>
      <p:grpSpPr>
        <a:xfrm>
          <a:off x="0" y="0"/>
          <a:ext cx="0" cy="0"/>
          <a:chOff x="0" y="0"/>
          <a:chExt cx="0" cy="0"/>
        </a:xfrm>
      </p:grpSpPr>
      <p:pic>
        <p:nvPicPr>
          <p:cNvPr id="5" name="Picture 2" descr="C:\Users\Administrator\Desktop\00.jpg"/>
          <p:cNvPicPr>
            <a:picLocks noChangeAspect="1" noChangeArrowheads="1"/>
          </p:cNvPicPr>
          <p:nvPr userDrawn="1"/>
        </p:nvPicPr>
        <p:blipFill>
          <a:blip r:embed="rId2" cstate="print"/>
          <a:srcRect/>
          <a:stretch>
            <a:fillRect/>
          </a:stretch>
        </p:blipFill>
        <p:spPr bwMode="auto">
          <a:xfrm>
            <a:off x="0" y="-4762"/>
            <a:ext cx="9144000" cy="5148262"/>
          </a:xfrm>
          <a:prstGeom prst="rect">
            <a:avLst/>
          </a:prstGeom>
          <a:noFill/>
        </p:spPr>
      </p:pic>
      <p:sp>
        <p:nvSpPr>
          <p:cNvPr id="7" name="矩形 6"/>
          <p:cNvSpPr/>
          <p:nvPr userDrawn="1"/>
        </p:nvSpPr>
        <p:spPr>
          <a:xfrm>
            <a:off x="251520" y="190724"/>
            <a:ext cx="8640960" cy="4752528"/>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2"/>
          <p:cNvSpPr txBox="1">
            <a:spLocks noChangeArrowheads="1"/>
          </p:cNvSpPr>
          <p:nvPr userDrawn="1"/>
        </p:nvSpPr>
        <p:spPr bwMode="auto">
          <a:xfrm>
            <a:off x="467544" y="346433"/>
            <a:ext cx="1796090" cy="281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400" b="1" dirty="0">
                <a:solidFill>
                  <a:srgbClr val="C00000"/>
                </a:solidFill>
                <a:latin typeface="微软雅黑" panose="020B0503020204020204" pitchFamily="82" charset="2"/>
                <a:ea typeface="微软雅黑" panose="020B0503020204020204" pitchFamily="82" charset="2"/>
              </a:rPr>
              <a:t>工作展望和布局</a:t>
            </a:r>
          </a:p>
        </p:txBody>
      </p:sp>
    </p:spTree>
    <p:extLst>
      <p:ext uri="{BB962C8B-B14F-4D97-AF65-F5344CB8AC3E}">
        <p14:creationId xmlns:p14="http://schemas.microsoft.com/office/powerpoint/2010/main" val="2116808079"/>
      </p:ext>
    </p:extLst>
  </p:cSld>
  <p:clrMapOvr>
    <a:masterClrMapping/>
  </p:clrMapOvr>
  <p:transition spd="med" advClick="0" advTm="100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bg>
      <p:bgPr>
        <a:solidFill>
          <a:schemeClr val="bg1">
            <a:lumMod val="95000"/>
          </a:schemeClr>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2017/9/23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5" name="文本框 12"/>
          <p:cNvSpPr txBox="1">
            <a:spLocks noChangeArrowheads="1"/>
          </p:cNvSpPr>
          <p:nvPr userDrawn="1"/>
        </p:nvSpPr>
        <p:spPr bwMode="auto">
          <a:xfrm>
            <a:off x="831694" y="243648"/>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600" dirty="0">
                <a:solidFill>
                  <a:schemeClr val="bg1">
                    <a:lumMod val="50000"/>
                  </a:schemeClr>
                </a:solidFill>
                <a:latin typeface="微软雅黑" pitchFamily="34" charset="-122"/>
                <a:ea typeface="微软雅黑" pitchFamily="34" charset="-122"/>
                <a:cs typeface="宋体" charset="-122"/>
              </a:rPr>
              <a:t>项目介绍</a:t>
            </a:r>
            <a:endParaRPr lang="zh-CN" altLang="en-US" sz="1600"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userDrawn="1"/>
        </p:nvSpPr>
        <p:spPr>
          <a:xfrm>
            <a:off x="467544" y="195486"/>
            <a:ext cx="360040" cy="36004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213560"/>
      </p:ext>
    </p:extLst>
  </p:cSld>
  <p:clrMapOvr>
    <a:masterClrMapping/>
  </p:clrMapOvr>
  <p:transition spd="med" advClick="0" advTm="100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bg>
      <p:bgPr>
        <a:solidFill>
          <a:schemeClr val="bg1">
            <a:lumMod val="95000"/>
          </a:schemeClr>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2017/9/23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5" name="文本框 12"/>
          <p:cNvSpPr txBox="1">
            <a:spLocks noChangeArrowheads="1"/>
          </p:cNvSpPr>
          <p:nvPr userDrawn="1"/>
        </p:nvSpPr>
        <p:spPr bwMode="auto">
          <a:xfrm>
            <a:off x="831694" y="243648"/>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600" dirty="0">
                <a:solidFill>
                  <a:schemeClr val="bg1">
                    <a:lumMod val="50000"/>
                  </a:schemeClr>
                </a:solidFill>
                <a:latin typeface="微软雅黑" pitchFamily="34" charset="-122"/>
                <a:ea typeface="微软雅黑" pitchFamily="34" charset="-122"/>
                <a:cs typeface="宋体" charset="-122"/>
              </a:rPr>
              <a:t>产品运营</a:t>
            </a:r>
            <a:endParaRPr lang="zh-CN" altLang="en-US" sz="1600"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userDrawn="1"/>
        </p:nvSpPr>
        <p:spPr>
          <a:xfrm>
            <a:off x="467544" y="195486"/>
            <a:ext cx="360040" cy="36004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213560"/>
      </p:ext>
    </p:extLst>
  </p:cSld>
  <p:clrMapOvr>
    <a:masterClrMapping/>
  </p:clrMapOvr>
  <p:transition spd="med" advClick="0" advTm="1000">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1" y="205979"/>
            <a:ext cx="8229600" cy="857250"/>
          </a:xfrm>
          <a:prstGeom prst="rect">
            <a:avLst/>
          </a:prstGeom>
        </p:spPr>
        <p:txBody>
          <a:bodyPr vert="horz" lIns="91428" tIns="45714" rIns="91428" bIns="45714"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1" y="1200151"/>
            <a:ext cx="8229600" cy="3394472"/>
          </a:xfrm>
          <a:prstGeom prst="rect">
            <a:avLst/>
          </a:prstGeom>
        </p:spPr>
        <p:txBody>
          <a:bodyPr vert="horz" lIns="91428" tIns="45714" rIns="91428" bIns="45714"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1"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02854A03-91AF-448A-9954-517C0577E5F0}" type="datetimeFigureOut">
              <a:rPr lang="zh-CN" altLang="en-US" smtClean="0"/>
              <a:pPr/>
              <a:t>2017/9/23</a:t>
            </a:fld>
            <a:endParaRPr lang="zh-CN" altLang="en-US"/>
          </a:p>
        </p:txBody>
      </p:sp>
      <p:sp>
        <p:nvSpPr>
          <p:cNvPr id="5" name="页脚占位符 4"/>
          <p:cNvSpPr>
            <a:spLocks noGrp="1"/>
          </p:cNvSpPr>
          <p:nvPr>
            <p:ph type="ftr" sz="quarter" idx="3"/>
          </p:nvPr>
        </p:nvSpPr>
        <p:spPr>
          <a:xfrm>
            <a:off x="3124201"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2EEFC946-6D13-4F8C-9740-992A906A613E}" type="slidenum">
              <a:rPr lang="zh-CN" altLang="en-US" smtClean="0"/>
              <a:pPr/>
              <a:t>‹#›</a:t>
            </a:fld>
            <a:endParaRPr lang="zh-CN" altLang="en-US"/>
          </a:p>
        </p:txBody>
      </p:sp>
    </p:spTree>
    <p:extLst>
      <p:ext uri="{BB962C8B-B14F-4D97-AF65-F5344CB8AC3E}">
        <p14:creationId xmlns:p14="http://schemas.microsoft.com/office/powerpoint/2010/main" val="3795072685"/>
      </p:ext>
    </p:extLst>
  </p:cSld>
  <p:clrMap bg1="lt1" tx1="dk1" bg2="lt2" tx2="dk2" accent1="accent1" accent2="accent2" accent3="accent3" accent4="accent4" accent5="accent5" accent6="accent6" hlink="hlink" folHlink="folHlink"/>
  <p:sldLayoutIdLst>
    <p:sldLayoutId id="2147483655" r:id="rId1"/>
    <p:sldLayoutId id="2147483658" r:id="rId2"/>
    <p:sldLayoutId id="2147483665" r:id="rId3"/>
    <p:sldLayoutId id="2147483672" r:id="rId4"/>
    <p:sldLayoutId id="2147483673" r:id="rId5"/>
    <p:sldLayoutId id="2147483674" r:id="rId6"/>
    <p:sldLayoutId id="2147483675" r:id="rId7"/>
    <p:sldLayoutId id="2147483668" r:id="rId8"/>
    <p:sldLayoutId id="2147483669" r:id="rId9"/>
    <p:sldLayoutId id="2147483670" r:id="rId10"/>
    <p:sldLayoutId id="2147483671" r:id="rId11"/>
  </p:sldLayoutIdLst>
  <p:transition spd="med" advClick="0" advTm="1000">
    <p:random/>
  </p:transition>
  <p:txStyles>
    <p:titleStyle>
      <a:lvl1pPr algn="ctr" defTabSz="914282" rtl="0" eaLnBrk="1" latinLnBrk="0" hangingPunct="1">
        <a:spcBef>
          <a:spcPct val="0"/>
        </a:spcBef>
        <a:buNone/>
        <a:defRPr sz="4400" kern="1200">
          <a:solidFill>
            <a:schemeClr val="tx1"/>
          </a:solidFill>
          <a:latin typeface="+mj-lt"/>
          <a:ea typeface="+mj-ea"/>
          <a:cs typeface="+mj-cs"/>
        </a:defRPr>
      </a:lvl1pPr>
    </p:titleStyle>
    <p:bodyStyle>
      <a:lvl1pPr marL="342855" indent="-342855" algn="l" defTabSz="914282"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54" indent="-285713" algn="l" defTabSz="914282"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52" indent="-228570" algn="l" defTabSz="914282"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9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3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7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1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56"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97"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audio" Target="file:///E:\&#21315;&#22270;&#32593;\&#12304;&#38899;&#20048;&#32032;&#26448;&#24211;&#12305;\&#23435;&#23478;&#29579;&#26397;%20the%20soong%20sister.mp3" TargetMode="Externa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istrator\Desktop\00.jpg"/>
          <p:cNvPicPr>
            <a:picLocks noChangeAspect="1" noChangeArrowheads="1"/>
          </p:cNvPicPr>
          <p:nvPr/>
        </p:nvPicPr>
        <p:blipFill>
          <a:blip r:embed="rId4" cstate="print"/>
          <a:srcRect/>
          <a:stretch>
            <a:fillRect/>
          </a:stretch>
        </p:blipFill>
        <p:spPr bwMode="auto">
          <a:xfrm>
            <a:off x="0" y="-4762"/>
            <a:ext cx="9144000" cy="5148262"/>
          </a:xfrm>
          <a:prstGeom prst="rect">
            <a:avLst/>
          </a:prstGeom>
          <a:noFill/>
        </p:spPr>
      </p:pic>
      <p:pic>
        <p:nvPicPr>
          <p:cNvPr id="1027" name="Picture 3" descr="C:\Users\Administrator\Desktop\d352779af3c12085918e1f8187fc1523副本.png"/>
          <p:cNvPicPr>
            <a:picLocks noChangeAspect="1" noChangeArrowheads="1"/>
          </p:cNvPicPr>
          <p:nvPr/>
        </p:nvPicPr>
        <p:blipFill>
          <a:blip r:embed="rId5" cstate="print"/>
          <a:srcRect/>
          <a:stretch>
            <a:fillRect/>
          </a:stretch>
        </p:blipFill>
        <p:spPr bwMode="auto">
          <a:xfrm>
            <a:off x="539552" y="0"/>
            <a:ext cx="8352928" cy="4176464"/>
          </a:xfrm>
          <a:prstGeom prst="rect">
            <a:avLst/>
          </a:prstGeom>
          <a:noFill/>
        </p:spPr>
      </p:pic>
      <p:pic>
        <p:nvPicPr>
          <p:cNvPr id="7" name="宋家王朝 the soong sister.mp3">
            <a:hlinkClick r:id="" action="ppaction://media"/>
          </p:cNvPr>
          <p:cNvPicPr>
            <a:picLocks noRot="1" noChangeAspect="1"/>
          </p:cNvPicPr>
          <p:nvPr>
            <a:audioFile r:link="rId1"/>
          </p:nvPr>
        </p:nvPicPr>
        <p:blipFill>
          <a:blip r:embed="rId6" cstate="print"/>
          <a:stretch>
            <a:fillRect/>
          </a:stretch>
        </p:blipFill>
        <p:spPr>
          <a:xfrm>
            <a:off x="-756592" y="0"/>
            <a:ext cx="304800" cy="304800"/>
          </a:xfrm>
          <a:prstGeom prst="rect">
            <a:avLst/>
          </a:prstGeom>
        </p:spPr>
      </p:pic>
      <p:sp>
        <p:nvSpPr>
          <p:cNvPr id="14" name="文本框 12"/>
          <p:cNvSpPr txBox="1"/>
          <p:nvPr/>
        </p:nvSpPr>
        <p:spPr>
          <a:xfrm>
            <a:off x="5684908" y="3325915"/>
            <a:ext cx="1459374" cy="253916"/>
          </a:xfrm>
          <a:prstGeom prst="rect">
            <a:avLst/>
          </a:prstGeom>
          <a:noFill/>
        </p:spPr>
        <p:txBody>
          <a:bodyPr wrap="none" lIns="68580" tIns="34290" rIns="68580" bIns="34290" rtlCol="0">
            <a:spAutoFit/>
          </a:bodyPr>
          <a:lstStyle/>
          <a:p>
            <a:r>
              <a:rPr lang="zh-CN" altLang="en-US" sz="1200" dirty="0">
                <a:solidFill>
                  <a:schemeClr val="tx1">
                    <a:lumMod val="95000"/>
                    <a:lumOff val="5000"/>
                  </a:schemeClr>
                </a:solidFill>
                <a:latin typeface="微软雅黑" panose="020B0503020204020204" pitchFamily="82" charset="2"/>
                <a:ea typeface="微软雅黑" panose="020B0503020204020204" pitchFamily="82" charset="2"/>
              </a:rPr>
              <a:t>建党节的精神内涵  </a:t>
            </a:r>
          </a:p>
        </p:txBody>
      </p:sp>
      <p:sp>
        <p:nvSpPr>
          <p:cNvPr id="15" name="文本框 18"/>
          <p:cNvSpPr txBox="1"/>
          <p:nvPr/>
        </p:nvSpPr>
        <p:spPr>
          <a:xfrm>
            <a:off x="2009694" y="2753069"/>
            <a:ext cx="5479705" cy="484748"/>
          </a:xfrm>
          <a:prstGeom prst="rect">
            <a:avLst/>
          </a:prstGeom>
          <a:noFill/>
        </p:spPr>
        <p:txBody>
          <a:bodyPr wrap="none" lIns="68580" tIns="34290" rIns="68580" bIns="34290" rtlCol="0">
            <a:spAutoFit/>
          </a:bodyPr>
          <a:lstStyle/>
          <a:p>
            <a:r>
              <a:rPr lang="zh-CN" altLang="en-US" sz="2700" spc="225" dirty="0">
                <a:solidFill>
                  <a:srgbClr val="C00000"/>
                </a:solidFill>
                <a:latin typeface="微软雅黑" panose="020B0503020204020204" pitchFamily="82" charset="2"/>
                <a:ea typeface="微软雅黑" panose="020B0503020204020204" pitchFamily="82" charset="2"/>
              </a:rPr>
              <a:t>热烈庆祝中国共产党成立</a:t>
            </a:r>
            <a:r>
              <a:rPr lang="en-US" altLang="zh-CN" sz="2700" spc="225" dirty="0">
                <a:solidFill>
                  <a:srgbClr val="C00000"/>
                </a:solidFill>
                <a:latin typeface="微软雅黑" panose="020B0503020204020204" pitchFamily="82" charset="2"/>
                <a:ea typeface="微软雅黑" panose="020B0503020204020204" pitchFamily="82" charset="2"/>
              </a:rPr>
              <a:t>96</a:t>
            </a:r>
            <a:r>
              <a:rPr lang="zh-CN" altLang="en-US" sz="2700" spc="225" dirty="0">
                <a:solidFill>
                  <a:srgbClr val="C00000"/>
                </a:solidFill>
                <a:latin typeface="微软雅黑" panose="020B0503020204020204" pitchFamily="82" charset="2"/>
                <a:ea typeface="微软雅黑" panose="020B0503020204020204" pitchFamily="82" charset="2"/>
              </a:rPr>
              <a:t>周年</a:t>
            </a:r>
          </a:p>
        </p:txBody>
      </p:sp>
      <p:sp>
        <p:nvSpPr>
          <p:cNvPr id="16" name="文本框 23"/>
          <p:cNvSpPr txBox="1"/>
          <p:nvPr/>
        </p:nvSpPr>
        <p:spPr>
          <a:xfrm>
            <a:off x="2251670" y="3325946"/>
            <a:ext cx="1523494" cy="253916"/>
          </a:xfrm>
          <a:prstGeom prst="rect">
            <a:avLst/>
          </a:prstGeom>
          <a:noFill/>
        </p:spPr>
        <p:txBody>
          <a:bodyPr wrap="none" lIns="68580" tIns="34290" rIns="68580" bIns="34290" rtlCol="0">
            <a:spAutoFit/>
          </a:bodyPr>
          <a:lstStyle/>
          <a:p>
            <a:r>
              <a:rPr lang="zh-CN" altLang="en-US" sz="1200" dirty="0">
                <a:solidFill>
                  <a:schemeClr val="tx1">
                    <a:lumMod val="95000"/>
                    <a:lumOff val="5000"/>
                  </a:schemeClr>
                </a:solidFill>
                <a:latin typeface="微软雅黑" panose="020B0503020204020204" pitchFamily="82" charset="2"/>
                <a:ea typeface="微软雅黑" panose="020B0503020204020204" pitchFamily="82" charset="2"/>
              </a:rPr>
              <a:t>建党节党的历史由来</a:t>
            </a:r>
          </a:p>
        </p:txBody>
      </p:sp>
      <p:sp>
        <p:nvSpPr>
          <p:cNvPr id="17" name="文本框 25"/>
          <p:cNvSpPr txBox="1"/>
          <p:nvPr/>
        </p:nvSpPr>
        <p:spPr>
          <a:xfrm>
            <a:off x="3838763" y="3325915"/>
            <a:ext cx="180579" cy="253916"/>
          </a:xfrm>
          <a:prstGeom prst="rect">
            <a:avLst/>
          </a:prstGeom>
          <a:noFill/>
          <a:ln>
            <a:noFill/>
          </a:ln>
        </p:spPr>
        <p:txBody>
          <a:bodyPr wrap="none" lIns="68580" tIns="34290" rIns="68580" bIns="34290" rtlCol="0">
            <a:spAutoFit/>
          </a:bodyPr>
          <a:lstStyle/>
          <a:p>
            <a:r>
              <a:rPr lang="en-US" altLang="zh-CN" sz="1200" dirty="0">
                <a:solidFill>
                  <a:schemeClr val="tx1">
                    <a:lumMod val="95000"/>
                    <a:lumOff val="5000"/>
                  </a:schemeClr>
                </a:solidFill>
                <a:latin typeface="微软雅黑" panose="020B0503020204020204" pitchFamily="82" charset="2"/>
                <a:ea typeface="微软雅黑" panose="020B0503020204020204" pitchFamily="82" charset="2"/>
              </a:rPr>
              <a:t>|</a:t>
            </a:r>
            <a:endParaRPr lang="zh-CN" altLang="en-US" sz="1200" dirty="0">
              <a:solidFill>
                <a:schemeClr val="tx1">
                  <a:lumMod val="95000"/>
                  <a:lumOff val="5000"/>
                </a:schemeClr>
              </a:solidFill>
              <a:latin typeface="微软雅黑" panose="020B0503020204020204" pitchFamily="82" charset="2"/>
              <a:ea typeface="微软雅黑" panose="020B0503020204020204" pitchFamily="82" charset="2"/>
            </a:endParaRPr>
          </a:p>
        </p:txBody>
      </p:sp>
      <p:sp>
        <p:nvSpPr>
          <p:cNvPr id="18" name="文本框 33"/>
          <p:cNvSpPr txBox="1"/>
          <p:nvPr/>
        </p:nvSpPr>
        <p:spPr>
          <a:xfrm>
            <a:off x="5555382" y="3325915"/>
            <a:ext cx="180579" cy="253916"/>
          </a:xfrm>
          <a:prstGeom prst="rect">
            <a:avLst/>
          </a:prstGeom>
          <a:noFill/>
          <a:ln>
            <a:noFill/>
          </a:ln>
        </p:spPr>
        <p:txBody>
          <a:bodyPr wrap="none" lIns="68580" tIns="34290" rIns="68580" bIns="34290" rtlCol="0">
            <a:spAutoFit/>
          </a:bodyPr>
          <a:lstStyle/>
          <a:p>
            <a:r>
              <a:rPr lang="en-US" altLang="zh-CN" sz="1200" dirty="0">
                <a:solidFill>
                  <a:schemeClr val="tx1">
                    <a:lumMod val="95000"/>
                    <a:lumOff val="5000"/>
                  </a:schemeClr>
                </a:solidFill>
                <a:latin typeface="微软雅黑" panose="020B0503020204020204" pitchFamily="82" charset="2"/>
                <a:ea typeface="微软雅黑" panose="020B0503020204020204" pitchFamily="82" charset="2"/>
              </a:rPr>
              <a:t>|</a:t>
            </a:r>
            <a:endParaRPr lang="zh-CN" altLang="en-US" sz="1200" dirty="0">
              <a:solidFill>
                <a:schemeClr val="tx1">
                  <a:lumMod val="95000"/>
                  <a:lumOff val="5000"/>
                </a:schemeClr>
              </a:solidFill>
              <a:latin typeface="微软雅黑" panose="020B0503020204020204" pitchFamily="82" charset="2"/>
              <a:ea typeface="微软雅黑" panose="020B0503020204020204" pitchFamily="82" charset="2"/>
            </a:endParaRPr>
          </a:p>
        </p:txBody>
      </p:sp>
      <p:sp>
        <p:nvSpPr>
          <p:cNvPr id="19" name="文本框 34"/>
          <p:cNvSpPr txBox="1"/>
          <p:nvPr/>
        </p:nvSpPr>
        <p:spPr>
          <a:xfrm>
            <a:off x="3968289" y="3325946"/>
            <a:ext cx="1677383" cy="253916"/>
          </a:xfrm>
          <a:prstGeom prst="rect">
            <a:avLst/>
          </a:prstGeom>
          <a:noFill/>
        </p:spPr>
        <p:txBody>
          <a:bodyPr wrap="none" lIns="68580" tIns="34290" rIns="68580" bIns="34290" rtlCol="0">
            <a:spAutoFit/>
          </a:bodyPr>
          <a:lstStyle/>
          <a:p>
            <a:r>
              <a:rPr lang="zh-CN" altLang="en-US" sz="1200" dirty="0">
                <a:solidFill>
                  <a:schemeClr val="tx1">
                    <a:lumMod val="95000"/>
                    <a:lumOff val="5000"/>
                  </a:schemeClr>
                </a:solidFill>
                <a:latin typeface="微软雅黑" panose="020B0503020204020204" pitchFamily="82" charset="2"/>
                <a:ea typeface="微软雅黑" panose="020B0503020204020204" pitchFamily="82" charset="2"/>
              </a:rPr>
              <a:t>精细解读政府工作报告</a:t>
            </a:r>
          </a:p>
        </p:txBody>
      </p:sp>
      <p:cxnSp>
        <p:nvCxnSpPr>
          <p:cNvPr id="20" name="直接连接符 19"/>
          <p:cNvCxnSpPr/>
          <p:nvPr/>
        </p:nvCxnSpPr>
        <p:spPr>
          <a:xfrm>
            <a:off x="1835696" y="2688765"/>
            <a:ext cx="5767163"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835696" y="3272985"/>
            <a:ext cx="5767163"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sp>
        <p:nvSpPr>
          <p:cNvPr id="2" name="文本框 1">
            <a:extLst>
              <a:ext uri="{FF2B5EF4-FFF2-40B4-BE49-F238E27FC236}">
                <a16:creationId xmlns:a16="http://schemas.microsoft.com/office/drawing/2014/main" xmlns="" id="{61FD3B43-09DB-4764-ADD9-6F7FA0BB201F}"/>
              </a:ext>
            </a:extLst>
          </p:cNvPr>
          <p:cNvSpPr txBox="1"/>
          <p:nvPr/>
        </p:nvSpPr>
        <p:spPr>
          <a:xfrm>
            <a:off x="2915816" y="3723878"/>
            <a:ext cx="3318537" cy="307777"/>
          </a:xfrm>
          <a:prstGeom prst="rect">
            <a:avLst/>
          </a:prstGeom>
          <a:noFill/>
        </p:spPr>
        <p:txBody>
          <a:bodyPr wrap="none" rtlCol="0">
            <a:spAutoFit/>
          </a:bodyPr>
          <a:lstStyle/>
          <a:p>
            <a:r>
              <a:rPr lang="zh-CN" altLang="en-US" sz="1400" dirty="0">
                <a:solidFill>
                  <a:srgbClr val="C00000"/>
                </a:solidFill>
                <a:latin typeface="微软雅黑" panose="020B0503020204020204" pitchFamily="34" charset="-122"/>
                <a:ea typeface="微软雅黑" panose="020B0503020204020204" pitchFamily="34" charset="-122"/>
              </a:rPr>
              <a:t>汇报人</a:t>
            </a:r>
            <a:r>
              <a:rPr lang="zh-CN" altLang="en-US" sz="1400" dirty="0" smtClean="0">
                <a:solidFill>
                  <a:srgbClr val="C00000"/>
                </a:solidFill>
                <a:latin typeface="微软雅黑" panose="020B0503020204020204" pitchFamily="34" charset="-122"/>
                <a:ea typeface="微软雅黑" panose="020B0503020204020204" pitchFamily="34" charset="-122"/>
              </a:rPr>
              <a:t>：号品社   </a:t>
            </a:r>
            <a:r>
              <a:rPr lang="zh-CN" altLang="en-US" sz="1400" dirty="0">
                <a:solidFill>
                  <a:srgbClr val="C00000"/>
                </a:solidFill>
                <a:latin typeface="微软雅黑" panose="020B0503020204020204" pitchFamily="34" charset="-122"/>
                <a:ea typeface="微软雅黑" panose="020B0503020204020204" pitchFamily="34" charset="-122"/>
              </a:rPr>
              <a:t>汇报时间：</a:t>
            </a:r>
            <a:r>
              <a:rPr lang="en-US" altLang="zh-CN" sz="1400" dirty="0">
                <a:solidFill>
                  <a:srgbClr val="C00000"/>
                </a:solidFill>
                <a:latin typeface="微软雅黑" panose="020B0503020204020204" pitchFamily="34" charset="-122"/>
                <a:ea typeface="微软雅黑" panose="020B0503020204020204" pitchFamily="34" charset="-122"/>
              </a:rPr>
              <a:t>XX</a:t>
            </a:r>
            <a:r>
              <a:rPr lang="zh-CN" altLang="en-US" sz="1400" dirty="0">
                <a:solidFill>
                  <a:srgbClr val="C00000"/>
                </a:solidFill>
                <a:latin typeface="微软雅黑" panose="020B0503020204020204" pitchFamily="34" charset="-122"/>
                <a:ea typeface="微软雅黑" panose="020B0503020204020204" pitchFamily="34" charset="-122"/>
              </a:rPr>
              <a:t>年</a:t>
            </a:r>
            <a:r>
              <a:rPr lang="en-US" altLang="zh-CN" sz="1400" dirty="0">
                <a:solidFill>
                  <a:srgbClr val="C00000"/>
                </a:solidFill>
                <a:latin typeface="微软雅黑" panose="020B0503020204020204" pitchFamily="34" charset="-122"/>
                <a:ea typeface="微软雅黑" panose="020B0503020204020204" pitchFamily="34" charset="-122"/>
              </a:rPr>
              <a:t>XX</a:t>
            </a:r>
            <a:r>
              <a:rPr lang="zh-CN" altLang="en-US" sz="1400" dirty="0">
                <a:solidFill>
                  <a:srgbClr val="C00000"/>
                </a:solidFill>
                <a:latin typeface="微软雅黑" panose="020B0503020204020204" pitchFamily="34" charset="-122"/>
                <a:ea typeface="微软雅黑" panose="020B0503020204020204" pitchFamily="34" charset="-122"/>
              </a:rPr>
              <a:t>月</a:t>
            </a:r>
          </a:p>
        </p:txBody>
      </p:sp>
    </p:spTree>
  </p:cSld>
  <p:clrMapOvr>
    <a:masterClrMapping/>
  </p:clrMapOvr>
  <p:transition spd="med" advClick="0" advTm="1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50" presetClass="entr" presetSubtype="0" decel="10000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strVal val="#ppt_w+.3"/>
                                          </p:val>
                                        </p:tav>
                                        <p:tav tm="100000">
                                          <p:val>
                                            <p:strVal val="#ppt_w"/>
                                          </p:val>
                                        </p:tav>
                                      </p:tavLst>
                                    </p:anim>
                                    <p:anim calcmode="lin" valueType="num">
                                      <p:cBhvr>
                                        <p:cTn id="12" dur="1000" fill="hold"/>
                                        <p:tgtEl>
                                          <p:spTgt spid="3"/>
                                        </p:tgtEl>
                                        <p:attrNameLst>
                                          <p:attrName>ppt_h</p:attrName>
                                        </p:attrNameLst>
                                      </p:cBhvr>
                                      <p:tavLst>
                                        <p:tav tm="0">
                                          <p:val>
                                            <p:strVal val="#ppt_h"/>
                                          </p:val>
                                        </p:tav>
                                        <p:tav tm="100000">
                                          <p:val>
                                            <p:strVal val="#ppt_h"/>
                                          </p:val>
                                        </p:tav>
                                      </p:tavLst>
                                    </p:anim>
                                    <p:animEffect transition="in" filter="fade">
                                      <p:cBhvr>
                                        <p:cTn id="13" dur="10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47" presetClass="entr" presetSubtype="0" fill="hold" nodeType="clickEffect">
                                  <p:stCondLst>
                                    <p:cond delay="0"/>
                                  </p:stCondLst>
                                  <p:childTnLst>
                                    <p:set>
                                      <p:cBhvr>
                                        <p:cTn id="17" dur="1" fill="hold">
                                          <p:stCondLst>
                                            <p:cond delay="0"/>
                                          </p:stCondLst>
                                        </p:cTn>
                                        <p:tgtEl>
                                          <p:spTgt spid="1027"/>
                                        </p:tgtEl>
                                        <p:attrNameLst>
                                          <p:attrName>style.visibility</p:attrName>
                                        </p:attrNameLst>
                                      </p:cBhvr>
                                      <p:to>
                                        <p:strVal val="visible"/>
                                      </p:to>
                                    </p:set>
                                    <p:animEffect transition="in" filter="fade">
                                      <p:cBhvr>
                                        <p:cTn id="18" dur="1000"/>
                                        <p:tgtEl>
                                          <p:spTgt spid="1027"/>
                                        </p:tgtEl>
                                      </p:cBhvr>
                                    </p:animEffect>
                                    <p:anim calcmode="lin" valueType="num">
                                      <p:cBhvr>
                                        <p:cTn id="19" dur="1000" fill="hold"/>
                                        <p:tgtEl>
                                          <p:spTgt spid="1027"/>
                                        </p:tgtEl>
                                        <p:attrNameLst>
                                          <p:attrName>ppt_x</p:attrName>
                                        </p:attrNameLst>
                                      </p:cBhvr>
                                      <p:tavLst>
                                        <p:tav tm="0">
                                          <p:val>
                                            <p:strVal val="#ppt_x"/>
                                          </p:val>
                                        </p:tav>
                                        <p:tav tm="100000">
                                          <p:val>
                                            <p:strVal val="#ppt_x"/>
                                          </p:val>
                                        </p:tav>
                                      </p:tavLst>
                                    </p:anim>
                                    <p:anim calcmode="lin" valueType="num">
                                      <p:cBhvr>
                                        <p:cTn id="20" dur="1000" fill="hold"/>
                                        <p:tgtEl>
                                          <p:spTgt spid="1027"/>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22" presetClass="entr" presetSubtype="2"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right)">
                                      <p:cBhvr>
                                        <p:cTn id="24" dur="500"/>
                                        <p:tgtEl>
                                          <p:spTgt spid="20"/>
                                        </p:tgtEl>
                                      </p:cBhvr>
                                    </p:animEffect>
                                  </p:childTnLst>
                                </p:cTn>
                              </p:par>
                              <p:par>
                                <p:cTn id="25" presetID="22" presetClass="entr" presetSubtype="8"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left)">
                                      <p:cBhvr>
                                        <p:cTn id="27" dur="500"/>
                                        <p:tgtEl>
                                          <p:spTgt spid="21"/>
                                        </p:tgtEl>
                                      </p:cBhvr>
                                    </p:animEffect>
                                  </p:childTnLst>
                                </p:cTn>
                              </p:par>
                            </p:childTnLst>
                          </p:cTn>
                        </p:par>
                        <p:par>
                          <p:cTn id="28" fill="hold">
                            <p:stCondLst>
                              <p:cond delay="1500"/>
                            </p:stCondLst>
                            <p:childTnLst>
                              <p:par>
                                <p:cTn id="29" presetID="53" presetClass="entr" presetSubtype="16"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2000"/>
                            </p:stCondLst>
                            <p:childTnLst>
                              <p:par>
                                <p:cTn id="35" presetID="26" presetClass="emph" presetSubtype="0" fill="hold" grpId="1" nodeType="afterEffect">
                                  <p:stCondLst>
                                    <p:cond delay="0"/>
                                  </p:stCondLst>
                                  <p:childTnLst>
                                    <p:animEffect transition="out" filter="fade">
                                      <p:cBhvr>
                                        <p:cTn id="36" dur="500" tmFilter="0, 0; .2, .5; .8, .5; 1, 0"/>
                                        <p:tgtEl>
                                          <p:spTgt spid="15"/>
                                        </p:tgtEl>
                                      </p:cBhvr>
                                    </p:animEffect>
                                    <p:animScale>
                                      <p:cBhvr>
                                        <p:cTn id="37" dur="250" autoRev="1" fill="hold"/>
                                        <p:tgtEl>
                                          <p:spTgt spid="15"/>
                                        </p:tgtEl>
                                      </p:cBhvr>
                                      <p:by x="105000" y="105000"/>
                                    </p:animScale>
                                  </p:childTnLst>
                                </p:cTn>
                              </p:par>
                            </p:childTnLst>
                          </p:cTn>
                        </p:par>
                        <p:par>
                          <p:cTn id="38" fill="hold">
                            <p:stCondLst>
                              <p:cond delay="2500"/>
                            </p:stCondLst>
                            <p:childTnLst>
                              <p:par>
                                <p:cTn id="39" presetID="26" presetClass="emph" presetSubtype="0" fill="hold" grpId="2" nodeType="afterEffect">
                                  <p:stCondLst>
                                    <p:cond delay="0"/>
                                  </p:stCondLst>
                                  <p:childTnLst>
                                    <p:animEffect transition="out" filter="fade">
                                      <p:cBhvr>
                                        <p:cTn id="40" dur="500" tmFilter="0, 0; .2, .5; .8, .5; 1, 0"/>
                                        <p:tgtEl>
                                          <p:spTgt spid="15"/>
                                        </p:tgtEl>
                                      </p:cBhvr>
                                    </p:animEffect>
                                    <p:animScale>
                                      <p:cBhvr>
                                        <p:cTn id="41" dur="250" autoRev="1" fill="hold"/>
                                        <p:tgtEl>
                                          <p:spTgt spid="15"/>
                                        </p:tgtEl>
                                      </p:cBhvr>
                                      <p:by x="105000" y="105000"/>
                                    </p:animScale>
                                  </p:childTnLst>
                                </p:cTn>
                              </p:par>
                            </p:childTnLst>
                          </p:cTn>
                        </p:par>
                        <p:par>
                          <p:cTn id="42" fill="hold">
                            <p:stCondLst>
                              <p:cond delay="3000"/>
                            </p:stCondLst>
                            <p:childTnLst>
                              <p:par>
                                <p:cTn id="43" presetID="42" presetClass="entr" presetSubtype="0"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1000"/>
                                        <p:tgtEl>
                                          <p:spTgt spid="16"/>
                                        </p:tgtEl>
                                      </p:cBhvr>
                                    </p:animEffect>
                                    <p:anim calcmode="lin" valueType="num">
                                      <p:cBhvr>
                                        <p:cTn id="46" dur="1000" fill="hold"/>
                                        <p:tgtEl>
                                          <p:spTgt spid="16"/>
                                        </p:tgtEl>
                                        <p:attrNameLst>
                                          <p:attrName>ppt_x</p:attrName>
                                        </p:attrNameLst>
                                      </p:cBhvr>
                                      <p:tavLst>
                                        <p:tav tm="0">
                                          <p:val>
                                            <p:strVal val="#ppt_x"/>
                                          </p:val>
                                        </p:tav>
                                        <p:tav tm="100000">
                                          <p:val>
                                            <p:strVal val="#ppt_x"/>
                                          </p:val>
                                        </p:tav>
                                      </p:tavLst>
                                    </p:anim>
                                    <p:anim calcmode="lin" valueType="num">
                                      <p:cBhvr>
                                        <p:cTn id="47" dur="1000" fill="hold"/>
                                        <p:tgtEl>
                                          <p:spTgt spid="16"/>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16" presetClass="entr" presetSubtype="42"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barn(outHorizontal)">
                                      <p:cBhvr>
                                        <p:cTn id="51" dur="500"/>
                                        <p:tgtEl>
                                          <p:spTgt spid="17"/>
                                        </p:tgtEl>
                                      </p:cBhvr>
                                    </p:animEffect>
                                  </p:childTnLst>
                                </p:cTn>
                              </p:par>
                            </p:childTnLst>
                          </p:cTn>
                        </p:par>
                        <p:par>
                          <p:cTn id="52" fill="hold">
                            <p:stCondLst>
                              <p:cond delay="4500"/>
                            </p:stCondLst>
                            <p:childTnLst>
                              <p:par>
                                <p:cTn id="53" presetID="42" presetClass="entr" presetSubtype="0"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1000"/>
                                        <p:tgtEl>
                                          <p:spTgt spid="19"/>
                                        </p:tgtEl>
                                      </p:cBhvr>
                                    </p:animEffect>
                                    <p:anim calcmode="lin" valueType="num">
                                      <p:cBhvr>
                                        <p:cTn id="56" dur="1000" fill="hold"/>
                                        <p:tgtEl>
                                          <p:spTgt spid="19"/>
                                        </p:tgtEl>
                                        <p:attrNameLst>
                                          <p:attrName>ppt_x</p:attrName>
                                        </p:attrNameLst>
                                      </p:cBhvr>
                                      <p:tavLst>
                                        <p:tav tm="0">
                                          <p:val>
                                            <p:strVal val="#ppt_x"/>
                                          </p:val>
                                        </p:tav>
                                        <p:tav tm="100000">
                                          <p:val>
                                            <p:strVal val="#ppt_x"/>
                                          </p:val>
                                        </p:tav>
                                      </p:tavLst>
                                    </p:anim>
                                    <p:anim calcmode="lin" valueType="num">
                                      <p:cBhvr>
                                        <p:cTn id="57" dur="1000" fill="hold"/>
                                        <p:tgtEl>
                                          <p:spTgt spid="19"/>
                                        </p:tgtEl>
                                        <p:attrNameLst>
                                          <p:attrName>ppt_y</p:attrName>
                                        </p:attrNameLst>
                                      </p:cBhvr>
                                      <p:tavLst>
                                        <p:tav tm="0">
                                          <p:val>
                                            <p:strVal val="#ppt_y+.1"/>
                                          </p:val>
                                        </p:tav>
                                        <p:tav tm="100000">
                                          <p:val>
                                            <p:strVal val="#ppt_y"/>
                                          </p:val>
                                        </p:tav>
                                      </p:tavLst>
                                    </p:anim>
                                  </p:childTnLst>
                                </p:cTn>
                              </p:par>
                            </p:childTnLst>
                          </p:cTn>
                        </p:par>
                        <p:par>
                          <p:cTn id="58" fill="hold">
                            <p:stCondLst>
                              <p:cond delay="5500"/>
                            </p:stCondLst>
                            <p:childTnLst>
                              <p:par>
                                <p:cTn id="59" presetID="16" presetClass="entr" presetSubtype="42"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barn(outHorizontal)">
                                      <p:cBhvr>
                                        <p:cTn id="61" dur="500"/>
                                        <p:tgtEl>
                                          <p:spTgt spid="18"/>
                                        </p:tgtEl>
                                      </p:cBhvr>
                                    </p:animEffect>
                                  </p:childTnLst>
                                </p:cTn>
                              </p:par>
                            </p:childTnLst>
                          </p:cTn>
                        </p:par>
                        <p:par>
                          <p:cTn id="62" fill="hold">
                            <p:stCondLst>
                              <p:cond delay="6000"/>
                            </p:stCondLst>
                            <p:childTnLst>
                              <p:par>
                                <p:cTn id="63" presetID="42" presetClass="entr" presetSubtype="0"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1000"/>
                                        <p:tgtEl>
                                          <p:spTgt spid="14"/>
                                        </p:tgtEl>
                                      </p:cBhvr>
                                    </p:animEffect>
                                    <p:anim calcmode="lin" valueType="num">
                                      <p:cBhvr>
                                        <p:cTn id="66" dur="1000" fill="hold"/>
                                        <p:tgtEl>
                                          <p:spTgt spid="14"/>
                                        </p:tgtEl>
                                        <p:attrNameLst>
                                          <p:attrName>ppt_x</p:attrName>
                                        </p:attrNameLst>
                                      </p:cBhvr>
                                      <p:tavLst>
                                        <p:tav tm="0">
                                          <p:val>
                                            <p:strVal val="#ppt_x"/>
                                          </p:val>
                                        </p:tav>
                                        <p:tav tm="100000">
                                          <p:val>
                                            <p:strVal val="#ppt_x"/>
                                          </p:val>
                                        </p:tav>
                                      </p:tavLst>
                                    </p:anim>
                                    <p:anim calcmode="lin" valueType="num">
                                      <p:cBhvr>
                                        <p:cTn id="67" dur="1000" fill="hold"/>
                                        <p:tgtEl>
                                          <p:spTgt spid="14"/>
                                        </p:tgtEl>
                                        <p:attrNameLst>
                                          <p:attrName>ppt_y</p:attrName>
                                        </p:attrNameLst>
                                      </p:cBhvr>
                                      <p:tavLst>
                                        <p:tav tm="0">
                                          <p:val>
                                            <p:strVal val="#ppt_y+.1"/>
                                          </p:val>
                                        </p:tav>
                                        <p:tav tm="100000">
                                          <p:val>
                                            <p:strVal val="#ppt_y"/>
                                          </p:val>
                                        </p:tav>
                                      </p:tavLst>
                                    </p:anim>
                                  </p:childTnLst>
                                </p:cTn>
                              </p:par>
                            </p:childTnLst>
                          </p:cTn>
                        </p:par>
                        <p:par>
                          <p:cTn id="68" fill="hold">
                            <p:stCondLst>
                              <p:cond delay="7000"/>
                            </p:stCondLst>
                            <p:childTnLst>
                              <p:par>
                                <p:cTn id="69" presetID="16" presetClass="entr" presetSubtype="21" fill="hold" nodeType="afterEffect">
                                  <p:stCondLst>
                                    <p:cond delay="0"/>
                                  </p:stCondLst>
                                  <p:childTnLst>
                                    <p:set>
                                      <p:cBhvr>
                                        <p:cTn id="70" dur="1" fill="hold">
                                          <p:stCondLst>
                                            <p:cond delay="0"/>
                                          </p:stCondLst>
                                        </p:cTn>
                                        <p:tgtEl>
                                          <p:spTgt spid="2">
                                            <p:txEl>
                                              <p:pRg st="0" end="0"/>
                                            </p:txEl>
                                          </p:spTgt>
                                        </p:tgtEl>
                                        <p:attrNameLst>
                                          <p:attrName>style.visibility</p:attrName>
                                        </p:attrNameLst>
                                      </p:cBhvr>
                                      <p:to>
                                        <p:strVal val="visible"/>
                                      </p:to>
                                    </p:set>
                                    <p:animEffect transition="in" filter="barn(inVertical)">
                                      <p:cBhvr>
                                        <p:cTn id="71" dur="1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999" showWhenStopped="0">
                <p:cTn id="72" repeatCount="indefinite" fill="hold" display="0">
                  <p:stCondLst>
                    <p:cond delay="indefinite"/>
                  </p:stCondLst>
                  <p:endCondLst>
                    <p:cond evt="onPrev" delay="0">
                      <p:tgtEl>
                        <p:sldTgt/>
                      </p:tgtEl>
                    </p:cond>
                    <p:cond evt="onStopAudio" delay="0">
                      <p:tgtEl>
                        <p:sldTgt/>
                      </p:tgtEl>
                    </p:cond>
                  </p:endCondLst>
                </p:cTn>
                <p:tgtEl>
                  <p:spTgt spid="7"/>
                </p:tgtEl>
              </p:cMediaNode>
            </p:audio>
          </p:childTnLst>
        </p:cTn>
      </p:par>
    </p:tnLst>
    <p:bldLst>
      <p:bldP spid="14" grpId="0"/>
      <p:bldP spid="15" grpId="0"/>
      <p:bldP spid="15" grpId="1"/>
      <p:bldP spid="15" grpId="2"/>
      <p:bldP spid="16" grpId="0"/>
      <p:bldP spid="17" grpId="0" animBg="1"/>
      <p:bldP spid="18" grpId="0" animBg="1"/>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a:spLocks noChangeArrowheads="1"/>
          </p:cNvSpPr>
          <p:nvPr/>
        </p:nvSpPr>
        <p:spPr bwMode="auto">
          <a:xfrm>
            <a:off x="755650" y="1423989"/>
            <a:ext cx="2349500" cy="2803525"/>
          </a:xfrm>
          <a:custGeom>
            <a:avLst/>
            <a:gdLst/>
            <a:ahLst/>
            <a:cxnLst>
              <a:cxn ang="0">
                <a:pos x="2932" y="0"/>
              </a:cxn>
              <a:cxn ang="0">
                <a:pos x="5863" y="2932"/>
              </a:cxn>
              <a:cxn ang="0">
                <a:pos x="5450" y="4434"/>
              </a:cxn>
              <a:cxn ang="0">
                <a:pos x="2932" y="6999"/>
              </a:cxn>
              <a:cxn ang="0">
                <a:pos x="414" y="4434"/>
              </a:cxn>
              <a:cxn ang="0">
                <a:pos x="0" y="2932"/>
              </a:cxn>
              <a:cxn ang="0">
                <a:pos x="2932" y="0"/>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1"/>
          </a:solidFill>
          <a:ln w="9525">
            <a:noFill/>
            <a:round/>
            <a:headEnd/>
            <a:tailEnd/>
          </a:ln>
        </p:spPr>
        <p:txBody>
          <a:bodyPr lIns="68555" tIns="34278" rIns="68555" bIns="34278"/>
          <a:lstStyle/>
          <a:p>
            <a:endParaRPr lang="zh-CN" altLang="en-US">
              <a:latin typeface="微软雅黑" pitchFamily="34" charset="-122"/>
              <a:ea typeface="微软雅黑" pitchFamily="34" charset="-122"/>
            </a:endParaRPr>
          </a:p>
        </p:txBody>
      </p:sp>
      <p:sp>
        <p:nvSpPr>
          <p:cNvPr id="4" name="Freeform 6"/>
          <p:cNvSpPr>
            <a:spLocks noChangeArrowheads="1"/>
          </p:cNvSpPr>
          <p:nvPr/>
        </p:nvSpPr>
        <p:spPr bwMode="auto">
          <a:xfrm>
            <a:off x="2830514" y="2474913"/>
            <a:ext cx="1495425" cy="1782762"/>
          </a:xfrm>
          <a:custGeom>
            <a:avLst/>
            <a:gdLst/>
            <a:ahLst/>
            <a:cxnLst>
              <a:cxn ang="0">
                <a:pos x="2932" y="0"/>
              </a:cxn>
              <a:cxn ang="0">
                <a:pos x="5863" y="2932"/>
              </a:cxn>
              <a:cxn ang="0">
                <a:pos x="5450" y="4434"/>
              </a:cxn>
              <a:cxn ang="0">
                <a:pos x="2932" y="6999"/>
              </a:cxn>
              <a:cxn ang="0">
                <a:pos x="414" y="4434"/>
              </a:cxn>
              <a:cxn ang="0">
                <a:pos x="0" y="2932"/>
              </a:cxn>
              <a:cxn ang="0">
                <a:pos x="2932" y="0"/>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3"/>
          </a:solidFill>
          <a:ln w="9525">
            <a:noFill/>
            <a:round/>
            <a:headEnd/>
            <a:tailEnd/>
          </a:ln>
        </p:spPr>
        <p:txBody>
          <a:bodyPr lIns="68555" tIns="34278" rIns="68555" bIns="34278"/>
          <a:lstStyle/>
          <a:p>
            <a:endParaRPr lang="zh-CN" altLang="en-US">
              <a:latin typeface="微软雅黑" pitchFamily="34" charset="-122"/>
              <a:ea typeface="微软雅黑" pitchFamily="34" charset="-122"/>
            </a:endParaRPr>
          </a:p>
        </p:txBody>
      </p:sp>
      <p:sp>
        <p:nvSpPr>
          <p:cNvPr id="5" name="椭圆 4"/>
          <p:cNvSpPr>
            <a:spLocks noChangeArrowheads="1"/>
          </p:cNvSpPr>
          <p:nvPr/>
        </p:nvSpPr>
        <p:spPr bwMode="auto">
          <a:xfrm>
            <a:off x="2435226" y="1419226"/>
            <a:ext cx="701675" cy="703263"/>
          </a:xfrm>
          <a:prstGeom prst="ellipse">
            <a:avLst/>
          </a:prstGeom>
          <a:solidFill>
            <a:schemeClr val="accent2"/>
          </a:solidFill>
          <a:ln w="9525">
            <a:solidFill>
              <a:srgbClr val="F8F8F8"/>
            </a:solidFill>
            <a:round/>
            <a:headEnd/>
            <a:tailEnd/>
          </a:ln>
        </p:spPr>
        <p:txBody>
          <a:bodyPr lIns="68555" tIns="34278" rIns="68555" bIns="34278"/>
          <a:lstStyle/>
          <a:p>
            <a:pPr defTabSz="685731"/>
            <a:endParaRPr lang="zh-CN" altLang="en-US" sz="1300" dirty="0">
              <a:latin typeface="微软雅黑" pitchFamily="34" charset="-122"/>
              <a:ea typeface="微软雅黑" pitchFamily="34" charset="-122"/>
            </a:endParaRPr>
          </a:p>
        </p:txBody>
      </p:sp>
      <p:sp>
        <p:nvSpPr>
          <p:cNvPr id="6" name="椭圆 5"/>
          <p:cNvSpPr>
            <a:spLocks noChangeArrowheads="1"/>
          </p:cNvSpPr>
          <p:nvPr/>
        </p:nvSpPr>
        <p:spPr bwMode="auto">
          <a:xfrm>
            <a:off x="4032250" y="2638426"/>
            <a:ext cx="585788" cy="585788"/>
          </a:xfrm>
          <a:prstGeom prst="ellipse">
            <a:avLst/>
          </a:prstGeom>
          <a:solidFill>
            <a:schemeClr val="accent4"/>
          </a:solidFill>
          <a:ln w="9525">
            <a:solidFill>
              <a:srgbClr val="F8F8F8"/>
            </a:solidFill>
            <a:round/>
            <a:headEnd/>
            <a:tailEnd/>
          </a:ln>
        </p:spPr>
        <p:txBody>
          <a:bodyPr lIns="68555" tIns="34278" rIns="68555" bIns="34278"/>
          <a:lstStyle/>
          <a:p>
            <a:pPr defTabSz="685731"/>
            <a:endParaRPr lang="zh-CN" altLang="en-US" sz="1300" dirty="0">
              <a:latin typeface="微软雅黑" pitchFamily="34" charset="-122"/>
              <a:ea typeface="微软雅黑" pitchFamily="34" charset="-122"/>
            </a:endParaRPr>
          </a:p>
        </p:txBody>
      </p:sp>
      <p:sp>
        <p:nvSpPr>
          <p:cNvPr id="7" name="TextBox 6"/>
          <p:cNvSpPr txBox="1">
            <a:spLocks noChangeArrowheads="1"/>
          </p:cNvSpPr>
          <p:nvPr/>
        </p:nvSpPr>
        <p:spPr bwMode="auto">
          <a:xfrm>
            <a:off x="2484438" y="1563689"/>
            <a:ext cx="666750" cy="376237"/>
          </a:xfrm>
          <a:prstGeom prst="rect">
            <a:avLst/>
          </a:prstGeom>
          <a:noFill/>
          <a:ln w="9525">
            <a:noFill/>
            <a:miter lim="800000"/>
            <a:headEnd/>
            <a:tailEnd/>
          </a:ln>
        </p:spPr>
        <p:txBody>
          <a:bodyPr wrap="none" lIns="68555" tIns="34278" rIns="68555" bIns="34278">
            <a:spAutoFit/>
          </a:bodyPr>
          <a:lstStyle/>
          <a:p>
            <a:pPr algn="ctr"/>
            <a:r>
              <a:rPr lang="en-US" altLang="zh-CN" sz="2000" dirty="0">
                <a:solidFill>
                  <a:srgbClr val="F8F8F8"/>
                </a:solidFill>
                <a:latin typeface="微软雅黑" pitchFamily="34" charset="-122"/>
                <a:ea typeface="微软雅黑" pitchFamily="34" charset="-122"/>
              </a:rPr>
              <a:t>75%</a:t>
            </a:r>
            <a:endParaRPr lang="zh-CN" altLang="en-US" sz="2000" dirty="0">
              <a:solidFill>
                <a:srgbClr val="F8F8F8"/>
              </a:solidFill>
              <a:latin typeface="微软雅黑" pitchFamily="34" charset="-122"/>
              <a:ea typeface="微软雅黑" pitchFamily="34" charset="-122"/>
            </a:endParaRPr>
          </a:p>
        </p:txBody>
      </p:sp>
      <p:sp>
        <p:nvSpPr>
          <p:cNvPr id="9" name="TextBox 8"/>
          <p:cNvSpPr txBox="1">
            <a:spLocks noChangeArrowheads="1"/>
          </p:cNvSpPr>
          <p:nvPr/>
        </p:nvSpPr>
        <p:spPr bwMode="auto">
          <a:xfrm>
            <a:off x="4030664" y="2757489"/>
            <a:ext cx="612775" cy="347662"/>
          </a:xfrm>
          <a:prstGeom prst="rect">
            <a:avLst/>
          </a:prstGeom>
          <a:noFill/>
          <a:ln w="9525">
            <a:noFill/>
            <a:miter lim="800000"/>
            <a:headEnd/>
            <a:tailEnd/>
          </a:ln>
        </p:spPr>
        <p:txBody>
          <a:bodyPr wrap="none" lIns="68555" tIns="34278" rIns="68555" bIns="34278">
            <a:spAutoFit/>
          </a:bodyPr>
          <a:lstStyle/>
          <a:p>
            <a:r>
              <a:rPr lang="en-US" altLang="zh-CN">
                <a:solidFill>
                  <a:srgbClr val="F8F8F8"/>
                </a:solidFill>
                <a:latin typeface="微软雅黑" pitchFamily="34" charset="-122"/>
                <a:ea typeface="微软雅黑" pitchFamily="34" charset="-122"/>
              </a:rPr>
              <a:t>34%</a:t>
            </a:r>
            <a:endParaRPr lang="zh-CN" altLang="en-US">
              <a:solidFill>
                <a:srgbClr val="F8F8F8"/>
              </a:solidFill>
              <a:latin typeface="微软雅黑" pitchFamily="34" charset="-122"/>
              <a:ea typeface="微软雅黑" pitchFamily="34" charset="-122"/>
            </a:endParaRPr>
          </a:p>
        </p:txBody>
      </p:sp>
      <p:sp>
        <p:nvSpPr>
          <p:cNvPr id="10" name="TextBox 9"/>
          <p:cNvSpPr txBox="1">
            <a:spLocks noChangeArrowheads="1"/>
          </p:cNvSpPr>
          <p:nvPr/>
        </p:nvSpPr>
        <p:spPr bwMode="auto">
          <a:xfrm>
            <a:off x="1677962" y="2101960"/>
            <a:ext cx="497478" cy="284601"/>
          </a:xfrm>
          <a:prstGeom prst="rect">
            <a:avLst/>
          </a:prstGeom>
          <a:noFill/>
          <a:ln w="9525">
            <a:noFill/>
            <a:miter lim="800000"/>
            <a:headEnd/>
            <a:tailEnd/>
          </a:ln>
        </p:spPr>
        <p:txBody>
          <a:bodyPr wrap="none" lIns="68555" tIns="34278" rIns="68555" bIns="34278">
            <a:spAutoFit/>
          </a:bodyPr>
          <a:lstStyle/>
          <a:p>
            <a:r>
              <a:rPr lang="zh-CN" altLang="en-US" sz="1400" b="1" dirty="0">
                <a:solidFill>
                  <a:srgbClr val="F8F8F8"/>
                </a:solidFill>
                <a:latin typeface="微软雅黑" pitchFamily="34" charset="-122"/>
                <a:ea typeface="微软雅黑" pitchFamily="34" charset="-122"/>
              </a:rPr>
              <a:t>目标</a:t>
            </a:r>
          </a:p>
        </p:txBody>
      </p:sp>
      <p:sp>
        <p:nvSpPr>
          <p:cNvPr id="11" name="TextBox 10"/>
          <p:cNvSpPr txBox="1">
            <a:spLocks noChangeArrowheads="1"/>
          </p:cNvSpPr>
          <p:nvPr/>
        </p:nvSpPr>
        <p:spPr bwMode="auto">
          <a:xfrm>
            <a:off x="941389" y="2419350"/>
            <a:ext cx="1957387" cy="623052"/>
          </a:xfrm>
          <a:prstGeom prst="rect">
            <a:avLst/>
          </a:prstGeom>
          <a:noFill/>
          <a:ln w="9525">
            <a:noFill/>
            <a:miter lim="800000"/>
            <a:headEnd/>
            <a:tailEnd/>
          </a:ln>
        </p:spPr>
        <p:txBody>
          <a:bodyPr lIns="68555" tIns="34278" rIns="68555" bIns="34278">
            <a:spAutoFit/>
          </a:bodyPr>
          <a:lstStyle/>
          <a:p>
            <a:pPr algn="ctr"/>
            <a:r>
              <a:rPr lang="zh-CN" altLang="en-US" sz="800" dirty="0">
                <a:solidFill>
                  <a:srgbClr val="F8F8F8"/>
                </a:solidFill>
                <a:latin typeface="微软雅黑" pitchFamily="34" charset="-122"/>
                <a:ea typeface="微软雅黑" pitchFamily="34" charset="-122"/>
              </a:rPr>
              <a:t>请输入您的文字对目标进行说明请输入您的文字对目标进行说明请输入您的文字对目标进行说明</a:t>
            </a:r>
          </a:p>
          <a:p>
            <a:pPr algn="ctr"/>
            <a:endParaRPr lang="zh-CN" altLang="en-US" sz="1200" dirty="0">
              <a:solidFill>
                <a:srgbClr val="F8F8F8"/>
              </a:solidFill>
              <a:latin typeface="微软雅黑" pitchFamily="34" charset="-122"/>
              <a:ea typeface="微软雅黑" pitchFamily="34" charset="-122"/>
            </a:endParaRPr>
          </a:p>
        </p:txBody>
      </p:sp>
      <p:sp>
        <p:nvSpPr>
          <p:cNvPr id="12" name="TextBox 11"/>
          <p:cNvSpPr txBox="1">
            <a:spLocks noChangeArrowheads="1"/>
          </p:cNvSpPr>
          <p:nvPr/>
        </p:nvSpPr>
        <p:spPr bwMode="auto">
          <a:xfrm>
            <a:off x="3405854" y="2931679"/>
            <a:ext cx="446191" cy="253834"/>
          </a:xfrm>
          <a:prstGeom prst="rect">
            <a:avLst/>
          </a:prstGeom>
          <a:noFill/>
          <a:ln w="9525">
            <a:noFill/>
            <a:miter lim="800000"/>
            <a:headEnd/>
            <a:tailEnd/>
          </a:ln>
        </p:spPr>
        <p:txBody>
          <a:bodyPr wrap="none" lIns="68555" tIns="34278" rIns="68555" bIns="34278">
            <a:spAutoFit/>
          </a:bodyPr>
          <a:lstStyle/>
          <a:p>
            <a:r>
              <a:rPr lang="zh-CN" altLang="en-US" sz="1200" b="1" dirty="0">
                <a:solidFill>
                  <a:srgbClr val="F8F8F8"/>
                </a:solidFill>
                <a:latin typeface="微软雅黑" pitchFamily="34" charset="-122"/>
                <a:ea typeface="微软雅黑" pitchFamily="34" charset="-122"/>
              </a:rPr>
              <a:t>实际</a:t>
            </a:r>
          </a:p>
        </p:txBody>
      </p:sp>
      <p:sp>
        <p:nvSpPr>
          <p:cNvPr id="13" name="TextBox 12"/>
          <p:cNvSpPr txBox="1">
            <a:spLocks noChangeArrowheads="1"/>
          </p:cNvSpPr>
          <p:nvPr/>
        </p:nvSpPr>
        <p:spPr bwMode="auto">
          <a:xfrm>
            <a:off x="2925764" y="3219450"/>
            <a:ext cx="1400175" cy="315370"/>
          </a:xfrm>
          <a:prstGeom prst="rect">
            <a:avLst/>
          </a:prstGeom>
          <a:noFill/>
          <a:ln w="9525">
            <a:noFill/>
            <a:miter lim="800000"/>
            <a:headEnd/>
            <a:tailEnd/>
          </a:ln>
        </p:spPr>
        <p:txBody>
          <a:bodyPr lIns="68555" tIns="34278" rIns="68555" bIns="34278">
            <a:spAutoFit/>
          </a:bodyPr>
          <a:lstStyle/>
          <a:p>
            <a:pPr algn="ctr"/>
            <a:r>
              <a:rPr lang="zh-CN" altLang="en-US" sz="800" dirty="0">
                <a:solidFill>
                  <a:srgbClr val="F8F8F8"/>
                </a:solidFill>
                <a:latin typeface="微软雅黑" pitchFamily="34" charset="-122"/>
                <a:ea typeface="微软雅黑" pitchFamily="34" charset="-122"/>
              </a:rPr>
              <a:t>请输入您的文字对实际情况进行说明</a:t>
            </a:r>
          </a:p>
        </p:txBody>
      </p:sp>
      <p:sp>
        <p:nvSpPr>
          <p:cNvPr id="14" name="TextBox 13"/>
          <p:cNvSpPr txBox="1">
            <a:spLocks noChangeArrowheads="1"/>
          </p:cNvSpPr>
          <p:nvPr/>
        </p:nvSpPr>
        <p:spPr bwMode="auto">
          <a:xfrm>
            <a:off x="3462338" y="1476375"/>
            <a:ext cx="4298950" cy="438443"/>
          </a:xfrm>
          <a:prstGeom prst="rect">
            <a:avLst/>
          </a:prstGeom>
          <a:noFill/>
          <a:ln w="9525">
            <a:noFill/>
            <a:miter lim="800000"/>
            <a:headEnd/>
            <a:tailEnd/>
          </a:ln>
        </p:spPr>
        <p:txBody>
          <a:bodyPr lIns="68555" tIns="34278" rIns="68555" bIns="34278">
            <a:spAutoFit/>
          </a:bodyPr>
          <a:lstStyle/>
          <a:p>
            <a:r>
              <a:rPr lang="zh-CN" altLang="en-US" sz="800" dirty="0">
                <a:solidFill>
                  <a:schemeClr val="bg1">
                    <a:lumMod val="50000"/>
                  </a:schemeClr>
                </a:solidFill>
                <a:latin typeface="微软雅黑" pitchFamily="34" charset="-122"/>
                <a:ea typeface="微软雅黑" pitchFamily="34" charset="-122"/>
              </a:rPr>
              <a:t>在此处添加详细描述文本，尽量与标题文本语言风格相符合，语言描述尽量简洁生动，尽可能概括出段落内容。在此处添加详细描述文本，尽量与标题文本语言风格相符合，语言描述尽量简洁生动，尽可能概括出段落内容。</a:t>
            </a:r>
            <a:endParaRPr lang="en-US" altLang="zh-CN" sz="800" dirty="0">
              <a:solidFill>
                <a:schemeClr val="bg1">
                  <a:lumMod val="50000"/>
                </a:schemeClr>
              </a:solidFill>
              <a:latin typeface="微软雅黑" pitchFamily="34" charset="-122"/>
              <a:ea typeface="微软雅黑" pitchFamily="34" charset="-122"/>
            </a:endParaRPr>
          </a:p>
        </p:txBody>
      </p:sp>
      <p:sp>
        <p:nvSpPr>
          <p:cNvPr id="15" name="TextBox 14"/>
          <p:cNvSpPr txBox="1">
            <a:spLocks noChangeArrowheads="1"/>
          </p:cNvSpPr>
          <p:nvPr/>
        </p:nvSpPr>
        <p:spPr bwMode="auto">
          <a:xfrm>
            <a:off x="4787901" y="2947989"/>
            <a:ext cx="3600450" cy="438443"/>
          </a:xfrm>
          <a:prstGeom prst="rect">
            <a:avLst/>
          </a:prstGeom>
          <a:noFill/>
          <a:ln w="9525">
            <a:noFill/>
            <a:miter lim="800000"/>
            <a:headEnd/>
            <a:tailEnd/>
          </a:ln>
        </p:spPr>
        <p:txBody>
          <a:bodyPr lIns="68555" tIns="34278" rIns="68555" bIns="34278">
            <a:spAutoFit/>
          </a:bodyPr>
          <a:lstStyle/>
          <a:p>
            <a:r>
              <a:rPr lang="zh-CN" altLang="en-US" sz="800" dirty="0">
                <a:solidFill>
                  <a:schemeClr val="bg1">
                    <a:lumMod val="50000"/>
                  </a:schemeClr>
                </a:solidFill>
                <a:latin typeface="微软雅黑" pitchFamily="34" charset="-122"/>
                <a:ea typeface="微软雅黑" pitchFamily="34" charset="-122"/>
              </a:rPr>
              <a:t>在此处添加详细描述文本，尽量与标题文本语言风格相符合，语言描述尽量简洁生动，尽可能概括出段落内容。在此处添加详细描述文本，尽量与标题文本语言风格相符合，语言描述尽量简洁生动，尽可能概括出段落内容。</a:t>
            </a:r>
            <a:endParaRPr lang="en-US" altLang="zh-CN" sz="800" dirty="0">
              <a:solidFill>
                <a:schemeClr val="bg1">
                  <a:lumMod val="50000"/>
                </a:schemeClr>
              </a:solidFill>
              <a:latin typeface="微软雅黑" pitchFamily="34" charset="-122"/>
              <a:ea typeface="微软雅黑" pitchFamily="34" charset="-122"/>
            </a:endParaRPr>
          </a:p>
        </p:txBody>
      </p:sp>
    </p:spTree>
  </p:cSld>
  <p:clrMapOvr>
    <a:masterClrMapping/>
  </p:clrMapOvr>
  <p:transition spd="med" advClick="0" advTm="1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435">
                                          <p:stCondLst>
                                            <p:cond delay="0"/>
                                          </p:stCondLst>
                                        </p:cTn>
                                        <p:tgtEl>
                                          <p:spTgt spid="3"/>
                                        </p:tgtEl>
                                      </p:cBhvr>
                                    </p:animEffect>
                                    <p:anim calcmode="lin" valueType="num">
                                      <p:cBhvr>
                                        <p:cTn id="8" dur="1367"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3"/>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3"/>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3"/>
                                        </p:tgtEl>
                                        <p:attrNameLst>
                                          <p:attrName>ppt_y</p:attrName>
                                        </p:attrNameLst>
                                      </p:cBhvr>
                                      <p:tavLst>
                                        <p:tav tm="0" fmla="#ppt_y-sin(pi*$)/81">
                                          <p:val>
                                            <p:fltVal val="0"/>
                                          </p:val>
                                        </p:tav>
                                        <p:tav tm="100000">
                                          <p:val>
                                            <p:fltVal val="1"/>
                                          </p:val>
                                        </p:tav>
                                      </p:tavLst>
                                    </p:anim>
                                    <p:animScale>
                                      <p:cBhvr>
                                        <p:cTn id="13" dur="20">
                                          <p:stCondLst>
                                            <p:cond delay="487"/>
                                          </p:stCondLst>
                                        </p:cTn>
                                        <p:tgtEl>
                                          <p:spTgt spid="3"/>
                                        </p:tgtEl>
                                      </p:cBhvr>
                                      <p:to x="100000" y="60000"/>
                                    </p:animScale>
                                    <p:animScale>
                                      <p:cBhvr>
                                        <p:cTn id="14" dur="124" decel="50000">
                                          <p:stCondLst>
                                            <p:cond delay="507"/>
                                          </p:stCondLst>
                                        </p:cTn>
                                        <p:tgtEl>
                                          <p:spTgt spid="3"/>
                                        </p:tgtEl>
                                      </p:cBhvr>
                                      <p:to x="100000" y="100000"/>
                                    </p:animScale>
                                    <p:animScale>
                                      <p:cBhvr>
                                        <p:cTn id="15" dur="20">
                                          <p:stCondLst>
                                            <p:cond delay="984"/>
                                          </p:stCondLst>
                                        </p:cTn>
                                        <p:tgtEl>
                                          <p:spTgt spid="3"/>
                                        </p:tgtEl>
                                      </p:cBhvr>
                                      <p:to x="100000" y="80000"/>
                                    </p:animScale>
                                    <p:animScale>
                                      <p:cBhvr>
                                        <p:cTn id="16" dur="124" decel="50000">
                                          <p:stCondLst>
                                            <p:cond delay="1004"/>
                                          </p:stCondLst>
                                        </p:cTn>
                                        <p:tgtEl>
                                          <p:spTgt spid="3"/>
                                        </p:tgtEl>
                                      </p:cBhvr>
                                      <p:to x="100000" y="100000"/>
                                    </p:animScale>
                                    <p:animScale>
                                      <p:cBhvr>
                                        <p:cTn id="17" dur="20">
                                          <p:stCondLst>
                                            <p:cond delay="1231"/>
                                          </p:stCondLst>
                                        </p:cTn>
                                        <p:tgtEl>
                                          <p:spTgt spid="3"/>
                                        </p:tgtEl>
                                      </p:cBhvr>
                                      <p:to x="100000" y="90000"/>
                                    </p:animScale>
                                    <p:animScale>
                                      <p:cBhvr>
                                        <p:cTn id="18" dur="124" decel="50000">
                                          <p:stCondLst>
                                            <p:cond delay="1251"/>
                                          </p:stCondLst>
                                        </p:cTn>
                                        <p:tgtEl>
                                          <p:spTgt spid="3"/>
                                        </p:tgtEl>
                                      </p:cBhvr>
                                      <p:to x="100000" y="100000"/>
                                    </p:animScale>
                                    <p:animScale>
                                      <p:cBhvr>
                                        <p:cTn id="19" dur="20">
                                          <p:stCondLst>
                                            <p:cond delay="1356"/>
                                          </p:stCondLst>
                                        </p:cTn>
                                        <p:tgtEl>
                                          <p:spTgt spid="3"/>
                                        </p:tgtEl>
                                      </p:cBhvr>
                                      <p:to x="100000" y="95000"/>
                                    </p:animScale>
                                    <p:animScale>
                                      <p:cBhvr>
                                        <p:cTn id="20" dur="124" decel="50000">
                                          <p:stCondLst>
                                            <p:cond delay="1376"/>
                                          </p:stCondLst>
                                        </p:cTn>
                                        <p:tgtEl>
                                          <p:spTgt spid="3"/>
                                        </p:tgtEl>
                                      </p:cBhvr>
                                      <p:to x="100000" y="100000"/>
                                    </p:animScale>
                                  </p:childTnLst>
                                </p:cTn>
                              </p:par>
                              <p:par>
                                <p:cTn id="21" presetID="26" presetClass="entr" presetSubtype="0" fill="hold" grpId="0" nodeType="withEffect">
                                  <p:stCondLst>
                                    <p:cond delay="50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435">
                                          <p:stCondLst>
                                            <p:cond delay="0"/>
                                          </p:stCondLst>
                                        </p:cTn>
                                        <p:tgtEl>
                                          <p:spTgt spid="4"/>
                                        </p:tgtEl>
                                      </p:cBhvr>
                                    </p:animEffect>
                                    <p:anim calcmode="lin" valueType="num">
                                      <p:cBhvr>
                                        <p:cTn id="24" dur="1367"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5" dur="498"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6" dur="498" tmFilter="0, 0; 0.125,0.2665; 0.25,0.4; 0.375,0.465; 0.5,0.5;  0.625,0.535; 0.75,0.6; 0.875,0.7335; 1,1">
                                          <p:stCondLst>
                                            <p:cond delay="498"/>
                                          </p:stCondLst>
                                        </p:cTn>
                                        <p:tgtEl>
                                          <p:spTgt spid="4"/>
                                        </p:tgtEl>
                                        <p:attrNameLst>
                                          <p:attrName>ppt_y</p:attrName>
                                        </p:attrNameLst>
                                      </p:cBhvr>
                                      <p:tavLst>
                                        <p:tav tm="0" fmla="#ppt_y-sin(pi*$)/9">
                                          <p:val>
                                            <p:fltVal val="0"/>
                                          </p:val>
                                        </p:tav>
                                        <p:tav tm="100000">
                                          <p:val>
                                            <p:fltVal val="1"/>
                                          </p:val>
                                        </p:tav>
                                      </p:tavLst>
                                    </p:anim>
                                    <p:anim calcmode="lin" valueType="num">
                                      <p:cBhvr>
                                        <p:cTn id="27" dur="249" tmFilter="0, 0; 0.125,0.2665; 0.25,0.4; 0.375,0.465; 0.5,0.5;  0.625,0.535; 0.75,0.6; 0.875,0.7335; 1,1">
                                          <p:stCondLst>
                                            <p:cond delay="993"/>
                                          </p:stCondLst>
                                        </p:cTn>
                                        <p:tgtEl>
                                          <p:spTgt spid="4"/>
                                        </p:tgtEl>
                                        <p:attrNameLst>
                                          <p:attrName>ppt_y</p:attrName>
                                        </p:attrNameLst>
                                      </p:cBhvr>
                                      <p:tavLst>
                                        <p:tav tm="0" fmla="#ppt_y-sin(pi*$)/27">
                                          <p:val>
                                            <p:fltVal val="0"/>
                                          </p:val>
                                        </p:tav>
                                        <p:tav tm="100000">
                                          <p:val>
                                            <p:fltVal val="1"/>
                                          </p:val>
                                        </p:tav>
                                      </p:tavLst>
                                    </p:anim>
                                    <p:anim calcmode="lin" valueType="num">
                                      <p:cBhvr>
                                        <p:cTn id="28" dur="123" tmFilter="0, 0; 0.125,0.2665; 0.25,0.4; 0.375,0.465; 0.5,0.5;  0.625,0.535; 0.75,0.6; 0.875,0.7335; 1,1">
                                          <p:stCondLst>
                                            <p:cond delay="1242"/>
                                          </p:stCondLst>
                                        </p:cTn>
                                        <p:tgtEl>
                                          <p:spTgt spid="4"/>
                                        </p:tgtEl>
                                        <p:attrNameLst>
                                          <p:attrName>ppt_y</p:attrName>
                                        </p:attrNameLst>
                                      </p:cBhvr>
                                      <p:tavLst>
                                        <p:tav tm="0" fmla="#ppt_y-sin(pi*$)/81">
                                          <p:val>
                                            <p:fltVal val="0"/>
                                          </p:val>
                                        </p:tav>
                                        <p:tav tm="100000">
                                          <p:val>
                                            <p:fltVal val="1"/>
                                          </p:val>
                                        </p:tav>
                                      </p:tavLst>
                                    </p:anim>
                                    <p:animScale>
                                      <p:cBhvr>
                                        <p:cTn id="29" dur="20">
                                          <p:stCondLst>
                                            <p:cond delay="487"/>
                                          </p:stCondLst>
                                        </p:cTn>
                                        <p:tgtEl>
                                          <p:spTgt spid="4"/>
                                        </p:tgtEl>
                                      </p:cBhvr>
                                      <p:to x="100000" y="60000"/>
                                    </p:animScale>
                                    <p:animScale>
                                      <p:cBhvr>
                                        <p:cTn id="30" dur="124" decel="50000">
                                          <p:stCondLst>
                                            <p:cond delay="507"/>
                                          </p:stCondLst>
                                        </p:cTn>
                                        <p:tgtEl>
                                          <p:spTgt spid="4"/>
                                        </p:tgtEl>
                                      </p:cBhvr>
                                      <p:to x="100000" y="100000"/>
                                    </p:animScale>
                                    <p:animScale>
                                      <p:cBhvr>
                                        <p:cTn id="31" dur="20">
                                          <p:stCondLst>
                                            <p:cond delay="984"/>
                                          </p:stCondLst>
                                        </p:cTn>
                                        <p:tgtEl>
                                          <p:spTgt spid="4"/>
                                        </p:tgtEl>
                                      </p:cBhvr>
                                      <p:to x="100000" y="80000"/>
                                    </p:animScale>
                                    <p:animScale>
                                      <p:cBhvr>
                                        <p:cTn id="32" dur="124" decel="50000">
                                          <p:stCondLst>
                                            <p:cond delay="1004"/>
                                          </p:stCondLst>
                                        </p:cTn>
                                        <p:tgtEl>
                                          <p:spTgt spid="4"/>
                                        </p:tgtEl>
                                      </p:cBhvr>
                                      <p:to x="100000" y="100000"/>
                                    </p:animScale>
                                    <p:animScale>
                                      <p:cBhvr>
                                        <p:cTn id="33" dur="20">
                                          <p:stCondLst>
                                            <p:cond delay="1231"/>
                                          </p:stCondLst>
                                        </p:cTn>
                                        <p:tgtEl>
                                          <p:spTgt spid="4"/>
                                        </p:tgtEl>
                                      </p:cBhvr>
                                      <p:to x="100000" y="90000"/>
                                    </p:animScale>
                                    <p:animScale>
                                      <p:cBhvr>
                                        <p:cTn id="34" dur="124" decel="50000">
                                          <p:stCondLst>
                                            <p:cond delay="1251"/>
                                          </p:stCondLst>
                                        </p:cTn>
                                        <p:tgtEl>
                                          <p:spTgt spid="4"/>
                                        </p:tgtEl>
                                      </p:cBhvr>
                                      <p:to x="100000" y="100000"/>
                                    </p:animScale>
                                    <p:animScale>
                                      <p:cBhvr>
                                        <p:cTn id="35" dur="20">
                                          <p:stCondLst>
                                            <p:cond delay="1356"/>
                                          </p:stCondLst>
                                        </p:cTn>
                                        <p:tgtEl>
                                          <p:spTgt spid="4"/>
                                        </p:tgtEl>
                                      </p:cBhvr>
                                      <p:to x="100000" y="95000"/>
                                    </p:animScale>
                                    <p:animScale>
                                      <p:cBhvr>
                                        <p:cTn id="36" dur="124" decel="50000">
                                          <p:stCondLst>
                                            <p:cond delay="1376"/>
                                          </p:stCondLst>
                                        </p:cTn>
                                        <p:tgtEl>
                                          <p:spTgt spid="4"/>
                                        </p:tgtEl>
                                      </p:cBhvr>
                                      <p:to x="100000" y="100000"/>
                                    </p:animScale>
                                  </p:childTnLst>
                                </p:cTn>
                              </p:par>
                            </p:childTnLst>
                          </p:cTn>
                        </p:par>
                        <p:par>
                          <p:cTn id="37" fill="hold">
                            <p:stCondLst>
                              <p:cond delay="2000"/>
                            </p:stCondLst>
                            <p:childTnLst>
                              <p:par>
                                <p:cTn id="38" presetID="31"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 calcmode="lin" valueType="num">
                                      <p:cBhvr>
                                        <p:cTn id="42" dur="500" fill="hold"/>
                                        <p:tgtEl>
                                          <p:spTgt spid="10"/>
                                        </p:tgtEl>
                                        <p:attrNameLst>
                                          <p:attrName>style.rotation</p:attrName>
                                        </p:attrNameLst>
                                      </p:cBhvr>
                                      <p:tavLst>
                                        <p:tav tm="0">
                                          <p:val>
                                            <p:fltVal val="90"/>
                                          </p:val>
                                        </p:tav>
                                        <p:tav tm="100000">
                                          <p:val>
                                            <p:fltVal val="0"/>
                                          </p:val>
                                        </p:tav>
                                      </p:tavLst>
                                    </p:anim>
                                    <p:animEffect transition="in" filter="fade">
                                      <p:cBhvr>
                                        <p:cTn id="43" dur="500"/>
                                        <p:tgtEl>
                                          <p:spTgt spid="10"/>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 calcmode="lin" valueType="num">
                                      <p:cBhvr>
                                        <p:cTn id="48" dur="500" fill="hold"/>
                                        <p:tgtEl>
                                          <p:spTgt spid="11"/>
                                        </p:tgtEl>
                                        <p:attrNameLst>
                                          <p:attrName>style.rotation</p:attrName>
                                        </p:attrNameLst>
                                      </p:cBhvr>
                                      <p:tavLst>
                                        <p:tav tm="0">
                                          <p:val>
                                            <p:fltVal val="90"/>
                                          </p:val>
                                        </p:tav>
                                        <p:tav tm="100000">
                                          <p:val>
                                            <p:fltVal val="0"/>
                                          </p:val>
                                        </p:tav>
                                      </p:tavLst>
                                    </p:anim>
                                    <p:animEffect transition="in" filter="fade">
                                      <p:cBhvr>
                                        <p:cTn id="49" dur="500"/>
                                        <p:tgtEl>
                                          <p:spTgt spid="11"/>
                                        </p:tgtEl>
                                      </p:cBhvr>
                                    </p:animEffect>
                                  </p:childTnLst>
                                </p:cTn>
                              </p:par>
                            </p:childTnLst>
                          </p:cTn>
                        </p:par>
                        <p:par>
                          <p:cTn id="50" fill="hold">
                            <p:stCondLst>
                              <p:cond delay="2500"/>
                            </p:stCondLst>
                            <p:childTnLst>
                              <p:par>
                                <p:cTn id="51" presetID="52" presetClass="entr" presetSubtype="0" fill="hold" grpId="0" nodeType="afterEffect">
                                  <p:stCondLst>
                                    <p:cond delay="0"/>
                                  </p:stCondLst>
                                  <p:childTnLst>
                                    <p:set>
                                      <p:cBhvr>
                                        <p:cTn id="52" dur="1" fill="hold">
                                          <p:stCondLst>
                                            <p:cond delay="0"/>
                                          </p:stCondLst>
                                        </p:cTn>
                                        <p:tgtEl>
                                          <p:spTgt spid="5"/>
                                        </p:tgtEl>
                                        <p:attrNameLst>
                                          <p:attrName>style.visibility</p:attrName>
                                        </p:attrNameLst>
                                      </p:cBhvr>
                                      <p:to>
                                        <p:strVal val="visible"/>
                                      </p:to>
                                    </p:set>
                                    <p:animScale>
                                      <p:cBhvr>
                                        <p:cTn id="53"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4" dur="1000" decel="50000" fill="hold">
                                          <p:stCondLst>
                                            <p:cond delay="0"/>
                                          </p:stCondLst>
                                        </p:cTn>
                                        <p:tgtEl>
                                          <p:spTgt spid="5"/>
                                        </p:tgtEl>
                                        <p:attrNameLst>
                                          <p:attrName>ppt_x,ppt_y</p:attrName>
                                        </p:attrNameLst>
                                      </p:cBhvr>
                                      <p:rCtr x="0" y="0"/>
                                    </p:animMotion>
                                    <p:animEffect transition="in" filter="fade">
                                      <p:cBhvr>
                                        <p:cTn id="55" dur="1000"/>
                                        <p:tgtEl>
                                          <p:spTgt spid="5"/>
                                        </p:tgtEl>
                                      </p:cBhvr>
                                    </p:animEffect>
                                  </p:childTnLst>
                                </p:cTn>
                              </p:par>
                              <p:par>
                                <p:cTn id="56" presetID="52" presetClass="entr" presetSubtype="0" fill="hold" grpId="0" nodeType="withEffect">
                                  <p:stCondLst>
                                    <p:cond delay="0"/>
                                  </p:stCondLst>
                                  <p:childTnLst>
                                    <p:set>
                                      <p:cBhvr>
                                        <p:cTn id="57" dur="1" fill="hold">
                                          <p:stCondLst>
                                            <p:cond delay="0"/>
                                          </p:stCondLst>
                                        </p:cTn>
                                        <p:tgtEl>
                                          <p:spTgt spid="7"/>
                                        </p:tgtEl>
                                        <p:attrNameLst>
                                          <p:attrName>style.visibility</p:attrName>
                                        </p:attrNameLst>
                                      </p:cBhvr>
                                      <p:to>
                                        <p:strVal val="visible"/>
                                      </p:to>
                                    </p:set>
                                    <p:animScale>
                                      <p:cBhvr>
                                        <p:cTn id="5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9" dur="1000" decel="50000" fill="hold">
                                          <p:stCondLst>
                                            <p:cond delay="0"/>
                                          </p:stCondLst>
                                        </p:cTn>
                                        <p:tgtEl>
                                          <p:spTgt spid="7"/>
                                        </p:tgtEl>
                                        <p:attrNameLst>
                                          <p:attrName>ppt_x,ppt_y</p:attrName>
                                        </p:attrNameLst>
                                      </p:cBhvr>
                                      <p:rCtr x="0" y="0"/>
                                    </p:animMotion>
                                    <p:animEffect transition="in" filter="fade">
                                      <p:cBhvr>
                                        <p:cTn id="60" dur="1000"/>
                                        <p:tgtEl>
                                          <p:spTgt spid="7"/>
                                        </p:tgtEl>
                                      </p:cBhvr>
                                    </p:animEffect>
                                  </p:childTnLst>
                                </p:cTn>
                              </p:par>
                            </p:childTnLst>
                          </p:cTn>
                        </p:par>
                        <p:par>
                          <p:cTn id="61" fill="hold">
                            <p:stCondLst>
                              <p:cond delay="3500"/>
                            </p:stCondLst>
                            <p:childTnLst>
                              <p:par>
                                <p:cTn id="62" presetID="22" presetClass="entr" presetSubtype="2"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right)">
                                      <p:cBhvr>
                                        <p:cTn id="64" dur="500"/>
                                        <p:tgtEl>
                                          <p:spTgt spid="14"/>
                                        </p:tgtEl>
                                      </p:cBhvr>
                                    </p:animEffect>
                                  </p:childTnLst>
                                </p:cTn>
                              </p:par>
                            </p:childTnLst>
                          </p:cTn>
                        </p:par>
                        <p:par>
                          <p:cTn id="65" fill="hold">
                            <p:stCondLst>
                              <p:cond delay="4000"/>
                            </p:stCondLst>
                            <p:childTnLst>
                              <p:par>
                                <p:cTn id="66" presetID="31" presetClass="entr" presetSubtype="0"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500" fill="hold"/>
                                        <p:tgtEl>
                                          <p:spTgt spid="12"/>
                                        </p:tgtEl>
                                        <p:attrNameLst>
                                          <p:attrName>ppt_w</p:attrName>
                                        </p:attrNameLst>
                                      </p:cBhvr>
                                      <p:tavLst>
                                        <p:tav tm="0">
                                          <p:val>
                                            <p:fltVal val="0"/>
                                          </p:val>
                                        </p:tav>
                                        <p:tav tm="100000">
                                          <p:val>
                                            <p:strVal val="#ppt_w"/>
                                          </p:val>
                                        </p:tav>
                                      </p:tavLst>
                                    </p:anim>
                                    <p:anim calcmode="lin" valueType="num">
                                      <p:cBhvr>
                                        <p:cTn id="69" dur="500" fill="hold"/>
                                        <p:tgtEl>
                                          <p:spTgt spid="12"/>
                                        </p:tgtEl>
                                        <p:attrNameLst>
                                          <p:attrName>ppt_h</p:attrName>
                                        </p:attrNameLst>
                                      </p:cBhvr>
                                      <p:tavLst>
                                        <p:tav tm="0">
                                          <p:val>
                                            <p:fltVal val="0"/>
                                          </p:val>
                                        </p:tav>
                                        <p:tav tm="100000">
                                          <p:val>
                                            <p:strVal val="#ppt_h"/>
                                          </p:val>
                                        </p:tav>
                                      </p:tavLst>
                                    </p:anim>
                                    <p:anim calcmode="lin" valueType="num">
                                      <p:cBhvr>
                                        <p:cTn id="70" dur="500" fill="hold"/>
                                        <p:tgtEl>
                                          <p:spTgt spid="12"/>
                                        </p:tgtEl>
                                        <p:attrNameLst>
                                          <p:attrName>style.rotation</p:attrName>
                                        </p:attrNameLst>
                                      </p:cBhvr>
                                      <p:tavLst>
                                        <p:tav tm="0">
                                          <p:val>
                                            <p:fltVal val="90"/>
                                          </p:val>
                                        </p:tav>
                                        <p:tav tm="100000">
                                          <p:val>
                                            <p:fltVal val="0"/>
                                          </p:val>
                                        </p:tav>
                                      </p:tavLst>
                                    </p:anim>
                                    <p:animEffect transition="in" filter="fade">
                                      <p:cBhvr>
                                        <p:cTn id="71" dur="500"/>
                                        <p:tgtEl>
                                          <p:spTgt spid="12"/>
                                        </p:tgtEl>
                                      </p:cBhvr>
                                    </p:animEffect>
                                  </p:childTnLst>
                                </p:cTn>
                              </p:par>
                              <p:par>
                                <p:cTn id="72" presetID="31" presetClass="entr" presetSubtype="0" fill="hold" grpId="0" nodeType="with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p:cTn id="74" dur="500" fill="hold"/>
                                        <p:tgtEl>
                                          <p:spTgt spid="13"/>
                                        </p:tgtEl>
                                        <p:attrNameLst>
                                          <p:attrName>ppt_w</p:attrName>
                                        </p:attrNameLst>
                                      </p:cBhvr>
                                      <p:tavLst>
                                        <p:tav tm="0">
                                          <p:val>
                                            <p:fltVal val="0"/>
                                          </p:val>
                                        </p:tav>
                                        <p:tav tm="100000">
                                          <p:val>
                                            <p:strVal val="#ppt_w"/>
                                          </p:val>
                                        </p:tav>
                                      </p:tavLst>
                                    </p:anim>
                                    <p:anim calcmode="lin" valueType="num">
                                      <p:cBhvr>
                                        <p:cTn id="75" dur="500" fill="hold"/>
                                        <p:tgtEl>
                                          <p:spTgt spid="13"/>
                                        </p:tgtEl>
                                        <p:attrNameLst>
                                          <p:attrName>ppt_h</p:attrName>
                                        </p:attrNameLst>
                                      </p:cBhvr>
                                      <p:tavLst>
                                        <p:tav tm="0">
                                          <p:val>
                                            <p:fltVal val="0"/>
                                          </p:val>
                                        </p:tav>
                                        <p:tav tm="100000">
                                          <p:val>
                                            <p:strVal val="#ppt_h"/>
                                          </p:val>
                                        </p:tav>
                                      </p:tavLst>
                                    </p:anim>
                                    <p:anim calcmode="lin" valueType="num">
                                      <p:cBhvr>
                                        <p:cTn id="76" dur="500" fill="hold"/>
                                        <p:tgtEl>
                                          <p:spTgt spid="13"/>
                                        </p:tgtEl>
                                        <p:attrNameLst>
                                          <p:attrName>style.rotation</p:attrName>
                                        </p:attrNameLst>
                                      </p:cBhvr>
                                      <p:tavLst>
                                        <p:tav tm="0">
                                          <p:val>
                                            <p:fltVal val="90"/>
                                          </p:val>
                                        </p:tav>
                                        <p:tav tm="100000">
                                          <p:val>
                                            <p:fltVal val="0"/>
                                          </p:val>
                                        </p:tav>
                                      </p:tavLst>
                                    </p:anim>
                                    <p:animEffect transition="in" filter="fade">
                                      <p:cBhvr>
                                        <p:cTn id="77" dur="500"/>
                                        <p:tgtEl>
                                          <p:spTgt spid="13"/>
                                        </p:tgtEl>
                                      </p:cBhvr>
                                    </p:animEffect>
                                  </p:childTnLst>
                                </p:cTn>
                              </p:par>
                            </p:childTnLst>
                          </p:cTn>
                        </p:par>
                        <p:par>
                          <p:cTn id="78" fill="hold">
                            <p:stCondLst>
                              <p:cond delay="4500"/>
                            </p:stCondLst>
                            <p:childTnLst>
                              <p:par>
                                <p:cTn id="79" presetID="52" presetClass="entr" presetSubtype="0" fill="hold" grpId="0" nodeType="afterEffect">
                                  <p:stCondLst>
                                    <p:cond delay="0"/>
                                  </p:stCondLst>
                                  <p:childTnLst>
                                    <p:set>
                                      <p:cBhvr>
                                        <p:cTn id="80" dur="1" fill="hold">
                                          <p:stCondLst>
                                            <p:cond delay="0"/>
                                          </p:stCondLst>
                                        </p:cTn>
                                        <p:tgtEl>
                                          <p:spTgt spid="6"/>
                                        </p:tgtEl>
                                        <p:attrNameLst>
                                          <p:attrName>style.visibility</p:attrName>
                                        </p:attrNameLst>
                                      </p:cBhvr>
                                      <p:to>
                                        <p:strVal val="visible"/>
                                      </p:to>
                                    </p:set>
                                    <p:animScale>
                                      <p:cBhvr>
                                        <p:cTn id="81"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2" dur="1000" decel="50000" fill="hold">
                                          <p:stCondLst>
                                            <p:cond delay="0"/>
                                          </p:stCondLst>
                                        </p:cTn>
                                        <p:tgtEl>
                                          <p:spTgt spid="6"/>
                                        </p:tgtEl>
                                        <p:attrNameLst>
                                          <p:attrName>ppt_x,ppt_y</p:attrName>
                                        </p:attrNameLst>
                                      </p:cBhvr>
                                      <p:rCtr x="0" y="0"/>
                                    </p:animMotion>
                                    <p:animEffect transition="in" filter="fade">
                                      <p:cBhvr>
                                        <p:cTn id="83" dur="1000"/>
                                        <p:tgtEl>
                                          <p:spTgt spid="6"/>
                                        </p:tgtEl>
                                      </p:cBhvr>
                                    </p:animEffect>
                                  </p:childTnLst>
                                </p:cTn>
                              </p:par>
                              <p:par>
                                <p:cTn id="84" presetID="52" presetClass="entr" presetSubtype="0" fill="hold" grpId="0" nodeType="withEffect">
                                  <p:stCondLst>
                                    <p:cond delay="0"/>
                                  </p:stCondLst>
                                  <p:childTnLst>
                                    <p:set>
                                      <p:cBhvr>
                                        <p:cTn id="85" dur="1" fill="hold">
                                          <p:stCondLst>
                                            <p:cond delay="0"/>
                                          </p:stCondLst>
                                        </p:cTn>
                                        <p:tgtEl>
                                          <p:spTgt spid="9"/>
                                        </p:tgtEl>
                                        <p:attrNameLst>
                                          <p:attrName>style.visibility</p:attrName>
                                        </p:attrNameLst>
                                      </p:cBhvr>
                                      <p:to>
                                        <p:strVal val="visible"/>
                                      </p:to>
                                    </p:set>
                                    <p:animScale>
                                      <p:cBhvr>
                                        <p:cTn id="86"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7" dur="1000" decel="50000" fill="hold">
                                          <p:stCondLst>
                                            <p:cond delay="0"/>
                                          </p:stCondLst>
                                        </p:cTn>
                                        <p:tgtEl>
                                          <p:spTgt spid="9"/>
                                        </p:tgtEl>
                                        <p:attrNameLst>
                                          <p:attrName>ppt_x,ppt_y</p:attrName>
                                        </p:attrNameLst>
                                      </p:cBhvr>
                                      <p:rCtr x="0" y="0"/>
                                    </p:animMotion>
                                    <p:animEffect transition="in" filter="fade">
                                      <p:cBhvr>
                                        <p:cTn id="88" dur="1000"/>
                                        <p:tgtEl>
                                          <p:spTgt spid="9"/>
                                        </p:tgtEl>
                                      </p:cBhvr>
                                    </p:animEffect>
                                  </p:childTnLst>
                                </p:cTn>
                              </p:par>
                            </p:childTnLst>
                          </p:cTn>
                        </p:par>
                        <p:par>
                          <p:cTn id="89" fill="hold">
                            <p:stCondLst>
                              <p:cond delay="5500"/>
                            </p:stCondLst>
                            <p:childTnLst>
                              <p:par>
                                <p:cTn id="90" presetID="22" presetClass="entr" presetSubtype="2" fill="hold" grpId="0" nodeType="afterEffect">
                                  <p:stCondLst>
                                    <p:cond delay="0"/>
                                  </p:stCondLst>
                                  <p:childTnLst>
                                    <p:set>
                                      <p:cBhvr>
                                        <p:cTn id="91" dur="1" fill="hold">
                                          <p:stCondLst>
                                            <p:cond delay="0"/>
                                          </p:stCondLst>
                                        </p:cTn>
                                        <p:tgtEl>
                                          <p:spTgt spid="15"/>
                                        </p:tgtEl>
                                        <p:attrNameLst>
                                          <p:attrName>style.visibility</p:attrName>
                                        </p:attrNameLst>
                                      </p:cBhvr>
                                      <p:to>
                                        <p:strVal val="visible"/>
                                      </p:to>
                                    </p:set>
                                    <p:animEffect transition="in" filter="wipe(right)">
                                      <p:cBhvr>
                                        <p:cTn id="9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p:bldP spid="13" grpId="0"/>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图表 18"/>
          <p:cNvGraphicFramePr/>
          <p:nvPr/>
        </p:nvGraphicFramePr>
        <p:xfrm>
          <a:off x="3253409" y="1206821"/>
          <a:ext cx="2637182" cy="2712155"/>
        </p:xfrm>
        <a:graphic>
          <a:graphicData uri="http://schemas.openxmlformats.org/drawingml/2006/chart">
            <c:chart xmlns:c="http://schemas.openxmlformats.org/drawingml/2006/chart" xmlns:r="http://schemas.openxmlformats.org/officeDocument/2006/relationships" r:id="rId2"/>
          </a:graphicData>
        </a:graphic>
      </p:graphicFrame>
      <p:grpSp>
        <p:nvGrpSpPr>
          <p:cNvPr id="2" name="组合 19"/>
          <p:cNvGrpSpPr/>
          <p:nvPr/>
        </p:nvGrpSpPr>
        <p:grpSpPr>
          <a:xfrm>
            <a:off x="3442515" y="1645364"/>
            <a:ext cx="2828142" cy="2829015"/>
            <a:chOff x="3491329" y="1261482"/>
            <a:chExt cx="3006725" cy="3006726"/>
          </a:xfrm>
        </p:grpSpPr>
        <p:grpSp>
          <p:nvGrpSpPr>
            <p:cNvPr id="3" name="组合 20"/>
            <p:cNvGrpSpPr/>
            <p:nvPr/>
          </p:nvGrpSpPr>
          <p:grpSpPr>
            <a:xfrm rot="900000">
              <a:off x="3491329" y="1261482"/>
              <a:ext cx="3006725" cy="3006726"/>
              <a:chOff x="3491329" y="1261482"/>
              <a:chExt cx="3006725" cy="3006726"/>
            </a:xfrm>
          </p:grpSpPr>
          <p:grpSp>
            <p:nvGrpSpPr>
              <p:cNvPr id="4" name="组合 22"/>
              <p:cNvGrpSpPr/>
              <p:nvPr/>
            </p:nvGrpSpPr>
            <p:grpSpPr>
              <a:xfrm>
                <a:off x="5015329" y="2787070"/>
                <a:ext cx="1482725" cy="1481138"/>
                <a:chOff x="4549776" y="2547938"/>
                <a:chExt cx="1482725" cy="1481138"/>
              </a:xfrm>
            </p:grpSpPr>
            <p:sp>
              <p:nvSpPr>
                <p:cNvPr id="25" name="Freeform 5"/>
                <p:cNvSpPr/>
                <p:nvPr/>
              </p:nvSpPr>
              <p:spPr bwMode="auto">
                <a:xfrm>
                  <a:off x="4735513" y="2732088"/>
                  <a:ext cx="538163" cy="538163"/>
                </a:xfrm>
                <a:custGeom>
                  <a:avLst/>
                  <a:gdLst>
                    <a:gd name="T0" fmla="*/ 339 w 339"/>
                    <a:gd name="T1" fmla="*/ 270 h 339"/>
                    <a:gd name="T2" fmla="*/ 270 w 339"/>
                    <a:gd name="T3" fmla="*/ 339 h 339"/>
                    <a:gd name="T4" fmla="*/ 0 w 339"/>
                    <a:gd name="T5" fmla="*/ 71 h 339"/>
                    <a:gd name="T6" fmla="*/ 70 w 339"/>
                    <a:gd name="T7" fmla="*/ 0 h 339"/>
                    <a:gd name="T8" fmla="*/ 339 w 339"/>
                    <a:gd name="T9" fmla="*/ 270 h 339"/>
                  </a:gdLst>
                  <a:ahLst/>
                  <a:cxnLst>
                    <a:cxn ang="0">
                      <a:pos x="T0" y="T1"/>
                    </a:cxn>
                    <a:cxn ang="0">
                      <a:pos x="T2" y="T3"/>
                    </a:cxn>
                    <a:cxn ang="0">
                      <a:pos x="T4" y="T5"/>
                    </a:cxn>
                    <a:cxn ang="0">
                      <a:pos x="T6" y="T7"/>
                    </a:cxn>
                    <a:cxn ang="0">
                      <a:pos x="T8" y="T9"/>
                    </a:cxn>
                  </a:cxnLst>
                  <a:rect l="0" t="0" r="r" b="b"/>
                  <a:pathLst>
                    <a:path w="339" h="339">
                      <a:moveTo>
                        <a:pt x="339" y="270"/>
                      </a:moveTo>
                      <a:lnTo>
                        <a:pt x="270" y="339"/>
                      </a:lnTo>
                      <a:lnTo>
                        <a:pt x="0" y="71"/>
                      </a:lnTo>
                      <a:lnTo>
                        <a:pt x="70" y="0"/>
                      </a:lnTo>
                      <a:lnTo>
                        <a:pt x="339" y="270"/>
                      </a:lnTo>
                      <a:close/>
                    </a:path>
                  </a:pathLst>
                </a:custGeom>
                <a:solidFill>
                  <a:srgbClr val="9494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6"/>
                <p:cNvSpPr/>
                <p:nvPr/>
              </p:nvSpPr>
              <p:spPr bwMode="auto">
                <a:xfrm>
                  <a:off x="4549776" y="2547938"/>
                  <a:ext cx="388938" cy="388938"/>
                </a:xfrm>
                <a:custGeom>
                  <a:avLst/>
                  <a:gdLst>
                    <a:gd name="T0" fmla="*/ 188 w 197"/>
                    <a:gd name="T1" fmla="*/ 77 h 197"/>
                    <a:gd name="T2" fmla="*/ 188 w 197"/>
                    <a:gd name="T3" fmla="*/ 111 h 197"/>
                    <a:gd name="T4" fmla="*/ 112 w 197"/>
                    <a:gd name="T5" fmla="*/ 187 h 197"/>
                    <a:gd name="T6" fmla="*/ 78 w 197"/>
                    <a:gd name="T7" fmla="*/ 187 h 197"/>
                    <a:gd name="T8" fmla="*/ 10 w 197"/>
                    <a:gd name="T9" fmla="*/ 120 h 197"/>
                    <a:gd name="T10" fmla="*/ 10 w 197"/>
                    <a:gd name="T11" fmla="*/ 86 h 197"/>
                    <a:gd name="T12" fmla="*/ 86 w 197"/>
                    <a:gd name="T13" fmla="*/ 9 h 197"/>
                    <a:gd name="T14" fmla="*/ 120 w 197"/>
                    <a:gd name="T15" fmla="*/ 9 h 197"/>
                    <a:gd name="T16" fmla="*/ 188 w 197"/>
                    <a:gd name="T17" fmla="*/ 7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7" h="197">
                      <a:moveTo>
                        <a:pt x="188" y="77"/>
                      </a:moveTo>
                      <a:cubicBezTo>
                        <a:pt x="197" y="87"/>
                        <a:pt x="197" y="102"/>
                        <a:pt x="188" y="111"/>
                      </a:cubicBezTo>
                      <a:cubicBezTo>
                        <a:pt x="112" y="187"/>
                        <a:pt x="112" y="187"/>
                        <a:pt x="112" y="187"/>
                      </a:cubicBezTo>
                      <a:cubicBezTo>
                        <a:pt x="102" y="197"/>
                        <a:pt x="87" y="197"/>
                        <a:pt x="78" y="187"/>
                      </a:cubicBezTo>
                      <a:cubicBezTo>
                        <a:pt x="10" y="120"/>
                        <a:pt x="10" y="120"/>
                        <a:pt x="10" y="120"/>
                      </a:cubicBezTo>
                      <a:cubicBezTo>
                        <a:pt x="0" y="110"/>
                        <a:pt x="0" y="95"/>
                        <a:pt x="10" y="86"/>
                      </a:cubicBezTo>
                      <a:cubicBezTo>
                        <a:pt x="86" y="9"/>
                        <a:pt x="86" y="9"/>
                        <a:pt x="86" y="9"/>
                      </a:cubicBezTo>
                      <a:cubicBezTo>
                        <a:pt x="95" y="0"/>
                        <a:pt x="111" y="0"/>
                        <a:pt x="120" y="9"/>
                      </a:cubicBezTo>
                      <a:lnTo>
                        <a:pt x="188" y="77"/>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7"/>
                <p:cNvSpPr/>
                <p:nvPr/>
              </p:nvSpPr>
              <p:spPr bwMode="auto">
                <a:xfrm>
                  <a:off x="5057776" y="3052763"/>
                  <a:ext cx="974725" cy="976313"/>
                </a:xfrm>
                <a:custGeom>
                  <a:avLst/>
                  <a:gdLst>
                    <a:gd name="T0" fmla="*/ 86 w 494"/>
                    <a:gd name="T1" fmla="*/ 10 h 495"/>
                    <a:gd name="T2" fmla="*/ 41 w 494"/>
                    <a:gd name="T3" fmla="*/ 55 h 495"/>
                    <a:gd name="T4" fmla="*/ 31 w 494"/>
                    <a:gd name="T5" fmla="*/ 64 h 495"/>
                    <a:gd name="T6" fmla="*/ 26 w 494"/>
                    <a:gd name="T7" fmla="*/ 70 h 495"/>
                    <a:gd name="T8" fmla="*/ 9 w 494"/>
                    <a:gd name="T9" fmla="*/ 86 h 495"/>
                    <a:gd name="T10" fmla="*/ 9 w 494"/>
                    <a:gd name="T11" fmla="*/ 120 h 495"/>
                    <a:gd name="T12" fmla="*/ 374 w 494"/>
                    <a:gd name="T13" fmla="*/ 485 h 495"/>
                    <a:gd name="T14" fmla="*/ 408 w 494"/>
                    <a:gd name="T15" fmla="*/ 485 h 495"/>
                    <a:gd name="T16" fmla="*/ 425 w 494"/>
                    <a:gd name="T17" fmla="*/ 469 h 495"/>
                    <a:gd name="T18" fmla="*/ 430 w 494"/>
                    <a:gd name="T19" fmla="*/ 463 h 495"/>
                    <a:gd name="T20" fmla="*/ 440 w 494"/>
                    <a:gd name="T21" fmla="*/ 454 h 495"/>
                    <a:gd name="T22" fmla="*/ 485 w 494"/>
                    <a:gd name="T23" fmla="*/ 409 h 495"/>
                    <a:gd name="T24" fmla="*/ 485 w 494"/>
                    <a:gd name="T25" fmla="*/ 375 h 495"/>
                    <a:gd name="T26" fmla="*/ 119 w 494"/>
                    <a:gd name="T27" fmla="*/ 10 h 495"/>
                    <a:gd name="T28" fmla="*/ 86 w 494"/>
                    <a:gd name="T29" fmla="*/ 1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4" h="495">
                      <a:moveTo>
                        <a:pt x="86" y="10"/>
                      </a:moveTo>
                      <a:cubicBezTo>
                        <a:pt x="41" y="55"/>
                        <a:pt x="41" y="55"/>
                        <a:pt x="41" y="55"/>
                      </a:cubicBezTo>
                      <a:cubicBezTo>
                        <a:pt x="31" y="64"/>
                        <a:pt x="31" y="64"/>
                        <a:pt x="31" y="64"/>
                      </a:cubicBezTo>
                      <a:cubicBezTo>
                        <a:pt x="26" y="70"/>
                        <a:pt x="26" y="70"/>
                        <a:pt x="26" y="70"/>
                      </a:cubicBezTo>
                      <a:cubicBezTo>
                        <a:pt x="9" y="86"/>
                        <a:pt x="9" y="86"/>
                        <a:pt x="9" y="86"/>
                      </a:cubicBezTo>
                      <a:cubicBezTo>
                        <a:pt x="0" y="95"/>
                        <a:pt x="0" y="111"/>
                        <a:pt x="9" y="120"/>
                      </a:cubicBezTo>
                      <a:cubicBezTo>
                        <a:pt x="374" y="485"/>
                        <a:pt x="374" y="485"/>
                        <a:pt x="374" y="485"/>
                      </a:cubicBezTo>
                      <a:cubicBezTo>
                        <a:pt x="384" y="495"/>
                        <a:pt x="399" y="495"/>
                        <a:pt x="408" y="485"/>
                      </a:cubicBezTo>
                      <a:cubicBezTo>
                        <a:pt x="425" y="469"/>
                        <a:pt x="425" y="469"/>
                        <a:pt x="425" y="469"/>
                      </a:cubicBezTo>
                      <a:cubicBezTo>
                        <a:pt x="430" y="463"/>
                        <a:pt x="430" y="463"/>
                        <a:pt x="430" y="463"/>
                      </a:cubicBezTo>
                      <a:cubicBezTo>
                        <a:pt x="440" y="454"/>
                        <a:pt x="440" y="454"/>
                        <a:pt x="440" y="454"/>
                      </a:cubicBezTo>
                      <a:cubicBezTo>
                        <a:pt x="485" y="409"/>
                        <a:pt x="485" y="409"/>
                        <a:pt x="485" y="409"/>
                      </a:cubicBezTo>
                      <a:cubicBezTo>
                        <a:pt x="494" y="399"/>
                        <a:pt x="494" y="384"/>
                        <a:pt x="485" y="375"/>
                      </a:cubicBezTo>
                      <a:cubicBezTo>
                        <a:pt x="119" y="10"/>
                        <a:pt x="119" y="10"/>
                        <a:pt x="119" y="10"/>
                      </a:cubicBezTo>
                      <a:cubicBezTo>
                        <a:pt x="110" y="0"/>
                        <a:pt x="95" y="0"/>
                        <a:pt x="86" y="10"/>
                      </a:cubicBezTo>
                      <a:close/>
                    </a:path>
                  </a:pathLst>
                </a:custGeom>
                <a:solidFill>
                  <a:srgbClr val="76767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8"/>
                <p:cNvSpPr/>
                <p:nvPr/>
              </p:nvSpPr>
              <p:spPr bwMode="auto">
                <a:xfrm>
                  <a:off x="5057776" y="3190875"/>
                  <a:ext cx="838200" cy="838200"/>
                </a:xfrm>
                <a:custGeom>
                  <a:avLst/>
                  <a:gdLst>
                    <a:gd name="T0" fmla="*/ 9 w 425"/>
                    <a:gd name="T1" fmla="*/ 16 h 425"/>
                    <a:gd name="T2" fmla="*/ 9 w 425"/>
                    <a:gd name="T3" fmla="*/ 50 h 425"/>
                    <a:gd name="T4" fmla="*/ 374 w 425"/>
                    <a:gd name="T5" fmla="*/ 415 h 425"/>
                    <a:gd name="T6" fmla="*/ 408 w 425"/>
                    <a:gd name="T7" fmla="*/ 415 h 425"/>
                    <a:gd name="T8" fmla="*/ 425 w 425"/>
                    <a:gd name="T9" fmla="*/ 399 h 425"/>
                    <a:gd name="T10" fmla="*/ 26 w 425"/>
                    <a:gd name="T11" fmla="*/ 0 h 425"/>
                    <a:gd name="T12" fmla="*/ 9 w 425"/>
                    <a:gd name="T13" fmla="*/ 16 h 425"/>
                  </a:gdLst>
                  <a:ahLst/>
                  <a:cxnLst>
                    <a:cxn ang="0">
                      <a:pos x="T0" y="T1"/>
                    </a:cxn>
                    <a:cxn ang="0">
                      <a:pos x="T2" y="T3"/>
                    </a:cxn>
                    <a:cxn ang="0">
                      <a:pos x="T4" y="T5"/>
                    </a:cxn>
                    <a:cxn ang="0">
                      <a:pos x="T6" y="T7"/>
                    </a:cxn>
                    <a:cxn ang="0">
                      <a:pos x="T8" y="T9"/>
                    </a:cxn>
                    <a:cxn ang="0">
                      <a:pos x="T10" y="T11"/>
                    </a:cxn>
                    <a:cxn ang="0">
                      <a:pos x="T12" y="T13"/>
                    </a:cxn>
                  </a:cxnLst>
                  <a:rect l="0" t="0" r="r" b="b"/>
                  <a:pathLst>
                    <a:path w="425" h="425">
                      <a:moveTo>
                        <a:pt x="9" y="16"/>
                      </a:moveTo>
                      <a:cubicBezTo>
                        <a:pt x="0" y="25"/>
                        <a:pt x="0" y="41"/>
                        <a:pt x="9" y="50"/>
                      </a:cubicBezTo>
                      <a:cubicBezTo>
                        <a:pt x="374" y="415"/>
                        <a:pt x="374" y="415"/>
                        <a:pt x="374" y="415"/>
                      </a:cubicBezTo>
                      <a:cubicBezTo>
                        <a:pt x="384" y="425"/>
                        <a:pt x="399" y="425"/>
                        <a:pt x="408" y="415"/>
                      </a:cubicBezTo>
                      <a:cubicBezTo>
                        <a:pt x="425" y="399"/>
                        <a:pt x="425" y="399"/>
                        <a:pt x="425" y="399"/>
                      </a:cubicBezTo>
                      <a:cubicBezTo>
                        <a:pt x="26" y="0"/>
                        <a:pt x="26" y="0"/>
                        <a:pt x="26" y="0"/>
                      </a:cubicBezTo>
                      <a:lnTo>
                        <a:pt x="9" y="16"/>
                      </a:lnTo>
                      <a:close/>
                    </a:path>
                  </a:pathLst>
                </a:custGeom>
                <a:solidFill>
                  <a:srgbClr val="5A5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9"/>
                <p:cNvSpPr/>
                <p:nvPr/>
              </p:nvSpPr>
              <p:spPr bwMode="auto">
                <a:xfrm>
                  <a:off x="5118101" y="3162300"/>
                  <a:ext cx="806450" cy="804863"/>
                </a:xfrm>
                <a:custGeom>
                  <a:avLst/>
                  <a:gdLst>
                    <a:gd name="T0" fmla="*/ 0 w 508"/>
                    <a:gd name="T1" fmla="*/ 11 h 507"/>
                    <a:gd name="T2" fmla="*/ 496 w 508"/>
                    <a:gd name="T3" fmla="*/ 507 h 507"/>
                    <a:gd name="T4" fmla="*/ 508 w 508"/>
                    <a:gd name="T5" fmla="*/ 496 h 507"/>
                    <a:gd name="T6" fmla="*/ 13 w 508"/>
                    <a:gd name="T7" fmla="*/ 0 h 507"/>
                    <a:gd name="T8" fmla="*/ 0 w 508"/>
                    <a:gd name="T9" fmla="*/ 11 h 507"/>
                  </a:gdLst>
                  <a:ahLst/>
                  <a:cxnLst>
                    <a:cxn ang="0">
                      <a:pos x="T0" y="T1"/>
                    </a:cxn>
                    <a:cxn ang="0">
                      <a:pos x="T2" y="T3"/>
                    </a:cxn>
                    <a:cxn ang="0">
                      <a:pos x="T4" y="T5"/>
                    </a:cxn>
                    <a:cxn ang="0">
                      <a:pos x="T6" y="T7"/>
                    </a:cxn>
                    <a:cxn ang="0">
                      <a:pos x="T8" y="T9"/>
                    </a:cxn>
                  </a:cxnLst>
                  <a:rect l="0" t="0" r="r" b="b"/>
                  <a:pathLst>
                    <a:path w="508" h="507">
                      <a:moveTo>
                        <a:pt x="0" y="11"/>
                      </a:moveTo>
                      <a:lnTo>
                        <a:pt x="496" y="507"/>
                      </a:lnTo>
                      <a:lnTo>
                        <a:pt x="508" y="496"/>
                      </a:lnTo>
                      <a:lnTo>
                        <a:pt x="13" y="0"/>
                      </a:lnTo>
                      <a:lnTo>
                        <a:pt x="0" y="11"/>
                      </a:lnTo>
                      <a:close/>
                    </a:path>
                  </a:pathLst>
                </a:custGeom>
                <a:solidFill>
                  <a:srgbClr val="5A5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0"/>
                <p:cNvSpPr/>
                <p:nvPr/>
              </p:nvSpPr>
              <p:spPr bwMode="auto">
                <a:xfrm>
                  <a:off x="4619626" y="2768600"/>
                  <a:ext cx="182563" cy="168275"/>
                </a:xfrm>
                <a:custGeom>
                  <a:avLst/>
                  <a:gdLst>
                    <a:gd name="T0" fmla="*/ 0 w 93"/>
                    <a:gd name="T1" fmla="*/ 33 h 85"/>
                    <a:gd name="T2" fmla="*/ 43 w 93"/>
                    <a:gd name="T3" fmla="*/ 75 h 85"/>
                    <a:gd name="T4" fmla="*/ 77 w 93"/>
                    <a:gd name="T5" fmla="*/ 75 h 85"/>
                    <a:gd name="T6" fmla="*/ 93 w 93"/>
                    <a:gd name="T7" fmla="*/ 59 h 85"/>
                    <a:gd name="T8" fmla="*/ 34 w 93"/>
                    <a:gd name="T9" fmla="*/ 0 h 85"/>
                    <a:gd name="T10" fmla="*/ 0 w 93"/>
                    <a:gd name="T11" fmla="*/ 33 h 85"/>
                  </a:gdLst>
                  <a:ahLst/>
                  <a:cxnLst>
                    <a:cxn ang="0">
                      <a:pos x="T0" y="T1"/>
                    </a:cxn>
                    <a:cxn ang="0">
                      <a:pos x="T2" y="T3"/>
                    </a:cxn>
                    <a:cxn ang="0">
                      <a:pos x="T4" y="T5"/>
                    </a:cxn>
                    <a:cxn ang="0">
                      <a:pos x="T6" y="T7"/>
                    </a:cxn>
                    <a:cxn ang="0">
                      <a:pos x="T8" y="T9"/>
                    </a:cxn>
                    <a:cxn ang="0">
                      <a:pos x="T10" y="T11"/>
                    </a:cxn>
                  </a:cxnLst>
                  <a:rect l="0" t="0" r="r" b="b"/>
                  <a:pathLst>
                    <a:path w="93" h="85">
                      <a:moveTo>
                        <a:pt x="0" y="33"/>
                      </a:moveTo>
                      <a:cubicBezTo>
                        <a:pt x="43" y="75"/>
                        <a:pt x="43" y="75"/>
                        <a:pt x="43" y="75"/>
                      </a:cubicBezTo>
                      <a:cubicBezTo>
                        <a:pt x="52" y="85"/>
                        <a:pt x="67" y="85"/>
                        <a:pt x="77" y="75"/>
                      </a:cubicBezTo>
                      <a:cubicBezTo>
                        <a:pt x="93" y="59"/>
                        <a:pt x="93" y="59"/>
                        <a:pt x="93" y="59"/>
                      </a:cubicBezTo>
                      <a:cubicBezTo>
                        <a:pt x="34" y="0"/>
                        <a:pt x="34" y="0"/>
                        <a:pt x="34" y="0"/>
                      </a:cubicBezTo>
                      <a:lnTo>
                        <a:pt x="0" y="33"/>
                      </a:lnTo>
                      <a:close/>
                    </a:path>
                  </a:pathLst>
                </a:custGeom>
                <a:solidFill>
                  <a:srgbClr val="B8B8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1"/>
                <p:cNvSpPr/>
                <p:nvPr/>
              </p:nvSpPr>
              <p:spPr bwMode="auto">
                <a:xfrm>
                  <a:off x="4699001" y="2740025"/>
                  <a:ext cx="133350" cy="133350"/>
                </a:xfrm>
                <a:custGeom>
                  <a:avLst/>
                  <a:gdLst>
                    <a:gd name="T0" fmla="*/ 0 w 84"/>
                    <a:gd name="T1" fmla="*/ 11 h 84"/>
                    <a:gd name="T2" fmla="*/ 73 w 84"/>
                    <a:gd name="T3" fmla="*/ 84 h 84"/>
                    <a:gd name="T4" fmla="*/ 84 w 84"/>
                    <a:gd name="T5" fmla="*/ 73 h 84"/>
                    <a:gd name="T6" fmla="*/ 11 w 84"/>
                    <a:gd name="T7" fmla="*/ 0 h 84"/>
                    <a:gd name="T8" fmla="*/ 0 w 84"/>
                    <a:gd name="T9" fmla="*/ 11 h 84"/>
                  </a:gdLst>
                  <a:ahLst/>
                  <a:cxnLst>
                    <a:cxn ang="0">
                      <a:pos x="T0" y="T1"/>
                    </a:cxn>
                    <a:cxn ang="0">
                      <a:pos x="T2" y="T3"/>
                    </a:cxn>
                    <a:cxn ang="0">
                      <a:pos x="T4" y="T5"/>
                    </a:cxn>
                    <a:cxn ang="0">
                      <a:pos x="T6" y="T7"/>
                    </a:cxn>
                    <a:cxn ang="0">
                      <a:pos x="T8" y="T9"/>
                    </a:cxn>
                  </a:cxnLst>
                  <a:rect l="0" t="0" r="r" b="b"/>
                  <a:pathLst>
                    <a:path w="84" h="84">
                      <a:moveTo>
                        <a:pt x="0" y="11"/>
                      </a:moveTo>
                      <a:lnTo>
                        <a:pt x="73" y="84"/>
                      </a:lnTo>
                      <a:lnTo>
                        <a:pt x="84" y="73"/>
                      </a:lnTo>
                      <a:lnTo>
                        <a:pt x="11" y="0"/>
                      </a:lnTo>
                      <a:lnTo>
                        <a:pt x="0" y="11"/>
                      </a:lnTo>
                      <a:close/>
                    </a:path>
                  </a:pathLst>
                </a:custGeom>
                <a:solidFill>
                  <a:srgbClr val="B8B8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 name="Freeform 12"/>
              <p:cNvSpPr/>
              <p:nvPr/>
            </p:nvSpPr>
            <p:spPr bwMode="auto">
              <a:xfrm>
                <a:off x="3491329" y="1261482"/>
                <a:ext cx="2147888" cy="2147888"/>
              </a:xfrm>
              <a:custGeom>
                <a:avLst/>
                <a:gdLst>
                  <a:gd name="T0" fmla="*/ 895 w 1089"/>
                  <a:gd name="T1" fmla="*/ 194 h 1089"/>
                  <a:gd name="T2" fmla="*/ 895 w 1089"/>
                  <a:gd name="T3" fmla="*/ 895 h 1089"/>
                  <a:gd name="T4" fmla="*/ 193 w 1089"/>
                  <a:gd name="T5" fmla="*/ 895 h 1089"/>
                  <a:gd name="T6" fmla="*/ 193 w 1089"/>
                  <a:gd name="T7" fmla="*/ 194 h 1089"/>
                  <a:gd name="T8" fmla="*/ 895 w 1089"/>
                  <a:gd name="T9" fmla="*/ 194 h 1089"/>
                </a:gdLst>
                <a:ahLst/>
                <a:cxnLst>
                  <a:cxn ang="0">
                    <a:pos x="T0" y="T1"/>
                  </a:cxn>
                  <a:cxn ang="0">
                    <a:pos x="T2" y="T3"/>
                  </a:cxn>
                  <a:cxn ang="0">
                    <a:pos x="T4" y="T5"/>
                  </a:cxn>
                  <a:cxn ang="0">
                    <a:pos x="T6" y="T7"/>
                  </a:cxn>
                  <a:cxn ang="0">
                    <a:pos x="T8" y="T9"/>
                  </a:cxn>
                </a:cxnLst>
                <a:rect l="0" t="0" r="r" b="b"/>
                <a:pathLst>
                  <a:path w="1089" h="1089">
                    <a:moveTo>
                      <a:pt x="895" y="194"/>
                    </a:moveTo>
                    <a:cubicBezTo>
                      <a:pt x="1089" y="388"/>
                      <a:pt x="1089" y="702"/>
                      <a:pt x="895" y="895"/>
                    </a:cubicBezTo>
                    <a:cubicBezTo>
                      <a:pt x="701" y="1089"/>
                      <a:pt x="387" y="1089"/>
                      <a:pt x="193" y="895"/>
                    </a:cubicBezTo>
                    <a:cubicBezTo>
                      <a:pt x="0" y="702"/>
                      <a:pt x="0" y="388"/>
                      <a:pt x="193" y="194"/>
                    </a:cubicBezTo>
                    <a:cubicBezTo>
                      <a:pt x="387" y="0"/>
                      <a:pt x="701" y="0"/>
                      <a:pt x="895" y="194"/>
                    </a:cubicBezTo>
                    <a:close/>
                  </a:path>
                </a:pathLst>
              </a:custGeom>
              <a:solidFill>
                <a:srgbClr val="E9E9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2" name="Freeform 14"/>
            <p:cNvSpPr/>
            <p:nvPr/>
          </p:nvSpPr>
          <p:spPr bwMode="auto">
            <a:xfrm rot="900000">
              <a:off x="3761175" y="1308636"/>
              <a:ext cx="1858620" cy="1858618"/>
            </a:xfrm>
            <a:custGeom>
              <a:avLst/>
              <a:gdLst>
                <a:gd name="T0" fmla="*/ 809 w 984"/>
                <a:gd name="T1" fmla="*/ 175 h 983"/>
                <a:gd name="T2" fmla="*/ 809 w 984"/>
                <a:gd name="T3" fmla="*/ 809 h 983"/>
                <a:gd name="T4" fmla="*/ 175 w 984"/>
                <a:gd name="T5" fmla="*/ 809 h 983"/>
                <a:gd name="T6" fmla="*/ 175 w 984"/>
                <a:gd name="T7" fmla="*/ 175 h 983"/>
                <a:gd name="T8" fmla="*/ 809 w 984"/>
                <a:gd name="T9" fmla="*/ 175 h 983"/>
              </a:gdLst>
              <a:ahLst/>
              <a:cxnLst>
                <a:cxn ang="0">
                  <a:pos x="T0" y="T1"/>
                </a:cxn>
                <a:cxn ang="0">
                  <a:pos x="T2" y="T3"/>
                </a:cxn>
                <a:cxn ang="0">
                  <a:pos x="T4" y="T5"/>
                </a:cxn>
                <a:cxn ang="0">
                  <a:pos x="T6" y="T7"/>
                </a:cxn>
                <a:cxn ang="0">
                  <a:pos x="T8" y="T9"/>
                </a:cxn>
              </a:cxnLst>
              <a:rect l="0" t="0" r="r" b="b"/>
              <a:pathLst>
                <a:path w="984" h="983">
                  <a:moveTo>
                    <a:pt x="809" y="175"/>
                  </a:moveTo>
                  <a:cubicBezTo>
                    <a:pt x="984" y="350"/>
                    <a:pt x="984" y="634"/>
                    <a:pt x="809" y="809"/>
                  </a:cubicBezTo>
                  <a:cubicBezTo>
                    <a:pt x="634" y="983"/>
                    <a:pt x="350" y="983"/>
                    <a:pt x="175" y="809"/>
                  </a:cubicBezTo>
                  <a:cubicBezTo>
                    <a:pt x="0" y="634"/>
                    <a:pt x="0" y="350"/>
                    <a:pt x="175" y="175"/>
                  </a:cubicBezTo>
                  <a:cubicBezTo>
                    <a:pt x="350" y="0"/>
                    <a:pt x="634" y="0"/>
                    <a:pt x="809" y="17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2" name="Freeform 19"/>
          <p:cNvSpPr>
            <a:spLocks noEditPoints="1"/>
          </p:cNvSpPr>
          <p:nvPr/>
        </p:nvSpPr>
        <p:spPr bwMode="auto">
          <a:xfrm>
            <a:off x="4344783" y="1964350"/>
            <a:ext cx="440980" cy="404499"/>
          </a:xfrm>
          <a:custGeom>
            <a:avLst/>
            <a:gdLst>
              <a:gd name="T0" fmla="*/ 79 w 126"/>
              <a:gd name="T1" fmla="*/ 53 h 115"/>
              <a:gd name="T2" fmla="*/ 83 w 126"/>
              <a:gd name="T3" fmla="*/ 69 h 115"/>
              <a:gd name="T4" fmla="*/ 83 w 126"/>
              <a:gd name="T5" fmla="*/ 77 h 115"/>
              <a:gd name="T6" fmla="*/ 89 w 126"/>
              <a:gd name="T7" fmla="*/ 71 h 115"/>
              <a:gd name="T8" fmla="*/ 83 w 126"/>
              <a:gd name="T9" fmla="*/ 49 h 115"/>
              <a:gd name="T10" fmla="*/ 64 w 126"/>
              <a:gd name="T11" fmla="*/ 46 h 115"/>
              <a:gd name="T12" fmla="*/ 122 w 126"/>
              <a:gd name="T13" fmla="*/ 105 h 115"/>
              <a:gd name="T14" fmla="*/ 118 w 126"/>
              <a:gd name="T15" fmla="*/ 105 h 115"/>
              <a:gd name="T16" fmla="*/ 122 w 126"/>
              <a:gd name="T17" fmla="*/ 29 h 115"/>
              <a:gd name="T18" fmla="*/ 122 w 126"/>
              <a:gd name="T19" fmla="*/ 19 h 115"/>
              <a:gd name="T20" fmla="*/ 76 w 126"/>
              <a:gd name="T21" fmla="*/ 13 h 115"/>
              <a:gd name="T22" fmla="*/ 63 w 126"/>
              <a:gd name="T23" fmla="*/ 0 h 115"/>
              <a:gd name="T24" fmla="*/ 51 w 126"/>
              <a:gd name="T25" fmla="*/ 13 h 115"/>
              <a:gd name="T26" fmla="*/ 5 w 126"/>
              <a:gd name="T27" fmla="*/ 19 h 115"/>
              <a:gd name="T28" fmla="*/ 5 w 126"/>
              <a:gd name="T29" fmla="*/ 29 h 115"/>
              <a:gd name="T30" fmla="*/ 9 w 126"/>
              <a:gd name="T31" fmla="*/ 105 h 115"/>
              <a:gd name="T32" fmla="*/ 0 w 126"/>
              <a:gd name="T33" fmla="*/ 110 h 115"/>
              <a:gd name="T34" fmla="*/ 122 w 126"/>
              <a:gd name="T35" fmla="*/ 115 h 115"/>
              <a:gd name="T36" fmla="*/ 122 w 126"/>
              <a:gd name="T37" fmla="*/ 105 h 115"/>
              <a:gd name="T38" fmla="*/ 58 w 126"/>
              <a:gd name="T39" fmla="*/ 8 h 115"/>
              <a:gd name="T40" fmla="*/ 68 w 126"/>
              <a:gd name="T41" fmla="*/ 8 h 115"/>
              <a:gd name="T42" fmla="*/ 68 w 126"/>
              <a:gd name="T43" fmla="*/ 17 h 115"/>
              <a:gd name="T44" fmla="*/ 63 w 126"/>
              <a:gd name="T45" fmla="*/ 19 h 115"/>
              <a:gd name="T46" fmla="*/ 56 w 126"/>
              <a:gd name="T47" fmla="*/ 13 h 115"/>
              <a:gd name="T48" fmla="*/ 112 w 126"/>
              <a:gd name="T49" fmla="*/ 105 h 115"/>
              <a:gd name="T50" fmla="*/ 14 w 126"/>
              <a:gd name="T51" fmla="*/ 105 h 115"/>
              <a:gd name="T52" fmla="*/ 112 w 126"/>
              <a:gd name="T53" fmla="*/ 29 h 115"/>
              <a:gd name="T54" fmla="*/ 59 w 126"/>
              <a:gd name="T55" fmla="*/ 91 h 115"/>
              <a:gd name="T56" fmla="*/ 71 w 126"/>
              <a:gd name="T57" fmla="*/ 89 h 115"/>
              <a:gd name="T58" fmla="*/ 79 w 126"/>
              <a:gd name="T59" fmla="*/ 80 h 115"/>
              <a:gd name="T60" fmla="*/ 78 w 126"/>
              <a:gd name="T61" fmla="*/ 76 h 115"/>
              <a:gd name="T62" fmla="*/ 62 w 126"/>
              <a:gd name="T63" fmla="*/ 50 h 115"/>
              <a:gd name="T64" fmla="*/ 44 w 126"/>
              <a:gd name="T65" fmla="*/ 53 h 115"/>
              <a:gd name="T66" fmla="*/ 44 w 126"/>
              <a:gd name="T67" fmla="*/ 85 h 115"/>
              <a:gd name="T68" fmla="*/ 48 w 126"/>
              <a:gd name="T69" fmla="*/ 57 h 115"/>
              <a:gd name="T70" fmla="*/ 57 w 126"/>
              <a:gd name="T71" fmla="*/ 53 h 115"/>
              <a:gd name="T72" fmla="*/ 58 w 126"/>
              <a:gd name="T73" fmla="*/ 72 h 115"/>
              <a:gd name="T74" fmla="*/ 68 w 126"/>
              <a:gd name="T75" fmla="*/ 83 h 115"/>
              <a:gd name="T76" fmla="*/ 59 w 126"/>
              <a:gd name="T77" fmla="*/ 86 h 115"/>
              <a:gd name="T78" fmla="*/ 43 w 126"/>
              <a:gd name="T79" fmla="*/ 6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6" h="115">
                <a:moveTo>
                  <a:pt x="67" y="49"/>
                </a:moveTo>
                <a:cubicBezTo>
                  <a:pt x="72" y="49"/>
                  <a:pt x="76" y="50"/>
                  <a:pt x="79" y="53"/>
                </a:cubicBezTo>
                <a:cubicBezTo>
                  <a:pt x="82" y="56"/>
                  <a:pt x="84" y="61"/>
                  <a:pt x="84" y="65"/>
                </a:cubicBezTo>
                <a:cubicBezTo>
                  <a:pt x="84" y="67"/>
                  <a:pt x="84" y="68"/>
                  <a:pt x="83" y="69"/>
                </a:cubicBezTo>
                <a:cubicBezTo>
                  <a:pt x="83" y="71"/>
                  <a:pt x="82" y="72"/>
                  <a:pt x="82" y="73"/>
                </a:cubicBezTo>
                <a:cubicBezTo>
                  <a:pt x="81" y="75"/>
                  <a:pt x="81" y="77"/>
                  <a:pt x="83" y="77"/>
                </a:cubicBezTo>
                <a:cubicBezTo>
                  <a:pt x="84" y="78"/>
                  <a:pt x="86" y="78"/>
                  <a:pt x="87" y="76"/>
                </a:cubicBezTo>
                <a:cubicBezTo>
                  <a:pt x="88" y="75"/>
                  <a:pt x="88" y="73"/>
                  <a:pt x="89" y="71"/>
                </a:cubicBezTo>
                <a:cubicBezTo>
                  <a:pt x="89" y="69"/>
                  <a:pt x="90" y="67"/>
                  <a:pt x="90" y="65"/>
                </a:cubicBezTo>
                <a:cubicBezTo>
                  <a:pt x="90" y="59"/>
                  <a:pt x="87" y="53"/>
                  <a:pt x="83" y="49"/>
                </a:cubicBezTo>
                <a:cubicBezTo>
                  <a:pt x="79" y="45"/>
                  <a:pt x="73" y="43"/>
                  <a:pt x="67" y="43"/>
                </a:cubicBezTo>
                <a:cubicBezTo>
                  <a:pt x="66" y="43"/>
                  <a:pt x="64" y="44"/>
                  <a:pt x="64" y="46"/>
                </a:cubicBezTo>
                <a:cubicBezTo>
                  <a:pt x="64" y="47"/>
                  <a:pt x="66" y="49"/>
                  <a:pt x="67" y="49"/>
                </a:cubicBezTo>
                <a:close/>
                <a:moveTo>
                  <a:pt x="122" y="105"/>
                </a:moveTo>
                <a:cubicBezTo>
                  <a:pt x="122" y="105"/>
                  <a:pt x="122" y="105"/>
                  <a:pt x="122" y="105"/>
                </a:cubicBezTo>
                <a:cubicBezTo>
                  <a:pt x="118" y="105"/>
                  <a:pt x="118" y="105"/>
                  <a:pt x="118" y="105"/>
                </a:cubicBezTo>
                <a:cubicBezTo>
                  <a:pt x="118" y="29"/>
                  <a:pt x="118" y="29"/>
                  <a:pt x="118" y="29"/>
                </a:cubicBezTo>
                <a:cubicBezTo>
                  <a:pt x="122" y="29"/>
                  <a:pt x="122" y="29"/>
                  <a:pt x="122" y="29"/>
                </a:cubicBezTo>
                <a:cubicBezTo>
                  <a:pt x="124" y="29"/>
                  <a:pt x="126" y="27"/>
                  <a:pt x="126" y="24"/>
                </a:cubicBezTo>
                <a:cubicBezTo>
                  <a:pt x="126" y="22"/>
                  <a:pt x="124" y="19"/>
                  <a:pt x="122" y="19"/>
                </a:cubicBezTo>
                <a:cubicBezTo>
                  <a:pt x="74" y="19"/>
                  <a:pt x="74" y="19"/>
                  <a:pt x="74" y="19"/>
                </a:cubicBezTo>
                <a:cubicBezTo>
                  <a:pt x="75" y="17"/>
                  <a:pt x="76" y="15"/>
                  <a:pt x="76" y="13"/>
                </a:cubicBezTo>
                <a:cubicBezTo>
                  <a:pt x="76" y="9"/>
                  <a:pt x="75" y="6"/>
                  <a:pt x="72" y="4"/>
                </a:cubicBezTo>
                <a:cubicBezTo>
                  <a:pt x="70" y="1"/>
                  <a:pt x="67" y="0"/>
                  <a:pt x="63" y="0"/>
                </a:cubicBezTo>
                <a:cubicBezTo>
                  <a:pt x="60" y="0"/>
                  <a:pt x="57" y="1"/>
                  <a:pt x="54" y="4"/>
                </a:cubicBezTo>
                <a:cubicBezTo>
                  <a:pt x="52" y="6"/>
                  <a:pt x="51" y="9"/>
                  <a:pt x="51" y="13"/>
                </a:cubicBezTo>
                <a:cubicBezTo>
                  <a:pt x="51" y="15"/>
                  <a:pt x="51" y="17"/>
                  <a:pt x="53" y="19"/>
                </a:cubicBezTo>
                <a:cubicBezTo>
                  <a:pt x="5" y="19"/>
                  <a:pt x="5" y="19"/>
                  <a:pt x="5" y="19"/>
                </a:cubicBezTo>
                <a:cubicBezTo>
                  <a:pt x="2" y="19"/>
                  <a:pt x="0" y="22"/>
                  <a:pt x="0" y="24"/>
                </a:cubicBezTo>
                <a:cubicBezTo>
                  <a:pt x="0" y="27"/>
                  <a:pt x="2" y="29"/>
                  <a:pt x="5" y="29"/>
                </a:cubicBezTo>
                <a:cubicBezTo>
                  <a:pt x="9" y="29"/>
                  <a:pt x="9" y="29"/>
                  <a:pt x="9" y="29"/>
                </a:cubicBezTo>
                <a:cubicBezTo>
                  <a:pt x="9" y="105"/>
                  <a:pt x="9" y="105"/>
                  <a:pt x="9" y="105"/>
                </a:cubicBezTo>
                <a:cubicBezTo>
                  <a:pt x="5" y="105"/>
                  <a:pt x="5" y="105"/>
                  <a:pt x="5" y="105"/>
                </a:cubicBezTo>
                <a:cubicBezTo>
                  <a:pt x="2" y="105"/>
                  <a:pt x="0" y="107"/>
                  <a:pt x="0" y="110"/>
                </a:cubicBezTo>
                <a:cubicBezTo>
                  <a:pt x="0" y="113"/>
                  <a:pt x="2" y="115"/>
                  <a:pt x="5" y="115"/>
                </a:cubicBezTo>
                <a:cubicBezTo>
                  <a:pt x="122" y="115"/>
                  <a:pt x="122" y="115"/>
                  <a:pt x="122" y="115"/>
                </a:cubicBezTo>
                <a:cubicBezTo>
                  <a:pt x="124" y="115"/>
                  <a:pt x="126" y="113"/>
                  <a:pt x="126" y="110"/>
                </a:cubicBezTo>
                <a:cubicBezTo>
                  <a:pt x="126" y="107"/>
                  <a:pt x="124" y="105"/>
                  <a:pt x="122" y="105"/>
                </a:cubicBezTo>
                <a:close/>
                <a:moveTo>
                  <a:pt x="58" y="8"/>
                </a:moveTo>
                <a:cubicBezTo>
                  <a:pt x="58" y="8"/>
                  <a:pt x="58" y="8"/>
                  <a:pt x="58" y="8"/>
                </a:cubicBezTo>
                <a:cubicBezTo>
                  <a:pt x="60" y="6"/>
                  <a:pt x="61" y="6"/>
                  <a:pt x="63" y="6"/>
                </a:cubicBezTo>
                <a:cubicBezTo>
                  <a:pt x="65" y="6"/>
                  <a:pt x="67" y="6"/>
                  <a:pt x="68" y="8"/>
                </a:cubicBezTo>
                <a:cubicBezTo>
                  <a:pt x="69" y="9"/>
                  <a:pt x="70" y="11"/>
                  <a:pt x="70" y="13"/>
                </a:cubicBezTo>
                <a:cubicBezTo>
                  <a:pt x="70" y="14"/>
                  <a:pt x="69" y="16"/>
                  <a:pt x="68" y="17"/>
                </a:cubicBezTo>
                <a:cubicBezTo>
                  <a:pt x="67" y="19"/>
                  <a:pt x="65" y="19"/>
                  <a:pt x="63" y="19"/>
                </a:cubicBezTo>
                <a:cubicBezTo>
                  <a:pt x="63" y="19"/>
                  <a:pt x="63" y="19"/>
                  <a:pt x="63" y="19"/>
                </a:cubicBezTo>
                <a:cubicBezTo>
                  <a:pt x="61" y="19"/>
                  <a:pt x="60" y="19"/>
                  <a:pt x="58" y="17"/>
                </a:cubicBezTo>
                <a:cubicBezTo>
                  <a:pt x="57" y="16"/>
                  <a:pt x="56" y="14"/>
                  <a:pt x="56" y="13"/>
                </a:cubicBezTo>
                <a:cubicBezTo>
                  <a:pt x="56" y="11"/>
                  <a:pt x="57" y="9"/>
                  <a:pt x="58" y="8"/>
                </a:cubicBezTo>
                <a:close/>
                <a:moveTo>
                  <a:pt x="112" y="105"/>
                </a:moveTo>
                <a:cubicBezTo>
                  <a:pt x="112" y="105"/>
                  <a:pt x="112" y="105"/>
                  <a:pt x="112" y="105"/>
                </a:cubicBezTo>
                <a:cubicBezTo>
                  <a:pt x="14" y="105"/>
                  <a:pt x="14" y="105"/>
                  <a:pt x="14" y="105"/>
                </a:cubicBezTo>
                <a:cubicBezTo>
                  <a:pt x="14" y="29"/>
                  <a:pt x="14" y="29"/>
                  <a:pt x="14" y="29"/>
                </a:cubicBezTo>
                <a:cubicBezTo>
                  <a:pt x="112" y="29"/>
                  <a:pt x="112" y="29"/>
                  <a:pt x="112" y="29"/>
                </a:cubicBezTo>
                <a:cubicBezTo>
                  <a:pt x="112" y="105"/>
                  <a:pt x="112" y="105"/>
                  <a:pt x="112" y="105"/>
                </a:cubicBezTo>
                <a:close/>
                <a:moveTo>
                  <a:pt x="59" y="91"/>
                </a:moveTo>
                <a:cubicBezTo>
                  <a:pt x="59" y="91"/>
                  <a:pt x="59" y="91"/>
                  <a:pt x="59" y="91"/>
                </a:cubicBezTo>
                <a:cubicBezTo>
                  <a:pt x="63" y="91"/>
                  <a:pt x="67" y="90"/>
                  <a:pt x="71" y="89"/>
                </a:cubicBezTo>
                <a:cubicBezTo>
                  <a:pt x="71" y="88"/>
                  <a:pt x="71" y="88"/>
                  <a:pt x="71" y="88"/>
                </a:cubicBezTo>
                <a:cubicBezTo>
                  <a:pt x="74" y="87"/>
                  <a:pt x="77" y="84"/>
                  <a:pt x="79" y="80"/>
                </a:cubicBezTo>
                <a:cubicBezTo>
                  <a:pt x="79" y="80"/>
                  <a:pt x="79" y="80"/>
                  <a:pt x="79" y="80"/>
                </a:cubicBezTo>
                <a:cubicBezTo>
                  <a:pt x="80" y="79"/>
                  <a:pt x="79" y="77"/>
                  <a:pt x="78" y="76"/>
                </a:cubicBezTo>
                <a:cubicBezTo>
                  <a:pt x="62" y="67"/>
                  <a:pt x="62" y="67"/>
                  <a:pt x="62" y="67"/>
                </a:cubicBezTo>
                <a:cubicBezTo>
                  <a:pt x="62" y="50"/>
                  <a:pt x="62" y="50"/>
                  <a:pt x="62" y="50"/>
                </a:cubicBezTo>
                <a:cubicBezTo>
                  <a:pt x="62" y="48"/>
                  <a:pt x="61" y="47"/>
                  <a:pt x="59" y="47"/>
                </a:cubicBezTo>
                <a:cubicBezTo>
                  <a:pt x="53" y="47"/>
                  <a:pt x="48" y="49"/>
                  <a:pt x="44" y="53"/>
                </a:cubicBezTo>
                <a:cubicBezTo>
                  <a:pt x="40" y="57"/>
                  <a:pt x="37" y="63"/>
                  <a:pt x="37" y="69"/>
                </a:cubicBezTo>
                <a:cubicBezTo>
                  <a:pt x="37" y="75"/>
                  <a:pt x="40" y="81"/>
                  <a:pt x="44" y="85"/>
                </a:cubicBezTo>
                <a:cubicBezTo>
                  <a:pt x="48" y="89"/>
                  <a:pt x="53" y="91"/>
                  <a:pt x="59" y="91"/>
                </a:cubicBezTo>
                <a:close/>
                <a:moveTo>
                  <a:pt x="48" y="57"/>
                </a:moveTo>
                <a:cubicBezTo>
                  <a:pt x="48" y="57"/>
                  <a:pt x="48" y="57"/>
                  <a:pt x="48" y="57"/>
                </a:cubicBezTo>
                <a:cubicBezTo>
                  <a:pt x="50" y="55"/>
                  <a:pt x="53" y="53"/>
                  <a:pt x="57" y="53"/>
                </a:cubicBezTo>
                <a:cubicBezTo>
                  <a:pt x="57" y="69"/>
                  <a:pt x="57" y="69"/>
                  <a:pt x="57" y="69"/>
                </a:cubicBezTo>
                <a:cubicBezTo>
                  <a:pt x="57" y="70"/>
                  <a:pt x="57" y="71"/>
                  <a:pt x="58" y="72"/>
                </a:cubicBezTo>
                <a:cubicBezTo>
                  <a:pt x="72" y="80"/>
                  <a:pt x="72" y="80"/>
                  <a:pt x="72" y="80"/>
                </a:cubicBezTo>
                <a:cubicBezTo>
                  <a:pt x="71" y="81"/>
                  <a:pt x="69" y="82"/>
                  <a:pt x="68" y="83"/>
                </a:cubicBezTo>
                <a:cubicBezTo>
                  <a:pt x="68" y="84"/>
                  <a:pt x="68" y="84"/>
                  <a:pt x="68" y="84"/>
                </a:cubicBezTo>
                <a:cubicBezTo>
                  <a:pt x="65" y="85"/>
                  <a:pt x="62" y="86"/>
                  <a:pt x="59" y="86"/>
                </a:cubicBezTo>
                <a:cubicBezTo>
                  <a:pt x="55" y="86"/>
                  <a:pt x="51" y="84"/>
                  <a:pt x="48" y="81"/>
                </a:cubicBezTo>
                <a:cubicBezTo>
                  <a:pt x="45" y="78"/>
                  <a:pt x="43" y="74"/>
                  <a:pt x="43" y="69"/>
                </a:cubicBezTo>
                <a:cubicBezTo>
                  <a:pt x="43" y="64"/>
                  <a:pt x="45" y="60"/>
                  <a:pt x="48" y="57"/>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3" name="Rectangle 24"/>
          <p:cNvSpPr>
            <a:spLocks noChangeArrowheads="1"/>
          </p:cNvSpPr>
          <p:nvPr/>
        </p:nvSpPr>
        <p:spPr bwMode="auto">
          <a:xfrm>
            <a:off x="3846096" y="2446219"/>
            <a:ext cx="1451808" cy="555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添加文本</a:t>
            </a:r>
            <a:endParaRPr lang="en-US" altLang="zh-CN" sz="1200" b="1" dirty="0">
              <a:solidFill>
                <a:schemeClr val="bg1">
                  <a:lumMod val="50000"/>
                </a:schemeClr>
              </a:solidFill>
              <a:latin typeface="微软雅黑" pitchFamily="34" charset="-122"/>
              <a:ea typeface="微软雅黑" pitchFamily="34" charset="-122"/>
            </a:endParaRPr>
          </a:p>
          <a:p>
            <a:pPr algn="ctr">
              <a:lnSpc>
                <a:spcPct val="120000"/>
              </a:lnSpc>
              <a:spcBef>
                <a:spcPts val="300"/>
              </a:spcBef>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34" name="Rectangle 24"/>
          <p:cNvSpPr>
            <a:spLocks noChangeArrowheads="1"/>
          </p:cNvSpPr>
          <p:nvPr/>
        </p:nvSpPr>
        <p:spPr bwMode="auto">
          <a:xfrm>
            <a:off x="725924" y="1524465"/>
            <a:ext cx="1843578"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单击添加文本</a:t>
            </a:r>
            <a:endParaRPr lang="en-US" altLang="zh-CN" sz="1200" b="1" dirty="0">
              <a:solidFill>
                <a:schemeClr val="bg1">
                  <a:lumMod val="50000"/>
                </a:schemeClr>
              </a:solidFill>
              <a:latin typeface="微软雅黑" pitchFamily="34" charset="-122"/>
              <a:ea typeface="微软雅黑" pitchFamily="34" charset="-122"/>
            </a:endParaRPr>
          </a:p>
          <a:p>
            <a:pPr algn="r" defTabSz="914400">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gn="r">
              <a:lnSpc>
                <a:spcPct val="13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35" name="Rectangle 24"/>
          <p:cNvSpPr>
            <a:spLocks noChangeArrowheads="1"/>
          </p:cNvSpPr>
          <p:nvPr/>
        </p:nvSpPr>
        <p:spPr bwMode="auto">
          <a:xfrm>
            <a:off x="2742149" y="1572835"/>
            <a:ext cx="599245"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a:solidFill>
                  <a:schemeClr val="accent2"/>
                </a:solidFill>
              </a:rPr>
              <a:t>15%</a:t>
            </a:r>
            <a:endParaRPr lang="en-US" altLang="zh-CN" dirty="0">
              <a:solidFill>
                <a:schemeClr val="accent2"/>
              </a:solidFill>
            </a:endParaRPr>
          </a:p>
        </p:txBody>
      </p:sp>
      <p:sp>
        <p:nvSpPr>
          <p:cNvPr id="36" name="Rectangle 24"/>
          <p:cNvSpPr>
            <a:spLocks noChangeArrowheads="1"/>
          </p:cNvSpPr>
          <p:nvPr/>
        </p:nvSpPr>
        <p:spPr bwMode="auto">
          <a:xfrm>
            <a:off x="869940" y="3330993"/>
            <a:ext cx="1843578"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单击添加文本</a:t>
            </a:r>
            <a:endParaRPr lang="en-US" altLang="zh-CN" sz="1200" b="1" dirty="0">
              <a:solidFill>
                <a:schemeClr val="bg1">
                  <a:lumMod val="50000"/>
                </a:schemeClr>
              </a:solidFill>
              <a:latin typeface="微软雅黑" pitchFamily="34" charset="-122"/>
              <a:ea typeface="微软雅黑" pitchFamily="34" charset="-122"/>
            </a:endParaRPr>
          </a:p>
          <a:p>
            <a:pPr algn="r" defTabSz="914400">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gn="r">
              <a:lnSpc>
                <a:spcPct val="13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37" name="Rectangle 24"/>
          <p:cNvSpPr>
            <a:spLocks noChangeArrowheads="1"/>
          </p:cNvSpPr>
          <p:nvPr/>
        </p:nvSpPr>
        <p:spPr bwMode="auto">
          <a:xfrm>
            <a:off x="2886165" y="3379362"/>
            <a:ext cx="599245"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a:solidFill>
                  <a:schemeClr val="accent1"/>
                </a:solidFill>
              </a:rPr>
              <a:t>40%</a:t>
            </a:r>
            <a:endParaRPr lang="en-US" altLang="zh-CN" dirty="0">
              <a:solidFill>
                <a:schemeClr val="accent1"/>
              </a:solidFill>
            </a:endParaRPr>
          </a:p>
        </p:txBody>
      </p:sp>
      <p:sp>
        <p:nvSpPr>
          <p:cNvPr id="38" name="Rectangle 24"/>
          <p:cNvSpPr>
            <a:spLocks noChangeArrowheads="1"/>
          </p:cNvSpPr>
          <p:nvPr/>
        </p:nvSpPr>
        <p:spPr bwMode="auto">
          <a:xfrm>
            <a:off x="5936501" y="957951"/>
            <a:ext cx="1843578"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单击添加文本</a:t>
            </a:r>
            <a:endParaRPr lang="en-US" altLang="zh-CN" sz="1200" b="1" dirty="0">
              <a:solidFill>
                <a:schemeClr val="bg1">
                  <a:lumMod val="50000"/>
                </a:schemeClr>
              </a:solidFill>
              <a:latin typeface="微软雅黑" pitchFamily="34" charset="-122"/>
              <a:ea typeface="微软雅黑" pitchFamily="34" charset="-122"/>
            </a:endParaRPr>
          </a:p>
          <a:p>
            <a:pPr defTabSz="914400">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nSpc>
                <a:spcPct val="13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39" name="Rectangle 24"/>
          <p:cNvSpPr>
            <a:spLocks noChangeArrowheads="1"/>
          </p:cNvSpPr>
          <p:nvPr/>
        </p:nvSpPr>
        <p:spPr bwMode="auto">
          <a:xfrm>
            <a:off x="5154074" y="1003325"/>
            <a:ext cx="599245"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a:solidFill>
                  <a:schemeClr val="accent3"/>
                </a:solidFill>
              </a:rPr>
              <a:t>20%</a:t>
            </a:r>
            <a:endParaRPr lang="en-US" altLang="zh-CN" dirty="0">
              <a:solidFill>
                <a:schemeClr val="accent3"/>
              </a:solidFill>
            </a:endParaRPr>
          </a:p>
        </p:txBody>
      </p:sp>
      <p:sp>
        <p:nvSpPr>
          <p:cNvPr id="40" name="Rectangle 24"/>
          <p:cNvSpPr>
            <a:spLocks noChangeArrowheads="1"/>
          </p:cNvSpPr>
          <p:nvPr/>
        </p:nvSpPr>
        <p:spPr bwMode="auto">
          <a:xfrm>
            <a:off x="6751510" y="2368850"/>
            <a:ext cx="1843578"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单击添加文本</a:t>
            </a:r>
            <a:endParaRPr lang="en-US" altLang="zh-CN" sz="1200" b="1" dirty="0">
              <a:solidFill>
                <a:schemeClr val="bg1">
                  <a:lumMod val="50000"/>
                </a:schemeClr>
              </a:solidFill>
              <a:latin typeface="微软雅黑" pitchFamily="34" charset="-122"/>
              <a:ea typeface="微软雅黑" pitchFamily="34" charset="-122"/>
            </a:endParaRPr>
          </a:p>
          <a:p>
            <a:pPr algn="ctr" defTabSz="914400">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gn="ctr">
              <a:lnSpc>
                <a:spcPct val="13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41" name="Rectangle 24"/>
          <p:cNvSpPr>
            <a:spLocks noChangeArrowheads="1"/>
          </p:cNvSpPr>
          <p:nvPr/>
        </p:nvSpPr>
        <p:spPr bwMode="auto">
          <a:xfrm>
            <a:off x="5936502" y="2362243"/>
            <a:ext cx="599245"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a:solidFill>
                  <a:schemeClr val="accent4"/>
                </a:solidFill>
              </a:rPr>
              <a:t>25%</a:t>
            </a:r>
            <a:endParaRPr lang="en-US" altLang="zh-CN" dirty="0">
              <a:solidFill>
                <a:schemeClr val="accent4"/>
              </a:solidFill>
            </a:endParaRPr>
          </a:p>
        </p:txBody>
      </p:sp>
    </p:spTree>
  </p:cSld>
  <p:clrMapOvr>
    <a:masterClrMapping/>
  </p:clrMapOvr>
  <p:transition spd="med" advClick="0" advTm="1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6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600"/>
                                  </p:stCondLst>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ppt_w</p:attrName>
                                        </p:attrNameLst>
                                      </p:cBhvr>
                                      <p:tavLst>
                                        <p:tav tm="0">
                                          <p:val>
                                            <p:fltVal val="0"/>
                                          </p:val>
                                        </p:tav>
                                        <p:tav tm="100000">
                                          <p:val>
                                            <p:strVal val="#ppt_w"/>
                                          </p:val>
                                        </p:tav>
                                      </p:tavLst>
                                    </p:anim>
                                    <p:anim calcmode="lin" valueType="num">
                                      <p:cBhvr>
                                        <p:cTn id="13" dur="500" fill="hold"/>
                                        <p:tgtEl>
                                          <p:spTgt spid="32"/>
                                        </p:tgtEl>
                                        <p:attrNameLst>
                                          <p:attrName>ppt_h</p:attrName>
                                        </p:attrNameLst>
                                      </p:cBhvr>
                                      <p:tavLst>
                                        <p:tav tm="0">
                                          <p:val>
                                            <p:fltVal val="0"/>
                                          </p:val>
                                        </p:tav>
                                        <p:tav tm="100000">
                                          <p:val>
                                            <p:strVal val="#ppt_h"/>
                                          </p:val>
                                        </p:tav>
                                      </p:tavLst>
                                    </p:anim>
                                    <p:animEffect transition="in" filter="fade">
                                      <p:cBhvr>
                                        <p:cTn id="14" dur="500"/>
                                        <p:tgtEl>
                                          <p:spTgt spid="32"/>
                                        </p:tgtEl>
                                      </p:cBhvr>
                                    </p:animEffect>
                                  </p:childTnLst>
                                </p:cTn>
                              </p:par>
                              <p:par>
                                <p:cTn id="15" presetID="53" presetClass="entr" presetSubtype="16" fill="hold" grpId="0" nodeType="withEffect">
                                  <p:stCondLst>
                                    <p:cond delay="60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par>
                                <p:cTn id="20" presetID="21" presetClass="entr" presetSubtype="1" fill="hold" grpId="0" nodeType="withEffect">
                                  <p:stCondLst>
                                    <p:cond delay="1100"/>
                                  </p:stCondLst>
                                  <p:childTnLst>
                                    <p:set>
                                      <p:cBhvr>
                                        <p:cTn id="21" dur="1" fill="hold">
                                          <p:stCondLst>
                                            <p:cond delay="0"/>
                                          </p:stCondLst>
                                        </p:cTn>
                                        <p:tgtEl>
                                          <p:spTgt spid="19"/>
                                        </p:tgtEl>
                                        <p:attrNameLst>
                                          <p:attrName>style.visibility</p:attrName>
                                        </p:attrNameLst>
                                      </p:cBhvr>
                                      <p:to>
                                        <p:strVal val="visible"/>
                                      </p:to>
                                    </p:set>
                                    <p:animEffect transition="in" filter="wheel(1)">
                                      <p:cBhvr>
                                        <p:cTn id="22" dur="750"/>
                                        <p:tgtEl>
                                          <p:spTgt spid="19"/>
                                        </p:tgtEl>
                                      </p:cBhvr>
                                    </p:animEffect>
                                  </p:childTnLst>
                                </p:cTn>
                              </p:par>
                              <p:par>
                                <p:cTn id="23" presetID="53" presetClass="entr" presetSubtype="16" fill="hold" grpId="0" nodeType="withEffect">
                                  <p:stCondLst>
                                    <p:cond delay="1100"/>
                                  </p:stCondLst>
                                  <p:childTnLst>
                                    <p:set>
                                      <p:cBhvr>
                                        <p:cTn id="24" dur="1" fill="hold">
                                          <p:stCondLst>
                                            <p:cond delay="0"/>
                                          </p:stCondLst>
                                        </p:cTn>
                                        <p:tgtEl>
                                          <p:spTgt spid="39"/>
                                        </p:tgtEl>
                                        <p:attrNameLst>
                                          <p:attrName>style.visibility</p:attrName>
                                        </p:attrNameLst>
                                      </p:cBhvr>
                                      <p:to>
                                        <p:strVal val="visible"/>
                                      </p:to>
                                    </p:set>
                                    <p:anim calcmode="lin" valueType="num">
                                      <p:cBhvr>
                                        <p:cTn id="25" dur="500" fill="hold"/>
                                        <p:tgtEl>
                                          <p:spTgt spid="39"/>
                                        </p:tgtEl>
                                        <p:attrNameLst>
                                          <p:attrName>ppt_w</p:attrName>
                                        </p:attrNameLst>
                                      </p:cBhvr>
                                      <p:tavLst>
                                        <p:tav tm="0">
                                          <p:val>
                                            <p:fltVal val="0"/>
                                          </p:val>
                                        </p:tav>
                                        <p:tav tm="100000">
                                          <p:val>
                                            <p:strVal val="#ppt_w"/>
                                          </p:val>
                                        </p:tav>
                                      </p:tavLst>
                                    </p:anim>
                                    <p:anim calcmode="lin" valueType="num">
                                      <p:cBhvr>
                                        <p:cTn id="26" dur="500" fill="hold"/>
                                        <p:tgtEl>
                                          <p:spTgt spid="39"/>
                                        </p:tgtEl>
                                        <p:attrNameLst>
                                          <p:attrName>ppt_h</p:attrName>
                                        </p:attrNameLst>
                                      </p:cBhvr>
                                      <p:tavLst>
                                        <p:tav tm="0">
                                          <p:val>
                                            <p:fltVal val="0"/>
                                          </p:val>
                                        </p:tav>
                                        <p:tav tm="100000">
                                          <p:val>
                                            <p:strVal val="#ppt_h"/>
                                          </p:val>
                                        </p:tav>
                                      </p:tavLst>
                                    </p:anim>
                                    <p:animEffect transition="in" filter="fade">
                                      <p:cBhvr>
                                        <p:cTn id="27" dur="500"/>
                                        <p:tgtEl>
                                          <p:spTgt spid="39"/>
                                        </p:tgtEl>
                                      </p:cBhvr>
                                    </p:animEffect>
                                  </p:childTnLst>
                                </p:cTn>
                              </p:par>
                              <p:par>
                                <p:cTn id="28" presetID="2" presetClass="entr" presetSubtype="2" fill="hold" grpId="0" nodeType="withEffect">
                                  <p:stCondLst>
                                    <p:cond delay="1100"/>
                                  </p:stCondLst>
                                  <p:childTnLst>
                                    <p:set>
                                      <p:cBhvr>
                                        <p:cTn id="29" dur="1" fill="hold">
                                          <p:stCondLst>
                                            <p:cond delay="0"/>
                                          </p:stCondLst>
                                        </p:cTn>
                                        <p:tgtEl>
                                          <p:spTgt spid="38"/>
                                        </p:tgtEl>
                                        <p:attrNameLst>
                                          <p:attrName>style.visibility</p:attrName>
                                        </p:attrNameLst>
                                      </p:cBhvr>
                                      <p:to>
                                        <p:strVal val="visible"/>
                                      </p:to>
                                    </p:set>
                                    <p:anim calcmode="lin" valueType="num">
                                      <p:cBhvr additive="base">
                                        <p:cTn id="30" dur="500" fill="hold"/>
                                        <p:tgtEl>
                                          <p:spTgt spid="38"/>
                                        </p:tgtEl>
                                        <p:attrNameLst>
                                          <p:attrName>ppt_x</p:attrName>
                                        </p:attrNameLst>
                                      </p:cBhvr>
                                      <p:tavLst>
                                        <p:tav tm="0">
                                          <p:val>
                                            <p:strVal val="1+#ppt_w/2"/>
                                          </p:val>
                                        </p:tav>
                                        <p:tav tm="100000">
                                          <p:val>
                                            <p:strVal val="#ppt_x"/>
                                          </p:val>
                                        </p:tav>
                                      </p:tavLst>
                                    </p:anim>
                                    <p:anim calcmode="lin" valueType="num">
                                      <p:cBhvr additive="base">
                                        <p:cTn id="31" dur="500" fill="hold"/>
                                        <p:tgtEl>
                                          <p:spTgt spid="38"/>
                                        </p:tgtEl>
                                        <p:attrNameLst>
                                          <p:attrName>ppt_y</p:attrName>
                                        </p:attrNameLst>
                                      </p:cBhvr>
                                      <p:tavLst>
                                        <p:tav tm="0">
                                          <p:val>
                                            <p:strVal val="#ppt_y"/>
                                          </p:val>
                                        </p:tav>
                                        <p:tav tm="100000">
                                          <p:val>
                                            <p:strVal val="#ppt_y"/>
                                          </p:val>
                                        </p:tav>
                                      </p:tavLst>
                                    </p:anim>
                                  </p:childTnLst>
                                </p:cTn>
                              </p:par>
                              <p:par>
                                <p:cTn id="32" presetID="53" presetClass="entr" presetSubtype="16" fill="hold" grpId="0" nodeType="withEffect">
                                  <p:stCondLst>
                                    <p:cond delay="1600"/>
                                  </p:stCondLst>
                                  <p:childTnLst>
                                    <p:set>
                                      <p:cBhvr>
                                        <p:cTn id="33" dur="1" fill="hold">
                                          <p:stCondLst>
                                            <p:cond delay="0"/>
                                          </p:stCondLst>
                                        </p:cTn>
                                        <p:tgtEl>
                                          <p:spTgt spid="41"/>
                                        </p:tgtEl>
                                        <p:attrNameLst>
                                          <p:attrName>style.visibility</p:attrName>
                                        </p:attrNameLst>
                                      </p:cBhvr>
                                      <p:to>
                                        <p:strVal val="visible"/>
                                      </p:to>
                                    </p:set>
                                    <p:anim calcmode="lin" valueType="num">
                                      <p:cBhvr>
                                        <p:cTn id="34" dur="500" fill="hold"/>
                                        <p:tgtEl>
                                          <p:spTgt spid="41"/>
                                        </p:tgtEl>
                                        <p:attrNameLst>
                                          <p:attrName>ppt_w</p:attrName>
                                        </p:attrNameLst>
                                      </p:cBhvr>
                                      <p:tavLst>
                                        <p:tav tm="0">
                                          <p:val>
                                            <p:fltVal val="0"/>
                                          </p:val>
                                        </p:tav>
                                        <p:tav tm="100000">
                                          <p:val>
                                            <p:strVal val="#ppt_w"/>
                                          </p:val>
                                        </p:tav>
                                      </p:tavLst>
                                    </p:anim>
                                    <p:anim calcmode="lin" valueType="num">
                                      <p:cBhvr>
                                        <p:cTn id="35" dur="500" fill="hold"/>
                                        <p:tgtEl>
                                          <p:spTgt spid="41"/>
                                        </p:tgtEl>
                                        <p:attrNameLst>
                                          <p:attrName>ppt_h</p:attrName>
                                        </p:attrNameLst>
                                      </p:cBhvr>
                                      <p:tavLst>
                                        <p:tav tm="0">
                                          <p:val>
                                            <p:fltVal val="0"/>
                                          </p:val>
                                        </p:tav>
                                        <p:tav tm="100000">
                                          <p:val>
                                            <p:strVal val="#ppt_h"/>
                                          </p:val>
                                        </p:tav>
                                      </p:tavLst>
                                    </p:anim>
                                    <p:animEffect transition="in" filter="fade">
                                      <p:cBhvr>
                                        <p:cTn id="36" dur="500"/>
                                        <p:tgtEl>
                                          <p:spTgt spid="41"/>
                                        </p:tgtEl>
                                      </p:cBhvr>
                                    </p:animEffect>
                                  </p:childTnLst>
                                </p:cTn>
                              </p:par>
                              <p:par>
                                <p:cTn id="37" presetID="2" presetClass="entr" presetSubtype="2" fill="hold" grpId="0" nodeType="withEffect">
                                  <p:stCondLst>
                                    <p:cond delay="1600"/>
                                  </p:stCondLst>
                                  <p:childTnLst>
                                    <p:set>
                                      <p:cBhvr>
                                        <p:cTn id="38" dur="1" fill="hold">
                                          <p:stCondLst>
                                            <p:cond delay="0"/>
                                          </p:stCondLst>
                                        </p:cTn>
                                        <p:tgtEl>
                                          <p:spTgt spid="40"/>
                                        </p:tgtEl>
                                        <p:attrNameLst>
                                          <p:attrName>style.visibility</p:attrName>
                                        </p:attrNameLst>
                                      </p:cBhvr>
                                      <p:to>
                                        <p:strVal val="visible"/>
                                      </p:to>
                                    </p:set>
                                    <p:anim calcmode="lin" valueType="num">
                                      <p:cBhvr additive="base">
                                        <p:cTn id="39" dur="500" fill="hold"/>
                                        <p:tgtEl>
                                          <p:spTgt spid="40"/>
                                        </p:tgtEl>
                                        <p:attrNameLst>
                                          <p:attrName>ppt_x</p:attrName>
                                        </p:attrNameLst>
                                      </p:cBhvr>
                                      <p:tavLst>
                                        <p:tav tm="0">
                                          <p:val>
                                            <p:strVal val="1+#ppt_w/2"/>
                                          </p:val>
                                        </p:tav>
                                        <p:tav tm="100000">
                                          <p:val>
                                            <p:strVal val="#ppt_x"/>
                                          </p:val>
                                        </p:tav>
                                      </p:tavLst>
                                    </p:anim>
                                    <p:anim calcmode="lin" valueType="num">
                                      <p:cBhvr additive="base">
                                        <p:cTn id="40" dur="500" fill="hold"/>
                                        <p:tgtEl>
                                          <p:spTgt spid="40"/>
                                        </p:tgtEl>
                                        <p:attrNameLst>
                                          <p:attrName>ppt_y</p:attrName>
                                        </p:attrNameLst>
                                      </p:cBhvr>
                                      <p:tavLst>
                                        <p:tav tm="0">
                                          <p:val>
                                            <p:strVal val="#ppt_y"/>
                                          </p:val>
                                        </p:tav>
                                        <p:tav tm="100000">
                                          <p:val>
                                            <p:strVal val="#ppt_y"/>
                                          </p:val>
                                        </p:tav>
                                      </p:tavLst>
                                    </p:anim>
                                  </p:childTnLst>
                                </p:cTn>
                              </p:par>
                              <p:par>
                                <p:cTn id="41" presetID="53" presetClass="entr" presetSubtype="16" fill="hold" grpId="0" nodeType="withEffect">
                                  <p:stCondLst>
                                    <p:cond delay="2100"/>
                                  </p:stCondLst>
                                  <p:childTnLst>
                                    <p:set>
                                      <p:cBhvr>
                                        <p:cTn id="42" dur="1" fill="hold">
                                          <p:stCondLst>
                                            <p:cond delay="0"/>
                                          </p:stCondLst>
                                        </p:cTn>
                                        <p:tgtEl>
                                          <p:spTgt spid="37"/>
                                        </p:tgtEl>
                                        <p:attrNameLst>
                                          <p:attrName>style.visibility</p:attrName>
                                        </p:attrNameLst>
                                      </p:cBhvr>
                                      <p:to>
                                        <p:strVal val="visible"/>
                                      </p:to>
                                    </p:set>
                                    <p:anim calcmode="lin" valueType="num">
                                      <p:cBhvr>
                                        <p:cTn id="43" dur="500" fill="hold"/>
                                        <p:tgtEl>
                                          <p:spTgt spid="37"/>
                                        </p:tgtEl>
                                        <p:attrNameLst>
                                          <p:attrName>ppt_w</p:attrName>
                                        </p:attrNameLst>
                                      </p:cBhvr>
                                      <p:tavLst>
                                        <p:tav tm="0">
                                          <p:val>
                                            <p:fltVal val="0"/>
                                          </p:val>
                                        </p:tav>
                                        <p:tav tm="100000">
                                          <p:val>
                                            <p:strVal val="#ppt_w"/>
                                          </p:val>
                                        </p:tav>
                                      </p:tavLst>
                                    </p:anim>
                                    <p:anim calcmode="lin" valueType="num">
                                      <p:cBhvr>
                                        <p:cTn id="44" dur="500" fill="hold"/>
                                        <p:tgtEl>
                                          <p:spTgt spid="37"/>
                                        </p:tgtEl>
                                        <p:attrNameLst>
                                          <p:attrName>ppt_h</p:attrName>
                                        </p:attrNameLst>
                                      </p:cBhvr>
                                      <p:tavLst>
                                        <p:tav tm="0">
                                          <p:val>
                                            <p:fltVal val="0"/>
                                          </p:val>
                                        </p:tav>
                                        <p:tav tm="100000">
                                          <p:val>
                                            <p:strVal val="#ppt_h"/>
                                          </p:val>
                                        </p:tav>
                                      </p:tavLst>
                                    </p:anim>
                                    <p:animEffect transition="in" filter="fade">
                                      <p:cBhvr>
                                        <p:cTn id="45" dur="500"/>
                                        <p:tgtEl>
                                          <p:spTgt spid="37"/>
                                        </p:tgtEl>
                                      </p:cBhvr>
                                    </p:animEffect>
                                  </p:childTnLst>
                                </p:cTn>
                              </p:par>
                              <p:par>
                                <p:cTn id="46" presetID="2" presetClass="entr" presetSubtype="8" fill="hold" grpId="0" nodeType="withEffect">
                                  <p:stCondLst>
                                    <p:cond delay="2100"/>
                                  </p:stCondLst>
                                  <p:childTnLst>
                                    <p:set>
                                      <p:cBhvr>
                                        <p:cTn id="47" dur="1" fill="hold">
                                          <p:stCondLst>
                                            <p:cond delay="0"/>
                                          </p:stCondLst>
                                        </p:cTn>
                                        <p:tgtEl>
                                          <p:spTgt spid="36"/>
                                        </p:tgtEl>
                                        <p:attrNameLst>
                                          <p:attrName>style.visibility</p:attrName>
                                        </p:attrNameLst>
                                      </p:cBhvr>
                                      <p:to>
                                        <p:strVal val="visible"/>
                                      </p:to>
                                    </p:set>
                                    <p:anim calcmode="lin" valueType="num">
                                      <p:cBhvr additive="base">
                                        <p:cTn id="48" dur="500" fill="hold"/>
                                        <p:tgtEl>
                                          <p:spTgt spid="36"/>
                                        </p:tgtEl>
                                        <p:attrNameLst>
                                          <p:attrName>ppt_x</p:attrName>
                                        </p:attrNameLst>
                                      </p:cBhvr>
                                      <p:tavLst>
                                        <p:tav tm="0">
                                          <p:val>
                                            <p:strVal val="0-#ppt_w/2"/>
                                          </p:val>
                                        </p:tav>
                                        <p:tav tm="100000">
                                          <p:val>
                                            <p:strVal val="#ppt_x"/>
                                          </p:val>
                                        </p:tav>
                                      </p:tavLst>
                                    </p:anim>
                                    <p:anim calcmode="lin" valueType="num">
                                      <p:cBhvr additive="base">
                                        <p:cTn id="49" dur="500" fill="hold"/>
                                        <p:tgtEl>
                                          <p:spTgt spid="36"/>
                                        </p:tgtEl>
                                        <p:attrNameLst>
                                          <p:attrName>ppt_y</p:attrName>
                                        </p:attrNameLst>
                                      </p:cBhvr>
                                      <p:tavLst>
                                        <p:tav tm="0">
                                          <p:val>
                                            <p:strVal val="#ppt_y"/>
                                          </p:val>
                                        </p:tav>
                                        <p:tav tm="100000">
                                          <p:val>
                                            <p:strVal val="#ppt_y"/>
                                          </p:val>
                                        </p:tav>
                                      </p:tavLst>
                                    </p:anim>
                                  </p:childTnLst>
                                </p:cTn>
                              </p:par>
                              <p:par>
                                <p:cTn id="50" presetID="53" presetClass="entr" presetSubtype="16" fill="hold" grpId="0" nodeType="withEffect">
                                  <p:stCondLst>
                                    <p:cond delay="2600"/>
                                  </p:stCondLst>
                                  <p:childTnLst>
                                    <p:set>
                                      <p:cBhvr>
                                        <p:cTn id="51" dur="1" fill="hold">
                                          <p:stCondLst>
                                            <p:cond delay="0"/>
                                          </p:stCondLst>
                                        </p:cTn>
                                        <p:tgtEl>
                                          <p:spTgt spid="35"/>
                                        </p:tgtEl>
                                        <p:attrNameLst>
                                          <p:attrName>style.visibility</p:attrName>
                                        </p:attrNameLst>
                                      </p:cBhvr>
                                      <p:to>
                                        <p:strVal val="visible"/>
                                      </p:to>
                                    </p:set>
                                    <p:anim calcmode="lin" valueType="num">
                                      <p:cBhvr>
                                        <p:cTn id="52" dur="500" fill="hold"/>
                                        <p:tgtEl>
                                          <p:spTgt spid="35"/>
                                        </p:tgtEl>
                                        <p:attrNameLst>
                                          <p:attrName>ppt_w</p:attrName>
                                        </p:attrNameLst>
                                      </p:cBhvr>
                                      <p:tavLst>
                                        <p:tav tm="0">
                                          <p:val>
                                            <p:fltVal val="0"/>
                                          </p:val>
                                        </p:tav>
                                        <p:tav tm="100000">
                                          <p:val>
                                            <p:strVal val="#ppt_w"/>
                                          </p:val>
                                        </p:tav>
                                      </p:tavLst>
                                    </p:anim>
                                    <p:anim calcmode="lin" valueType="num">
                                      <p:cBhvr>
                                        <p:cTn id="53" dur="500" fill="hold"/>
                                        <p:tgtEl>
                                          <p:spTgt spid="35"/>
                                        </p:tgtEl>
                                        <p:attrNameLst>
                                          <p:attrName>ppt_h</p:attrName>
                                        </p:attrNameLst>
                                      </p:cBhvr>
                                      <p:tavLst>
                                        <p:tav tm="0">
                                          <p:val>
                                            <p:fltVal val="0"/>
                                          </p:val>
                                        </p:tav>
                                        <p:tav tm="100000">
                                          <p:val>
                                            <p:strVal val="#ppt_h"/>
                                          </p:val>
                                        </p:tav>
                                      </p:tavLst>
                                    </p:anim>
                                    <p:animEffect transition="in" filter="fade">
                                      <p:cBhvr>
                                        <p:cTn id="54" dur="500"/>
                                        <p:tgtEl>
                                          <p:spTgt spid="35"/>
                                        </p:tgtEl>
                                      </p:cBhvr>
                                    </p:animEffect>
                                  </p:childTnLst>
                                </p:cTn>
                              </p:par>
                              <p:par>
                                <p:cTn id="55" presetID="2" presetClass="entr" presetSubtype="8" fill="hold" grpId="0" nodeType="withEffect">
                                  <p:stCondLst>
                                    <p:cond delay="260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0-#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9" grpId="0">
        <p:bldAsOne/>
      </p:bldGraphic>
      <p:bldP spid="32" grpId="0" animBg="1"/>
      <p:bldP spid="33" grpId="0"/>
      <p:bldP spid="34" grpId="0"/>
      <p:bldP spid="35" grpId="0"/>
      <p:bldP spid="36" grpId="0"/>
      <p:bldP spid="37" grpId="0"/>
      <p:bldP spid="38" grpId="0"/>
      <p:bldP spid="39" grpId="0"/>
      <p:bldP spid="40" grpId="0"/>
      <p:bldP spid="4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885798" y="1542180"/>
            <a:ext cx="1454727" cy="1205892"/>
          </a:xfrm>
          <a:prstGeom prst="rect">
            <a:avLst/>
          </a:prstGeom>
          <a:solidFill>
            <a:schemeClr val="accent1"/>
          </a:solidFill>
          <a:ln>
            <a:noFill/>
          </a:ln>
          <a:effectLst>
            <a:reflection blurRad="6350" stA="52000" endA="300" endPos="35000" dir="5400000" sy="-100000" algn="bl" rotWithShape="0"/>
          </a:effectLst>
          <a:scene3d>
            <a:camera prst="perspectiveRight" fov="7200000">
              <a:rot lat="0" lon="19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rtlCol="0" anchor="ctr"/>
          <a:lstStyle/>
          <a:p>
            <a:pPr algn="ctr">
              <a:lnSpc>
                <a:spcPct val="150000"/>
              </a:lnSpc>
            </a:pPr>
            <a:r>
              <a:rPr lang="zh-CN" altLang="en-US" sz="1200" dirty="0">
                <a:latin typeface="微软雅黑" pitchFamily="34" charset="-122"/>
                <a:ea typeface="微软雅黑" pitchFamily="34" charset="-122"/>
                <a:cs typeface="+mn-ea"/>
                <a:sym typeface="+mn-lt"/>
              </a:rPr>
              <a:t>在此输入标题</a:t>
            </a:r>
          </a:p>
        </p:txBody>
      </p:sp>
      <p:sp>
        <p:nvSpPr>
          <p:cNvPr id="14" name="文本框 13"/>
          <p:cNvSpPr txBox="1"/>
          <p:nvPr/>
        </p:nvSpPr>
        <p:spPr>
          <a:xfrm>
            <a:off x="765755" y="3223814"/>
            <a:ext cx="1694814" cy="377016"/>
          </a:xfrm>
          <a:prstGeom prst="rect">
            <a:avLst/>
          </a:prstGeom>
          <a:noFill/>
        </p:spPr>
        <p:txBody>
          <a:bodyPr wrap="square" lIns="68568" tIns="34285" rIns="68568" bIns="34285" rtlCol="0">
            <a:spAutoFit/>
          </a:bodyPr>
          <a:lstStyle/>
          <a:p>
            <a:pPr>
              <a:lnSpc>
                <a:spcPct val="125000"/>
              </a:lnSpc>
              <a:spcBef>
                <a:spcPts val="450"/>
              </a:spcBef>
            </a:pPr>
            <a:r>
              <a:rPr lang="zh-CN" altLang="en-US" sz="800" dirty="0">
                <a:solidFill>
                  <a:schemeClr val="bg1">
                    <a:lumMod val="50000"/>
                  </a:schemeClr>
                </a:solidFill>
                <a:latin typeface="微软雅黑" pitchFamily="34" charset="-122"/>
                <a:ea typeface="微软雅黑" pitchFamily="34" charset="-122"/>
                <a:cs typeface="+mn-ea"/>
                <a:sym typeface="+mn-lt"/>
              </a:rPr>
              <a:t>在此输入关于此标题或图形的文字描述内容或者相关的数据。</a:t>
            </a:r>
            <a:endParaRPr lang="en-US" altLang="zh-CN" sz="800" dirty="0">
              <a:solidFill>
                <a:schemeClr val="bg1">
                  <a:lumMod val="50000"/>
                </a:schemeClr>
              </a:solidFill>
              <a:latin typeface="微软雅黑" pitchFamily="34" charset="-122"/>
              <a:ea typeface="微软雅黑" pitchFamily="34" charset="-122"/>
              <a:cs typeface="+mn-ea"/>
              <a:sym typeface="+mn-lt"/>
            </a:endParaRPr>
          </a:p>
        </p:txBody>
      </p:sp>
      <p:sp>
        <p:nvSpPr>
          <p:cNvPr id="16" name="矩形 15"/>
          <p:cNvSpPr/>
          <p:nvPr/>
        </p:nvSpPr>
        <p:spPr>
          <a:xfrm>
            <a:off x="2853239" y="1542180"/>
            <a:ext cx="1454727" cy="1205892"/>
          </a:xfrm>
          <a:prstGeom prst="rect">
            <a:avLst/>
          </a:prstGeom>
          <a:solidFill>
            <a:schemeClr val="accent2"/>
          </a:solidFill>
          <a:ln>
            <a:noFill/>
          </a:ln>
          <a:effectLst>
            <a:reflection blurRad="6350" stA="52000" endA="300" endPos="35000" dir="5400000" sy="-100000" algn="bl" rotWithShape="0"/>
          </a:effectLst>
          <a:scene3d>
            <a:camera prst="perspectiveRight" fov="7200000">
              <a:rot lat="0" lon="19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rtlCol="0" anchor="ctr"/>
          <a:lstStyle/>
          <a:p>
            <a:pPr algn="ctr">
              <a:lnSpc>
                <a:spcPct val="150000"/>
              </a:lnSpc>
            </a:pPr>
            <a:r>
              <a:rPr lang="zh-CN" altLang="en-US" sz="1200" dirty="0">
                <a:latin typeface="微软雅黑" pitchFamily="34" charset="-122"/>
                <a:ea typeface="微软雅黑" pitchFamily="34" charset="-122"/>
                <a:cs typeface="+mn-ea"/>
                <a:sym typeface="+mn-lt"/>
              </a:rPr>
              <a:t>在此输入标题</a:t>
            </a:r>
          </a:p>
        </p:txBody>
      </p:sp>
      <p:sp>
        <p:nvSpPr>
          <p:cNvPr id="17" name="文本框 16"/>
          <p:cNvSpPr txBox="1"/>
          <p:nvPr/>
        </p:nvSpPr>
        <p:spPr>
          <a:xfrm>
            <a:off x="2733195" y="3223814"/>
            <a:ext cx="1694814" cy="377016"/>
          </a:xfrm>
          <a:prstGeom prst="rect">
            <a:avLst/>
          </a:prstGeom>
          <a:noFill/>
        </p:spPr>
        <p:txBody>
          <a:bodyPr wrap="square" lIns="68568" tIns="34285" rIns="68568" bIns="34285" rtlCol="0">
            <a:spAutoFit/>
          </a:bodyPr>
          <a:lstStyle/>
          <a:p>
            <a:pPr>
              <a:lnSpc>
                <a:spcPct val="125000"/>
              </a:lnSpc>
              <a:spcBef>
                <a:spcPts val="450"/>
              </a:spcBef>
            </a:pPr>
            <a:r>
              <a:rPr lang="zh-CN" altLang="en-US" sz="800" dirty="0">
                <a:solidFill>
                  <a:schemeClr val="bg1">
                    <a:lumMod val="50000"/>
                  </a:schemeClr>
                </a:solidFill>
                <a:latin typeface="微软雅黑" pitchFamily="34" charset="-122"/>
                <a:ea typeface="微软雅黑" pitchFamily="34" charset="-122"/>
                <a:cs typeface="+mn-ea"/>
                <a:sym typeface="+mn-lt"/>
              </a:rPr>
              <a:t>在此输入关于此标题或图形的文字描述内容或者相关的数据。</a:t>
            </a:r>
            <a:endParaRPr lang="en-US" altLang="zh-CN" sz="800" dirty="0">
              <a:solidFill>
                <a:schemeClr val="bg1">
                  <a:lumMod val="50000"/>
                </a:schemeClr>
              </a:solidFill>
              <a:latin typeface="微软雅黑" pitchFamily="34" charset="-122"/>
              <a:ea typeface="微软雅黑" pitchFamily="34" charset="-122"/>
              <a:cs typeface="+mn-ea"/>
              <a:sym typeface="+mn-lt"/>
            </a:endParaRPr>
          </a:p>
        </p:txBody>
      </p:sp>
      <p:sp>
        <p:nvSpPr>
          <p:cNvPr id="19" name="矩形 18"/>
          <p:cNvSpPr/>
          <p:nvPr/>
        </p:nvSpPr>
        <p:spPr>
          <a:xfrm>
            <a:off x="4692043" y="1542180"/>
            <a:ext cx="1454727" cy="1205892"/>
          </a:xfrm>
          <a:prstGeom prst="rect">
            <a:avLst/>
          </a:prstGeom>
          <a:solidFill>
            <a:schemeClr val="accent3"/>
          </a:solidFill>
          <a:ln>
            <a:noFill/>
          </a:ln>
          <a:effectLst>
            <a:reflection blurRad="6350" stA="52000" endA="300" endPos="35000" dir="5400000" sy="-100000" algn="bl" rotWithShape="0"/>
          </a:effectLst>
          <a:scene3d>
            <a:camera prst="perspectiveRight" fov="7200000">
              <a:rot lat="0" lon="19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rtlCol="0" anchor="ctr"/>
          <a:lstStyle/>
          <a:p>
            <a:pPr algn="ctr">
              <a:lnSpc>
                <a:spcPct val="150000"/>
              </a:lnSpc>
            </a:pPr>
            <a:r>
              <a:rPr lang="zh-CN" altLang="en-US" sz="1200" dirty="0">
                <a:latin typeface="微软雅黑" pitchFamily="34" charset="-122"/>
                <a:ea typeface="微软雅黑" pitchFamily="34" charset="-122"/>
                <a:cs typeface="+mn-ea"/>
                <a:sym typeface="+mn-lt"/>
              </a:rPr>
              <a:t>在此输入标题</a:t>
            </a:r>
          </a:p>
        </p:txBody>
      </p:sp>
      <p:sp>
        <p:nvSpPr>
          <p:cNvPr id="20" name="文本框 19"/>
          <p:cNvSpPr txBox="1"/>
          <p:nvPr/>
        </p:nvSpPr>
        <p:spPr>
          <a:xfrm>
            <a:off x="4572000" y="3223814"/>
            <a:ext cx="1694814" cy="377016"/>
          </a:xfrm>
          <a:prstGeom prst="rect">
            <a:avLst/>
          </a:prstGeom>
          <a:noFill/>
        </p:spPr>
        <p:txBody>
          <a:bodyPr wrap="square" lIns="68568" tIns="34285" rIns="68568" bIns="34285" rtlCol="0">
            <a:spAutoFit/>
          </a:bodyPr>
          <a:lstStyle/>
          <a:p>
            <a:pPr>
              <a:lnSpc>
                <a:spcPct val="125000"/>
              </a:lnSpc>
              <a:spcBef>
                <a:spcPts val="450"/>
              </a:spcBef>
            </a:pPr>
            <a:r>
              <a:rPr lang="zh-CN" altLang="en-US" sz="800" dirty="0">
                <a:solidFill>
                  <a:schemeClr val="bg1">
                    <a:lumMod val="50000"/>
                  </a:schemeClr>
                </a:solidFill>
                <a:latin typeface="微软雅黑" pitchFamily="34" charset="-122"/>
                <a:ea typeface="微软雅黑" pitchFamily="34" charset="-122"/>
                <a:cs typeface="+mn-ea"/>
                <a:sym typeface="+mn-lt"/>
              </a:rPr>
              <a:t>在此输入关于此标题或图形的文字描述内容或者相关的数据</a:t>
            </a:r>
            <a:r>
              <a:rPr lang="zh-CN" altLang="en-US" sz="800" dirty="0">
                <a:solidFill>
                  <a:schemeClr val="bg1">
                    <a:lumMod val="50000"/>
                  </a:schemeClr>
                </a:solidFill>
                <a:cs typeface="+mn-ea"/>
                <a:sym typeface="+mn-lt"/>
              </a:rPr>
              <a:t>。</a:t>
            </a:r>
            <a:endParaRPr lang="en-US" altLang="zh-CN" sz="800" dirty="0">
              <a:solidFill>
                <a:schemeClr val="bg1">
                  <a:lumMod val="50000"/>
                </a:schemeClr>
              </a:solidFill>
              <a:cs typeface="+mn-ea"/>
              <a:sym typeface="+mn-lt"/>
            </a:endParaRPr>
          </a:p>
        </p:txBody>
      </p:sp>
      <p:sp>
        <p:nvSpPr>
          <p:cNvPr id="22" name="矩形 21"/>
          <p:cNvSpPr/>
          <p:nvPr/>
        </p:nvSpPr>
        <p:spPr>
          <a:xfrm>
            <a:off x="6699984" y="1542180"/>
            <a:ext cx="1454727" cy="1205892"/>
          </a:xfrm>
          <a:prstGeom prst="rect">
            <a:avLst/>
          </a:prstGeom>
          <a:solidFill>
            <a:schemeClr val="accent4"/>
          </a:solidFill>
          <a:ln>
            <a:noFill/>
          </a:ln>
          <a:effectLst>
            <a:reflection blurRad="6350" stA="52000" endA="300" endPos="35000" dir="5400000" sy="-100000" algn="bl" rotWithShape="0"/>
          </a:effectLst>
          <a:scene3d>
            <a:camera prst="perspectiveRight" fov="7200000">
              <a:rot lat="0" lon="19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rtlCol="0" anchor="ctr"/>
          <a:lstStyle/>
          <a:p>
            <a:pPr algn="ctr">
              <a:lnSpc>
                <a:spcPct val="150000"/>
              </a:lnSpc>
            </a:pPr>
            <a:r>
              <a:rPr lang="zh-CN" altLang="en-US" sz="1200" dirty="0">
                <a:latin typeface="微软雅黑" pitchFamily="34" charset="-122"/>
                <a:ea typeface="微软雅黑" pitchFamily="34" charset="-122"/>
                <a:cs typeface="+mn-ea"/>
                <a:sym typeface="+mn-lt"/>
              </a:rPr>
              <a:t>在此输入标题</a:t>
            </a:r>
          </a:p>
        </p:txBody>
      </p:sp>
      <p:sp>
        <p:nvSpPr>
          <p:cNvPr id="23" name="文本框 22"/>
          <p:cNvSpPr txBox="1"/>
          <p:nvPr/>
        </p:nvSpPr>
        <p:spPr>
          <a:xfrm>
            <a:off x="6579940" y="3223814"/>
            <a:ext cx="1694814" cy="377016"/>
          </a:xfrm>
          <a:prstGeom prst="rect">
            <a:avLst/>
          </a:prstGeom>
          <a:noFill/>
        </p:spPr>
        <p:txBody>
          <a:bodyPr wrap="square" lIns="68568" tIns="34285" rIns="68568" bIns="34285" rtlCol="0">
            <a:spAutoFit/>
          </a:bodyPr>
          <a:lstStyle/>
          <a:p>
            <a:pPr>
              <a:lnSpc>
                <a:spcPct val="125000"/>
              </a:lnSpc>
              <a:spcBef>
                <a:spcPts val="450"/>
              </a:spcBef>
            </a:pPr>
            <a:r>
              <a:rPr lang="zh-CN" altLang="en-US" sz="800" dirty="0">
                <a:solidFill>
                  <a:schemeClr val="bg1">
                    <a:lumMod val="50000"/>
                  </a:schemeClr>
                </a:solidFill>
                <a:latin typeface="微软雅黑" pitchFamily="34" charset="-122"/>
                <a:ea typeface="微软雅黑" pitchFamily="34" charset="-122"/>
                <a:cs typeface="+mn-ea"/>
                <a:sym typeface="+mn-lt"/>
              </a:rPr>
              <a:t>在此输入关于此标题或图形的文字描述内容或者相关的数据。</a:t>
            </a:r>
            <a:endParaRPr lang="en-US" altLang="zh-CN" sz="800" dirty="0">
              <a:solidFill>
                <a:schemeClr val="bg1">
                  <a:lumMod val="50000"/>
                </a:schemeClr>
              </a:solidFill>
              <a:latin typeface="微软雅黑" pitchFamily="34" charset="-122"/>
              <a:ea typeface="微软雅黑" pitchFamily="34" charset="-122"/>
              <a:cs typeface="+mn-ea"/>
              <a:sym typeface="+mn-lt"/>
            </a:endParaRPr>
          </a:p>
        </p:txBody>
      </p:sp>
    </p:spTree>
    <p:extLst>
      <p:ext uri="{BB962C8B-B14F-4D97-AF65-F5344CB8AC3E}">
        <p14:creationId xmlns:p14="http://schemas.microsoft.com/office/powerpoint/2010/main" val="577551483"/>
      </p:ext>
    </p:extLst>
  </p:cSld>
  <p:clrMapOvr>
    <a:masterClrMapping/>
  </p:clrMapOvr>
  <p:transition spd="med" advClick="0" advTm="1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1000"/>
                                        <p:tgtEl>
                                          <p:spTgt spid="13"/>
                                        </p:tgtEl>
                                      </p:cBhvr>
                                    </p:animEffect>
                                  </p:childTnLst>
                                </p:cTn>
                              </p:par>
                            </p:childTnLst>
                          </p:cTn>
                        </p:par>
                        <p:par>
                          <p:cTn id="8" fill="hold">
                            <p:stCondLst>
                              <p:cond delay="1000"/>
                            </p:stCondLst>
                            <p:childTnLst>
                              <p:par>
                                <p:cTn id="9" presetID="10" presetClass="entr" presetSubtype="0" fill="hold" grpId="0" nodeType="afterEffect">
                                  <p:stCondLst>
                                    <p:cond delay="0"/>
                                  </p:stCondLst>
                                  <p:iterate type="lt">
                                    <p:tmPct val="10000"/>
                                  </p:iterate>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280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1000"/>
                                        <p:tgtEl>
                                          <p:spTgt spid="16"/>
                                        </p:tgtEl>
                                      </p:cBhvr>
                                    </p:animEffect>
                                  </p:childTnLst>
                                </p:cTn>
                              </p:par>
                            </p:childTnLst>
                          </p:cTn>
                        </p:par>
                        <p:par>
                          <p:cTn id="16" fill="hold">
                            <p:stCondLst>
                              <p:cond delay="3800"/>
                            </p:stCondLst>
                            <p:childTnLst>
                              <p:par>
                                <p:cTn id="17" presetID="10" presetClass="entr" presetSubtype="0" fill="hold" grpId="0" nodeType="afterEffect">
                                  <p:stCondLst>
                                    <p:cond delay="0"/>
                                  </p:stCondLst>
                                  <p:iterate type="lt">
                                    <p:tmPct val="10000"/>
                                  </p:iterate>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5600"/>
                            </p:stCondLst>
                            <p:childTnLst>
                              <p:par>
                                <p:cTn id="21" presetID="22" presetClass="entr" presetSubtype="8"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1000"/>
                                        <p:tgtEl>
                                          <p:spTgt spid="19"/>
                                        </p:tgtEl>
                                      </p:cBhvr>
                                    </p:animEffect>
                                  </p:childTnLst>
                                </p:cTn>
                              </p:par>
                            </p:childTnLst>
                          </p:cTn>
                        </p:par>
                        <p:par>
                          <p:cTn id="24" fill="hold">
                            <p:stCondLst>
                              <p:cond delay="6600"/>
                            </p:stCondLst>
                            <p:childTnLst>
                              <p:par>
                                <p:cTn id="25" presetID="10" presetClass="entr" presetSubtype="0" fill="hold" grpId="0" nodeType="afterEffect">
                                  <p:stCondLst>
                                    <p:cond delay="0"/>
                                  </p:stCondLst>
                                  <p:iterate type="lt">
                                    <p:tmPct val="10000"/>
                                  </p:iterate>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par>
                          <p:cTn id="28" fill="hold">
                            <p:stCondLst>
                              <p:cond delay="8400"/>
                            </p:stCondLst>
                            <p:childTnLst>
                              <p:par>
                                <p:cTn id="29" presetID="22" presetClass="entr" presetSubtype="8"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1000"/>
                                        <p:tgtEl>
                                          <p:spTgt spid="22"/>
                                        </p:tgtEl>
                                      </p:cBhvr>
                                    </p:animEffect>
                                  </p:childTnLst>
                                </p:cTn>
                              </p:par>
                            </p:childTnLst>
                          </p:cTn>
                        </p:par>
                        <p:par>
                          <p:cTn id="32" fill="hold">
                            <p:stCondLst>
                              <p:cond delay="940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6" grpId="0" animBg="1"/>
      <p:bldP spid="17" grpId="0"/>
      <p:bldP spid="19" grpId="0" animBg="1"/>
      <p:bldP spid="20" grpId="0"/>
      <p:bldP spid="22" grpId="0" animBg="1"/>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Rectangle 10"/>
          <p:cNvSpPr/>
          <p:nvPr/>
        </p:nvSpPr>
        <p:spPr>
          <a:xfrm>
            <a:off x="3889088" y="1200151"/>
            <a:ext cx="4341584" cy="2992375"/>
          </a:xfrm>
          <a:prstGeom prst="rect">
            <a:avLst/>
          </a:prstGeom>
          <a:blipFill>
            <a:blip r:embed="rId3" cstate="print"/>
            <a:stretch>
              <a:fillRect/>
            </a:stretch>
          </a:blipFill>
          <a:ln w="25400" cap="flat" cmpd="sng" algn="ctr">
            <a:noFill/>
            <a:prstDash val="solid"/>
          </a:ln>
          <a:effectLst/>
        </p:spPr>
        <p:txBody>
          <a:bodyPr lIns="68577" tIns="34289" rIns="68577" bIns="34289" anchor="ctr"/>
          <a:lstStyle/>
          <a:p>
            <a:pPr algn="ctr" defTabSz="685777">
              <a:defRPr/>
            </a:pPr>
            <a:endParaRPr lang="zh-CN" altLang="zh-CN" sz="1400" kern="0" dirty="0">
              <a:solidFill>
                <a:srgbClr val="FFFFFF"/>
              </a:solidFill>
              <a:cs typeface="+mn-ea"/>
              <a:sym typeface="+mn-lt"/>
            </a:endParaRPr>
          </a:p>
        </p:txBody>
      </p:sp>
      <p:sp>
        <p:nvSpPr>
          <p:cNvPr id="227" name="Rectangle 22"/>
          <p:cNvSpPr/>
          <p:nvPr/>
        </p:nvSpPr>
        <p:spPr>
          <a:xfrm>
            <a:off x="914519" y="1778973"/>
            <a:ext cx="4354600" cy="873045"/>
          </a:xfrm>
          <a:prstGeom prst="roundRect">
            <a:avLst>
              <a:gd name="adj" fmla="val 6247"/>
            </a:avLst>
          </a:prstGeom>
          <a:solidFill>
            <a:schemeClr val="accent1"/>
          </a:solidFill>
          <a:ln w="25400" cap="flat" cmpd="sng" algn="ctr">
            <a:noFill/>
            <a:prstDash val="solid"/>
          </a:ln>
          <a:effectLst/>
        </p:spPr>
        <p:txBody>
          <a:bodyPr lIns="68577" tIns="34289" rIns="68577" bIns="34289" anchor="ctr"/>
          <a:lstStyle/>
          <a:p>
            <a:pPr algn="ctr" defTabSz="685777">
              <a:defRPr/>
            </a:pPr>
            <a:endParaRPr lang="en-US" sz="1400" kern="0" dirty="0">
              <a:solidFill>
                <a:sysClr val="window" lastClr="FFFFFF"/>
              </a:solidFill>
              <a:cs typeface="+mn-ea"/>
              <a:sym typeface="+mn-lt"/>
            </a:endParaRPr>
          </a:p>
        </p:txBody>
      </p:sp>
      <p:sp>
        <p:nvSpPr>
          <p:cNvPr id="228" name="TextBox 227"/>
          <p:cNvSpPr txBox="1"/>
          <p:nvPr/>
        </p:nvSpPr>
        <p:spPr>
          <a:xfrm>
            <a:off x="1337798" y="1944396"/>
            <a:ext cx="2446435" cy="346160"/>
          </a:xfrm>
          <a:prstGeom prst="rect">
            <a:avLst/>
          </a:prstGeom>
          <a:noFill/>
        </p:spPr>
        <p:txBody>
          <a:bodyPr wrap="none" lIns="68577" tIns="34289" rIns="68577" bIns="34289" rtlCol="0">
            <a:spAutoFit/>
          </a:bodyPr>
          <a:lstStyle/>
          <a:p>
            <a:pPr defTabSz="685777">
              <a:defRPr/>
            </a:pPr>
            <a:r>
              <a:rPr lang="zh-CN" altLang="en-US" kern="0" dirty="0">
                <a:solidFill>
                  <a:sysClr val="window" lastClr="FFFFFF"/>
                </a:solidFill>
                <a:cs typeface="+mn-ea"/>
                <a:sym typeface="+mn-lt"/>
              </a:rPr>
              <a:t>公司名称有限责任公司</a:t>
            </a:r>
            <a:endParaRPr lang="en-US" kern="0" dirty="0">
              <a:solidFill>
                <a:sysClr val="window" lastClr="FFFFFF"/>
              </a:solidFill>
              <a:cs typeface="+mn-ea"/>
              <a:sym typeface="+mn-lt"/>
            </a:endParaRPr>
          </a:p>
        </p:txBody>
      </p:sp>
      <p:sp>
        <p:nvSpPr>
          <p:cNvPr id="229" name="TextBox 228"/>
          <p:cNvSpPr txBox="1"/>
          <p:nvPr/>
        </p:nvSpPr>
        <p:spPr>
          <a:xfrm>
            <a:off x="1337797" y="2271319"/>
            <a:ext cx="2407970" cy="207703"/>
          </a:xfrm>
          <a:prstGeom prst="rect">
            <a:avLst/>
          </a:prstGeom>
          <a:noFill/>
        </p:spPr>
        <p:txBody>
          <a:bodyPr wrap="none" lIns="68577" tIns="34289" rIns="68577" bIns="34289" rtlCol="0">
            <a:spAutoFit/>
          </a:bodyPr>
          <a:lstStyle/>
          <a:p>
            <a:pPr defTabSz="685777">
              <a:defRPr/>
            </a:pPr>
            <a:r>
              <a:rPr lang="en-US" altLang="zh-CN" sz="900" kern="0" dirty="0">
                <a:solidFill>
                  <a:sysClr val="window" lastClr="FFFFFF"/>
                </a:solidFill>
                <a:cs typeface="+mn-ea"/>
                <a:sym typeface="+mn-lt"/>
              </a:rPr>
              <a:t>COMPANY NAME / </a:t>
            </a:r>
            <a:r>
              <a:rPr lang="en-US" sz="900" kern="0" dirty="0">
                <a:solidFill>
                  <a:sysClr val="window" lastClr="FFFFFF"/>
                </a:solidFill>
                <a:cs typeface="+mn-ea"/>
                <a:sym typeface="+mn-lt"/>
              </a:rPr>
              <a:t>LIMITED LIABILITY COMPANY</a:t>
            </a:r>
          </a:p>
        </p:txBody>
      </p:sp>
      <p:sp>
        <p:nvSpPr>
          <p:cNvPr id="230" name="Rectangle 4"/>
          <p:cNvSpPr/>
          <p:nvPr/>
        </p:nvSpPr>
        <p:spPr>
          <a:xfrm>
            <a:off x="1258862" y="2794044"/>
            <a:ext cx="2551291" cy="1326002"/>
          </a:xfrm>
          <a:prstGeom prst="rect">
            <a:avLst/>
          </a:prstGeom>
        </p:spPr>
        <p:txBody>
          <a:bodyPr wrap="square" lIns="68577" tIns="34289" rIns="68577" bIns="34289">
            <a:spAutoFit/>
          </a:bodyPr>
          <a:lstStyle/>
          <a:p>
            <a:pPr algn="just" defTabSz="685777">
              <a:lnSpc>
                <a:spcPts val="1350"/>
              </a:lnSpc>
              <a:defRPr/>
            </a:pPr>
            <a:r>
              <a:rPr lang="zh-CN" altLang="en-US" sz="1000" kern="0" dirty="0">
                <a:solidFill>
                  <a:schemeClr val="bg1">
                    <a:lumMod val="50000"/>
                  </a:schemeClr>
                </a:solidFill>
                <a:latin typeface="微软雅黑" pitchFamily="34" charset="-122"/>
                <a:ea typeface="微软雅黑" pitchFamily="34" charset="-122"/>
                <a:cs typeface="+mn-ea"/>
                <a:sym typeface="+mn-lt"/>
              </a:rPr>
              <a:t>公司名称有限公司</a:t>
            </a:r>
            <a:r>
              <a:rPr lang="zh-CN" altLang="en-US" sz="800" kern="0" dirty="0">
                <a:solidFill>
                  <a:schemeClr val="bg1">
                    <a:lumMod val="50000"/>
                  </a:schemeClr>
                </a:solidFill>
                <a:latin typeface="微软雅黑" pitchFamily="34" charset="-122"/>
                <a:ea typeface="微软雅黑" pitchFamily="34" charset="-122"/>
                <a:cs typeface="+mn-ea"/>
                <a:sym typeface="+mn-lt"/>
              </a:rPr>
              <a:t>创立于</a:t>
            </a:r>
            <a:r>
              <a:rPr lang="en-US" altLang="zh-CN" sz="800" kern="0" dirty="0">
                <a:solidFill>
                  <a:schemeClr val="bg1">
                    <a:lumMod val="50000"/>
                  </a:schemeClr>
                </a:solidFill>
                <a:latin typeface="微软雅黑" pitchFamily="34" charset="-122"/>
                <a:ea typeface="微软雅黑" pitchFamily="34" charset="-122"/>
                <a:cs typeface="+mn-ea"/>
                <a:sym typeface="+mn-lt"/>
              </a:rPr>
              <a:t>XXXX</a:t>
            </a:r>
            <a:r>
              <a:rPr lang="zh-CN" altLang="en-US" sz="800" kern="0" dirty="0">
                <a:solidFill>
                  <a:schemeClr val="bg1">
                    <a:lumMod val="50000"/>
                  </a:schemeClr>
                </a:solidFill>
                <a:latin typeface="微软雅黑" pitchFamily="34" charset="-122"/>
                <a:ea typeface="微软雅黑" pitchFamily="34" charset="-122"/>
                <a:cs typeface="+mn-ea"/>
                <a:sym typeface="+mn-lt"/>
              </a:rPr>
              <a:t>年，专注于</a:t>
            </a:r>
            <a:r>
              <a:rPr lang="en-US" altLang="zh-CN" sz="800" kern="0" dirty="0">
                <a:solidFill>
                  <a:schemeClr val="bg1">
                    <a:lumMod val="50000"/>
                  </a:schemeClr>
                </a:solidFill>
                <a:latin typeface="微软雅黑" pitchFamily="34" charset="-122"/>
                <a:ea typeface="微软雅黑" pitchFamily="34" charset="-122"/>
                <a:cs typeface="+mn-ea"/>
                <a:sym typeface="+mn-lt"/>
              </a:rPr>
              <a:t>XXXX</a:t>
            </a:r>
            <a:r>
              <a:rPr lang="zh-CN" altLang="en-US" sz="800" kern="0" dirty="0">
                <a:solidFill>
                  <a:schemeClr val="bg1">
                    <a:lumMod val="50000"/>
                  </a:schemeClr>
                </a:solidFill>
                <a:latin typeface="微软雅黑" pitchFamily="34" charset="-122"/>
                <a:ea typeface="微软雅黑" pitchFamily="34" charset="-122"/>
                <a:cs typeface="+mn-ea"/>
                <a:sym typeface="+mn-lt"/>
              </a:rPr>
              <a:t>技术的研究和开发。</a:t>
            </a:r>
            <a:endParaRPr lang="en-US" altLang="zh-CN" sz="800" kern="0" dirty="0">
              <a:solidFill>
                <a:schemeClr val="bg1">
                  <a:lumMod val="50000"/>
                </a:schemeClr>
              </a:solidFill>
              <a:latin typeface="微软雅黑" pitchFamily="34" charset="-122"/>
              <a:ea typeface="微软雅黑" pitchFamily="34" charset="-122"/>
              <a:cs typeface="+mn-ea"/>
              <a:sym typeface="+mn-lt"/>
            </a:endParaRPr>
          </a:p>
          <a:p>
            <a:pPr algn="just" defTabSz="685777">
              <a:lnSpc>
                <a:spcPts val="1350"/>
              </a:lnSpc>
              <a:defRPr/>
            </a:pPr>
            <a:endParaRPr lang="en-US" altLang="zh-CN" sz="800" kern="0" dirty="0">
              <a:solidFill>
                <a:schemeClr val="bg1">
                  <a:lumMod val="50000"/>
                </a:schemeClr>
              </a:solidFill>
              <a:latin typeface="微软雅黑" pitchFamily="34" charset="-122"/>
              <a:ea typeface="微软雅黑" pitchFamily="34" charset="-122"/>
              <a:cs typeface="+mn-ea"/>
              <a:sym typeface="+mn-lt"/>
            </a:endParaRPr>
          </a:p>
          <a:p>
            <a:pPr algn="just" defTabSz="685777">
              <a:lnSpc>
                <a:spcPts val="1350"/>
              </a:lnSpc>
              <a:defRPr/>
            </a:pPr>
            <a:r>
              <a:rPr lang="zh-CN" altLang="en-US" sz="800" kern="0" dirty="0">
                <a:solidFill>
                  <a:schemeClr val="bg1">
                    <a:lumMod val="50000"/>
                  </a:schemeClr>
                </a:solidFill>
                <a:latin typeface="微软雅黑" pitchFamily="34" charset="-122"/>
                <a:ea typeface="微软雅黑" pitchFamily="34" charset="-122"/>
                <a:cs typeface="+mn-ea"/>
                <a:sym typeface="+mn-lt"/>
              </a:rPr>
              <a:t>公司以“</a:t>
            </a:r>
            <a:r>
              <a:rPr lang="en-US" altLang="zh-CN" sz="800" kern="0" dirty="0">
                <a:solidFill>
                  <a:schemeClr val="bg1">
                    <a:lumMod val="50000"/>
                  </a:schemeClr>
                </a:solidFill>
                <a:latin typeface="微软雅黑" pitchFamily="34" charset="-122"/>
                <a:ea typeface="微软雅黑" pitchFamily="34" charset="-122"/>
                <a:cs typeface="+mn-ea"/>
                <a:sym typeface="+mn-lt"/>
              </a:rPr>
              <a:t>XXXXXXXXXX</a:t>
            </a:r>
            <a:r>
              <a:rPr lang="zh-CN" altLang="en-US" sz="800" kern="0" dirty="0">
                <a:solidFill>
                  <a:schemeClr val="bg1">
                    <a:lumMod val="50000"/>
                  </a:schemeClr>
                </a:solidFill>
                <a:latin typeface="微软雅黑" pitchFamily="34" charset="-122"/>
                <a:ea typeface="微软雅黑" pitchFamily="34" charset="-122"/>
                <a:cs typeface="+mn-ea"/>
                <a:sym typeface="+mn-lt"/>
              </a:rPr>
              <a:t>”为核心产品，形成了针对政府、企业、媒体等不行同业、不同规模、不同应用的五大系列产品和针对性解决方案，是国内最有影响力的</a:t>
            </a:r>
            <a:r>
              <a:rPr lang="en-US" altLang="zh-CN" sz="800" kern="0" dirty="0">
                <a:solidFill>
                  <a:schemeClr val="bg1">
                    <a:lumMod val="50000"/>
                  </a:schemeClr>
                </a:solidFill>
                <a:latin typeface="微软雅黑" pitchFamily="34" charset="-122"/>
                <a:ea typeface="微软雅黑" pitchFamily="34" charset="-122"/>
                <a:cs typeface="+mn-ea"/>
                <a:sym typeface="+mn-lt"/>
              </a:rPr>
              <a:t>XXXXXX</a:t>
            </a:r>
            <a:r>
              <a:rPr lang="zh-CN" altLang="en-US" sz="800" kern="0" dirty="0">
                <a:solidFill>
                  <a:schemeClr val="bg1">
                    <a:lumMod val="50000"/>
                  </a:schemeClr>
                </a:solidFill>
                <a:latin typeface="微软雅黑" pitchFamily="34" charset="-122"/>
                <a:ea typeface="微软雅黑" pitchFamily="34" charset="-122"/>
                <a:cs typeface="+mn-ea"/>
                <a:sym typeface="+mn-lt"/>
              </a:rPr>
              <a:t>技术提供商。     </a:t>
            </a:r>
            <a:endParaRPr lang="en-US" altLang="zh-CN" sz="800" kern="0" dirty="0">
              <a:solidFill>
                <a:schemeClr val="bg1">
                  <a:lumMod val="50000"/>
                </a:schemeClr>
              </a:solidFill>
              <a:latin typeface="微软雅黑" pitchFamily="34" charset="-122"/>
              <a:ea typeface="微软雅黑" pitchFamily="34" charset="-122"/>
              <a:cs typeface="+mn-ea"/>
              <a:sym typeface="+mn-lt"/>
            </a:endParaRPr>
          </a:p>
        </p:txBody>
      </p:sp>
    </p:spTree>
    <p:extLst>
      <p:ext uri="{BB962C8B-B14F-4D97-AF65-F5344CB8AC3E}">
        <p14:creationId xmlns:p14="http://schemas.microsoft.com/office/powerpoint/2010/main" val="4103551407"/>
      </p:ext>
    </p:extLst>
  </p:cSld>
  <p:clrMapOvr>
    <a:masterClrMapping/>
  </p:clrMapOvr>
  <p:transition spd="med" advClick="0" advTm="1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7"/>
                                        </p:tgtEl>
                                        <p:attrNameLst>
                                          <p:attrName>style.visibility</p:attrName>
                                        </p:attrNameLst>
                                      </p:cBhvr>
                                      <p:to>
                                        <p:strVal val="visible"/>
                                      </p:to>
                                    </p:set>
                                    <p:animEffect transition="in" filter="wipe(left)">
                                      <p:cBhvr>
                                        <p:cTn id="7" dur="500"/>
                                        <p:tgtEl>
                                          <p:spTgt spid="227"/>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26"/>
                                        </p:tgtEl>
                                        <p:attrNameLst>
                                          <p:attrName>style.visibility</p:attrName>
                                        </p:attrNameLst>
                                      </p:cBhvr>
                                      <p:to>
                                        <p:strVal val="visible"/>
                                      </p:to>
                                    </p:set>
                                    <p:animEffect transition="in" filter="wipe(right)">
                                      <p:cBhvr>
                                        <p:cTn id="10" dur="500"/>
                                        <p:tgtEl>
                                          <p:spTgt spid="226"/>
                                        </p:tgtEl>
                                      </p:cBhvr>
                                    </p:animEffect>
                                  </p:childTnLst>
                                </p:cTn>
                              </p:par>
                            </p:childTnLst>
                          </p:cTn>
                        </p:par>
                        <p:par>
                          <p:cTn id="11" fill="hold">
                            <p:stCondLst>
                              <p:cond delay="500"/>
                            </p:stCondLst>
                            <p:childTnLst>
                              <p:par>
                                <p:cTn id="12" presetID="47" presetClass="entr" presetSubtype="0" fill="hold" grpId="0" nodeType="afterEffect">
                                  <p:stCondLst>
                                    <p:cond delay="0"/>
                                  </p:stCondLst>
                                  <p:iterate type="lt">
                                    <p:tmPct val="10000"/>
                                  </p:iterate>
                                  <p:childTnLst>
                                    <p:set>
                                      <p:cBhvr>
                                        <p:cTn id="13" dur="1" fill="hold">
                                          <p:stCondLst>
                                            <p:cond delay="0"/>
                                          </p:stCondLst>
                                        </p:cTn>
                                        <p:tgtEl>
                                          <p:spTgt spid="228"/>
                                        </p:tgtEl>
                                        <p:attrNameLst>
                                          <p:attrName>style.visibility</p:attrName>
                                        </p:attrNameLst>
                                      </p:cBhvr>
                                      <p:to>
                                        <p:strVal val="visible"/>
                                      </p:to>
                                    </p:set>
                                    <p:animEffect transition="in" filter="fade">
                                      <p:cBhvr>
                                        <p:cTn id="14" dur="500"/>
                                        <p:tgtEl>
                                          <p:spTgt spid="228"/>
                                        </p:tgtEl>
                                      </p:cBhvr>
                                    </p:animEffect>
                                    <p:anim calcmode="lin" valueType="num">
                                      <p:cBhvr>
                                        <p:cTn id="15" dur="500" fill="hold"/>
                                        <p:tgtEl>
                                          <p:spTgt spid="228"/>
                                        </p:tgtEl>
                                        <p:attrNameLst>
                                          <p:attrName>ppt_x</p:attrName>
                                        </p:attrNameLst>
                                      </p:cBhvr>
                                      <p:tavLst>
                                        <p:tav tm="0">
                                          <p:val>
                                            <p:strVal val="#ppt_x"/>
                                          </p:val>
                                        </p:tav>
                                        <p:tav tm="100000">
                                          <p:val>
                                            <p:strVal val="#ppt_x"/>
                                          </p:val>
                                        </p:tav>
                                      </p:tavLst>
                                    </p:anim>
                                    <p:anim calcmode="lin" valueType="num">
                                      <p:cBhvr>
                                        <p:cTn id="16" dur="500" fill="hold"/>
                                        <p:tgtEl>
                                          <p:spTgt spid="228"/>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iterate type="lt">
                                    <p:tmPct val="10000"/>
                                  </p:iterate>
                                  <p:childTnLst>
                                    <p:set>
                                      <p:cBhvr>
                                        <p:cTn id="18" dur="1" fill="hold">
                                          <p:stCondLst>
                                            <p:cond delay="0"/>
                                          </p:stCondLst>
                                        </p:cTn>
                                        <p:tgtEl>
                                          <p:spTgt spid="229"/>
                                        </p:tgtEl>
                                        <p:attrNameLst>
                                          <p:attrName>style.visibility</p:attrName>
                                        </p:attrNameLst>
                                      </p:cBhvr>
                                      <p:to>
                                        <p:strVal val="visible"/>
                                      </p:to>
                                    </p:set>
                                    <p:animEffect transition="in" filter="fade">
                                      <p:cBhvr>
                                        <p:cTn id="19" dur="250"/>
                                        <p:tgtEl>
                                          <p:spTgt spid="229"/>
                                        </p:tgtEl>
                                      </p:cBhvr>
                                    </p:animEffect>
                                    <p:anim calcmode="lin" valueType="num">
                                      <p:cBhvr>
                                        <p:cTn id="20" dur="250" fill="hold"/>
                                        <p:tgtEl>
                                          <p:spTgt spid="229"/>
                                        </p:tgtEl>
                                        <p:attrNameLst>
                                          <p:attrName>ppt_x</p:attrName>
                                        </p:attrNameLst>
                                      </p:cBhvr>
                                      <p:tavLst>
                                        <p:tav tm="0">
                                          <p:val>
                                            <p:strVal val="#ppt_x"/>
                                          </p:val>
                                        </p:tav>
                                        <p:tav tm="100000">
                                          <p:val>
                                            <p:strVal val="#ppt_x"/>
                                          </p:val>
                                        </p:tav>
                                      </p:tavLst>
                                    </p:anim>
                                    <p:anim calcmode="lin" valueType="num">
                                      <p:cBhvr>
                                        <p:cTn id="21" dur="250" fill="hold"/>
                                        <p:tgtEl>
                                          <p:spTgt spid="229"/>
                                        </p:tgtEl>
                                        <p:attrNameLst>
                                          <p:attrName>ppt_y</p:attrName>
                                        </p:attrNameLst>
                                      </p:cBhvr>
                                      <p:tavLst>
                                        <p:tav tm="0">
                                          <p:val>
                                            <p:strVal val="#ppt_y+.1"/>
                                          </p:val>
                                        </p:tav>
                                        <p:tav tm="100000">
                                          <p:val>
                                            <p:strVal val="#ppt_y"/>
                                          </p:val>
                                        </p:tav>
                                      </p:tavLst>
                                    </p:anim>
                                  </p:childTnLst>
                                </p:cTn>
                              </p:par>
                            </p:childTnLst>
                          </p:cTn>
                        </p:par>
                        <p:par>
                          <p:cTn id="22" fill="hold">
                            <p:stCondLst>
                              <p:cond delay="1600"/>
                            </p:stCondLst>
                            <p:childTnLst>
                              <p:par>
                                <p:cTn id="23" presetID="22" presetClass="entr" presetSubtype="1" fill="hold" grpId="0" nodeType="afterEffect">
                                  <p:stCondLst>
                                    <p:cond delay="0"/>
                                  </p:stCondLst>
                                  <p:childTnLst>
                                    <p:set>
                                      <p:cBhvr>
                                        <p:cTn id="24" dur="1" fill="hold">
                                          <p:stCondLst>
                                            <p:cond delay="0"/>
                                          </p:stCondLst>
                                        </p:cTn>
                                        <p:tgtEl>
                                          <p:spTgt spid="230"/>
                                        </p:tgtEl>
                                        <p:attrNameLst>
                                          <p:attrName>style.visibility</p:attrName>
                                        </p:attrNameLst>
                                      </p:cBhvr>
                                      <p:to>
                                        <p:strVal val="visible"/>
                                      </p:to>
                                    </p:set>
                                    <p:animEffect transition="in" filter="wipe(up)">
                                      <p:cBhvr>
                                        <p:cTn id="25" dur="500"/>
                                        <p:tgtEl>
                                          <p:spTgt spid="2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 grpId="0" animBg="1"/>
      <p:bldP spid="227" grpId="0" animBg="1"/>
      <p:bldP spid="228" grpId="0"/>
      <p:bldP spid="229" grpId="0"/>
      <p:bldP spid="23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C:\Users\Administrator\Desktop\00.jpg"/>
          <p:cNvPicPr>
            <a:picLocks noChangeAspect="1" noChangeArrowheads="1"/>
          </p:cNvPicPr>
          <p:nvPr/>
        </p:nvPicPr>
        <p:blipFill>
          <a:blip r:embed="rId3" cstate="print"/>
          <a:srcRect/>
          <a:stretch>
            <a:fillRect/>
          </a:stretch>
        </p:blipFill>
        <p:spPr bwMode="auto">
          <a:xfrm>
            <a:off x="0" y="0"/>
            <a:ext cx="9144000" cy="5148262"/>
          </a:xfrm>
          <a:prstGeom prst="rect">
            <a:avLst/>
          </a:prstGeom>
          <a:noFill/>
        </p:spPr>
      </p:pic>
      <p:sp>
        <p:nvSpPr>
          <p:cNvPr id="4" name="文本框 4"/>
          <p:cNvSpPr txBox="1"/>
          <p:nvPr/>
        </p:nvSpPr>
        <p:spPr>
          <a:xfrm>
            <a:off x="4095641" y="2620723"/>
            <a:ext cx="2646878" cy="584775"/>
          </a:xfrm>
          <a:prstGeom prst="rect">
            <a:avLst/>
          </a:prstGeom>
          <a:noFill/>
        </p:spPr>
        <p:txBody>
          <a:bodyPr wrap="none" rtlCol="0">
            <a:spAutoFit/>
          </a:bodyPr>
          <a:lstStyle/>
          <a:p>
            <a:r>
              <a:rPr lang="zh-CN" altLang="en-US" sz="3200" b="1" dirty="0">
                <a:solidFill>
                  <a:srgbClr val="C00000"/>
                </a:solidFill>
                <a:latin typeface="微软雅黑" panose="020B0503020204020204" pitchFamily="82" charset="2"/>
                <a:ea typeface="微软雅黑" panose="020B0503020204020204" pitchFamily="82" charset="2"/>
              </a:rPr>
              <a:t>政府工作报告</a:t>
            </a:r>
          </a:p>
        </p:txBody>
      </p:sp>
      <p:sp>
        <p:nvSpPr>
          <p:cNvPr id="5" name="矩形: 圆角 8"/>
          <p:cNvSpPr/>
          <p:nvPr/>
        </p:nvSpPr>
        <p:spPr>
          <a:xfrm>
            <a:off x="4179209" y="2187684"/>
            <a:ext cx="1936968" cy="32273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E4D4AD"/>
                </a:solidFill>
                <a:latin typeface="微软雅黑" panose="020B0503020204020204" pitchFamily="82" charset="2"/>
                <a:ea typeface="微软雅黑" panose="020B0503020204020204" pitchFamily="82" charset="2"/>
              </a:rPr>
              <a:t>政府工作报告</a:t>
            </a:r>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88273" y="1861329"/>
            <a:ext cx="514691" cy="279049"/>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16177" y="1059582"/>
            <a:ext cx="229441" cy="198435"/>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23915" y="1501956"/>
            <a:ext cx="328658" cy="210837"/>
          </a:xfrm>
          <a:prstGeom prst="rect">
            <a:avLst/>
          </a:prstGeom>
        </p:spPr>
      </p:pic>
      <p:cxnSp>
        <p:nvCxnSpPr>
          <p:cNvPr id="9" name="直接连接符 8"/>
          <p:cNvCxnSpPr>
            <a:cxnSpLocks/>
          </p:cNvCxnSpPr>
          <p:nvPr/>
        </p:nvCxnSpPr>
        <p:spPr>
          <a:xfrm>
            <a:off x="3831825" y="2140378"/>
            <a:ext cx="0" cy="103744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123728" y="1966396"/>
            <a:ext cx="1234562" cy="1270037"/>
          </a:xfrm>
          <a:prstGeom prst="rect">
            <a:avLst/>
          </a:prstGeom>
        </p:spPr>
      </p:pic>
    </p:spTree>
  </p:cSld>
  <p:clrMapOvr>
    <a:masterClrMapping/>
  </p:clrMapOvr>
  <p:transition spd="med" advClick="0" advTm="1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3"/>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1500"/>
                            </p:stCondLst>
                            <p:childTnLst>
                              <p:par>
                                <p:cTn id="17" presetID="16" presetClass="entr" presetSubtype="42"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outHorizontal)">
                                      <p:cBhvr>
                                        <p:cTn id="19" dur="500"/>
                                        <p:tgtEl>
                                          <p:spTgt spid="9"/>
                                        </p:tgtEl>
                                      </p:cBhvr>
                                    </p:animEffect>
                                  </p:childTnLst>
                                </p:cTn>
                              </p:par>
                            </p:childTnLst>
                          </p:cTn>
                        </p:par>
                        <p:par>
                          <p:cTn id="20" fill="hold">
                            <p:stCondLst>
                              <p:cond delay="2000"/>
                            </p:stCondLst>
                            <p:childTnLst>
                              <p:par>
                                <p:cTn id="21" presetID="2" presetClass="entr" presetSubtype="1"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0-#ppt_h/2"/>
                                          </p:val>
                                        </p:tav>
                                        <p:tav tm="100000">
                                          <p:val>
                                            <p:strVal val="#ppt_y"/>
                                          </p:val>
                                        </p:tav>
                                      </p:tavLst>
                                    </p:anim>
                                  </p:childTnLst>
                                </p:cTn>
                              </p:par>
                            </p:childTnLst>
                          </p:cTn>
                        </p:par>
                        <p:par>
                          <p:cTn id="25" fill="hold">
                            <p:stCondLst>
                              <p:cond delay="2500"/>
                            </p:stCondLst>
                            <p:childTnLst>
                              <p:par>
                                <p:cTn id="26" presetID="2" presetClass="entr" presetSubtype="2" fill="hold" grpId="0" nodeType="afterEffect">
                                  <p:stCondLst>
                                    <p:cond delay="0"/>
                                  </p:stCondLst>
                                  <p:iterate type="lt">
                                    <p:tmPct val="10000"/>
                                  </p:iterate>
                                  <p:childTnLst>
                                    <p:set>
                                      <p:cBhvr>
                                        <p:cTn id="27" dur="1" fill="hold">
                                          <p:stCondLst>
                                            <p:cond delay="0"/>
                                          </p:stCondLst>
                                        </p:cTn>
                                        <p:tgtEl>
                                          <p:spTgt spid="4"/>
                                        </p:tgtEl>
                                        <p:attrNameLst>
                                          <p:attrName>style.visibility</p:attrName>
                                        </p:attrNameLst>
                                      </p:cBhvr>
                                      <p:to>
                                        <p:strVal val="visible"/>
                                      </p:to>
                                    </p:set>
                                    <p:anim calcmode="lin" valueType="num">
                                      <p:cBhvr additive="base">
                                        <p:cTn id="28" dur="500" fill="hold"/>
                                        <p:tgtEl>
                                          <p:spTgt spid="4"/>
                                        </p:tgtEl>
                                        <p:attrNameLst>
                                          <p:attrName>ppt_x</p:attrName>
                                        </p:attrNameLst>
                                      </p:cBhvr>
                                      <p:tavLst>
                                        <p:tav tm="0">
                                          <p:val>
                                            <p:strVal val="1+#ppt_w/2"/>
                                          </p:val>
                                        </p:tav>
                                        <p:tav tm="100000">
                                          <p:val>
                                            <p:strVal val="#ppt_x"/>
                                          </p:val>
                                        </p:tav>
                                      </p:tavLst>
                                    </p:anim>
                                    <p:anim calcmode="lin" valueType="num">
                                      <p:cBhvr additive="base">
                                        <p:cTn id="29" dur="500" fill="hold"/>
                                        <p:tgtEl>
                                          <p:spTgt spid="4"/>
                                        </p:tgtEl>
                                        <p:attrNameLst>
                                          <p:attrName>ppt_y</p:attrName>
                                        </p:attrNameLst>
                                      </p:cBhvr>
                                      <p:tavLst>
                                        <p:tav tm="0">
                                          <p:val>
                                            <p:strVal val="#ppt_y"/>
                                          </p:val>
                                        </p:tav>
                                        <p:tav tm="100000">
                                          <p:val>
                                            <p:strVal val="#ppt_y"/>
                                          </p:val>
                                        </p:tav>
                                      </p:tavLst>
                                    </p:anim>
                                  </p:childTnLst>
                                </p:cTn>
                              </p:par>
                            </p:childTnLst>
                          </p:cTn>
                        </p:par>
                        <p:par>
                          <p:cTn id="30" fill="hold">
                            <p:stCondLst>
                              <p:cond delay="3250"/>
                            </p:stCondLst>
                            <p:childTnLst>
                              <p:par>
                                <p:cTn id="31" presetID="2" presetClass="entr" presetSubtype="3"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1+#ppt_w/2"/>
                                          </p:val>
                                        </p:tav>
                                        <p:tav tm="100000">
                                          <p:val>
                                            <p:strVal val="#ppt_x"/>
                                          </p:val>
                                        </p:tav>
                                      </p:tavLst>
                                    </p:anim>
                                    <p:anim calcmode="lin" valueType="num">
                                      <p:cBhvr additive="base">
                                        <p:cTn id="34" dur="500" fill="hold"/>
                                        <p:tgtEl>
                                          <p:spTgt spid="6"/>
                                        </p:tgtEl>
                                        <p:attrNameLst>
                                          <p:attrName>ppt_y</p:attrName>
                                        </p:attrNameLst>
                                      </p:cBhvr>
                                      <p:tavLst>
                                        <p:tav tm="0">
                                          <p:val>
                                            <p:strVal val="0-#ppt_h/2"/>
                                          </p:val>
                                        </p:tav>
                                        <p:tav tm="100000">
                                          <p:val>
                                            <p:strVal val="#ppt_y"/>
                                          </p:val>
                                        </p:tav>
                                      </p:tavLst>
                                    </p:anim>
                                  </p:childTnLst>
                                </p:cTn>
                              </p:par>
                              <p:par>
                                <p:cTn id="35" presetID="2" presetClass="entr" presetSubtype="3" fill="hold" nodeType="with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1+#ppt_w/2"/>
                                          </p:val>
                                        </p:tav>
                                        <p:tav tm="100000">
                                          <p:val>
                                            <p:strVal val="#ppt_x"/>
                                          </p:val>
                                        </p:tav>
                                      </p:tavLst>
                                    </p:anim>
                                    <p:anim calcmode="lin" valueType="num">
                                      <p:cBhvr additive="base">
                                        <p:cTn id="38" dur="500" fill="hold"/>
                                        <p:tgtEl>
                                          <p:spTgt spid="7"/>
                                        </p:tgtEl>
                                        <p:attrNameLst>
                                          <p:attrName>ppt_y</p:attrName>
                                        </p:attrNameLst>
                                      </p:cBhvr>
                                      <p:tavLst>
                                        <p:tav tm="0">
                                          <p:val>
                                            <p:strVal val="0-#ppt_h/2"/>
                                          </p:val>
                                        </p:tav>
                                        <p:tav tm="100000">
                                          <p:val>
                                            <p:strVal val="#ppt_y"/>
                                          </p:val>
                                        </p:tav>
                                      </p:tavLst>
                                    </p:anim>
                                  </p:childTnLst>
                                </p:cTn>
                              </p:par>
                              <p:par>
                                <p:cTn id="39" presetID="2" presetClass="entr" presetSubtype="3" fill="hold" nodeType="with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1+#ppt_w/2"/>
                                          </p:val>
                                        </p:tav>
                                        <p:tav tm="100000">
                                          <p:val>
                                            <p:strVal val="#ppt_x"/>
                                          </p:val>
                                        </p:tav>
                                      </p:tavLst>
                                    </p:anim>
                                    <p:anim calcmode="lin" valueType="num">
                                      <p:cBhvr additive="base">
                                        <p:cTn id="42"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reeform 10"/>
          <p:cNvSpPr>
            <a:spLocks/>
          </p:cNvSpPr>
          <p:nvPr/>
        </p:nvSpPr>
        <p:spPr bwMode="auto">
          <a:xfrm>
            <a:off x="4682776" y="1845459"/>
            <a:ext cx="419100" cy="333375"/>
          </a:xfrm>
          <a:custGeom>
            <a:avLst/>
            <a:gdLst>
              <a:gd name="T0" fmla="*/ 1773796300 w 176"/>
              <a:gd name="T1" fmla="*/ 0 h 140"/>
              <a:gd name="T2" fmla="*/ 886898150 w 176"/>
              <a:gd name="T3" fmla="*/ 462883250 h 140"/>
              <a:gd name="T4" fmla="*/ 0 w 176"/>
              <a:gd name="T5" fmla="*/ 935828075 h 140"/>
              <a:gd name="T6" fmla="*/ 886898150 w 176"/>
              <a:gd name="T7" fmla="*/ 1408772900 h 140"/>
              <a:gd name="T8" fmla="*/ 1773796300 w 176"/>
              <a:gd name="T9" fmla="*/ 1408772900 h 140"/>
              <a:gd name="T10" fmla="*/ 1773796300 w 176"/>
              <a:gd name="T11" fmla="*/ 0 h 1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6" h="140">
                <a:moveTo>
                  <a:pt x="176" y="0"/>
                </a:moveTo>
                <a:cubicBezTo>
                  <a:pt x="176" y="25"/>
                  <a:pt x="136" y="46"/>
                  <a:pt x="88" y="46"/>
                </a:cubicBezTo>
                <a:cubicBezTo>
                  <a:pt x="40" y="46"/>
                  <a:pt x="0" y="67"/>
                  <a:pt x="0" y="93"/>
                </a:cubicBezTo>
                <a:cubicBezTo>
                  <a:pt x="0" y="119"/>
                  <a:pt x="40" y="140"/>
                  <a:pt x="88" y="140"/>
                </a:cubicBezTo>
                <a:cubicBezTo>
                  <a:pt x="176" y="140"/>
                  <a:pt x="176" y="140"/>
                  <a:pt x="176" y="140"/>
                </a:cubicBezTo>
                <a:cubicBezTo>
                  <a:pt x="176" y="0"/>
                  <a:pt x="176" y="0"/>
                  <a:pt x="176" y="0"/>
                </a:cubicBezTo>
                <a:close/>
              </a:path>
            </a:pathLst>
          </a:custGeom>
          <a:solidFill>
            <a:srgbClr val="7C7C7C"/>
          </a:solidFill>
          <a:ln>
            <a:noFill/>
          </a:ln>
          <a:extLst>
            <a:ext uri="{91240B29-F687-4F45-9708-019B960494DF}">
              <a14:hiddenLine xmlns:a14="http://schemas.microsoft.com/office/drawing/2010/main" w="9525">
                <a:solidFill>
                  <a:srgbClr val="000000"/>
                </a:solidFill>
                <a:round/>
                <a:headEnd/>
                <a:tailEnd/>
              </a14:hiddenLine>
            </a:ext>
          </a:extLst>
        </p:spPr>
        <p:txBody>
          <a:bodyPr lIns="68568" tIns="34285" rIns="68568" bIns="34285"/>
          <a:lstStyle/>
          <a:p>
            <a:endParaRPr lang="zh-CN" altLang="en-US"/>
          </a:p>
        </p:txBody>
      </p:sp>
      <p:grpSp>
        <p:nvGrpSpPr>
          <p:cNvPr id="2" name="Group 15"/>
          <p:cNvGrpSpPr/>
          <p:nvPr/>
        </p:nvGrpSpPr>
        <p:grpSpPr>
          <a:xfrm>
            <a:off x="1548190" y="1286796"/>
            <a:ext cx="3553640" cy="2229423"/>
            <a:chOff x="1644206" y="2138800"/>
            <a:chExt cx="4738187" cy="2972564"/>
          </a:xfrm>
          <a:solidFill>
            <a:schemeClr val="accent1"/>
          </a:solidFill>
        </p:grpSpPr>
        <p:sp>
          <p:nvSpPr>
            <p:cNvPr id="28" name="Freeform 12"/>
            <p:cNvSpPr>
              <a:spLocks/>
            </p:cNvSpPr>
            <p:nvPr/>
          </p:nvSpPr>
          <p:spPr bwMode="auto">
            <a:xfrm>
              <a:off x="1644206" y="2138800"/>
              <a:ext cx="4738187" cy="2972564"/>
            </a:xfrm>
            <a:custGeom>
              <a:avLst/>
              <a:gdLst>
                <a:gd name="T0" fmla="*/ 1316 w 1492"/>
                <a:gd name="T1" fmla="*/ 328 h 937"/>
                <a:gd name="T2" fmla="*/ 1404 w 1492"/>
                <a:gd name="T3" fmla="*/ 281 h 937"/>
                <a:gd name="T4" fmla="*/ 1492 w 1492"/>
                <a:gd name="T5" fmla="*/ 235 h 937"/>
                <a:gd name="T6" fmla="*/ 1404 w 1492"/>
                <a:gd name="T7" fmla="*/ 188 h 937"/>
                <a:gd name="T8" fmla="*/ 562 w 1492"/>
                <a:gd name="T9" fmla="*/ 188 h 937"/>
                <a:gd name="T10" fmla="*/ 562 w 1492"/>
                <a:gd name="T11" fmla="*/ 0 h 937"/>
                <a:gd name="T12" fmla="*/ 0 w 1492"/>
                <a:gd name="T13" fmla="*/ 469 h 937"/>
                <a:gd name="T14" fmla="*/ 0 w 1492"/>
                <a:gd name="T15" fmla="*/ 469 h 937"/>
                <a:gd name="T16" fmla="*/ 562 w 1492"/>
                <a:gd name="T17" fmla="*/ 937 h 937"/>
                <a:gd name="T18" fmla="*/ 562 w 1492"/>
                <a:gd name="T19" fmla="*/ 750 h 937"/>
                <a:gd name="T20" fmla="*/ 1316 w 1492"/>
                <a:gd name="T21" fmla="*/ 750 h 937"/>
                <a:gd name="T22" fmla="*/ 1316 w 1492"/>
                <a:gd name="T23" fmla="*/ 328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92" h="937">
                  <a:moveTo>
                    <a:pt x="1316" y="328"/>
                  </a:moveTo>
                  <a:cubicBezTo>
                    <a:pt x="1316" y="302"/>
                    <a:pt x="1356" y="281"/>
                    <a:pt x="1404" y="281"/>
                  </a:cubicBezTo>
                  <a:cubicBezTo>
                    <a:pt x="1452" y="281"/>
                    <a:pt x="1492" y="260"/>
                    <a:pt x="1492" y="235"/>
                  </a:cubicBezTo>
                  <a:cubicBezTo>
                    <a:pt x="1492" y="209"/>
                    <a:pt x="1452" y="188"/>
                    <a:pt x="1404" y="188"/>
                  </a:cubicBezTo>
                  <a:cubicBezTo>
                    <a:pt x="562" y="188"/>
                    <a:pt x="562" y="188"/>
                    <a:pt x="562" y="188"/>
                  </a:cubicBezTo>
                  <a:cubicBezTo>
                    <a:pt x="562" y="0"/>
                    <a:pt x="562" y="0"/>
                    <a:pt x="562" y="0"/>
                  </a:cubicBezTo>
                  <a:cubicBezTo>
                    <a:pt x="0" y="469"/>
                    <a:pt x="0" y="469"/>
                    <a:pt x="0" y="469"/>
                  </a:cubicBezTo>
                  <a:cubicBezTo>
                    <a:pt x="0" y="469"/>
                    <a:pt x="0" y="469"/>
                    <a:pt x="0" y="469"/>
                  </a:cubicBezTo>
                  <a:cubicBezTo>
                    <a:pt x="562" y="937"/>
                    <a:pt x="562" y="937"/>
                    <a:pt x="562" y="937"/>
                  </a:cubicBezTo>
                  <a:cubicBezTo>
                    <a:pt x="562" y="750"/>
                    <a:pt x="562" y="750"/>
                    <a:pt x="562" y="750"/>
                  </a:cubicBezTo>
                  <a:cubicBezTo>
                    <a:pt x="1316" y="750"/>
                    <a:pt x="1316" y="750"/>
                    <a:pt x="1316" y="750"/>
                  </a:cubicBezTo>
                  <a:lnTo>
                    <a:pt x="1316"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solidFill>
                  <a:srgbClr val="FFFFFF"/>
                </a:solidFill>
                <a:latin typeface="Roboto Condensed Light" charset="0"/>
                <a:ea typeface="Roboto Condensed Light" charset="0"/>
                <a:cs typeface="Roboto Condensed Light" charset="0"/>
              </a:endParaRPr>
            </a:p>
          </p:txBody>
        </p:sp>
        <p:grpSp>
          <p:nvGrpSpPr>
            <p:cNvPr id="3" name="Group 17"/>
            <p:cNvGrpSpPr/>
            <p:nvPr/>
          </p:nvGrpSpPr>
          <p:grpSpPr>
            <a:xfrm>
              <a:off x="2887620" y="3072970"/>
              <a:ext cx="2713797" cy="1102550"/>
              <a:chOff x="2887620" y="3071937"/>
              <a:chExt cx="2713797" cy="1102550"/>
            </a:xfrm>
            <a:grpFill/>
          </p:grpSpPr>
          <p:sp>
            <p:nvSpPr>
              <p:cNvPr id="30" name="자유형 11"/>
              <p:cNvSpPr>
                <a:spLocks/>
              </p:cNvSpPr>
              <p:nvPr/>
            </p:nvSpPr>
            <p:spPr>
              <a:xfrm>
                <a:off x="2887620" y="3509238"/>
                <a:ext cx="2713797" cy="665249"/>
              </a:xfrm>
              <a:custGeom>
                <a:avLst/>
                <a:gdLst>
                  <a:gd name="connsiteX0" fmla="*/ 0 w 2380295"/>
                  <a:gd name="connsiteY0" fmla="*/ 0 h 883089"/>
                  <a:gd name="connsiteX1" fmla="*/ 2380295 w 2380295"/>
                  <a:gd name="connsiteY1" fmla="*/ 0 h 883089"/>
                  <a:gd name="connsiteX2" fmla="*/ 2380295 w 2380295"/>
                  <a:gd name="connsiteY2" fmla="*/ 883089 h 883089"/>
                  <a:gd name="connsiteX3" fmla="*/ 0 w 2380295"/>
                  <a:gd name="connsiteY3" fmla="*/ 883089 h 883089"/>
                  <a:gd name="connsiteX4" fmla="*/ 0 w 2380295"/>
                  <a:gd name="connsiteY4" fmla="*/ 0 h 883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0295" h="883089">
                    <a:moveTo>
                      <a:pt x="0" y="0"/>
                    </a:moveTo>
                    <a:lnTo>
                      <a:pt x="2380295" y="0"/>
                    </a:lnTo>
                    <a:lnTo>
                      <a:pt x="2380295" y="883089"/>
                    </a:lnTo>
                    <a:lnTo>
                      <a:pt x="0" y="883089"/>
                    </a:lnTo>
                    <a:lnTo>
                      <a:pt x="0" y="0"/>
                    </a:lnTo>
                    <a:close/>
                  </a:path>
                </a:pathLst>
              </a:custGeom>
              <a:grpFill/>
              <a:ln>
                <a:noFill/>
              </a:ln>
              <a:effectLst/>
            </p:spPr>
            <p:style>
              <a:lnRef idx="0">
                <a:scrgbClr r="0" g="0" b="0"/>
              </a:lnRef>
              <a:fillRef idx="0">
                <a:scrgbClr r="0" g="0" b="0"/>
              </a:fillRef>
              <a:effectRef idx="0">
                <a:scrgbClr r="0" g="0" b="0"/>
              </a:effectRef>
              <a:fontRef idx="minor">
                <a:schemeClr val="tx1">
                  <a:hueOff val="0"/>
                  <a:satOff val="0"/>
                  <a:lumOff val="0"/>
                  <a:alphaOff val="0"/>
                </a:schemeClr>
              </a:fontRef>
            </p:style>
            <p:txBody>
              <a:bodyPr lIns="0" tIns="0" rIns="0" bIns="0" spcCol="1270"/>
              <a:lstStyle/>
              <a:p>
                <a:pPr>
                  <a:lnSpc>
                    <a:spcPct val="120000"/>
                  </a:lnSpc>
                </a:pPr>
                <a:r>
                  <a:rPr lang="zh-CN" altLang="en-US" sz="80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p:txBody>
          </p:sp>
          <p:sp>
            <p:nvSpPr>
              <p:cNvPr id="31" name="자유형 9"/>
              <p:cNvSpPr>
                <a:spLocks/>
              </p:cNvSpPr>
              <p:nvPr/>
            </p:nvSpPr>
            <p:spPr>
              <a:xfrm>
                <a:off x="2887620" y="3071937"/>
                <a:ext cx="2472365" cy="402293"/>
              </a:xfrm>
              <a:custGeom>
                <a:avLst/>
                <a:gdLst>
                  <a:gd name="connsiteX0" fmla="*/ 0 w 2380295"/>
                  <a:gd name="connsiteY0" fmla="*/ 0 h 883089"/>
                  <a:gd name="connsiteX1" fmla="*/ 2380295 w 2380295"/>
                  <a:gd name="connsiteY1" fmla="*/ 0 h 883089"/>
                  <a:gd name="connsiteX2" fmla="*/ 2380295 w 2380295"/>
                  <a:gd name="connsiteY2" fmla="*/ 883089 h 883089"/>
                  <a:gd name="connsiteX3" fmla="*/ 0 w 2380295"/>
                  <a:gd name="connsiteY3" fmla="*/ 883089 h 883089"/>
                  <a:gd name="connsiteX4" fmla="*/ 0 w 2380295"/>
                  <a:gd name="connsiteY4" fmla="*/ 0 h 883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0295" h="883089">
                    <a:moveTo>
                      <a:pt x="0" y="0"/>
                    </a:moveTo>
                    <a:lnTo>
                      <a:pt x="2380295" y="0"/>
                    </a:lnTo>
                    <a:lnTo>
                      <a:pt x="2380295" y="883089"/>
                    </a:lnTo>
                    <a:lnTo>
                      <a:pt x="0" y="883089"/>
                    </a:lnTo>
                    <a:lnTo>
                      <a:pt x="0" y="0"/>
                    </a:lnTo>
                    <a:close/>
                  </a:path>
                </a:pathLst>
              </a:custGeom>
              <a:grpFill/>
              <a:ln>
                <a:noFill/>
              </a:ln>
              <a:effectLst/>
            </p:spPr>
            <p:style>
              <a:lnRef idx="0">
                <a:scrgbClr r="0" g="0" b="0"/>
              </a:lnRef>
              <a:fillRef idx="0">
                <a:scrgbClr r="0" g="0" b="0"/>
              </a:fillRef>
              <a:effectRef idx="0">
                <a:scrgbClr r="0" g="0" b="0"/>
              </a:effectRef>
              <a:fontRef idx="minor">
                <a:schemeClr val="tx1">
                  <a:hueOff val="0"/>
                  <a:satOff val="0"/>
                  <a:lumOff val="0"/>
                  <a:alphaOff val="0"/>
                </a:schemeClr>
              </a:fontRef>
            </p:style>
            <p:txBody>
              <a:bodyPr lIns="0" tIns="0" rIns="0" bIns="0" spcCol="1270"/>
              <a:lstStyle/>
              <a:p>
                <a:pPr algn="ctr"/>
                <a:r>
                  <a:rPr lang="zh-CN" altLang="en-US" sz="1200" b="1" spc="225" dirty="0">
                    <a:solidFill>
                      <a:schemeClr val="bg1"/>
                    </a:solidFill>
                    <a:latin typeface="微软雅黑" panose="020B0503020204020204" pitchFamily="34" charset="-122"/>
                    <a:ea typeface="微软雅黑" panose="020B0503020204020204" pitchFamily="34" charset="-122"/>
                  </a:rPr>
                  <a:t>此处添加标题</a:t>
                </a:r>
              </a:p>
            </p:txBody>
          </p:sp>
        </p:grpSp>
      </p:grpSp>
      <p:grpSp>
        <p:nvGrpSpPr>
          <p:cNvPr id="4" name="Group 21"/>
          <p:cNvGrpSpPr/>
          <p:nvPr/>
        </p:nvGrpSpPr>
        <p:grpSpPr>
          <a:xfrm>
            <a:off x="4682823" y="1734366"/>
            <a:ext cx="3552584" cy="2227317"/>
            <a:chOff x="5823717" y="2735560"/>
            <a:chExt cx="4736779" cy="2969756"/>
          </a:xfrm>
          <a:solidFill>
            <a:schemeClr val="accent3"/>
          </a:solidFill>
        </p:grpSpPr>
        <p:sp>
          <p:nvSpPr>
            <p:cNvPr id="33" name="Freeform 11"/>
            <p:cNvSpPr>
              <a:spLocks/>
            </p:cNvSpPr>
            <p:nvPr/>
          </p:nvSpPr>
          <p:spPr bwMode="auto">
            <a:xfrm>
              <a:off x="5823717" y="2735560"/>
              <a:ext cx="4736779" cy="2969756"/>
            </a:xfrm>
            <a:custGeom>
              <a:avLst/>
              <a:gdLst>
                <a:gd name="T0" fmla="*/ 0 w 1492"/>
                <a:gd name="T1" fmla="*/ 140 h 936"/>
                <a:gd name="T2" fmla="*/ 88 w 1492"/>
                <a:gd name="T3" fmla="*/ 187 h 936"/>
                <a:gd name="T4" fmla="*/ 930 w 1492"/>
                <a:gd name="T5" fmla="*/ 187 h 936"/>
                <a:gd name="T6" fmla="*/ 930 w 1492"/>
                <a:gd name="T7" fmla="*/ 0 h 936"/>
                <a:gd name="T8" fmla="*/ 1492 w 1492"/>
                <a:gd name="T9" fmla="*/ 468 h 936"/>
                <a:gd name="T10" fmla="*/ 930 w 1492"/>
                <a:gd name="T11" fmla="*/ 936 h 936"/>
                <a:gd name="T12" fmla="*/ 930 w 1492"/>
                <a:gd name="T13" fmla="*/ 749 h 936"/>
                <a:gd name="T14" fmla="*/ 88 w 1492"/>
                <a:gd name="T15" fmla="*/ 749 h 936"/>
                <a:gd name="T16" fmla="*/ 0 w 1492"/>
                <a:gd name="T17" fmla="*/ 702 h 936"/>
                <a:gd name="T18" fmla="*/ 0 w 1492"/>
                <a:gd name="T19" fmla="*/ 14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92" h="936">
                  <a:moveTo>
                    <a:pt x="0" y="140"/>
                  </a:moveTo>
                  <a:cubicBezTo>
                    <a:pt x="0" y="166"/>
                    <a:pt x="40" y="187"/>
                    <a:pt x="88" y="187"/>
                  </a:cubicBezTo>
                  <a:cubicBezTo>
                    <a:pt x="930" y="187"/>
                    <a:pt x="930" y="187"/>
                    <a:pt x="930" y="187"/>
                  </a:cubicBezTo>
                  <a:cubicBezTo>
                    <a:pt x="930" y="0"/>
                    <a:pt x="930" y="0"/>
                    <a:pt x="930" y="0"/>
                  </a:cubicBezTo>
                  <a:cubicBezTo>
                    <a:pt x="1492" y="468"/>
                    <a:pt x="1492" y="468"/>
                    <a:pt x="1492" y="468"/>
                  </a:cubicBezTo>
                  <a:cubicBezTo>
                    <a:pt x="930" y="936"/>
                    <a:pt x="930" y="936"/>
                    <a:pt x="930" y="936"/>
                  </a:cubicBezTo>
                  <a:cubicBezTo>
                    <a:pt x="930" y="749"/>
                    <a:pt x="930" y="749"/>
                    <a:pt x="930" y="749"/>
                  </a:cubicBezTo>
                  <a:cubicBezTo>
                    <a:pt x="88" y="749"/>
                    <a:pt x="88" y="749"/>
                    <a:pt x="88" y="749"/>
                  </a:cubicBezTo>
                  <a:cubicBezTo>
                    <a:pt x="40" y="749"/>
                    <a:pt x="0" y="728"/>
                    <a:pt x="0" y="702"/>
                  </a:cubicBezTo>
                  <a:lnTo>
                    <a:pt x="0"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2400" dirty="0">
                <a:solidFill>
                  <a:srgbClr val="FFFFFF"/>
                </a:solidFill>
                <a:latin typeface="Roboto Condensed Light" charset="0"/>
                <a:ea typeface="Roboto Condensed Light" charset="0"/>
                <a:cs typeface="Roboto Condensed Light" charset="0"/>
              </a:endParaRPr>
            </a:p>
          </p:txBody>
        </p:sp>
        <p:grpSp>
          <p:nvGrpSpPr>
            <p:cNvPr id="5" name="Group 23"/>
            <p:cNvGrpSpPr/>
            <p:nvPr/>
          </p:nvGrpSpPr>
          <p:grpSpPr>
            <a:xfrm>
              <a:off x="6211113" y="3570644"/>
              <a:ext cx="3142207" cy="1167675"/>
              <a:chOff x="2887620" y="2974255"/>
              <a:chExt cx="3142207" cy="1167675"/>
            </a:xfrm>
            <a:grpFill/>
          </p:grpSpPr>
          <p:sp>
            <p:nvSpPr>
              <p:cNvPr id="41" name="자유형 11"/>
              <p:cNvSpPr>
                <a:spLocks/>
              </p:cNvSpPr>
              <p:nvPr/>
            </p:nvSpPr>
            <p:spPr>
              <a:xfrm>
                <a:off x="2887620" y="3476681"/>
                <a:ext cx="3142207" cy="665249"/>
              </a:xfrm>
              <a:custGeom>
                <a:avLst/>
                <a:gdLst>
                  <a:gd name="connsiteX0" fmla="*/ 0 w 2380295"/>
                  <a:gd name="connsiteY0" fmla="*/ 0 h 883089"/>
                  <a:gd name="connsiteX1" fmla="*/ 2380295 w 2380295"/>
                  <a:gd name="connsiteY1" fmla="*/ 0 h 883089"/>
                  <a:gd name="connsiteX2" fmla="*/ 2380295 w 2380295"/>
                  <a:gd name="connsiteY2" fmla="*/ 883089 h 883089"/>
                  <a:gd name="connsiteX3" fmla="*/ 0 w 2380295"/>
                  <a:gd name="connsiteY3" fmla="*/ 883089 h 883089"/>
                  <a:gd name="connsiteX4" fmla="*/ 0 w 2380295"/>
                  <a:gd name="connsiteY4" fmla="*/ 0 h 883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0295" h="883089">
                    <a:moveTo>
                      <a:pt x="0" y="0"/>
                    </a:moveTo>
                    <a:lnTo>
                      <a:pt x="2380295" y="0"/>
                    </a:lnTo>
                    <a:lnTo>
                      <a:pt x="2380295" y="883089"/>
                    </a:lnTo>
                    <a:lnTo>
                      <a:pt x="0" y="883089"/>
                    </a:lnTo>
                    <a:lnTo>
                      <a:pt x="0" y="0"/>
                    </a:lnTo>
                    <a:close/>
                  </a:path>
                </a:pathLst>
              </a:custGeom>
              <a:grpFill/>
              <a:ln>
                <a:noFill/>
              </a:ln>
              <a:effectLst/>
            </p:spPr>
            <p:style>
              <a:lnRef idx="0">
                <a:scrgbClr r="0" g="0" b="0"/>
              </a:lnRef>
              <a:fillRef idx="0">
                <a:scrgbClr r="0" g="0" b="0"/>
              </a:fillRef>
              <a:effectRef idx="0">
                <a:scrgbClr r="0" g="0" b="0"/>
              </a:effectRef>
              <a:fontRef idx="minor">
                <a:schemeClr val="tx1">
                  <a:hueOff val="0"/>
                  <a:satOff val="0"/>
                  <a:lumOff val="0"/>
                  <a:alphaOff val="0"/>
                </a:schemeClr>
              </a:fontRef>
            </p:style>
            <p:txBody>
              <a:bodyPr lIns="0" tIns="0" rIns="0" bIns="0" spcCol="1270"/>
              <a:lstStyle/>
              <a:p>
                <a:pPr>
                  <a:lnSpc>
                    <a:spcPct val="120000"/>
                  </a:lnSpc>
                </a:pPr>
                <a:r>
                  <a:rPr lang="zh-CN" altLang="en-US" sz="80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p:txBody>
          </p:sp>
          <p:sp>
            <p:nvSpPr>
              <p:cNvPr id="42" name="자유형 9"/>
              <p:cNvSpPr>
                <a:spLocks/>
              </p:cNvSpPr>
              <p:nvPr/>
            </p:nvSpPr>
            <p:spPr>
              <a:xfrm>
                <a:off x="2887620" y="2974255"/>
                <a:ext cx="2472365" cy="402293"/>
              </a:xfrm>
              <a:custGeom>
                <a:avLst/>
                <a:gdLst>
                  <a:gd name="connsiteX0" fmla="*/ 0 w 2380295"/>
                  <a:gd name="connsiteY0" fmla="*/ 0 h 883089"/>
                  <a:gd name="connsiteX1" fmla="*/ 2380295 w 2380295"/>
                  <a:gd name="connsiteY1" fmla="*/ 0 h 883089"/>
                  <a:gd name="connsiteX2" fmla="*/ 2380295 w 2380295"/>
                  <a:gd name="connsiteY2" fmla="*/ 883089 h 883089"/>
                  <a:gd name="connsiteX3" fmla="*/ 0 w 2380295"/>
                  <a:gd name="connsiteY3" fmla="*/ 883089 h 883089"/>
                  <a:gd name="connsiteX4" fmla="*/ 0 w 2380295"/>
                  <a:gd name="connsiteY4" fmla="*/ 0 h 883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0295" h="883089">
                    <a:moveTo>
                      <a:pt x="0" y="0"/>
                    </a:moveTo>
                    <a:lnTo>
                      <a:pt x="2380295" y="0"/>
                    </a:lnTo>
                    <a:lnTo>
                      <a:pt x="2380295" y="883089"/>
                    </a:lnTo>
                    <a:lnTo>
                      <a:pt x="0" y="883089"/>
                    </a:lnTo>
                    <a:lnTo>
                      <a:pt x="0" y="0"/>
                    </a:lnTo>
                    <a:close/>
                  </a:path>
                </a:pathLst>
              </a:custGeom>
              <a:grpFill/>
              <a:ln>
                <a:noFill/>
              </a:ln>
              <a:effectLst/>
            </p:spPr>
            <p:style>
              <a:lnRef idx="0">
                <a:scrgbClr r="0" g="0" b="0"/>
              </a:lnRef>
              <a:fillRef idx="0">
                <a:scrgbClr r="0" g="0" b="0"/>
              </a:fillRef>
              <a:effectRef idx="0">
                <a:scrgbClr r="0" g="0" b="0"/>
              </a:effectRef>
              <a:fontRef idx="minor">
                <a:schemeClr val="tx1">
                  <a:hueOff val="0"/>
                  <a:satOff val="0"/>
                  <a:lumOff val="0"/>
                  <a:alphaOff val="0"/>
                </a:schemeClr>
              </a:fontRef>
            </p:style>
            <p:txBody>
              <a:bodyPr lIns="0" tIns="0" rIns="0" bIns="0" spcCol="1270"/>
              <a:lstStyle/>
              <a:p>
                <a:pPr algn="ctr"/>
                <a:r>
                  <a:rPr lang="zh-CN" altLang="en-US" sz="1200" b="1" spc="225" dirty="0">
                    <a:solidFill>
                      <a:schemeClr val="bg1"/>
                    </a:solidFill>
                    <a:latin typeface="微软雅黑" panose="020B0503020204020204" pitchFamily="34" charset="-122"/>
                    <a:ea typeface="微软雅黑" panose="020B0503020204020204" pitchFamily="34" charset="-122"/>
                  </a:rPr>
                  <a:t>此处添加标题</a:t>
                </a:r>
              </a:p>
            </p:txBody>
          </p:sp>
        </p:grpSp>
      </p:grpSp>
    </p:spTree>
    <p:extLst>
      <p:ext uri="{BB962C8B-B14F-4D97-AF65-F5344CB8AC3E}">
        <p14:creationId xmlns:p14="http://schemas.microsoft.com/office/powerpoint/2010/main" val="416379520"/>
      </p:ext>
    </p:extLst>
  </p:cSld>
  <p:clrMapOvr>
    <a:masterClrMapping/>
  </p:clrMapOvr>
  <p:transition spd="med" advClick="0" advTm="1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left)">
                                      <p:cBhvr>
                                        <p:cTn id="8" dur="500"/>
                                        <p:tgtEl>
                                          <p:spTgt spid="2"/>
                                        </p:tgtEl>
                                      </p:cBhvr>
                                    </p:animEffect>
                                  </p:childTnLst>
                                </p:cTn>
                              </p:par>
                              <p:par>
                                <p:cTn id="9" presetID="12" presetClass="entr" presetSubtype="8"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ppt_x</p:attrName>
                                        </p:attrNameLst>
                                      </p:cBhvr>
                                      <p:tavLst>
                                        <p:tav tm="0">
                                          <p:val>
                                            <p:strVal val="#ppt_x-#ppt_w*1.125000"/>
                                          </p:val>
                                        </p:tav>
                                        <p:tav tm="100000">
                                          <p:val>
                                            <p:strVal val="#ppt_x"/>
                                          </p:val>
                                        </p:tav>
                                      </p:tavLst>
                                    </p:anim>
                                    <p:animEffect transition="in" filter="wipe(right)">
                                      <p:cBhvr>
                                        <p:cTn id="12" dur="500"/>
                                        <p:tgtEl>
                                          <p:spTgt spid="4"/>
                                        </p:tgtEl>
                                      </p:cBhvr>
                                    </p:animEffect>
                                  </p:childTnLst>
                                </p:cTn>
                              </p:par>
                              <p:par>
                                <p:cTn id="13" presetID="10" presetClass="entr" presetSubtype="0" fill="hold" grpId="0" nodeType="withEffect">
                                  <p:stCondLst>
                                    <p:cond delay="20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17531" y="2521524"/>
            <a:ext cx="1361426" cy="1117370"/>
            <a:chOff x="1217531" y="2521524"/>
            <a:chExt cx="1361426" cy="1117370"/>
          </a:xfrm>
        </p:grpSpPr>
        <p:sp>
          <p:nvSpPr>
            <p:cNvPr id="28" name="Freeform 24"/>
            <p:cNvSpPr/>
            <p:nvPr/>
          </p:nvSpPr>
          <p:spPr bwMode="auto">
            <a:xfrm rot="18901227">
              <a:off x="1959832" y="2521524"/>
              <a:ext cx="619125" cy="535781"/>
            </a:xfrm>
            <a:custGeom>
              <a:avLst/>
              <a:gdLst>
                <a:gd name="T0" fmla="*/ 291 w 347"/>
                <a:gd name="T1" fmla="*/ 245 h 300"/>
                <a:gd name="T2" fmla="*/ 324 w 347"/>
                <a:gd name="T3" fmla="*/ 125 h 300"/>
                <a:gd name="T4" fmla="*/ 347 w 347"/>
                <a:gd name="T5" fmla="*/ 39 h 300"/>
                <a:gd name="T6" fmla="*/ 192 w 347"/>
                <a:gd name="T7" fmla="*/ 57 h 300"/>
                <a:gd name="T8" fmla="*/ 70 w 347"/>
                <a:gd name="T9" fmla="*/ 0 h 300"/>
                <a:gd name="T10" fmla="*/ 55 w 347"/>
                <a:gd name="T11" fmla="*/ 56 h 300"/>
                <a:gd name="T12" fmla="*/ 23 w 347"/>
                <a:gd name="T13" fmla="*/ 176 h 300"/>
                <a:gd name="T14" fmla="*/ 0 w 347"/>
                <a:gd name="T15" fmla="*/ 262 h 300"/>
                <a:gd name="T16" fmla="*/ 152 w 347"/>
                <a:gd name="T17" fmla="*/ 247 h 300"/>
                <a:gd name="T18" fmla="*/ 277 w 347"/>
                <a:gd name="T19" fmla="*/ 300 h 300"/>
                <a:gd name="T20" fmla="*/ 291 w 347"/>
                <a:gd name="T21" fmla="*/ 24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00">
                  <a:moveTo>
                    <a:pt x="291" y="245"/>
                  </a:moveTo>
                  <a:cubicBezTo>
                    <a:pt x="324" y="125"/>
                    <a:pt x="324" y="125"/>
                    <a:pt x="324" y="125"/>
                  </a:cubicBezTo>
                  <a:cubicBezTo>
                    <a:pt x="347" y="39"/>
                    <a:pt x="347" y="39"/>
                    <a:pt x="347" y="39"/>
                  </a:cubicBezTo>
                  <a:cubicBezTo>
                    <a:pt x="347" y="39"/>
                    <a:pt x="321" y="85"/>
                    <a:pt x="192" y="57"/>
                  </a:cubicBezTo>
                  <a:cubicBezTo>
                    <a:pt x="62" y="29"/>
                    <a:pt x="70" y="0"/>
                    <a:pt x="70" y="0"/>
                  </a:cubicBezTo>
                  <a:cubicBezTo>
                    <a:pt x="55" y="56"/>
                    <a:pt x="55" y="56"/>
                    <a:pt x="55" y="56"/>
                  </a:cubicBezTo>
                  <a:cubicBezTo>
                    <a:pt x="23" y="176"/>
                    <a:pt x="23" y="176"/>
                    <a:pt x="23" y="176"/>
                  </a:cubicBezTo>
                  <a:cubicBezTo>
                    <a:pt x="0" y="262"/>
                    <a:pt x="0" y="262"/>
                    <a:pt x="0" y="262"/>
                  </a:cubicBezTo>
                  <a:cubicBezTo>
                    <a:pt x="0" y="262"/>
                    <a:pt x="20" y="224"/>
                    <a:pt x="152" y="247"/>
                  </a:cubicBezTo>
                  <a:cubicBezTo>
                    <a:pt x="285" y="270"/>
                    <a:pt x="277" y="300"/>
                    <a:pt x="277" y="300"/>
                  </a:cubicBezTo>
                  <a:lnTo>
                    <a:pt x="291" y="24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800" dirty="0">
                <a:latin typeface="Calibri" panose="020F0502020204030204" pitchFamily="34" charset="0"/>
                <a:ea typeface="微软雅黑" panose="020B0503020204020204" pitchFamily="34" charset="-122"/>
              </a:endParaRPr>
            </a:p>
          </p:txBody>
        </p:sp>
        <p:sp>
          <p:nvSpPr>
            <p:cNvPr id="29" name="Oval 20"/>
            <p:cNvSpPr>
              <a:spLocks noChangeArrowheads="1"/>
            </p:cNvSpPr>
            <p:nvPr/>
          </p:nvSpPr>
          <p:spPr bwMode="auto">
            <a:xfrm rot="18901227">
              <a:off x="1217531" y="2660200"/>
              <a:ext cx="978694" cy="9786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800" dirty="0">
                <a:latin typeface="Calibri" panose="020F0502020204030204" pitchFamily="34" charset="0"/>
                <a:ea typeface="微软雅黑" panose="020B0503020204020204" pitchFamily="34" charset="-122"/>
              </a:endParaRPr>
            </a:p>
          </p:txBody>
        </p:sp>
        <p:sp>
          <p:nvSpPr>
            <p:cNvPr id="31" name="Freeform 22"/>
            <p:cNvSpPr/>
            <p:nvPr/>
          </p:nvSpPr>
          <p:spPr bwMode="auto">
            <a:xfrm rot="18901227">
              <a:off x="1324092" y="2767428"/>
              <a:ext cx="765572" cy="766762"/>
            </a:xfrm>
            <a:custGeom>
              <a:avLst/>
              <a:gdLst>
                <a:gd name="T0" fmla="*/ 353 w 429"/>
                <a:gd name="T1" fmla="*/ 352 h 429"/>
                <a:gd name="T2" fmla="*/ 77 w 429"/>
                <a:gd name="T3" fmla="*/ 352 h 429"/>
                <a:gd name="T4" fmla="*/ 77 w 429"/>
                <a:gd name="T5" fmla="*/ 76 h 429"/>
                <a:gd name="T6" fmla="*/ 353 w 429"/>
                <a:gd name="T7" fmla="*/ 76 h 429"/>
                <a:gd name="T8" fmla="*/ 353 w 429"/>
                <a:gd name="T9" fmla="*/ 352 h 429"/>
              </a:gdLst>
              <a:ahLst/>
              <a:cxnLst>
                <a:cxn ang="0">
                  <a:pos x="T0" y="T1"/>
                </a:cxn>
                <a:cxn ang="0">
                  <a:pos x="T2" y="T3"/>
                </a:cxn>
                <a:cxn ang="0">
                  <a:pos x="T4" y="T5"/>
                </a:cxn>
                <a:cxn ang="0">
                  <a:pos x="T6" y="T7"/>
                </a:cxn>
                <a:cxn ang="0">
                  <a:pos x="T8" y="T9"/>
                </a:cxn>
              </a:cxnLst>
              <a:rect l="0" t="0" r="r" b="b"/>
              <a:pathLst>
                <a:path w="429" h="429">
                  <a:moveTo>
                    <a:pt x="353" y="352"/>
                  </a:moveTo>
                  <a:cubicBezTo>
                    <a:pt x="277" y="429"/>
                    <a:pt x="153" y="429"/>
                    <a:pt x="77" y="352"/>
                  </a:cubicBezTo>
                  <a:cubicBezTo>
                    <a:pt x="0" y="276"/>
                    <a:pt x="0" y="152"/>
                    <a:pt x="77" y="76"/>
                  </a:cubicBezTo>
                  <a:cubicBezTo>
                    <a:pt x="153" y="0"/>
                    <a:pt x="277" y="0"/>
                    <a:pt x="353" y="76"/>
                  </a:cubicBezTo>
                  <a:cubicBezTo>
                    <a:pt x="429" y="152"/>
                    <a:pt x="429" y="276"/>
                    <a:pt x="353" y="352"/>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41" name="Oval 40"/>
            <p:cNvSpPr/>
            <p:nvPr/>
          </p:nvSpPr>
          <p:spPr>
            <a:xfrm>
              <a:off x="1442183" y="2901810"/>
              <a:ext cx="526551" cy="526552"/>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lumMod val="50000"/>
                    </a:schemeClr>
                  </a:solidFill>
                  <a:latin typeface="Calibri" panose="020F0502020204030204" pitchFamily="34" charset="0"/>
                  <a:ea typeface="微软雅黑" panose="020B0503020204020204" pitchFamily="34" charset="-122"/>
                </a:rPr>
                <a:t>1</a:t>
              </a:r>
            </a:p>
          </p:txBody>
        </p:sp>
      </p:grpSp>
      <p:grpSp>
        <p:nvGrpSpPr>
          <p:cNvPr id="3" name="组合 2"/>
          <p:cNvGrpSpPr/>
          <p:nvPr/>
        </p:nvGrpSpPr>
        <p:grpSpPr>
          <a:xfrm>
            <a:off x="2342391" y="1940009"/>
            <a:ext cx="1319846" cy="1159791"/>
            <a:chOff x="2342390" y="1940008"/>
            <a:chExt cx="1319846" cy="1159791"/>
          </a:xfrm>
        </p:grpSpPr>
        <p:sp>
          <p:nvSpPr>
            <p:cNvPr id="27" name="Freeform 27"/>
            <p:cNvSpPr/>
            <p:nvPr/>
          </p:nvSpPr>
          <p:spPr bwMode="auto">
            <a:xfrm rot="18901227">
              <a:off x="3125264" y="2480674"/>
              <a:ext cx="536972" cy="619125"/>
            </a:xfrm>
            <a:custGeom>
              <a:avLst/>
              <a:gdLst>
                <a:gd name="T0" fmla="*/ 56 w 301"/>
                <a:gd name="T1" fmla="*/ 55 h 347"/>
                <a:gd name="T2" fmla="*/ 176 w 301"/>
                <a:gd name="T3" fmla="*/ 23 h 347"/>
                <a:gd name="T4" fmla="*/ 262 w 301"/>
                <a:gd name="T5" fmla="*/ 0 h 347"/>
                <a:gd name="T6" fmla="*/ 244 w 301"/>
                <a:gd name="T7" fmla="*/ 155 h 347"/>
                <a:gd name="T8" fmla="*/ 301 w 301"/>
                <a:gd name="T9" fmla="*/ 277 h 347"/>
                <a:gd name="T10" fmla="*/ 245 w 301"/>
                <a:gd name="T11" fmla="*/ 292 h 347"/>
                <a:gd name="T12" fmla="*/ 125 w 301"/>
                <a:gd name="T13" fmla="*/ 324 h 347"/>
                <a:gd name="T14" fmla="*/ 39 w 301"/>
                <a:gd name="T15" fmla="*/ 347 h 347"/>
                <a:gd name="T16" fmla="*/ 54 w 301"/>
                <a:gd name="T17" fmla="*/ 194 h 347"/>
                <a:gd name="T18" fmla="*/ 0 w 301"/>
                <a:gd name="T19" fmla="*/ 70 h 347"/>
                <a:gd name="T20" fmla="*/ 56 w 301"/>
                <a:gd name="T21" fmla="*/ 55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347">
                  <a:moveTo>
                    <a:pt x="56" y="55"/>
                  </a:moveTo>
                  <a:cubicBezTo>
                    <a:pt x="176" y="23"/>
                    <a:pt x="176" y="23"/>
                    <a:pt x="176" y="23"/>
                  </a:cubicBezTo>
                  <a:cubicBezTo>
                    <a:pt x="262" y="0"/>
                    <a:pt x="262" y="0"/>
                    <a:pt x="262" y="0"/>
                  </a:cubicBezTo>
                  <a:cubicBezTo>
                    <a:pt x="262" y="0"/>
                    <a:pt x="216" y="26"/>
                    <a:pt x="244" y="155"/>
                  </a:cubicBezTo>
                  <a:cubicBezTo>
                    <a:pt x="272" y="285"/>
                    <a:pt x="301" y="277"/>
                    <a:pt x="301" y="277"/>
                  </a:cubicBezTo>
                  <a:cubicBezTo>
                    <a:pt x="245" y="292"/>
                    <a:pt x="245" y="292"/>
                    <a:pt x="245" y="292"/>
                  </a:cubicBezTo>
                  <a:cubicBezTo>
                    <a:pt x="125" y="324"/>
                    <a:pt x="125" y="324"/>
                    <a:pt x="125" y="324"/>
                  </a:cubicBezTo>
                  <a:cubicBezTo>
                    <a:pt x="39" y="347"/>
                    <a:pt x="39" y="347"/>
                    <a:pt x="39" y="347"/>
                  </a:cubicBezTo>
                  <a:cubicBezTo>
                    <a:pt x="39" y="347"/>
                    <a:pt x="76" y="327"/>
                    <a:pt x="54" y="194"/>
                  </a:cubicBezTo>
                  <a:cubicBezTo>
                    <a:pt x="31" y="62"/>
                    <a:pt x="0" y="70"/>
                    <a:pt x="0" y="70"/>
                  </a:cubicBezTo>
                  <a:lnTo>
                    <a:pt x="56" y="55"/>
                  </a:lnTo>
                  <a:close/>
                </a:path>
              </a:pathLst>
            </a:custGeom>
            <a:solidFill>
              <a:schemeClr val="accent2"/>
            </a:solidFill>
            <a:ln>
              <a:noFill/>
            </a:ln>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30" name="Oval 21"/>
            <p:cNvSpPr>
              <a:spLocks noChangeArrowheads="1"/>
            </p:cNvSpPr>
            <p:nvPr/>
          </p:nvSpPr>
          <p:spPr bwMode="auto">
            <a:xfrm rot="18901227">
              <a:off x="2342390" y="1940008"/>
              <a:ext cx="979885" cy="981075"/>
            </a:xfrm>
            <a:prstGeom prst="ellipse">
              <a:avLst/>
            </a:prstGeom>
            <a:solidFill>
              <a:schemeClr val="accent2"/>
            </a:solidFill>
            <a:ln>
              <a:noFill/>
            </a:ln>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32" name="Freeform 23"/>
            <p:cNvSpPr/>
            <p:nvPr/>
          </p:nvSpPr>
          <p:spPr bwMode="auto">
            <a:xfrm rot="18901227">
              <a:off x="2449546" y="2047164"/>
              <a:ext cx="765572" cy="766762"/>
            </a:xfrm>
            <a:custGeom>
              <a:avLst/>
              <a:gdLst>
                <a:gd name="T0" fmla="*/ 353 w 429"/>
                <a:gd name="T1" fmla="*/ 352 h 429"/>
                <a:gd name="T2" fmla="*/ 76 w 429"/>
                <a:gd name="T3" fmla="*/ 352 h 429"/>
                <a:gd name="T4" fmla="*/ 76 w 429"/>
                <a:gd name="T5" fmla="*/ 76 h 429"/>
                <a:gd name="T6" fmla="*/ 353 w 429"/>
                <a:gd name="T7" fmla="*/ 76 h 429"/>
                <a:gd name="T8" fmla="*/ 353 w 429"/>
                <a:gd name="T9" fmla="*/ 352 h 429"/>
              </a:gdLst>
              <a:ahLst/>
              <a:cxnLst>
                <a:cxn ang="0">
                  <a:pos x="T0" y="T1"/>
                </a:cxn>
                <a:cxn ang="0">
                  <a:pos x="T2" y="T3"/>
                </a:cxn>
                <a:cxn ang="0">
                  <a:pos x="T4" y="T5"/>
                </a:cxn>
                <a:cxn ang="0">
                  <a:pos x="T6" y="T7"/>
                </a:cxn>
                <a:cxn ang="0">
                  <a:pos x="T8" y="T9"/>
                </a:cxn>
              </a:cxnLst>
              <a:rect l="0" t="0" r="r" b="b"/>
              <a:pathLst>
                <a:path w="429" h="429">
                  <a:moveTo>
                    <a:pt x="353" y="352"/>
                  </a:moveTo>
                  <a:cubicBezTo>
                    <a:pt x="276" y="429"/>
                    <a:pt x="153" y="429"/>
                    <a:pt x="76" y="352"/>
                  </a:cubicBezTo>
                  <a:cubicBezTo>
                    <a:pt x="0" y="276"/>
                    <a:pt x="0" y="152"/>
                    <a:pt x="76" y="76"/>
                  </a:cubicBezTo>
                  <a:cubicBezTo>
                    <a:pt x="153" y="0"/>
                    <a:pt x="276" y="0"/>
                    <a:pt x="353" y="76"/>
                  </a:cubicBezTo>
                  <a:cubicBezTo>
                    <a:pt x="429" y="152"/>
                    <a:pt x="429" y="276"/>
                    <a:pt x="353" y="352"/>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42" name="Oval 41"/>
            <p:cNvSpPr/>
            <p:nvPr/>
          </p:nvSpPr>
          <p:spPr>
            <a:xfrm>
              <a:off x="2567894" y="2151472"/>
              <a:ext cx="526551" cy="526552"/>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lumMod val="50000"/>
                    </a:schemeClr>
                  </a:solidFill>
                  <a:latin typeface="Calibri" panose="020F0502020204030204" pitchFamily="34" charset="0"/>
                  <a:ea typeface="微软雅黑" panose="020B0503020204020204" pitchFamily="34" charset="-122"/>
                </a:rPr>
                <a:t>2</a:t>
              </a:r>
            </a:p>
          </p:txBody>
        </p:sp>
      </p:grpSp>
      <p:grpSp>
        <p:nvGrpSpPr>
          <p:cNvPr id="4" name="组合 3"/>
          <p:cNvGrpSpPr/>
          <p:nvPr/>
        </p:nvGrpSpPr>
        <p:grpSpPr>
          <a:xfrm>
            <a:off x="3466069" y="2522748"/>
            <a:ext cx="1362618" cy="1117370"/>
            <a:chOff x="3466068" y="2522747"/>
            <a:chExt cx="1362618" cy="1117370"/>
          </a:xfrm>
        </p:grpSpPr>
        <p:sp>
          <p:nvSpPr>
            <p:cNvPr id="25" name="Freeform 36"/>
            <p:cNvSpPr/>
            <p:nvPr/>
          </p:nvSpPr>
          <p:spPr bwMode="auto">
            <a:xfrm rot="18901227">
              <a:off x="4208370" y="2522747"/>
              <a:ext cx="620316" cy="535781"/>
            </a:xfrm>
            <a:custGeom>
              <a:avLst/>
              <a:gdLst>
                <a:gd name="T0" fmla="*/ 292 w 348"/>
                <a:gd name="T1" fmla="*/ 245 h 300"/>
                <a:gd name="T2" fmla="*/ 324 w 348"/>
                <a:gd name="T3" fmla="*/ 124 h 300"/>
                <a:gd name="T4" fmla="*/ 348 w 348"/>
                <a:gd name="T5" fmla="*/ 38 h 300"/>
                <a:gd name="T6" fmla="*/ 192 w 348"/>
                <a:gd name="T7" fmla="*/ 57 h 300"/>
                <a:gd name="T8" fmla="*/ 71 w 348"/>
                <a:gd name="T9" fmla="*/ 0 h 300"/>
                <a:gd name="T10" fmla="*/ 56 w 348"/>
                <a:gd name="T11" fmla="*/ 55 h 300"/>
                <a:gd name="T12" fmla="*/ 24 w 348"/>
                <a:gd name="T13" fmla="*/ 176 h 300"/>
                <a:gd name="T14" fmla="*/ 0 w 348"/>
                <a:gd name="T15" fmla="*/ 262 h 300"/>
                <a:gd name="T16" fmla="*/ 153 w 348"/>
                <a:gd name="T17" fmla="*/ 247 h 300"/>
                <a:gd name="T18" fmla="*/ 277 w 348"/>
                <a:gd name="T19" fmla="*/ 300 h 300"/>
                <a:gd name="T20" fmla="*/ 292 w 348"/>
                <a:gd name="T21" fmla="*/ 24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8" h="300">
                  <a:moveTo>
                    <a:pt x="292" y="245"/>
                  </a:moveTo>
                  <a:cubicBezTo>
                    <a:pt x="324" y="124"/>
                    <a:pt x="324" y="124"/>
                    <a:pt x="324" y="124"/>
                  </a:cubicBezTo>
                  <a:cubicBezTo>
                    <a:pt x="348" y="38"/>
                    <a:pt x="348" y="38"/>
                    <a:pt x="348" y="38"/>
                  </a:cubicBezTo>
                  <a:cubicBezTo>
                    <a:pt x="348" y="38"/>
                    <a:pt x="322" y="84"/>
                    <a:pt x="192" y="57"/>
                  </a:cubicBezTo>
                  <a:cubicBezTo>
                    <a:pt x="63" y="29"/>
                    <a:pt x="71" y="0"/>
                    <a:pt x="71" y="0"/>
                  </a:cubicBezTo>
                  <a:cubicBezTo>
                    <a:pt x="56" y="55"/>
                    <a:pt x="56" y="55"/>
                    <a:pt x="56" y="55"/>
                  </a:cubicBezTo>
                  <a:cubicBezTo>
                    <a:pt x="24" y="176"/>
                    <a:pt x="24" y="176"/>
                    <a:pt x="24" y="176"/>
                  </a:cubicBezTo>
                  <a:cubicBezTo>
                    <a:pt x="0" y="262"/>
                    <a:pt x="0" y="262"/>
                    <a:pt x="0" y="262"/>
                  </a:cubicBezTo>
                  <a:cubicBezTo>
                    <a:pt x="0" y="262"/>
                    <a:pt x="21" y="224"/>
                    <a:pt x="153" y="247"/>
                  </a:cubicBezTo>
                  <a:cubicBezTo>
                    <a:pt x="286" y="270"/>
                    <a:pt x="277" y="300"/>
                    <a:pt x="277" y="300"/>
                  </a:cubicBezTo>
                  <a:lnTo>
                    <a:pt x="292" y="24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800" dirty="0">
                <a:solidFill>
                  <a:srgbClr val="1D3A57"/>
                </a:solidFill>
                <a:latin typeface="Calibri" panose="020F0502020204030204" pitchFamily="34" charset="0"/>
                <a:ea typeface="微软雅黑" panose="020B0503020204020204" pitchFamily="34" charset="-122"/>
              </a:endParaRPr>
            </a:p>
          </p:txBody>
        </p:sp>
        <p:sp>
          <p:nvSpPr>
            <p:cNvPr id="33" name="Oval 25"/>
            <p:cNvSpPr>
              <a:spLocks noChangeArrowheads="1"/>
            </p:cNvSpPr>
            <p:nvPr/>
          </p:nvSpPr>
          <p:spPr bwMode="auto">
            <a:xfrm rot="18901227">
              <a:off x="3466068" y="2661423"/>
              <a:ext cx="979885" cy="9786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800" dirty="0">
                <a:solidFill>
                  <a:srgbClr val="1D3A57"/>
                </a:solidFill>
                <a:latin typeface="Calibri" panose="020F0502020204030204" pitchFamily="34" charset="0"/>
                <a:ea typeface="微软雅黑" panose="020B0503020204020204" pitchFamily="34" charset="-122"/>
              </a:endParaRPr>
            </a:p>
          </p:txBody>
        </p:sp>
        <p:sp>
          <p:nvSpPr>
            <p:cNvPr id="34" name="Freeform 26"/>
            <p:cNvSpPr/>
            <p:nvPr/>
          </p:nvSpPr>
          <p:spPr bwMode="auto">
            <a:xfrm rot="18901227">
              <a:off x="3573224" y="2768579"/>
              <a:ext cx="765572" cy="764381"/>
            </a:xfrm>
            <a:custGeom>
              <a:avLst/>
              <a:gdLst>
                <a:gd name="T0" fmla="*/ 77 w 429"/>
                <a:gd name="T1" fmla="*/ 76 h 428"/>
                <a:gd name="T2" fmla="*/ 77 w 429"/>
                <a:gd name="T3" fmla="*/ 352 h 428"/>
                <a:gd name="T4" fmla="*/ 353 w 429"/>
                <a:gd name="T5" fmla="*/ 352 h 428"/>
                <a:gd name="T6" fmla="*/ 353 w 429"/>
                <a:gd name="T7" fmla="*/ 76 h 428"/>
                <a:gd name="T8" fmla="*/ 77 w 429"/>
                <a:gd name="T9" fmla="*/ 76 h 428"/>
              </a:gdLst>
              <a:ahLst/>
              <a:cxnLst>
                <a:cxn ang="0">
                  <a:pos x="T0" y="T1"/>
                </a:cxn>
                <a:cxn ang="0">
                  <a:pos x="T2" y="T3"/>
                </a:cxn>
                <a:cxn ang="0">
                  <a:pos x="T4" y="T5"/>
                </a:cxn>
                <a:cxn ang="0">
                  <a:pos x="T6" y="T7"/>
                </a:cxn>
                <a:cxn ang="0">
                  <a:pos x="T8" y="T9"/>
                </a:cxn>
              </a:cxnLst>
              <a:rect l="0" t="0" r="r" b="b"/>
              <a:pathLst>
                <a:path w="429" h="428">
                  <a:moveTo>
                    <a:pt x="77" y="76"/>
                  </a:moveTo>
                  <a:cubicBezTo>
                    <a:pt x="0" y="152"/>
                    <a:pt x="0" y="276"/>
                    <a:pt x="77" y="352"/>
                  </a:cubicBezTo>
                  <a:cubicBezTo>
                    <a:pt x="153" y="428"/>
                    <a:pt x="277" y="428"/>
                    <a:pt x="353" y="352"/>
                  </a:cubicBezTo>
                  <a:cubicBezTo>
                    <a:pt x="429" y="276"/>
                    <a:pt x="429" y="152"/>
                    <a:pt x="353" y="76"/>
                  </a:cubicBezTo>
                  <a:cubicBezTo>
                    <a:pt x="277" y="0"/>
                    <a:pt x="153" y="0"/>
                    <a:pt x="77" y="76"/>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solidFill>
                  <a:srgbClr val="1D3A57"/>
                </a:solidFill>
                <a:ea typeface="微软雅黑" panose="020B0503020204020204" pitchFamily="34" charset="-122"/>
              </a:endParaRPr>
            </a:p>
          </p:txBody>
        </p:sp>
        <p:sp>
          <p:nvSpPr>
            <p:cNvPr id="43" name="Oval 42"/>
            <p:cNvSpPr/>
            <p:nvPr/>
          </p:nvSpPr>
          <p:spPr>
            <a:xfrm>
              <a:off x="3679509" y="2873661"/>
              <a:ext cx="526551" cy="526552"/>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lumMod val="50000"/>
                    </a:schemeClr>
                  </a:solidFill>
                  <a:latin typeface="Calibri" panose="020F0502020204030204" pitchFamily="34" charset="0"/>
                  <a:ea typeface="微软雅黑" panose="020B0503020204020204" pitchFamily="34" charset="-122"/>
                </a:rPr>
                <a:t>3</a:t>
              </a:r>
            </a:p>
          </p:txBody>
        </p:sp>
      </p:grpSp>
      <p:grpSp>
        <p:nvGrpSpPr>
          <p:cNvPr id="5" name="组合 4"/>
          <p:cNvGrpSpPr/>
          <p:nvPr/>
        </p:nvGrpSpPr>
        <p:grpSpPr>
          <a:xfrm>
            <a:off x="4591103" y="1941158"/>
            <a:ext cx="1321110" cy="1160460"/>
            <a:chOff x="4591102" y="1941158"/>
            <a:chExt cx="1321110" cy="1160460"/>
          </a:xfrm>
        </p:grpSpPr>
        <p:sp>
          <p:nvSpPr>
            <p:cNvPr id="24" name="Freeform 32"/>
            <p:cNvSpPr/>
            <p:nvPr/>
          </p:nvSpPr>
          <p:spPr bwMode="auto">
            <a:xfrm rot="18901227">
              <a:off x="5375240" y="2481303"/>
              <a:ext cx="536972" cy="620315"/>
            </a:xfrm>
            <a:custGeom>
              <a:avLst/>
              <a:gdLst>
                <a:gd name="T0" fmla="*/ 56 w 301"/>
                <a:gd name="T1" fmla="*/ 55 h 347"/>
                <a:gd name="T2" fmla="*/ 176 w 301"/>
                <a:gd name="T3" fmla="*/ 23 h 347"/>
                <a:gd name="T4" fmla="*/ 262 w 301"/>
                <a:gd name="T5" fmla="*/ 0 h 347"/>
                <a:gd name="T6" fmla="*/ 244 w 301"/>
                <a:gd name="T7" fmla="*/ 155 h 347"/>
                <a:gd name="T8" fmla="*/ 301 w 301"/>
                <a:gd name="T9" fmla="*/ 277 h 347"/>
                <a:gd name="T10" fmla="*/ 245 w 301"/>
                <a:gd name="T11" fmla="*/ 292 h 347"/>
                <a:gd name="T12" fmla="*/ 125 w 301"/>
                <a:gd name="T13" fmla="*/ 324 h 347"/>
                <a:gd name="T14" fmla="*/ 39 w 301"/>
                <a:gd name="T15" fmla="*/ 347 h 347"/>
                <a:gd name="T16" fmla="*/ 53 w 301"/>
                <a:gd name="T17" fmla="*/ 194 h 347"/>
                <a:gd name="T18" fmla="*/ 0 w 301"/>
                <a:gd name="T19" fmla="*/ 70 h 347"/>
                <a:gd name="T20" fmla="*/ 56 w 301"/>
                <a:gd name="T21" fmla="*/ 55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347">
                  <a:moveTo>
                    <a:pt x="56" y="55"/>
                  </a:moveTo>
                  <a:cubicBezTo>
                    <a:pt x="176" y="23"/>
                    <a:pt x="176" y="23"/>
                    <a:pt x="176" y="23"/>
                  </a:cubicBezTo>
                  <a:cubicBezTo>
                    <a:pt x="262" y="0"/>
                    <a:pt x="262" y="0"/>
                    <a:pt x="262" y="0"/>
                  </a:cubicBezTo>
                  <a:cubicBezTo>
                    <a:pt x="262" y="0"/>
                    <a:pt x="216" y="25"/>
                    <a:pt x="244" y="155"/>
                  </a:cubicBezTo>
                  <a:cubicBezTo>
                    <a:pt x="271" y="285"/>
                    <a:pt x="301" y="277"/>
                    <a:pt x="301" y="277"/>
                  </a:cubicBezTo>
                  <a:cubicBezTo>
                    <a:pt x="245" y="292"/>
                    <a:pt x="245" y="292"/>
                    <a:pt x="245" y="292"/>
                  </a:cubicBezTo>
                  <a:cubicBezTo>
                    <a:pt x="125" y="324"/>
                    <a:pt x="125" y="324"/>
                    <a:pt x="125" y="324"/>
                  </a:cubicBezTo>
                  <a:cubicBezTo>
                    <a:pt x="39" y="347"/>
                    <a:pt x="39" y="347"/>
                    <a:pt x="39" y="347"/>
                  </a:cubicBezTo>
                  <a:cubicBezTo>
                    <a:pt x="39" y="347"/>
                    <a:pt x="76" y="327"/>
                    <a:pt x="53" y="194"/>
                  </a:cubicBezTo>
                  <a:cubicBezTo>
                    <a:pt x="31" y="62"/>
                    <a:pt x="0" y="70"/>
                    <a:pt x="0" y="70"/>
                  </a:cubicBezTo>
                  <a:lnTo>
                    <a:pt x="56" y="55"/>
                  </a:lnTo>
                  <a:close/>
                </a:path>
              </a:pathLst>
            </a:custGeom>
            <a:solidFill>
              <a:schemeClr val="accent4"/>
            </a:solidFill>
            <a:ln>
              <a:noFill/>
            </a:ln>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36" name="Oval 29"/>
            <p:cNvSpPr>
              <a:spLocks noChangeArrowheads="1"/>
            </p:cNvSpPr>
            <p:nvPr/>
          </p:nvSpPr>
          <p:spPr bwMode="auto">
            <a:xfrm rot="18901227">
              <a:off x="4591102" y="1941158"/>
              <a:ext cx="979885" cy="978694"/>
            </a:xfrm>
            <a:prstGeom prst="ellipse">
              <a:avLst/>
            </a:prstGeom>
            <a:solidFill>
              <a:schemeClr val="accent4"/>
            </a:solidFill>
            <a:ln>
              <a:noFill/>
            </a:ln>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38" name="Freeform 31"/>
            <p:cNvSpPr/>
            <p:nvPr/>
          </p:nvSpPr>
          <p:spPr bwMode="auto">
            <a:xfrm rot="18901227">
              <a:off x="4698259" y="2048315"/>
              <a:ext cx="765572" cy="764381"/>
            </a:xfrm>
            <a:custGeom>
              <a:avLst/>
              <a:gdLst>
                <a:gd name="T0" fmla="*/ 76 w 429"/>
                <a:gd name="T1" fmla="*/ 76 h 428"/>
                <a:gd name="T2" fmla="*/ 76 w 429"/>
                <a:gd name="T3" fmla="*/ 352 h 428"/>
                <a:gd name="T4" fmla="*/ 352 w 429"/>
                <a:gd name="T5" fmla="*/ 352 h 428"/>
                <a:gd name="T6" fmla="*/ 352 w 429"/>
                <a:gd name="T7" fmla="*/ 76 h 428"/>
                <a:gd name="T8" fmla="*/ 76 w 429"/>
                <a:gd name="T9" fmla="*/ 76 h 428"/>
              </a:gdLst>
              <a:ahLst/>
              <a:cxnLst>
                <a:cxn ang="0">
                  <a:pos x="T0" y="T1"/>
                </a:cxn>
                <a:cxn ang="0">
                  <a:pos x="T2" y="T3"/>
                </a:cxn>
                <a:cxn ang="0">
                  <a:pos x="T4" y="T5"/>
                </a:cxn>
                <a:cxn ang="0">
                  <a:pos x="T6" y="T7"/>
                </a:cxn>
                <a:cxn ang="0">
                  <a:pos x="T8" y="T9"/>
                </a:cxn>
              </a:cxnLst>
              <a:rect l="0" t="0" r="r" b="b"/>
              <a:pathLst>
                <a:path w="429" h="428">
                  <a:moveTo>
                    <a:pt x="76" y="76"/>
                  </a:moveTo>
                  <a:cubicBezTo>
                    <a:pt x="0" y="152"/>
                    <a:pt x="0" y="276"/>
                    <a:pt x="76" y="352"/>
                  </a:cubicBezTo>
                  <a:cubicBezTo>
                    <a:pt x="152" y="428"/>
                    <a:pt x="276" y="428"/>
                    <a:pt x="352" y="352"/>
                  </a:cubicBezTo>
                  <a:cubicBezTo>
                    <a:pt x="429" y="276"/>
                    <a:pt x="429" y="152"/>
                    <a:pt x="352" y="76"/>
                  </a:cubicBezTo>
                  <a:cubicBezTo>
                    <a:pt x="276" y="0"/>
                    <a:pt x="152" y="0"/>
                    <a:pt x="76" y="76"/>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44" name="Oval 43"/>
            <p:cNvSpPr/>
            <p:nvPr/>
          </p:nvSpPr>
          <p:spPr>
            <a:xfrm>
              <a:off x="4788441" y="2090018"/>
              <a:ext cx="526551" cy="526552"/>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lumMod val="50000"/>
                    </a:schemeClr>
                  </a:solidFill>
                  <a:latin typeface="Calibri" panose="020F0502020204030204" pitchFamily="34" charset="0"/>
                  <a:ea typeface="微软雅黑" panose="020B0503020204020204" pitchFamily="34" charset="-122"/>
                </a:rPr>
                <a:t>4</a:t>
              </a:r>
            </a:p>
          </p:txBody>
        </p:sp>
      </p:grpSp>
      <p:grpSp>
        <p:nvGrpSpPr>
          <p:cNvPr id="6" name="组合 8"/>
          <p:cNvGrpSpPr/>
          <p:nvPr/>
        </p:nvGrpSpPr>
        <p:grpSpPr>
          <a:xfrm>
            <a:off x="5715622" y="2524812"/>
            <a:ext cx="1362442" cy="1117298"/>
            <a:chOff x="5715622" y="2524812"/>
            <a:chExt cx="1362442" cy="1117298"/>
          </a:xfrm>
        </p:grpSpPr>
        <p:sp>
          <p:nvSpPr>
            <p:cNvPr id="23" name="Freeform 35"/>
            <p:cNvSpPr/>
            <p:nvPr/>
          </p:nvSpPr>
          <p:spPr bwMode="auto">
            <a:xfrm rot="18901227">
              <a:off x="6458939" y="2524812"/>
              <a:ext cx="619125" cy="535781"/>
            </a:xfrm>
            <a:custGeom>
              <a:avLst/>
              <a:gdLst>
                <a:gd name="T0" fmla="*/ 292 w 347"/>
                <a:gd name="T1" fmla="*/ 244 h 300"/>
                <a:gd name="T2" fmla="*/ 324 w 347"/>
                <a:gd name="T3" fmla="*/ 124 h 300"/>
                <a:gd name="T4" fmla="*/ 347 w 347"/>
                <a:gd name="T5" fmla="*/ 38 h 300"/>
                <a:gd name="T6" fmla="*/ 192 w 347"/>
                <a:gd name="T7" fmla="*/ 57 h 300"/>
                <a:gd name="T8" fmla="*/ 70 w 347"/>
                <a:gd name="T9" fmla="*/ 0 h 300"/>
                <a:gd name="T10" fmla="*/ 56 w 347"/>
                <a:gd name="T11" fmla="*/ 55 h 300"/>
                <a:gd name="T12" fmla="*/ 23 w 347"/>
                <a:gd name="T13" fmla="*/ 175 h 300"/>
                <a:gd name="T14" fmla="*/ 0 w 347"/>
                <a:gd name="T15" fmla="*/ 262 h 300"/>
                <a:gd name="T16" fmla="*/ 153 w 347"/>
                <a:gd name="T17" fmla="*/ 247 h 300"/>
                <a:gd name="T18" fmla="*/ 277 w 347"/>
                <a:gd name="T19" fmla="*/ 300 h 300"/>
                <a:gd name="T20" fmla="*/ 292 w 347"/>
                <a:gd name="T21" fmla="*/ 24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00">
                  <a:moveTo>
                    <a:pt x="292" y="244"/>
                  </a:moveTo>
                  <a:cubicBezTo>
                    <a:pt x="324" y="124"/>
                    <a:pt x="324" y="124"/>
                    <a:pt x="324" y="124"/>
                  </a:cubicBezTo>
                  <a:cubicBezTo>
                    <a:pt x="347" y="38"/>
                    <a:pt x="347" y="38"/>
                    <a:pt x="347" y="38"/>
                  </a:cubicBezTo>
                  <a:cubicBezTo>
                    <a:pt x="347" y="38"/>
                    <a:pt x="322" y="84"/>
                    <a:pt x="192" y="57"/>
                  </a:cubicBezTo>
                  <a:cubicBezTo>
                    <a:pt x="63" y="29"/>
                    <a:pt x="70" y="0"/>
                    <a:pt x="70" y="0"/>
                  </a:cubicBezTo>
                  <a:cubicBezTo>
                    <a:pt x="56" y="55"/>
                    <a:pt x="56" y="55"/>
                    <a:pt x="56" y="55"/>
                  </a:cubicBezTo>
                  <a:cubicBezTo>
                    <a:pt x="23" y="175"/>
                    <a:pt x="23" y="175"/>
                    <a:pt x="23" y="175"/>
                  </a:cubicBezTo>
                  <a:cubicBezTo>
                    <a:pt x="0" y="262"/>
                    <a:pt x="0" y="262"/>
                    <a:pt x="0" y="262"/>
                  </a:cubicBezTo>
                  <a:cubicBezTo>
                    <a:pt x="0" y="262"/>
                    <a:pt x="21" y="224"/>
                    <a:pt x="153" y="247"/>
                  </a:cubicBezTo>
                  <a:cubicBezTo>
                    <a:pt x="285" y="270"/>
                    <a:pt x="277" y="300"/>
                    <a:pt x="277" y="300"/>
                  </a:cubicBezTo>
                  <a:lnTo>
                    <a:pt x="292" y="24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800" dirty="0">
                <a:solidFill>
                  <a:srgbClr val="1D3A57"/>
                </a:solidFill>
                <a:latin typeface="Calibri" panose="020F0502020204030204" pitchFamily="34" charset="0"/>
                <a:ea typeface="微软雅黑" panose="020B0503020204020204" pitchFamily="34" charset="-122"/>
              </a:endParaRPr>
            </a:p>
          </p:txBody>
        </p:sp>
        <p:sp>
          <p:nvSpPr>
            <p:cNvPr id="35" name="Oval 28"/>
            <p:cNvSpPr>
              <a:spLocks noChangeArrowheads="1"/>
            </p:cNvSpPr>
            <p:nvPr/>
          </p:nvSpPr>
          <p:spPr bwMode="auto">
            <a:xfrm rot="18901227">
              <a:off x="5715622" y="2661035"/>
              <a:ext cx="979885" cy="981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800" dirty="0">
                <a:solidFill>
                  <a:srgbClr val="1D3A57"/>
                </a:solidFill>
                <a:latin typeface="Calibri" panose="020F0502020204030204" pitchFamily="34" charset="0"/>
                <a:ea typeface="微软雅黑" panose="020B0503020204020204" pitchFamily="34" charset="-122"/>
              </a:endParaRPr>
            </a:p>
          </p:txBody>
        </p:sp>
        <p:sp>
          <p:nvSpPr>
            <p:cNvPr id="37" name="Freeform 30"/>
            <p:cNvSpPr/>
            <p:nvPr/>
          </p:nvSpPr>
          <p:spPr bwMode="auto">
            <a:xfrm rot="18901227">
              <a:off x="5822778" y="2768191"/>
              <a:ext cx="765572" cy="766762"/>
            </a:xfrm>
            <a:custGeom>
              <a:avLst/>
              <a:gdLst>
                <a:gd name="T0" fmla="*/ 76 w 429"/>
                <a:gd name="T1" fmla="*/ 77 h 429"/>
                <a:gd name="T2" fmla="*/ 76 w 429"/>
                <a:gd name="T3" fmla="*/ 353 h 429"/>
                <a:gd name="T4" fmla="*/ 353 w 429"/>
                <a:gd name="T5" fmla="*/ 353 h 429"/>
                <a:gd name="T6" fmla="*/ 353 w 429"/>
                <a:gd name="T7" fmla="*/ 77 h 429"/>
                <a:gd name="T8" fmla="*/ 76 w 429"/>
                <a:gd name="T9" fmla="*/ 77 h 429"/>
              </a:gdLst>
              <a:ahLst/>
              <a:cxnLst>
                <a:cxn ang="0">
                  <a:pos x="T0" y="T1"/>
                </a:cxn>
                <a:cxn ang="0">
                  <a:pos x="T2" y="T3"/>
                </a:cxn>
                <a:cxn ang="0">
                  <a:pos x="T4" y="T5"/>
                </a:cxn>
                <a:cxn ang="0">
                  <a:pos x="T6" y="T7"/>
                </a:cxn>
                <a:cxn ang="0">
                  <a:pos x="T8" y="T9"/>
                </a:cxn>
              </a:cxnLst>
              <a:rect l="0" t="0" r="r" b="b"/>
              <a:pathLst>
                <a:path w="429" h="429">
                  <a:moveTo>
                    <a:pt x="76" y="77"/>
                  </a:moveTo>
                  <a:cubicBezTo>
                    <a:pt x="0" y="153"/>
                    <a:pt x="0" y="277"/>
                    <a:pt x="76" y="353"/>
                  </a:cubicBezTo>
                  <a:cubicBezTo>
                    <a:pt x="153" y="429"/>
                    <a:pt x="276" y="429"/>
                    <a:pt x="353" y="353"/>
                  </a:cubicBezTo>
                  <a:cubicBezTo>
                    <a:pt x="429" y="277"/>
                    <a:pt x="429" y="153"/>
                    <a:pt x="353" y="77"/>
                  </a:cubicBezTo>
                  <a:cubicBezTo>
                    <a:pt x="276" y="0"/>
                    <a:pt x="153" y="0"/>
                    <a:pt x="76" y="77"/>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solidFill>
                  <a:srgbClr val="1D3A57"/>
                </a:solidFill>
                <a:ea typeface="微软雅黑" panose="020B0503020204020204" pitchFamily="34" charset="-122"/>
              </a:endParaRPr>
            </a:p>
          </p:txBody>
        </p:sp>
        <p:sp>
          <p:nvSpPr>
            <p:cNvPr id="46" name="Oval 45"/>
            <p:cNvSpPr/>
            <p:nvPr/>
          </p:nvSpPr>
          <p:spPr>
            <a:xfrm>
              <a:off x="5928587" y="2859692"/>
              <a:ext cx="526551" cy="526552"/>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lumMod val="50000"/>
                    </a:schemeClr>
                  </a:solidFill>
                  <a:latin typeface="Calibri" panose="020F0502020204030204" pitchFamily="34" charset="0"/>
                  <a:ea typeface="微软雅黑" panose="020B0503020204020204" pitchFamily="34" charset="-122"/>
                </a:rPr>
                <a:t>5</a:t>
              </a:r>
            </a:p>
          </p:txBody>
        </p:sp>
      </p:grpSp>
      <p:sp>
        <p:nvSpPr>
          <p:cNvPr id="47" name="Content Placeholder 2"/>
          <p:cNvSpPr txBox="1"/>
          <p:nvPr/>
        </p:nvSpPr>
        <p:spPr>
          <a:xfrm>
            <a:off x="4039339" y="1179567"/>
            <a:ext cx="2024757" cy="667529"/>
          </a:xfrm>
          <a:prstGeom prst="rect">
            <a:avLst/>
          </a:prstGeom>
        </p:spPr>
        <p:txBody>
          <a:bodyPr vert="horz" lIns="68573" tIns="34287" rIns="68573" bIns="34287"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14000"/>
              </a:lnSpc>
              <a:buNone/>
            </a:pPr>
            <a:r>
              <a:rPr lang="zh-CN" altLang="en-US" sz="800" dirty="0">
                <a:solidFill>
                  <a:schemeClr val="bg1">
                    <a:lumMod val="50000"/>
                  </a:schemeClr>
                </a:solidFill>
                <a:latin typeface="Calibri" panose="020F0502020204030204" pitchFamily="34" charset="0"/>
                <a:ea typeface="微软雅黑" panose="020B0503020204020204" pitchFamily="34" charset="-122"/>
              </a:rPr>
              <a:t>您的内容打在这里，或者通过复制您的文本后，在此框中选择粘贴，并选择只保留文字。</a:t>
            </a:r>
            <a:endParaRPr lang="en-US" altLang="zh-CN" sz="800" dirty="0">
              <a:solidFill>
                <a:schemeClr val="bg1">
                  <a:lumMod val="50000"/>
                </a:schemeClr>
              </a:solidFill>
              <a:latin typeface="Calibri" panose="020F0502020204030204" pitchFamily="34" charset="0"/>
              <a:ea typeface="微软雅黑" panose="020B0503020204020204" pitchFamily="34" charset="-122"/>
            </a:endParaRPr>
          </a:p>
        </p:txBody>
      </p:sp>
      <p:sp>
        <p:nvSpPr>
          <p:cNvPr id="48" name="Content Placeholder 2"/>
          <p:cNvSpPr txBox="1"/>
          <p:nvPr/>
        </p:nvSpPr>
        <p:spPr>
          <a:xfrm>
            <a:off x="6338650" y="1179567"/>
            <a:ext cx="2024757" cy="667529"/>
          </a:xfrm>
          <a:prstGeom prst="rect">
            <a:avLst/>
          </a:prstGeom>
        </p:spPr>
        <p:txBody>
          <a:bodyPr vert="horz" lIns="68573" tIns="34287" rIns="68573" bIns="34287"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14000"/>
              </a:lnSpc>
              <a:buNone/>
            </a:pPr>
            <a:r>
              <a:rPr lang="zh-CN" altLang="en-US" sz="800" dirty="0">
                <a:solidFill>
                  <a:schemeClr val="bg1">
                    <a:lumMod val="50000"/>
                  </a:schemeClr>
                </a:solidFill>
                <a:latin typeface="Calibri" panose="020F0502020204030204" pitchFamily="34" charset="0"/>
                <a:ea typeface="微软雅黑" panose="020B0503020204020204" pitchFamily="34" charset="-122"/>
              </a:rPr>
              <a:t>您的内容打在这里，或者通过复制您的文本后，在此框中选择粘贴，并选择只保留文字。</a:t>
            </a:r>
            <a:endParaRPr lang="en-US" altLang="zh-CN" sz="800" dirty="0">
              <a:solidFill>
                <a:schemeClr val="bg1">
                  <a:lumMod val="50000"/>
                </a:schemeClr>
              </a:solidFill>
              <a:latin typeface="Calibri" panose="020F0502020204030204" pitchFamily="34" charset="0"/>
              <a:ea typeface="微软雅黑" panose="020B0503020204020204" pitchFamily="34" charset="-122"/>
            </a:endParaRPr>
          </a:p>
        </p:txBody>
      </p:sp>
      <p:sp>
        <p:nvSpPr>
          <p:cNvPr id="49" name="Content Placeholder 2"/>
          <p:cNvSpPr txBox="1"/>
          <p:nvPr/>
        </p:nvSpPr>
        <p:spPr>
          <a:xfrm>
            <a:off x="5347792" y="3691692"/>
            <a:ext cx="2024757" cy="667529"/>
          </a:xfrm>
          <a:prstGeom prst="rect">
            <a:avLst/>
          </a:prstGeom>
        </p:spPr>
        <p:txBody>
          <a:bodyPr vert="horz" lIns="68573" tIns="34287" rIns="68573" bIns="34287"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14000"/>
              </a:lnSpc>
              <a:buNone/>
            </a:pPr>
            <a:r>
              <a:rPr lang="zh-CN" altLang="en-US" sz="800" dirty="0">
                <a:solidFill>
                  <a:schemeClr val="bg1">
                    <a:lumMod val="50000"/>
                  </a:schemeClr>
                </a:solidFill>
                <a:latin typeface="Calibri" panose="020F0502020204030204" pitchFamily="34" charset="0"/>
                <a:ea typeface="微软雅黑" panose="020B0503020204020204" pitchFamily="34" charset="-122"/>
              </a:rPr>
              <a:t>您的内容打在这里，或者通过复制您的文本后，在此框中选择粘贴，并选择只保留文字。</a:t>
            </a:r>
            <a:endParaRPr lang="en-US" altLang="zh-CN" sz="800" dirty="0">
              <a:solidFill>
                <a:schemeClr val="bg1">
                  <a:lumMod val="50000"/>
                </a:schemeClr>
              </a:solidFill>
              <a:latin typeface="Calibri" panose="020F0502020204030204" pitchFamily="34" charset="0"/>
              <a:ea typeface="微软雅黑" panose="020B0503020204020204" pitchFamily="34" charset="-122"/>
            </a:endParaRPr>
          </a:p>
        </p:txBody>
      </p:sp>
      <p:sp>
        <p:nvSpPr>
          <p:cNvPr id="50" name="Content Placeholder 2"/>
          <p:cNvSpPr txBox="1"/>
          <p:nvPr/>
        </p:nvSpPr>
        <p:spPr>
          <a:xfrm>
            <a:off x="1706879" y="1172468"/>
            <a:ext cx="2024757" cy="677507"/>
          </a:xfrm>
          <a:prstGeom prst="rect">
            <a:avLst/>
          </a:prstGeom>
        </p:spPr>
        <p:txBody>
          <a:bodyPr vert="horz" lIns="68573" tIns="34287" rIns="68573" bIns="34287"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14000"/>
              </a:lnSpc>
              <a:buNone/>
            </a:pPr>
            <a:r>
              <a:rPr lang="zh-CN" altLang="en-US" sz="800" dirty="0">
                <a:solidFill>
                  <a:schemeClr val="bg1">
                    <a:lumMod val="50000"/>
                  </a:schemeClr>
                </a:solidFill>
                <a:latin typeface="Calibri" panose="020F0502020204030204" pitchFamily="34" charset="0"/>
                <a:ea typeface="微软雅黑" panose="020B0503020204020204" pitchFamily="34" charset="-122"/>
              </a:rPr>
              <a:t>您的内容打在这里，或者通过复制您的文本后，在此框中选择粘贴，并选择只保留文字</a:t>
            </a:r>
            <a:r>
              <a:rPr lang="zh-CN" altLang="en-US" sz="1100" dirty="0">
                <a:solidFill>
                  <a:schemeClr val="tx1">
                    <a:lumMod val="75000"/>
                    <a:lumOff val="25000"/>
                  </a:schemeClr>
                </a:solidFill>
                <a:latin typeface="Calibri" panose="020F0502020204030204" pitchFamily="34" charset="0"/>
                <a:ea typeface="微软雅黑" panose="020B0503020204020204" pitchFamily="34" charset="-122"/>
              </a:rPr>
              <a:t>。</a:t>
            </a:r>
            <a:endParaRPr lang="en-US" altLang="zh-CN" sz="1100" dirty="0">
              <a:solidFill>
                <a:schemeClr val="tx1">
                  <a:lumMod val="75000"/>
                  <a:lumOff val="25000"/>
                </a:schemeClr>
              </a:solidFill>
              <a:latin typeface="Calibri" panose="020F0502020204030204" pitchFamily="34" charset="0"/>
              <a:ea typeface="微软雅黑" panose="020B0503020204020204" pitchFamily="34" charset="-122"/>
            </a:endParaRPr>
          </a:p>
        </p:txBody>
      </p:sp>
      <p:sp>
        <p:nvSpPr>
          <p:cNvPr id="51" name="Content Placeholder 2"/>
          <p:cNvSpPr txBox="1"/>
          <p:nvPr/>
        </p:nvSpPr>
        <p:spPr>
          <a:xfrm>
            <a:off x="660061" y="3685742"/>
            <a:ext cx="2024757" cy="677507"/>
          </a:xfrm>
          <a:prstGeom prst="rect">
            <a:avLst/>
          </a:prstGeom>
        </p:spPr>
        <p:txBody>
          <a:bodyPr vert="horz" lIns="68573" tIns="34287" rIns="68573" bIns="34287"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14000"/>
              </a:lnSpc>
              <a:buNone/>
            </a:pPr>
            <a:r>
              <a:rPr lang="zh-CN" altLang="en-US" sz="800" dirty="0">
                <a:solidFill>
                  <a:schemeClr val="bg1">
                    <a:lumMod val="50000"/>
                  </a:schemeClr>
                </a:solidFill>
                <a:latin typeface="Calibri" panose="020F0502020204030204" pitchFamily="34" charset="0"/>
                <a:ea typeface="微软雅黑" panose="020B0503020204020204" pitchFamily="34" charset="-122"/>
              </a:rPr>
              <a:t>您的内容打在这里，或者通过复制您的文本后，在此框中选择粘贴，并选择只保留文字。</a:t>
            </a:r>
            <a:endParaRPr lang="en-US" altLang="zh-CN" sz="800" dirty="0">
              <a:solidFill>
                <a:schemeClr val="bg1">
                  <a:lumMod val="50000"/>
                </a:schemeClr>
              </a:solidFill>
              <a:latin typeface="Calibri" panose="020F0502020204030204" pitchFamily="34" charset="0"/>
              <a:ea typeface="微软雅黑" panose="020B0503020204020204" pitchFamily="34" charset="-122"/>
            </a:endParaRPr>
          </a:p>
        </p:txBody>
      </p:sp>
      <p:sp>
        <p:nvSpPr>
          <p:cNvPr id="52" name="Content Placeholder 2"/>
          <p:cNvSpPr txBox="1"/>
          <p:nvPr/>
        </p:nvSpPr>
        <p:spPr>
          <a:xfrm>
            <a:off x="2903613" y="3701901"/>
            <a:ext cx="2024757" cy="677507"/>
          </a:xfrm>
          <a:prstGeom prst="rect">
            <a:avLst/>
          </a:prstGeom>
        </p:spPr>
        <p:txBody>
          <a:bodyPr vert="horz" lIns="68573" tIns="34287" rIns="68573" bIns="34287"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14000"/>
              </a:lnSpc>
              <a:buNone/>
            </a:pPr>
            <a:r>
              <a:rPr lang="zh-CN" altLang="en-US" sz="800" dirty="0">
                <a:solidFill>
                  <a:schemeClr val="bg1">
                    <a:lumMod val="50000"/>
                  </a:schemeClr>
                </a:solidFill>
                <a:latin typeface="Calibri" panose="020F0502020204030204" pitchFamily="34" charset="0"/>
                <a:ea typeface="微软雅黑" panose="020B0503020204020204" pitchFamily="34" charset="-122"/>
              </a:rPr>
              <a:t>您的内容打在这里，或者通过复制您的文本后，在此框中选择粘贴，并选择只保留文字</a:t>
            </a:r>
            <a:r>
              <a:rPr lang="zh-CN" altLang="en-US" sz="1100" dirty="0">
                <a:solidFill>
                  <a:schemeClr val="tx1">
                    <a:lumMod val="75000"/>
                    <a:lumOff val="25000"/>
                  </a:schemeClr>
                </a:solidFill>
                <a:latin typeface="Calibri" panose="020F0502020204030204" pitchFamily="34" charset="0"/>
                <a:ea typeface="微软雅黑" panose="020B0503020204020204" pitchFamily="34" charset="-122"/>
              </a:rPr>
              <a:t>。</a:t>
            </a:r>
            <a:endParaRPr lang="en-US" altLang="zh-CN" sz="1100" dirty="0">
              <a:solidFill>
                <a:schemeClr val="tx1">
                  <a:lumMod val="75000"/>
                  <a:lumOff val="25000"/>
                </a:schemeClr>
              </a:solidFill>
              <a:latin typeface="Calibri" panose="020F0502020204030204" pitchFamily="34" charset="0"/>
              <a:ea typeface="微软雅黑" panose="020B0503020204020204" pitchFamily="34" charset="-122"/>
            </a:endParaRPr>
          </a:p>
        </p:txBody>
      </p:sp>
      <p:grpSp>
        <p:nvGrpSpPr>
          <p:cNvPr id="7" name="组合 11"/>
          <p:cNvGrpSpPr/>
          <p:nvPr/>
        </p:nvGrpSpPr>
        <p:grpSpPr>
          <a:xfrm>
            <a:off x="6841672" y="1943224"/>
            <a:ext cx="978694" cy="978694"/>
            <a:chOff x="6841672" y="1943224"/>
            <a:chExt cx="978694" cy="978694"/>
          </a:xfrm>
        </p:grpSpPr>
        <p:sp>
          <p:nvSpPr>
            <p:cNvPr id="39" name="Oval 33"/>
            <p:cNvSpPr>
              <a:spLocks noChangeArrowheads="1"/>
            </p:cNvSpPr>
            <p:nvPr/>
          </p:nvSpPr>
          <p:spPr bwMode="auto">
            <a:xfrm rot="18901227">
              <a:off x="6841672" y="1943224"/>
              <a:ext cx="978694" cy="978694"/>
            </a:xfrm>
            <a:prstGeom prst="ellipse">
              <a:avLst/>
            </a:prstGeom>
            <a:solidFill>
              <a:schemeClr val="accent2"/>
            </a:solidFill>
            <a:ln>
              <a:noFill/>
            </a:ln>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40" name="Freeform 34"/>
            <p:cNvSpPr/>
            <p:nvPr/>
          </p:nvSpPr>
          <p:spPr bwMode="auto">
            <a:xfrm rot="18901227">
              <a:off x="6947813" y="2047927"/>
              <a:ext cx="765572" cy="766762"/>
            </a:xfrm>
            <a:custGeom>
              <a:avLst/>
              <a:gdLst>
                <a:gd name="T0" fmla="*/ 352 w 429"/>
                <a:gd name="T1" fmla="*/ 353 h 429"/>
                <a:gd name="T2" fmla="*/ 76 w 429"/>
                <a:gd name="T3" fmla="*/ 353 h 429"/>
                <a:gd name="T4" fmla="*/ 76 w 429"/>
                <a:gd name="T5" fmla="*/ 77 h 429"/>
                <a:gd name="T6" fmla="*/ 352 w 429"/>
                <a:gd name="T7" fmla="*/ 77 h 429"/>
                <a:gd name="T8" fmla="*/ 352 w 429"/>
                <a:gd name="T9" fmla="*/ 353 h 429"/>
              </a:gdLst>
              <a:ahLst/>
              <a:cxnLst>
                <a:cxn ang="0">
                  <a:pos x="T0" y="T1"/>
                </a:cxn>
                <a:cxn ang="0">
                  <a:pos x="T2" y="T3"/>
                </a:cxn>
                <a:cxn ang="0">
                  <a:pos x="T4" y="T5"/>
                </a:cxn>
                <a:cxn ang="0">
                  <a:pos x="T6" y="T7"/>
                </a:cxn>
                <a:cxn ang="0">
                  <a:pos x="T8" y="T9"/>
                </a:cxn>
              </a:cxnLst>
              <a:rect l="0" t="0" r="r" b="b"/>
              <a:pathLst>
                <a:path w="429" h="429">
                  <a:moveTo>
                    <a:pt x="352" y="353"/>
                  </a:moveTo>
                  <a:cubicBezTo>
                    <a:pt x="276" y="429"/>
                    <a:pt x="152" y="429"/>
                    <a:pt x="76" y="353"/>
                  </a:cubicBezTo>
                  <a:cubicBezTo>
                    <a:pt x="0" y="277"/>
                    <a:pt x="0" y="153"/>
                    <a:pt x="76" y="77"/>
                  </a:cubicBezTo>
                  <a:cubicBezTo>
                    <a:pt x="152" y="0"/>
                    <a:pt x="276" y="0"/>
                    <a:pt x="352" y="77"/>
                  </a:cubicBezTo>
                  <a:cubicBezTo>
                    <a:pt x="429" y="153"/>
                    <a:pt x="429" y="277"/>
                    <a:pt x="352" y="353"/>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45" name="Oval 44"/>
            <p:cNvSpPr/>
            <p:nvPr/>
          </p:nvSpPr>
          <p:spPr>
            <a:xfrm>
              <a:off x="7054617" y="2167229"/>
              <a:ext cx="526551" cy="526552"/>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lumMod val="50000"/>
                    </a:schemeClr>
                  </a:solidFill>
                  <a:latin typeface="Calibri" panose="020F0502020204030204" pitchFamily="34" charset="0"/>
                  <a:ea typeface="微软雅黑" panose="020B0503020204020204" pitchFamily="34" charset="-122"/>
                </a:rPr>
                <a:t>6</a:t>
              </a:r>
            </a:p>
          </p:txBody>
        </p:sp>
      </p:grpSp>
    </p:spTree>
  </p:cSld>
  <p:clrMapOvr>
    <a:masterClrMapping/>
  </p:clrMapOvr>
  <p:transition spd="med" advClick="0" advTm="1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p:tgtEl>
                                          <p:spTgt spid="2"/>
                                        </p:tgtEl>
                                        <p:attrNameLst>
                                          <p:attrName>ppt_x</p:attrName>
                                        </p:attrNameLst>
                                      </p:cBhvr>
                                      <p:tavLst>
                                        <p:tav tm="0">
                                          <p:val>
                                            <p:strVal val="#ppt_x-#ppt_w*1.125000"/>
                                          </p:val>
                                        </p:tav>
                                        <p:tav tm="100000">
                                          <p:val>
                                            <p:strVal val="#ppt_x"/>
                                          </p:val>
                                        </p:tav>
                                      </p:tavLst>
                                    </p:anim>
                                    <p:animEffect transition="in" filter="wipe(right)">
                                      <p:cBhvr>
                                        <p:cTn id="8" dur="250"/>
                                        <p:tgtEl>
                                          <p:spTgt spid="2"/>
                                        </p:tgtEl>
                                      </p:cBhvr>
                                    </p:animEffect>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fade">
                                      <p:cBhvr>
                                        <p:cTn id="12" dur="250"/>
                                        <p:tgtEl>
                                          <p:spTgt spid="51"/>
                                        </p:tgtEl>
                                      </p:cBhvr>
                                    </p:animEffect>
                                    <p:anim calcmode="lin" valueType="num">
                                      <p:cBhvr>
                                        <p:cTn id="13" dur="250" fill="hold"/>
                                        <p:tgtEl>
                                          <p:spTgt spid="51"/>
                                        </p:tgtEl>
                                        <p:attrNameLst>
                                          <p:attrName>ppt_x</p:attrName>
                                        </p:attrNameLst>
                                      </p:cBhvr>
                                      <p:tavLst>
                                        <p:tav tm="0">
                                          <p:val>
                                            <p:strVal val="#ppt_x"/>
                                          </p:val>
                                        </p:tav>
                                        <p:tav tm="100000">
                                          <p:val>
                                            <p:strVal val="#ppt_x"/>
                                          </p:val>
                                        </p:tav>
                                      </p:tavLst>
                                    </p:anim>
                                    <p:anim calcmode="lin" valueType="num">
                                      <p:cBhvr>
                                        <p:cTn id="14" dur="250" fill="hold"/>
                                        <p:tgtEl>
                                          <p:spTgt spid="5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250"/>
                                        <p:tgtEl>
                                          <p:spTgt spid="3"/>
                                        </p:tgtEl>
                                        <p:attrNameLst>
                                          <p:attrName>ppt_x</p:attrName>
                                        </p:attrNameLst>
                                      </p:cBhvr>
                                      <p:tavLst>
                                        <p:tav tm="0">
                                          <p:val>
                                            <p:strVal val="#ppt_x-#ppt_w*1.125000"/>
                                          </p:val>
                                        </p:tav>
                                        <p:tav tm="100000">
                                          <p:val>
                                            <p:strVal val="#ppt_x"/>
                                          </p:val>
                                        </p:tav>
                                      </p:tavLst>
                                    </p:anim>
                                    <p:animEffect transition="in" filter="wipe(right)">
                                      <p:cBhvr>
                                        <p:cTn id="19" dur="250"/>
                                        <p:tgtEl>
                                          <p:spTgt spid="3"/>
                                        </p:tgtEl>
                                      </p:cBhvr>
                                    </p:animEffect>
                                  </p:childTnLst>
                                </p:cTn>
                              </p:par>
                            </p:childTnLst>
                          </p:cTn>
                        </p:par>
                        <p:par>
                          <p:cTn id="20" fill="hold">
                            <p:stCondLst>
                              <p:cond delay="1500"/>
                            </p:stCondLst>
                            <p:childTnLst>
                              <p:par>
                                <p:cTn id="21" presetID="47" presetClass="entr" presetSubtype="0" fill="hold" grpId="0" nodeType="after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fade">
                                      <p:cBhvr>
                                        <p:cTn id="23" dur="250"/>
                                        <p:tgtEl>
                                          <p:spTgt spid="50"/>
                                        </p:tgtEl>
                                      </p:cBhvr>
                                    </p:animEffect>
                                    <p:anim calcmode="lin" valueType="num">
                                      <p:cBhvr>
                                        <p:cTn id="24" dur="250" fill="hold"/>
                                        <p:tgtEl>
                                          <p:spTgt spid="50"/>
                                        </p:tgtEl>
                                        <p:attrNameLst>
                                          <p:attrName>ppt_x</p:attrName>
                                        </p:attrNameLst>
                                      </p:cBhvr>
                                      <p:tavLst>
                                        <p:tav tm="0">
                                          <p:val>
                                            <p:strVal val="#ppt_x"/>
                                          </p:val>
                                        </p:tav>
                                        <p:tav tm="100000">
                                          <p:val>
                                            <p:strVal val="#ppt_x"/>
                                          </p:val>
                                        </p:tav>
                                      </p:tavLst>
                                    </p:anim>
                                    <p:anim calcmode="lin" valueType="num">
                                      <p:cBhvr>
                                        <p:cTn id="25" dur="250" fill="hold"/>
                                        <p:tgtEl>
                                          <p:spTgt spid="50"/>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12" presetClass="entr" presetSubtype="8"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250"/>
                                        <p:tgtEl>
                                          <p:spTgt spid="4"/>
                                        </p:tgtEl>
                                        <p:attrNameLst>
                                          <p:attrName>ppt_x</p:attrName>
                                        </p:attrNameLst>
                                      </p:cBhvr>
                                      <p:tavLst>
                                        <p:tav tm="0">
                                          <p:val>
                                            <p:strVal val="#ppt_x-#ppt_w*1.125000"/>
                                          </p:val>
                                        </p:tav>
                                        <p:tav tm="100000">
                                          <p:val>
                                            <p:strVal val="#ppt_x"/>
                                          </p:val>
                                        </p:tav>
                                      </p:tavLst>
                                    </p:anim>
                                    <p:animEffect transition="in" filter="wipe(right)">
                                      <p:cBhvr>
                                        <p:cTn id="30" dur="250"/>
                                        <p:tgtEl>
                                          <p:spTgt spid="4"/>
                                        </p:tgtEl>
                                      </p:cBhvr>
                                    </p:animEffect>
                                  </p:childTnLst>
                                </p:cTn>
                              </p:par>
                            </p:childTnLst>
                          </p:cTn>
                        </p:par>
                        <p:par>
                          <p:cTn id="31" fill="hold">
                            <p:stCondLst>
                              <p:cond delay="2500"/>
                            </p:stCondLst>
                            <p:childTnLst>
                              <p:par>
                                <p:cTn id="32" presetID="42" presetClass="entr" presetSubtype="0" fill="hold" grpId="0" nodeType="afterEffect">
                                  <p:stCondLst>
                                    <p:cond delay="0"/>
                                  </p:stCondLst>
                                  <p:childTnLst>
                                    <p:set>
                                      <p:cBhvr>
                                        <p:cTn id="33" dur="1" fill="hold">
                                          <p:stCondLst>
                                            <p:cond delay="0"/>
                                          </p:stCondLst>
                                        </p:cTn>
                                        <p:tgtEl>
                                          <p:spTgt spid="52"/>
                                        </p:tgtEl>
                                        <p:attrNameLst>
                                          <p:attrName>style.visibility</p:attrName>
                                        </p:attrNameLst>
                                      </p:cBhvr>
                                      <p:to>
                                        <p:strVal val="visible"/>
                                      </p:to>
                                    </p:set>
                                    <p:animEffect transition="in" filter="fade">
                                      <p:cBhvr>
                                        <p:cTn id="34" dur="250"/>
                                        <p:tgtEl>
                                          <p:spTgt spid="52"/>
                                        </p:tgtEl>
                                      </p:cBhvr>
                                    </p:animEffect>
                                    <p:anim calcmode="lin" valueType="num">
                                      <p:cBhvr>
                                        <p:cTn id="35" dur="250" fill="hold"/>
                                        <p:tgtEl>
                                          <p:spTgt spid="52"/>
                                        </p:tgtEl>
                                        <p:attrNameLst>
                                          <p:attrName>ppt_x</p:attrName>
                                        </p:attrNameLst>
                                      </p:cBhvr>
                                      <p:tavLst>
                                        <p:tav tm="0">
                                          <p:val>
                                            <p:strVal val="#ppt_x"/>
                                          </p:val>
                                        </p:tav>
                                        <p:tav tm="100000">
                                          <p:val>
                                            <p:strVal val="#ppt_x"/>
                                          </p:val>
                                        </p:tav>
                                      </p:tavLst>
                                    </p:anim>
                                    <p:anim calcmode="lin" valueType="num">
                                      <p:cBhvr>
                                        <p:cTn id="36" dur="250" fill="hold"/>
                                        <p:tgtEl>
                                          <p:spTgt spid="52"/>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12" presetClass="entr" presetSubtype="8" fill="hold" nodeType="after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250"/>
                                        <p:tgtEl>
                                          <p:spTgt spid="5"/>
                                        </p:tgtEl>
                                        <p:attrNameLst>
                                          <p:attrName>ppt_x</p:attrName>
                                        </p:attrNameLst>
                                      </p:cBhvr>
                                      <p:tavLst>
                                        <p:tav tm="0">
                                          <p:val>
                                            <p:strVal val="#ppt_x-#ppt_w*1.125000"/>
                                          </p:val>
                                        </p:tav>
                                        <p:tav tm="100000">
                                          <p:val>
                                            <p:strVal val="#ppt_x"/>
                                          </p:val>
                                        </p:tav>
                                      </p:tavLst>
                                    </p:anim>
                                    <p:animEffect transition="in" filter="wipe(right)">
                                      <p:cBhvr>
                                        <p:cTn id="41" dur="250"/>
                                        <p:tgtEl>
                                          <p:spTgt spid="5"/>
                                        </p:tgtEl>
                                      </p:cBhvr>
                                    </p:animEffect>
                                  </p:childTnLst>
                                </p:cTn>
                              </p:par>
                            </p:childTnLst>
                          </p:cTn>
                        </p:par>
                        <p:par>
                          <p:cTn id="42" fill="hold">
                            <p:stCondLst>
                              <p:cond delay="3500"/>
                            </p:stCondLst>
                            <p:childTnLst>
                              <p:par>
                                <p:cTn id="43" presetID="47" presetClass="entr" presetSubtype="0" fill="hold" grpId="0" nodeType="afterEffect">
                                  <p:stCondLst>
                                    <p:cond delay="0"/>
                                  </p:stCondLst>
                                  <p:childTnLst>
                                    <p:set>
                                      <p:cBhvr>
                                        <p:cTn id="44" dur="1" fill="hold">
                                          <p:stCondLst>
                                            <p:cond delay="0"/>
                                          </p:stCondLst>
                                        </p:cTn>
                                        <p:tgtEl>
                                          <p:spTgt spid="47"/>
                                        </p:tgtEl>
                                        <p:attrNameLst>
                                          <p:attrName>style.visibility</p:attrName>
                                        </p:attrNameLst>
                                      </p:cBhvr>
                                      <p:to>
                                        <p:strVal val="visible"/>
                                      </p:to>
                                    </p:set>
                                    <p:animEffect transition="in" filter="fade">
                                      <p:cBhvr>
                                        <p:cTn id="45" dur="250"/>
                                        <p:tgtEl>
                                          <p:spTgt spid="47"/>
                                        </p:tgtEl>
                                      </p:cBhvr>
                                    </p:animEffect>
                                    <p:anim calcmode="lin" valueType="num">
                                      <p:cBhvr>
                                        <p:cTn id="46" dur="250" fill="hold"/>
                                        <p:tgtEl>
                                          <p:spTgt spid="47"/>
                                        </p:tgtEl>
                                        <p:attrNameLst>
                                          <p:attrName>ppt_x</p:attrName>
                                        </p:attrNameLst>
                                      </p:cBhvr>
                                      <p:tavLst>
                                        <p:tav tm="0">
                                          <p:val>
                                            <p:strVal val="#ppt_x"/>
                                          </p:val>
                                        </p:tav>
                                        <p:tav tm="100000">
                                          <p:val>
                                            <p:strVal val="#ppt_x"/>
                                          </p:val>
                                        </p:tav>
                                      </p:tavLst>
                                    </p:anim>
                                    <p:anim calcmode="lin" valueType="num">
                                      <p:cBhvr>
                                        <p:cTn id="47" dur="250" fill="hold"/>
                                        <p:tgtEl>
                                          <p:spTgt spid="47"/>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12" presetClass="entr" presetSubtype="8" fill="hold" nodeType="after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additive="base">
                                        <p:cTn id="51" dur="250"/>
                                        <p:tgtEl>
                                          <p:spTgt spid="6"/>
                                        </p:tgtEl>
                                        <p:attrNameLst>
                                          <p:attrName>ppt_x</p:attrName>
                                        </p:attrNameLst>
                                      </p:cBhvr>
                                      <p:tavLst>
                                        <p:tav tm="0">
                                          <p:val>
                                            <p:strVal val="#ppt_x-#ppt_w*1.125000"/>
                                          </p:val>
                                        </p:tav>
                                        <p:tav tm="100000">
                                          <p:val>
                                            <p:strVal val="#ppt_x"/>
                                          </p:val>
                                        </p:tav>
                                      </p:tavLst>
                                    </p:anim>
                                    <p:animEffect transition="in" filter="wipe(right)">
                                      <p:cBhvr>
                                        <p:cTn id="52" dur="250"/>
                                        <p:tgtEl>
                                          <p:spTgt spid="6"/>
                                        </p:tgtEl>
                                      </p:cBhvr>
                                    </p:animEffect>
                                  </p:childTnLst>
                                </p:cTn>
                              </p:par>
                            </p:childTnLst>
                          </p:cTn>
                        </p:par>
                        <p:par>
                          <p:cTn id="53" fill="hold">
                            <p:stCondLst>
                              <p:cond delay="4500"/>
                            </p:stCondLst>
                            <p:childTnLst>
                              <p:par>
                                <p:cTn id="54" presetID="42" presetClass="entr" presetSubtype="0" fill="hold" grpId="0" nodeType="afterEffect">
                                  <p:stCondLst>
                                    <p:cond delay="0"/>
                                  </p:stCondLst>
                                  <p:childTnLst>
                                    <p:set>
                                      <p:cBhvr>
                                        <p:cTn id="55" dur="1" fill="hold">
                                          <p:stCondLst>
                                            <p:cond delay="0"/>
                                          </p:stCondLst>
                                        </p:cTn>
                                        <p:tgtEl>
                                          <p:spTgt spid="49"/>
                                        </p:tgtEl>
                                        <p:attrNameLst>
                                          <p:attrName>style.visibility</p:attrName>
                                        </p:attrNameLst>
                                      </p:cBhvr>
                                      <p:to>
                                        <p:strVal val="visible"/>
                                      </p:to>
                                    </p:set>
                                    <p:animEffect transition="in" filter="fade">
                                      <p:cBhvr>
                                        <p:cTn id="56" dur="250"/>
                                        <p:tgtEl>
                                          <p:spTgt spid="49"/>
                                        </p:tgtEl>
                                      </p:cBhvr>
                                    </p:animEffect>
                                    <p:anim calcmode="lin" valueType="num">
                                      <p:cBhvr>
                                        <p:cTn id="57" dur="250" fill="hold"/>
                                        <p:tgtEl>
                                          <p:spTgt spid="49"/>
                                        </p:tgtEl>
                                        <p:attrNameLst>
                                          <p:attrName>ppt_x</p:attrName>
                                        </p:attrNameLst>
                                      </p:cBhvr>
                                      <p:tavLst>
                                        <p:tav tm="0">
                                          <p:val>
                                            <p:strVal val="#ppt_x"/>
                                          </p:val>
                                        </p:tav>
                                        <p:tav tm="100000">
                                          <p:val>
                                            <p:strVal val="#ppt_x"/>
                                          </p:val>
                                        </p:tav>
                                      </p:tavLst>
                                    </p:anim>
                                    <p:anim calcmode="lin" valueType="num">
                                      <p:cBhvr>
                                        <p:cTn id="58" dur="250" fill="hold"/>
                                        <p:tgtEl>
                                          <p:spTgt spid="49"/>
                                        </p:tgtEl>
                                        <p:attrNameLst>
                                          <p:attrName>ppt_y</p:attrName>
                                        </p:attrNameLst>
                                      </p:cBhvr>
                                      <p:tavLst>
                                        <p:tav tm="0">
                                          <p:val>
                                            <p:strVal val="#ppt_y+.1"/>
                                          </p:val>
                                        </p:tav>
                                        <p:tav tm="100000">
                                          <p:val>
                                            <p:strVal val="#ppt_y"/>
                                          </p:val>
                                        </p:tav>
                                      </p:tavLst>
                                    </p:anim>
                                  </p:childTnLst>
                                </p:cTn>
                              </p:par>
                            </p:childTnLst>
                          </p:cTn>
                        </p:par>
                        <p:par>
                          <p:cTn id="59" fill="hold">
                            <p:stCondLst>
                              <p:cond delay="5000"/>
                            </p:stCondLst>
                            <p:childTnLst>
                              <p:par>
                                <p:cTn id="60" presetID="12" presetClass="entr" presetSubtype="8" fill="hold" nodeType="after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250"/>
                                        <p:tgtEl>
                                          <p:spTgt spid="7"/>
                                        </p:tgtEl>
                                        <p:attrNameLst>
                                          <p:attrName>ppt_x</p:attrName>
                                        </p:attrNameLst>
                                      </p:cBhvr>
                                      <p:tavLst>
                                        <p:tav tm="0">
                                          <p:val>
                                            <p:strVal val="#ppt_x-#ppt_w*1.125000"/>
                                          </p:val>
                                        </p:tav>
                                        <p:tav tm="100000">
                                          <p:val>
                                            <p:strVal val="#ppt_x"/>
                                          </p:val>
                                        </p:tav>
                                      </p:tavLst>
                                    </p:anim>
                                    <p:animEffect transition="in" filter="wipe(right)">
                                      <p:cBhvr>
                                        <p:cTn id="63" dur="250"/>
                                        <p:tgtEl>
                                          <p:spTgt spid="7"/>
                                        </p:tgtEl>
                                      </p:cBhvr>
                                    </p:animEffect>
                                  </p:childTnLst>
                                </p:cTn>
                              </p:par>
                            </p:childTnLst>
                          </p:cTn>
                        </p:par>
                        <p:par>
                          <p:cTn id="64" fill="hold">
                            <p:stCondLst>
                              <p:cond delay="5500"/>
                            </p:stCondLst>
                            <p:childTnLst>
                              <p:par>
                                <p:cTn id="65" presetID="47" presetClass="entr" presetSubtype="0" fill="hold" grpId="0"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fade">
                                      <p:cBhvr>
                                        <p:cTn id="67" dur="250"/>
                                        <p:tgtEl>
                                          <p:spTgt spid="48"/>
                                        </p:tgtEl>
                                      </p:cBhvr>
                                    </p:animEffect>
                                    <p:anim calcmode="lin" valueType="num">
                                      <p:cBhvr>
                                        <p:cTn id="68" dur="250" fill="hold"/>
                                        <p:tgtEl>
                                          <p:spTgt spid="48"/>
                                        </p:tgtEl>
                                        <p:attrNameLst>
                                          <p:attrName>ppt_x</p:attrName>
                                        </p:attrNameLst>
                                      </p:cBhvr>
                                      <p:tavLst>
                                        <p:tav tm="0">
                                          <p:val>
                                            <p:strVal val="#ppt_x"/>
                                          </p:val>
                                        </p:tav>
                                        <p:tav tm="100000">
                                          <p:val>
                                            <p:strVal val="#ppt_x"/>
                                          </p:val>
                                        </p:tav>
                                      </p:tavLst>
                                    </p:anim>
                                    <p:anim calcmode="lin" valueType="num">
                                      <p:cBhvr>
                                        <p:cTn id="69" dur="25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P spid="5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612781" y="2767524"/>
            <a:ext cx="1765277" cy="346160"/>
          </a:xfrm>
          <a:prstGeom prst="rect">
            <a:avLst/>
          </a:prstGeom>
          <a:noFill/>
        </p:spPr>
        <p:txBody>
          <a:bodyPr wrap="none" lIns="68577" tIns="34289" rIns="68577" bIns="34289" rtlCol="0">
            <a:spAutoFit/>
          </a:bodyPr>
          <a:lstStyle/>
          <a:p>
            <a:pPr algn="ctr"/>
            <a:r>
              <a:rPr lang="zh-CN" altLang="en-US" b="1" dirty="0">
                <a:solidFill>
                  <a:schemeClr val="bg1"/>
                </a:solidFill>
                <a:cs typeface="+mn-ea"/>
                <a:sym typeface="+mn-lt"/>
              </a:rPr>
              <a:t>项目产生的背景</a:t>
            </a:r>
          </a:p>
        </p:txBody>
      </p:sp>
      <p:grpSp>
        <p:nvGrpSpPr>
          <p:cNvPr id="2" name="组合 330"/>
          <p:cNvGrpSpPr/>
          <p:nvPr/>
        </p:nvGrpSpPr>
        <p:grpSpPr>
          <a:xfrm>
            <a:off x="3187724" y="1527298"/>
            <a:ext cx="2769743" cy="2774704"/>
            <a:chOff x="3814386" y="1600200"/>
            <a:chExt cx="4563229" cy="4572000"/>
          </a:xfrm>
        </p:grpSpPr>
        <p:sp>
          <p:nvSpPr>
            <p:cNvPr id="332" name="Freeform 5"/>
            <p:cNvSpPr>
              <a:spLocks/>
            </p:cNvSpPr>
            <p:nvPr/>
          </p:nvSpPr>
          <p:spPr bwMode="auto">
            <a:xfrm>
              <a:off x="6995616" y="2780475"/>
              <a:ext cx="1381999" cy="2166344"/>
            </a:xfrm>
            <a:custGeom>
              <a:avLst/>
              <a:gdLst>
                <a:gd name="T0" fmla="*/ 111 w 731"/>
                <a:gd name="T1" fmla="*/ 870 h 1146"/>
                <a:gd name="T2" fmla="*/ 507 w 731"/>
                <a:gd name="T3" fmla="*/ 1086 h 1146"/>
                <a:gd name="T4" fmla="*/ 649 w 731"/>
                <a:gd name="T5" fmla="*/ 917 h 1146"/>
                <a:gd name="T6" fmla="*/ 617 w 731"/>
                <a:gd name="T7" fmla="*/ 140 h 1146"/>
                <a:gd name="T8" fmla="*/ 484 w 731"/>
                <a:gd name="T9" fmla="*/ 52 h 1146"/>
                <a:gd name="T10" fmla="*/ 75 w 731"/>
                <a:gd name="T11" fmla="*/ 302 h 1146"/>
                <a:gd name="T12" fmla="*/ 23 w 731"/>
                <a:gd name="T13" fmla="*/ 401 h 1146"/>
                <a:gd name="T14" fmla="*/ 41 w 731"/>
                <a:gd name="T15" fmla="*/ 692 h 1146"/>
                <a:gd name="T16" fmla="*/ 111 w 731"/>
                <a:gd name="T17" fmla="*/ 87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1" h="1146">
                  <a:moveTo>
                    <a:pt x="111" y="870"/>
                  </a:moveTo>
                  <a:cubicBezTo>
                    <a:pt x="176" y="904"/>
                    <a:pt x="507" y="1086"/>
                    <a:pt x="507" y="1086"/>
                  </a:cubicBezTo>
                  <a:cubicBezTo>
                    <a:pt x="507" y="1086"/>
                    <a:pt x="584" y="1146"/>
                    <a:pt x="649" y="917"/>
                  </a:cubicBezTo>
                  <a:cubicBezTo>
                    <a:pt x="714" y="689"/>
                    <a:pt x="731" y="416"/>
                    <a:pt x="617" y="140"/>
                  </a:cubicBezTo>
                  <a:cubicBezTo>
                    <a:pt x="602" y="104"/>
                    <a:pt x="565" y="0"/>
                    <a:pt x="484" y="52"/>
                  </a:cubicBezTo>
                  <a:cubicBezTo>
                    <a:pt x="403" y="103"/>
                    <a:pt x="75" y="302"/>
                    <a:pt x="75" y="302"/>
                  </a:cubicBezTo>
                  <a:cubicBezTo>
                    <a:pt x="75" y="302"/>
                    <a:pt x="11" y="338"/>
                    <a:pt x="23" y="401"/>
                  </a:cubicBezTo>
                  <a:cubicBezTo>
                    <a:pt x="36" y="463"/>
                    <a:pt x="60" y="594"/>
                    <a:pt x="41" y="692"/>
                  </a:cubicBezTo>
                  <a:cubicBezTo>
                    <a:pt x="23" y="782"/>
                    <a:pt x="0" y="813"/>
                    <a:pt x="111" y="87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33" name="Freeform 6"/>
            <p:cNvSpPr>
              <a:spLocks/>
            </p:cNvSpPr>
            <p:nvPr/>
          </p:nvSpPr>
          <p:spPr bwMode="auto">
            <a:xfrm>
              <a:off x="6167419" y="1610223"/>
              <a:ext cx="1881925" cy="1701501"/>
            </a:xfrm>
            <a:custGeom>
              <a:avLst/>
              <a:gdLst>
                <a:gd name="T0" fmla="*/ 517 w 995"/>
                <a:gd name="T1" fmla="*/ 834 h 900"/>
                <a:gd name="T2" fmla="*/ 905 w 995"/>
                <a:gd name="T3" fmla="*/ 604 h 900"/>
                <a:gd name="T4" fmla="*/ 831 w 995"/>
                <a:gd name="T5" fmla="*/ 395 h 900"/>
                <a:gd name="T6" fmla="*/ 147 w 995"/>
                <a:gd name="T7" fmla="*/ 26 h 900"/>
                <a:gd name="T8" fmla="*/ 3 w 995"/>
                <a:gd name="T9" fmla="*/ 96 h 900"/>
                <a:gd name="T10" fmla="*/ 9 w 995"/>
                <a:gd name="T11" fmla="*/ 576 h 900"/>
                <a:gd name="T12" fmla="*/ 68 w 995"/>
                <a:gd name="T13" fmla="*/ 670 h 900"/>
                <a:gd name="T14" fmla="*/ 328 w 995"/>
                <a:gd name="T15" fmla="*/ 804 h 900"/>
                <a:gd name="T16" fmla="*/ 517 w 995"/>
                <a:gd name="T17" fmla="*/ 834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5" h="900">
                  <a:moveTo>
                    <a:pt x="517" y="834"/>
                  </a:moveTo>
                  <a:cubicBezTo>
                    <a:pt x="579" y="796"/>
                    <a:pt x="905" y="604"/>
                    <a:pt x="905" y="604"/>
                  </a:cubicBezTo>
                  <a:cubicBezTo>
                    <a:pt x="905" y="604"/>
                    <a:pt x="995" y="568"/>
                    <a:pt x="831" y="395"/>
                  </a:cubicBezTo>
                  <a:cubicBezTo>
                    <a:pt x="669" y="223"/>
                    <a:pt x="442" y="70"/>
                    <a:pt x="147" y="26"/>
                  </a:cubicBezTo>
                  <a:cubicBezTo>
                    <a:pt x="108" y="21"/>
                    <a:pt x="0" y="0"/>
                    <a:pt x="3" y="96"/>
                  </a:cubicBezTo>
                  <a:cubicBezTo>
                    <a:pt x="6" y="192"/>
                    <a:pt x="9" y="576"/>
                    <a:pt x="9" y="576"/>
                  </a:cubicBezTo>
                  <a:cubicBezTo>
                    <a:pt x="9" y="576"/>
                    <a:pt x="8" y="649"/>
                    <a:pt x="68" y="670"/>
                  </a:cubicBezTo>
                  <a:cubicBezTo>
                    <a:pt x="128" y="692"/>
                    <a:pt x="253" y="737"/>
                    <a:pt x="328" y="804"/>
                  </a:cubicBezTo>
                  <a:cubicBezTo>
                    <a:pt x="396" y="865"/>
                    <a:pt x="411" y="900"/>
                    <a:pt x="517" y="834"/>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34" name="Freeform 7"/>
            <p:cNvSpPr>
              <a:spLocks/>
            </p:cNvSpPr>
            <p:nvPr/>
          </p:nvSpPr>
          <p:spPr bwMode="auto">
            <a:xfrm>
              <a:off x="6154889" y="4460676"/>
              <a:ext cx="1865636" cy="1711524"/>
            </a:xfrm>
            <a:custGeom>
              <a:avLst/>
              <a:gdLst>
                <a:gd name="T0" fmla="*/ 7 w 987"/>
                <a:gd name="T1" fmla="*/ 357 h 905"/>
                <a:gd name="T2" fmla="*/ 23 w 987"/>
                <a:gd name="T3" fmla="*/ 808 h 905"/>
                <a:gd name="T4" fmla="*/ 242 w 987"/>
                <a:gd name="T5" fmla="*/ 844 h 905"/>
                <a:gd name="T6" fmla="*/ 894 w 987"/>
                <a:gd name="T7" fmla="*/ 420 h 905"/>
                <a:gd name="T8" fmla="*/ 901 w 987"/>
                <a:gd name="T9" fmla="*/ 261 h 905"/>
                <a:gd name="T10" fmla="*/ 477 w 987"/>
                <a:gd name="T11" fmla="*/ 36 h 905"/>
                <a:gd name="T12" fmla="*/ 366 w 987"/>
                <a:gd name="T13" fmla="*/ 43 h 905"/>
                <a:gd name="T14" fmla="*/ 124 w 987"/>
                <a:gd name="T15" fmla="*/ 206 h 905"/>
                <a:gd name="T16" fmla="*/ 7 w 987"/>
                <a:gd name="T17" fmla="*/ 357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7" h="905">
                  <a:moveTo>
                    <a:pt x="7" y="357"/>
                  </a:moveTo>
                  <a:cubicBezTo>
                    <a:pt x="11" y="430"/>
                    <a:pt x="23" y="808"/>
                    <a:pt x="23" y="808"/>
                  </a:cubicBezTo>
                  <a:cubicBezTo>
                    <a:pt x="23" y="808"/>
                    <a:pt x="11" y="905"/>
                    <a:pt x="242" y="844"/>
                  </a:cubicBezTo>
                  <a:cubicBezTo>
                    <a:pt x="470" y="783"/>
                    <a:pt x="714" y="658"/>
                    <a:pt x="894" y="420"/>
                  </a:cubicBezTo>
                  <a:cubicBezTo>
                    <a:pt x="917" y="389"/>
                    <a:pt x="987" y="304"/>
                    <a:pt x="901" y="261"/>
                  </a:cubicBezTo>
                  <a:cubicBezTo>
                    <a:pt x="815" y="217"/>
                    <a:pt x="477" y="36"/>
                    <a:pt x="477" y="36"/>
                  </a:cubicBezTo>
                  <a:cubicBezTo>
                    <a:pt x="477" y="36"/>
                    <a:pt x="413" y="0"/>
                    <a:pt x="366" y="43"/>
                  </a:cubicBezTo>
                  <a:cubicBezTo>
                    <a:pt x="318" y="85"/>
                    <a:pt x="219" y="173"/>
                    <a:pt x="124" y="206"/>
                  </a:cubicBezTo>
                  <a:cubicBezTo>
                    <a:pt x="38" y="237"/>
                    <a:pt x="0" y="232"/>
                    <a:pt x="7" y="357"/>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35" name="Freeform 8"/>
            <p:cNvSpPr>
              <a:spLocks/>
            </p:cNvSpPr>
            <p:nvPr/>
          </p:nvSpPr>
          <p:spPr bwMode="auto">
            <a:xfrm>
              <a:off x="4146417" y="4436870"/>
              <a:ext cx="1886936" cy="1697742"/>
            </a:xfrm>
            <a:custGeom>
              <a:avLst/>
              <a:gdLst>
                <a:gd name="T0" fmla="*/ 477 w 998"/>
                <a:gd name="T1" fmla="*/ 67 h 898"/>
                <a:gd name="T2" fmla="*/ 90 w 998"/>
                <a:gd name="T3" fmla="*/ 299 h 898"/>
                <a:gd name="T4" fmla="*/ 165 w 998"/>
                <a:gd name="T5" fmla="*/ 508 h 898"/>
                <a:gd name="T6" fmla="*/ 851 w 998"/>
                <a:gd name="T7" fmla="*/ 873 h 898"/>
                <a:gd name="T8" fmla="*/ 995 w 998"/>
                <a:gd name="T9" fmla="*/ 802 h 898"/>
                <a:gd name="T10" fmla="*/ 986 w 998"/>
                <a:gd name="T11" fmla="*/ 323 h 898"/>
                <a:gd name="T12" fmla="*/ 926 w 998"/>
                <a:gd name="T13" fmla="*/ 229 h 898"/>
                <a:gd name="T14" fmla="*/ 666 w 998"/>
                <a:gd name="T15" fmla="*/ 96 h 898"/>
                <a:gd name="T16" fmla="*/ 477 w 998"/>
                <a:gd name="T17" fmla="*/ 67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8" h="898">
                  <a:moveTo>
                    <a:pt x="477" y="67"/>
                  </a:moveTo>
                  <a:cubicBezTo>
                    <a:pt x="415" y="106"/>
                    <a:pt x="90" y="299"/>
                    <a:pt x="90" y="299"/>
                  </a:cubicBezTo>
                  <a:cubicBezTo>
                    <a:pt x="90" y="299"/>
                    <a:pt x="0" y="336"/>
                    <a:pt x="165" y="508"/>
                  </a:cubicBezTo>
                  <a:cubicBezTo>
                    <a:pt x="328" y="679"/>
                    <a:pt x="556" y="831"/>
                    <a:pt x="851" y="873"/>
                  </a:cubicBezTo>
                  <a:cubicBezTo>
                    <a:pt x="890" y="878"/>
                    <a:pt x="998" y="898"/>
                    <a:pt x="995" y="802"/>
                  </a:cubicBezTo>
                  <a:cubicBezTo>
                    <a:pt x="991" y="706"/>
                    <a:pt x="986" y="323"/>
                    <a:pt x="986" y="323"/>
                  </a:cubicBezTo>
                  <a:cubicBezTo>
                    <a:pt x="986" y="323"/>
                    <a:pt x="986" y="250"/>
                    <a:pt x="926" y="229"/>
                  </a:cubicBezTo>
                  <a:cubicBezTo>
                    <a:pt x="866" y="208"/>
                    <a:pt x="741" y="163"/>
                    <a:pt x="666" y="96"/>
                  </a:cubicBezTo>
                  <a:cubicBezTo>
                    <a:pt x="597" y="36"/>
                    <a:pt x="582" y="0"/>
                    <a:pt x="477" y="67"/>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36" name="Freeform 11"/>
            <p:cNvSpPr>
              <a:spLocks/>
            </p:cNvSpPr>
            <p:nvPr/>
          </p:nvSpPr>
          <p:spPr bwMode="auto">
            <a:xfrm>
              <a:off x="3814386" y="2785487"/>
              <a:ext cx="1381999" cy="2167597"/>
            </a:xfrm>
            <a:custGeom>
              <a:avLst/>
              <a:gdLst>
                <a:gd name="T0" fmla="*/ 620 w 731"/>
                <a:gd name="T1" fmla="*/ 276 h 1146"/>
                <a:gd name="T2" fmla="*/ 224 w 731"/>
                <a:gd name="T3" fmla="*/ 59 h 1146"/>
                <a:gd name="T4" fmla="*/ 81 w 731"/>
                <a:gd name="T5" fmla="*/ 229 h 1146"/>
                <a:gd name="T6" fmla="*/ 113 w 731"/>
                <a:gd name="T7" fmla="*/ 1006 h 1146"/>
                <a:gd name="T8" fmla="*/ 246 w 731"/>
                <a:gd name="T9" fmla="*/ 1094 h 1146"/>
                <a:gd name="T10" fmla="*/ 656 w 731"/>
                <a:gd name="T11" fmla="*/ 844 h 1146"/>
                <a:gd name="T12" fmla="*/ 707 w 731"/>
                <a:gd name="T13" fmla="*/ 745 h 1146"/>
                <a:gd name="T14" fmla="*/ 690 w 731"/>
                <a:gd name="T15" fmla="*/ 453 h 1146"/>
                <a:gd name="T16" fmla="*/ 620 w 731"/>
                <a:gd name="T17" fmla="*/ 276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1" h="1146">
                  <a:moveTo>
                    <a:pt x="620" y="276"/>
                  </a:moveTo>
                  <a:cubicBezTo>
                    <a:pt x="555" y="242"/>
                    <a:pt x="224" y="59"/>
                    <a:pt x="224" y="59"/>
                  </a:cubicBezTo>
                  <a:cubicBezTo>
                    <a:pt x="224" y="59"/>
                    <a:pt x="147" y="0"/>
                    <a:pt x="81" y="229"/>
                  </a:cubicBezTo>
                  <a:cubicBezTo>
                    <a:pt x="17" y="456"/>
                    <a:pt x="0" y="730"/>
                    <a:pt x="113" y="1006"/>
                  </a:cubicBezTo>
                  <a:cubicBezTo>
                    <a:pt x="128" y="1042"/>
                    <a:pt x="166" y="1146"/>
                    <a:pt x="246" y="1094"/>
                  </a:cubicBezTo>
                  <a:cubicBezTo>
                    <a:pt x="327" y="1042"/>
                    <a:pt x="656" y="844"/>
                    <a:pt x="656" y="844"/>
                  </a:cubicBezTo>
                  <a:cubicBezTo>
                    <a:pt x="656" y="844"/>
                    <a:pt x="719" y="807"/>
                    <a:pt x="707" y="745"/>
                  </a:cubicBezTo>
                  <a:cubicBezTo>
                    <a:pt x="695" y="682"/>
                    <a:pt x="670" y="552"/>
                    <a:pt x="690" y="453"/>
                  </a:cubicBezTo>
                  <a:cubicBezTo>
                    <a:pt x="708" y="363"/>
                    <a:pt x="731" y="333"/>
                    <a:pt x="620" y="276"/>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37" name="Freeform 14"/>
            <p:cNvSpPr>
              <a:spLocks/>
            </p:cNvSpPr>
            <p:nvPr/>
          </p:nvSpPr>
          <p:spPr bwMode="auto">
            <a:xfrm>
              <a:off x="4161452" y="1600200"/>
              <a:ext cx="1883178" cy="1682706"/>
            </a:xfrm>
            <a:custGeom>
              <a:avLst/>
              <a:gdLst>
                <a:gd name="T0" fmla="*/ 982 w 996"/>
                <a:gd name="T1" fmla="*/ 547 h 890"/>
                <a:gd name="T2" fmla="*/ 982 w 996"/>
                <a:gd name="T3" fmla="*/ 96 h 890"/>
                <a:gd name="T4" fmla="*/ 764 w 996"/>
                <a:gd name="T5" fmla="*/ 53 h 890"/>
                <a:gd name="T6" fmla="*/ 98 w 996"/>
                <a:gd name="T7" fmla="*/ 453 h 890"/>
                <a:gd name="T8" fmla="*/ 85 w 996"/>
                <a:gd name="T9" fmla="*/ 613 h 890"/>
                <a:gd name="T10" fmla="*/ 501 w 996"/>
                <a:gd name="T11" fmla="*/ 852 h 890"/>
                <a:gd name="T12" fmla="*/ 612 w 996"/>
                <a:gd name="T13" fmla="*/ 849 h 890"/>
                <a:gd name="T14" fmla="*/ 859 w 996"/>
                <a:gd name="T15" fmla="*/ 694 h 890"/>
                <a:gd name="T16" fmla="*/ 982 w 996"/>
                <a:gd name="T17" fmla="*/ 547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6" h="890">
                  <a:moveTo>
                    <a:pt x="982" y="547"/>
                  </a:moveTo>
                  <a:cubicBezTo>
                    <a:pt x="980" y="474"/>
                    <a:pt x="982" y="96"/>
                    <a:pt x="982" y="96"/>
                  </a:cubicBezTo>
                  <a:cubicBezTo>
                    <a:pt x="982" y="96"/>
                    <a:pt x="996" y="0"/>
                    <a:pt x="764" y="53"/>
                  </a:cubicBezTo>
                  <a:cubicBezTo>
                    <a:pt x="534" y="105"/>
                    <a:pt x="286" y="222"/>
                    <a:pt x="98" y="453"/>
                  </a:cubicBezTo>
                  <a:cubicBezTo>
                    <a:pt x="73" y="484"/>
                    <a:pt x="0" y="567"/>
                    <a:pt x="85" y="613"/>
                  </a:cubicBezTo>
                  <a:cubicBezTo>
                    <a:pt x="169" y="659"/>
                    <a:pt x="501" y="852"/>
                    <a:pt x="501" y="852"/>
                  </a:cubicBezTo>
                  <a:cubicBezTo>
                    <a:pt x="501" y="852"/>
                    <a:pt x="563" y="890"/>
                    <a:pt x="612" y="849"/>
                  </a:cubicBezTo>
                  <a:cubicBezTo>
                    <a:pt x="661" y="808"/>
                    <a:pt x="764" y="724"/>
                    <a:pt x="859" y="694"/>
                  </a:cubicBezTo>
                  <a:cubicBezTo>
                    <a:pt x="947" y="667"/>
                    <a:pt x="984" y="672"/>
                    <a:pt x="982" y="547"/>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grpSp>
        <p:nvGrpSpPr>
          <p:cNvPr id="3" name="组合 337"/>
          <p:cNvGrpSpPr/>
          <p:nvPr/>
        </p:nvGrpSpPr>
        <p:grpSpPr>
          <a:xfrm>
            <a:off x="3464919" y="1908928"/>
            <a:ext cx="2203875" cy="2006160"/>
            <a:chOff x="4309529" y="2263228"/>
            <a:chExt cx="3557641" cy="3238898"/>
          </a:xfrm>
        </p:grpSpPr>
        <p:sp>
          <p:nvSpPr>
            <p:cNvPr id="339" name="Freeform 41"/>
            <p:cNvSpPr>
              <a:spLocks/>
            </p:cNvSpPr>
            <p:nvPr/>
          </p:nvSpPr>
          <p:spPr bwMode="auto">
            <a:xfrm>
              <a:off x="5089885" y="2269856"/>
              <a:ext cx="400768" cy="376634"/>
            </a:xfrm>
            <a:custGeom>
              <a:avLst/>
              <a:gdLst>
                <a:gd name="T0" fmla="*/ 107 w 400"/>
                <a:gd name="T1" fmla="*/ 376 h 376"/>
                <a:gd name="T2" fmla="*/ 147 w 400"/>
                <a:gd name="T3" fmla="*/ 376 h 376"/>
                <a:gd name="T4" fmla="*/ 237 w 400"/>
                <a:gd name="T5" fmla="*/ 216 h 376"/>
                <a:gd name="T6" fmla="*/ 340 w 400"/>
                <a:gd name="T7" fmla="*/ 216 h 376"/>
                <a:gd name="T8" fmla="*/ 400 w 400"/>
                <a:gd name="T9" fmla="*/ 188 h 376"/>
                <a:gd name="T10" fmla="*/ 340 w 400"/>
                <a:gd name="T11" fmla="*/ 160 h 376"/>
                <a:gd name="T12" fmla="*/ 237 w 400"/>
                <a:gd name="T13" fmla="*/ 160 h 376"/>
                <a:gd name="T14" fmla="*/ 147 w 400"/>
                <a:gd name="T15" fmla="*/ 0 h 376"/>
                <a:gd name="T16" fmla="*/ 107 w 400"/>
                <a:gd name="T17" fmla="*/ 0 h 376"/>
                <a:gd name="T18" fmla="*/ 157 w 400"/>
                <a:gd name="T19" fmla="*/ 160 h 376"/>
                <a:gd name="T20" fmla="*/ 85 w 400"/>
                <a:gd name="T21" fmla="*/ 160 h 376"/>
                <a:gd name="T22" fmla="*/ 40 w 400"/>
                <a:gd name="T23" fmla="*/ 120 h 376"/>
                <a:gd name="T24" fmla="*/ 0 w 400"/>
                <a:gd name="T25" fmla="*/ 120 h 376"/>
                <a:gd name="T26" fmla="*/ 32 w 400"/>
                <a:gd name="T27" fmla="*/ 188 h 376"/>
                <a:gd name="T28" fmla="*/ 0 w 400"/>
                <a:gd name="T29" fmla="*/ 256 h 376"/>
                <a:gd name="T30" fmla="*/ 40 w 400"/>
                <a:gd name="T31" fmla="*/ 256 h 376"/>
                <a:gd name="T32" fmla="*/ 85 w 400"/>
                <a:gd name="T33" fmla="*/ 216 h 376"/>
                <a:gd name="T34" fmla="*/ 157 w 400"/>
                <a:gd name="T35" fmla="*/ 216 h 376"/>
                <a:gd name="T36" fmla="*/ 107 w 400"/>
                <a:gd name="T37" fmla="*/ 37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0" h="376">
                  <a:moveTo>
                    <a:pt x="107" y="376"/>
                  </a:moveTo>
                  <a:cubicBezTo>
                    <a:pt x="147" y="376"/>
                    <a:pt x="147" y="376"/>
                    <a:pt x="147" y="376"/>
                  </a:cubicBezTo>
                  <a:cubicBezTo>
                    <a:pt x="237" y="216"/>
                    <a:pt x="237" y="216"/>
                    <a:pt x="237" y="216"/>
                  </a:cubicBezTo>
                  <a:cubicBezTo>
                    <a:pt x="340" y="216"/>
                    <a:pt x="340" y="216"/>
                    <a:pt x="340" y="216"/>
                  </a:cubicBezTo>
                  <a:cubicBezTo>
                    <a:pt x="340" y="216"/>
                    <a:pt x="400" y="216"/>
                    <a:pt x="400" y="188"/>
                  </a:cubicBezTo>
                  <a:cubicBezTo>
                    <a:pt x="400" y="160"/>
                    <a:pt x="340" y="160"/>
                    <a:pt x="340" y="160"/>
                  </a:cubicBezTo>
                  <a:cubicBezTo>
                    <a:pt x="237" y="160"/>
                    <a:pt x="237" y="160"/>
                    <a:pt x="237" y="160"/>
                  </a:cubicBezTo>
                  <a:cubicBezTo>
                    <a:pt x="147" y="0"/>
                    <a:pt x="147" y="0"/>
                    <a:pt x="147" y="0"/>
                  </a:cubicBezTo>
                  <a:cubicBezTo>
                    <a:pt x="107" y="0"/>
                    <a:pt x="107" y="0"/>
                    <a:pt x="107" y="0"/>
                  </a:cubicBezTo>
                  <a:cubicBezTo>
                    <a:pt x="157" y="160"/>
                    <a:pt x="157" y="160"/>
                    <a:pt x="157" y="160"/>
                  </a:cubicBezTo>
                  <a:cubicBezTo>
                    <a:pt x="85" y="160"/>
                    <a:pt x="85" y="160"/>
                    <a:pt x="85" y="160"/>
                  </a:cubicBezTo>
                  <a:cubicBezTo>
                    <a:pt x="40" y="120"/>
                    <a:pt x="40" y="120"/>
                    <a:pt x="40" y="120"/>
                  </a:cubicBezTo>
                  <a:cubicBezTo>
                    <a:pt x="0" y="120"/>
                    <a:pt x="0" y="120"/>
                    <a:pt x="0" y="120"/>
                  </a:cubicBezTo>
                  <a:cubicBezTo>
                    <a:pt x="32" y="188"/>
                    <a:pt x="32" y="188"/>
                    <a:pt x="32" y="188"/>
                  </a:cubicBezTo>
                  <a:cubicBezTo>
                    <a:pt x="0" y="256"/>
                    <a:pt x="0" y="256"/>
                    <a:pt x="0" y="256"/>
                  </a:cubicBezTo>
                  <a:cubicBezTo>
                    <a:pt x="40" y="256"/>
                    <a:pt x="40" y="256"/>
                    <a:pt x="40" y="256"/>
                  </a:cubicBezTo>
                  <a:cubicBezTo>
                    <a:pt x="85" y="216"/>
                    <a:pt x="85" y="216"/>
                    <a:pt x="85" y="216"/>
                  </a:cubicBezTo>
                  <a:cubicBezTo>
                    <a:pt x="157" y="216"/>
                    <a:pt x="157" y="216"/>
                    <a:pt x="157" y="216"/>
                  </a:cubicBezTo>
                  <a:lnTo>
                    <a:pt x="107" y="37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AU">
                <a:cs typeface="+mn-ea"/>
                <a:sym typeface="+mn-lt"/>
              </a:endParaRPr>
            </a:p>
          </p:txBody>
        </p:sp>
        <p:sp>
          <p:nvSpPr>
            <p:cNvPr id="340" name="Freeform 73"/>
            <p:cNvSpPr>
              <a:spLocks noEditPoints="1"/>
            </p:cNvSpPr>
            <p:nvPr/>
          </p:nvSpPr>
          <p:spPr bwMode="auto">
            <a:xfrm>
              <a:off x="6705634" y="2263228"/>
              <a:ext cx="362443" cy="374309"/>
            </a:xfrm>
            <a:custGeom>
              <a:avLst/>
              <a:gdLst>
                <a:gd name="T0" fmla="*/ 117 w 320"/>
                <a:gd name="T1" fmla="*/ 262 h 328"/>
                <a:gd name="T2" fmla="*/ 101 w 320"/>
                <a:gd name="T3" fmla="*/ 278 h 328"/>
                <a:gd name="T4" fmla="*/ 50 w 320"/>
                <a:gd name="T5" fmla="*/ 278 h 328"/>
                <a:gd name="T6" fmla="*/ 39 w 320"/>
                <a:gd name="T7" fmla="*/ 253 h 328"/>
                <a:gd name="T8" fmla="*/ 50 w 320"/>
                <a:gd name="T9" fmla="*/ 228 h 328"/>
                <a:gd name="T10" fmla="*/ 109 w 320"/>
                <a:gd name="T11" fmla="*/ 169 h 328"/>
                <a:gd name="T12" fmla="*/ 162 w 320"/>
                <a:gd name="T13" fmla="*/ 155 h 328"/>
                <a:gd name="T14" fmla="*/ 190 w 320"/>
                <a:gd name="T15" fmla="*/ 155 h 328"/>
                <a:gd name="T16" fmla="*/ 190 w 320"/>
                <a:gd name="T17" fmla="*/ 127 h 328"/>
                <a:gd name="T18" fmla="*/ 82 w 320"/>
                <a:gd name="T19" fmla="*/ 141 h 328"/>
                <a:gd name="T20" fmla="*/ 22 w 320"/>
                <a:gd name="T21" fmla="*/ 200 h 328"/>
                <a:gd name="T22" fmla="*/ 0 w 320"/>
                <a:gd name="T23" fmla="*/ 253 h 328"/>
                <a:gd name="T24" fmla="*/ 22 w 320"/>
                <a:gd name="T25" fmla="*/ 306 h 328"/>
                <a:gd name="T26" fmla="*/ 75 w 320"/>
                <a:gd name="T27" fmla="*/ 328 h 328"/>
                <a:gd name="T28" fmla="*/ 129 w 320"/>
                <a:gd name="T29" fmla="*/ 306 h 328"/>
                <a:gd name="T30" fmla="*/ 145 w 320"/>
                <a:gd name="T31" fmla="*/ 290 h 328"/>
                <a:gd name="T32" fmla="*/ 145 w 320"/>
                <a:gd name="T33" fmla="*/ 262 h 328"/>
                <a:gd name="T34" fmla="*/ 117 w 320"/>
                <a:gd name="T35" fmla="*/ 262 h 328"/>
                <a:gd name="T36" fmla="*/ 298 w 320"/>
                <a:gd name="T37" fmla="*/ 32 h 328"/>
                <a:gd name="T38" fmla="*/ 195 w 320"/>
                <a:gd name="T39" fmla="*/ 28 h 328"/>
                <a:gd name="T40" fmla="*/ 175 w 320"/>
                <a:gd name="T41" fmla="*/ 48 h 328"/>
                <a:gd name="T42" fmla="*/ 175 w 320"/>
                <a:gd name="T43" fmla="*/ 76 h 328"/>
                <a:gd name="T44" fmla="*/ 203 w 320"/>
                <a:gd name="T45" fmla="*/ 76 h 328"/>
                <a:gd name="T46" fmla="*/ 223 w 320"/>
                <a:gd name="T47" fmla="*/ 56 h 328"/>
                <a:gd name="T48" fmla="*/ 270 w 320"/>
                <a:gd name="T49" fmla="*/ 60 h 328"/>
                <a:gd name="T50" fmla="*/ 280 w 320"/>
                <a:gd name="T51" fmla="*/ 85 h 328"/>
                <a:gd name="T52" fmla="*/ 270 w 320"/>
                <a:gd name="T53" fmla="*/ 110 h 328"/>
                <a:gd name="T54" fmla="*/ 206 w 320"/>
                <a:gd name="T55" fmla="*/ 173 h 328"/>
                <a:gd name="T56" fmla="*/ 158 w 320"/>
                <a:gd name="T57" fmla="*/ 183 h 328"/>
                <a:gd name="T58" fmla="*/ 129 w 320"/>
                <a:gd name="T59" fmla="*/ 183 h 328"/>
                <a:gd name="T60" fmla="*/ 130 w 320"/>
                <a:gd name="T61" fmla="*/ 211 h 328"/>
                <a:gd name="T62" fmla="*/ 174 w 320"/>
                <a:gd name="T63" fmla="*/ 231 h 328"/>
                <a:gd name="T64" fmla="*/ 234 w 320"/>
                <a:gd name="T65" fmla="*/ 202 h 328"/>
                <a:gd name="T66" fmla="*/ 298 w 320"/>
                <a:gd name="T67" fmla="*/ 138 h 328"/>
                <a:gd name="T68" fmla="*/ 320 w 320"/>
                <a:gd name="T69" fmla="*/ 85 h 328"/>
                <a:gd name="T70" fmla="*/ 298 w 320"/>
                <a:gd name="T71" fmla="*/ 32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0" h="328">
                  <a:moveTo>
                    <a:pt x="117" y="262"/>
                  </a:moveTo>
                  <a:cubicBezTo>
                    <a:pt x="101" y="278"/>
                    <a:pt x="101" y="278"/>
                    <a:pt x="101" y="278"/>
                  </a:cubicBezTo>
                  <a:cubicBezTo>
                    <a:pt x="87" y="292"/>
                    <a:pt x="64" y="292"/>
                    <a:pt x="50" y="278"/>
                  </a:cubicBezTo>
                  <a:cubicBezTo>
                    <a:pt x="43" y="271"/>
                    <a:pt x="39" y="262"/>
                    <a:pt x="39" y="253"/>
                  </a:cubicBezTo>
                  <a:cubicBezTo>
                    <a:pt x="39" y="243"/>
                    <a:pt x="43" y="234"/>
                    <a:pt x="50" y="228"/>
                  </a:cubicBezTo>
                  <a:cubicBezTo>
                    <a:pt x="109" y="169"/>
                    <a:pt x="109" y="169"/>
                    <a:pt x="109" y="169"/>
                  </a:cubicBezTo>
                  <a:cubicBezTo>
                    <a:pt x="122" y="156"/>
                    <a:pt x="145" y="138"/>
                    <a:pt x="162" y="155"/>
                  </a:cubicBezTo>
                  <a:cubicBezTo>
                    <a:pt x="170" y="163"/>
                    <a:pt x="182" y="163"/>
                    <a:pt x="190" y="155"/>
                  </a:cubicBezTo>
                  <a:cubicBezTo>
                    <a:pt x="198" y="147"/>
                    <a:pt x="198" y="135"/>
                    <a:pt x="190" y="127"/>
                  </a:cubicBezTo>
                  <a:cubicBezTo>
                    <a:pt x="161" y="98"/>
                    <a:pt x="119" y="104"/>
                    <a:pt x="82" y="141"/>
                  </a:cubicBezTo>
                  <a:cubicBezTo>
                    <a:pt x="22" y="200"/>
                    <a:pt x="22" y="200"/>
                    <a:pt x="22" y="200"/>
                  </a:cubicBezTo>
                  <a:cubicBezTo>
                    <a:pt x="8" y="214"/>
                    <a:pt x="0" y="233"/>
                    <a:pt x="0" y="253"/>
                  </a:cubicBezTo>
                  <a:cubicBezTo>
                    <a:pt x="0" y="273"/>
                    <a:pt x="8" y="292"/>
                    <a:pt x="22" y="306"/>
                  </a:cubicBezTo>
                  <a:cubicBezTo>
                    <a:pt x="37" y="321"/>
                    <a:pt x="56" y="328"/>
                    <a:pt x="75" y="328"/>
                  </a:cubicBezTo>
                  <a:cubicBezTo>
                    <a:pt x="95" y="328"/>
                    <a:pt x="114" y="321"/>
                    <a:pt x="129" y="306"/>
                  </a:cubicBezTo>
                  <a:cubicBezTo>
                    <a:pt x="145" y="290"/>
                    <a:pt x="145" y="290"/>
                    <a:pt x="145" y="290"/>
                  </a:cubicBezTo>
                  <a:cubicBezTo>
                    <a:pt x="153" y="282"/>
                    <a:pt x="153" y="270"/>
                    <a:pt x="145" y="262"/>
                  </a:cubicBezTo>
                  <a:cubicBezTo>
                    <a:pt x="137" y="254"/>
                    <a:pt x="125" y="254"/>
                    <a:pt x="117" y="262"/>
                  </a:cubicBezTo>
                  <a:close/>
                  <a:moveTo>
                    <a:pt x="298" y="32"/>
                  </a:moveTo>
                  <a:cubicBezTo>
                    <a:pt x="267" y="1"/>
                    <a:pt x="223" y="0"/>
                    <a:pt x="195" y="28"/>
                  </a:cubicBezTo>
                  <a:cubicBezTo>
                    <a:pt x="175" y="48"/>
                    <a:pt x="175" y="48"/>
                    <a:pt x="175" y="48"/>
                  </a:cubicBezTo>
                  <a:cubicBezTo>
                    <a:pt x="167" y="56"/>
                    <a:pt x="167" y="68"/>
                    <a:pt x="175" y="76"/>
                  </a:cubicBezTo>
                  <a:cubicBezTo>
                    <a:pt x="182" y="84"/>
                    <a:pt x="195" y="84"/>
                    <a:pt x="203" y="76"/>
                  </a:cubicBezTo>
                  <a:cubicBezTo>
                    <a:pt x="223" y="56"/>
                    <a:pt x="223" y="56"/>
                    <a:pt x="223" y="56"/>
                  </a:cubicBezTo>
                  <a:cubicBezTo>
                    <a:pt x="238" y="42"/>
                    <a:pt x="257" y="48"/>
                    <a:pt x="270" y="60"/>
                  </a:cubicBezTo>
                  <a:cubicBezTo>
                    <a:pt x="276" y="67"/>
                    <a:pt x="280" y="76"/>
                    <a:pt x="280" y="85"/>
                  </a:cubicBezTo>
                  <a:cubicBezTo>
                    <a:pt x="280" y="95"/>
                    <a:pt x="276" y="104"/>
                    <a:pt x="270" y="110"/>
                  </a:cubicBezTo>
                  <a:cubicBezTo>
                    <a:pt x="206" y="173"/>
                    <a:pt x="206" y="173"/>
                    <a:pt x="206" y="173"/>
                  </a:cubicBezTo>
                  <a:cubicBezTo>
                    <a:pt x="177" y="202"/>
                    <a:pt x="163" y="189"/>
                    <a:pt x="158" y="183"/>
                  </a:cubicBezTo>
                  <a:cubicBezTo>
                    <a:pt x="150" y="175"/>
                    <a:pt x="137" y="175"/>
                    <a:pt x="129" y="183"/>
                  </a:cubicBezTo>
                  <a:cubicBezTo>
                    <a:pt x="122" y="191"/>
                    <a:pt x="122" y="203"/>
                    <a:pt x="130" y="211"/>
                  </a:cubicBezTo>
                  <a:cubicBezTo>
                    <a:pt x="143" y="224"/>
                    <a:pt x="158" y="231"/>
                    <a:pt x="174" y="231"/>
                  </a:cubicBezTo>
                  <a:cubicBezTo>
                    <a:pt x="194" y="231"/>
                    <a:pt x="214" y="221"/>
                    <a:pt x="234" y="202"/>
                  </a:cubicBezTo>
                  <a:cubicBezTo>
                    <a:pt x="298" y="138"/>
                    <a:pt x="298" y="138"/>
                    <a:pt x="298" y="138"/>
                  </a:cubicBezTo>
                  <a:cubicBezTo>
                    <a:pt x="312" y="124"/>
                    <a:pt x="320" y="105"/>
                    <a:pt x="320" y="85"/>
                  </a:cubicBezTo>
                  <a:cubicBezTo>
                    <a:pt x="320" y="65"/>
                    <a:pt x="312" y="46"/>
                    <a:pt x="298" y="3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AU">
                <a:cs typeface="+mn-ea"/>
                <a:sym typeface="+mn-lt"/>
              </a:endParaRPr>
            </a:p>
          </p:txBody>
        </p:sp>
        <p:sp>
          <p:nvSpPr>
            <p:cNvPr id="341" name="Freeform 146"/>
            <p:cNvSpPr>
              <a:spLocks noEditPoints="1"/>
            </p:cNvSpPr>
            <p:nvPr/>
          </p:nvSpPr>
          <p:spPr bwMode="auto">
            <a:xfrm>
              <a:off x="5081886" y="5069356"/>
              <a:ext cx="347865" cy="432770"/>
            </a:xfrm>
            <a:custGeom>
              <a:avLst/>
              <a:gdLst>
                <a:gd name="T0" fmla="*/ 274 w 280"/>
                <a:gd name="T1" fmla="*/ 233 h 352"/>
                <a:gd name="T2" fmla="*/ 140 w 280"/>
                <a:gd name="T3" fmla="*/ 280 h 352"/>
                <a:gd name="T4" fmla="*/ 5 w 280"/>
                <a:gd name="T5" fmla="*/ 233 h 352"/>
                <a:gd name="T6" fmla="*/ 0 w 280"/>
                <a:gd name="T7" fmla="*/ 233 h 352"/>
                <a:gd name="T8" fmla="*/ 0 w 280"/>
                <a:gd name="T9" fmla="*/ 273 h 352"/>
                <a:gd name="T10" fmla="*/ 140 w 280"/>
                <a:gd name="T11" fmla="*/ 352 h 352"/>
                <a:gd name="T12" fmla="*/ 280 w 280"/>
                <a:gd name="T13" fmla="*/ 273 h 352"/>
                <a:gd name="T14" fmla="*/ 280 w 280"/>
                <a:gd name="T15" fmla="*/ 233 h 352"/>
                <a:gd name="T16" fmla="*/ 274 w 280"/>
                <a:gd name="T17" fmla="*/ 233 h 352"/>
                <a:gd name="T18" fmla="*/ 275 w 280"/>
                <a:gd name="T19" fmla="*/ 130 h 352"/>
                <a:gd name="T20" fmla="*/ 140 w 280"/>
                <a:gd name="T21" fmla="*/ 172 h 352"/>
                <a:gd name="T22" fmla="*/ 5 w 280"/>
                <a:gd name="T23" fmla="*/ 130 h 352"/>
                <a:gd name="T24" fmla="*/ 0 w 280"/>
                <a:gd name="T25" fmla="*/ 130 h 352"/>
                <a:gd name="T26" fmla="*/ 0 w 280"/>
                <a:gd name="T27" fmla="*/ 177 h 352"/>
                <a:gd name="T28" fmla="*/ 140 w 280"/>
                <a:gd name="T29" fmla="*/ 241 h 352"/>
                <a:gd name="T30" fmla="*/ 280 w 280"/>
                <a:gd name="T31" fmla="*/ 177 h 352"/>
                <a:gd name="T32" fmla="*/ 280 w 280"/>
                <a:gd name="T33" fmla="*/ 130 h 352"/>
                <a:gd name="T34" fmla="*/ 275 w 280"/>
                <a:gd name="T35" fmla="*/ 130 h 352"/>
                <a:gd name="T36" fmla="*/ 140 w 280"/>
                <a:gd name="T37" fmla="*/ 0 h 352"/>
                <a:gd name="T38" fmla="*/ 0 w 280"/>
                <a:gd name="T39" fmla="*/ 53 h 352"/>
                <a:gd name="T40" fmla="*/ 0 w 280"/>
                <a:gd name="T41" fmla="*/ 78 h 352"/>
                <a:gd name="T42" fmla="*/ 140 w 280"/>
                <a:gd name="T43" fmla="*/ 134 h 352"/>
                <a:gd name="T44" fmla="*/ 280 w 280"/>
                <a:gd name="T45" fmla="*/ 78 h 352"/>
                <a:gd name="T46" fmla="*/ 280 w 280"/>
                <a:gd name="T47" fmla="*/ 53 h 352"/>
                <a:gd name="T48" fmla="*/ 140 w 280"/>
                <a:gd name="T49"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0" h="352">
                  <a:moveTo>
                    <a:pt x="274" y="233"/>
                  </a:moveTo>
                  <a:cubicBezTo>
                    <a:pt x="257" y="260"/>
                    <a:pt x="204" y="280"/>
                    <a:pt x="140" y="280"/>
                  </a:cubicBezTo>
                  <a:cubicBezTo>
                    <a:pt x="76" y="280"/>
                    <a:pt x="22" y="260"/>
                    <a:pt x="5" y="233"/>
                  </a:cubicBezTo>
                  <a:cubicBezTo>
                    <a:pt x="2" y="227"/>
                    <a:pt x="0" y="230"/>
                    <a:pt x="0" y="233"/>
                  </a:cubicBezTo>
                  <a:cubicBezTo>
                    <a:pt x="0" y="236"/>
                    <a:pt x="0" y="273"/>
                    <a:pt x="0" y="273"/>
                  </a:cubicBezTo>
                  <a:cubicBezTo>
                    <a:pt x="0" y="312"/>
                    <a:pt x="62" y="352"/>
                    <a:pt x="140" y="352"/>
                  </a:cubicBezTo>
                  <a:cubicBezTo>
                    <a:pt x="217" y="352"/>
                    <a:pt x="280" y="312"/>
                    <a:pt x="280" y="273"/>
                  </a:cubicBezTo>
                  <a:cubicBezTo>
                    <a:pt x="280" y="273"/>
                    <a:pt x="280" y="236"/>
                    <a:pt x="280" y="233"/>
                  </a:cubicBezTo>
                  <a:cubicBezTo>
                    <a:pt x="280" y="230"/>
                    <a:pt x="278" y="227"/>
                    <a:pt x="274" y="233"/>
                  </a:cubicBezTo>
                  <a:close/>
                  <a:moveTo>
                    <a:pt x="275" y="130"/>
                  </a:moveTo>
                  <a:cubicBezTo>
                    <a:pt x="258" y="155"/>
                    <a:pt x="204" y="172"/>
                    <a:pt x="140" y="172"/>
                  </a:cubicBezTo>
                  <a:cubicBezTo>
                    <a:pt x="76" y="172"/>
                    <a:pt x="22" y="155"/>
                    <a:pt x="5" y="130"/>
                  </a:cubicBezTo>
                  <a:cubicBezTo>
                    <a:pt x="2" y="125"/>
                    <a:pt x="0" y="128"/>
                    <a:pt x="0" y="130"/>
                  </a:cubicBezTo>
                  <a:cubicBezTo>
                    <a:pt x="0" y="133"/>
                    <a:pt x="0" y="177"/>
                    <a:pt x="0" y="177"/>
                  </a:cubicBezTo>
                  <a:cubicBezTo>
                    <a:pt x="0" y="213"/>
                    <a:pt x="62" y="241"/>
                    <a:pt x="140" y="241"/>
                  </a:cubicBezTo>
                  <a:cubicBezTo>
                    <a:pt x="217" y="241"/>
                    <a:pt x="280" y="213"/>
                    <a:pt x="280" y="177"/>
                  </a:cubicBezTo>
                  <a:cubicBezTo>
                    <a:pt x="280" y="177"/>
                    <a:pt x="280" y="133"/>
                    <a:pt x="280" y="130"/>
                  </a:cubicBezTo>
                  <a:cubicBezTo>
                    <a:pt x="280" y="128"/>
                    <a:pt x="278" y="125"/>
                    <a:pt x="275" y="130"/>
                  </a:cubicBezTo>
                  <a:close/>
                  <a:moveTo>
                    <a:pt x="140" y="0"/>
                  </a:moveTo>
                  <a:cubicBezTo>
                    <a:pt x="62" y="0"/>
                    <a:pt x="0" y="23"/>
                    <a:pt x="0" y="53"/>
                  </a:cubicBezTo>
                  <a:cubicBezTo>
                    <a:pt x="0" y="78"/>
                    <a:pt x="0" y="78"/>
                    <a:pt x="0" y="78"/>
                  </a:cubicBezTo>
                  <a:cubicBezTo>
                    <a:pt x="0" y="109"/>
                    <a:pt x="62" y="134"/>
                    <a:pt x="140" y="134"/>
                  </a:cubicBezTo>
                  <a:cubicBezTo>
                    <a:pt x="217" y="134"/>
                    <a:pt x="280" y="109"/>
                    <a:pt x="280" y="78"/>
                  </a:cubicBezTo>
                  <a:cubicBezTo>
                    <a:pt x="280" y="53"/>
                    <a:pt x="280" y="53"/>
                    <a:pt x="280" y="53"/>
                  </a:cubicBezTo>
                  <a:cubicBezTo>
                    <a:pt x="280" y="23"/>
                    <a:pt x="217" y="0"/>
                    <a:pt x="140"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AU">
                <a:cs typeface="+mn-ea"/>
                <a:sym typeface="+mn-lt"/>
              </a:endParaRPr>
            </a:p>
          </p:txBody>
        </p:sp>
        <p:sp>
          <p:nvSpPr>
            <p:cNvPr id="342" name="Freeform 153"/>
            <p:cNvSpPr>
              <a:spLocks noEditPoints="1"/>
            </p:cNvSpPr>
            <p:nvPr/>
          </p:nvSpPr>
          <p:spPr bwMode="auto">
            <a:xfrm>
              <a:off x="4309529" y="3660098"/>
              <a:ext cx="334550" cy="359250"/>
            </a:xfrm>
            <a:custGeom>
              <a:avLst/>
              <a:gdLst>
                <a:gd name="T0" fmla="*/ 207 w 328"/>
                <a:gd name="T1" fmla="*/ 333 h 352"/>
                <a:gd name="T2" fmla="*/ 218 w 328"/>
                <a:gd name="T3" fmla="*/ 345 h 352"/>
                <a:gd name="T4" fmla="*/ 298 w 328"/>
                <a:gd name="T5" fmla="*/ 352 h 352"/>
                <a:gd name="T6" fmla="*/ 311 w 328"/>
                <a:gd name="T7" fmla="*/ 342 h 352"/>
                <a:gd name="T8" fmla="*/ 317 w 328"/>
                <a:gd name="T9" fmla="*/ 276 h 352"/>
                <a:gd name="T10" fmla="*/ 213 w 328"/>
                <a:gd name="T11" fmla="*/ 267 h 352"/>
                <a:gd name="T12" fmla="*/ 207 w 328"/>
                <a:gd name="T13" fmla="*/ 333 h 352"/>
                <a:gd name="T14" fmla="*/ 11 w 328"/>
                <a:gd name="T15" fmla="*/ 276 h 352"/>
                <a:gd name="T16" fmla="*/ 17 w 328"/>
                <a:gd name="T17" fmla="*/ 342 h 352"/>
                <a:gd name="T18" fmla="*/ 30 w 328"/>
                <a:gd name="T19" fmla="*/ 352 h 352"/>
                <a:gd name="T20" fmla="*/ 110 w 328"/>
                <a:gd name="T21" fmla="*/ 345 h 352"/>
                <a:gd name="T22" fmla="*/ 120 w 328"/>
                <a:gd name="T23" fmla="*/ 333 h 352"/>
                <a:gd name="T24" fmla="*/ 114 w 328"/>
                <a:gd name="T25" fmla="*/ 267 h 352"/>
                <a:gd name="T26" fmla="*/ 11 w 328"/>
                <a:gd name="T27" fmla="*/ 276 h 352"/>
                <a:gd name="T28" fmla="*/ 0 w 328"/>
                <a:gd name="T29" fmla="*/ 168 h 352"/>
                <a:gd name="T30" fmla="*/ 7 w 328"/>
                <a:gd name="T31" fmla="*/ 235 h 352"/>
                <a:gd name="T32" fmla="*/ 110 w 328"/>
                <a:gd name="T33" fmla="*/ 227 h 352"/>
                <a:gd name="T34" fmla="*/ 104 w 328"/>
                <a:gd name="T35" fmla="*/ 159 h 352"/>
                <a:gd name="T36" fmla="*/ 104 w 328"/>
                <a:gd name="T37" fmla="*/ 154 h 352"/>
                <a:gd name="T38" fmla="*/ 164 w 328"/>
                <a:gd name="T39" fmla="*/ 98 h 352"/>
                <a:gd name="T40" fmla="*/ 224 w 328"/>
                <a:gd name="T41" fmla="*/ 154 h 352"/>
                <a:gd name="T42" fmla="*/ 224 w 328"/>
                <a:gd name="T43" fmla="*/ 159 h 352"/>
                <a:gd name="T44" fmla="*/ 217 w 328"/>
                <a:gd name="T45" fmla="*/ 227 h 352"/>
                <a:gd name="T46" fmla="*/ 321 w 328"/>
                <a:gd name="T47" fmla="*/ 235 h 352"/>
                <a:gd name="T48" fmla="*/ 327 w 328"/>
                <a:gd name="T49" fmla="*/ 168 h 352"/>
                <a:gd name="T50" fmla="*/ 328 w 328"/>
                <a:gd name="T51" fmla="*/ 154 h 352"/>
                <a:gd name="T52" fmla="*/ 164 w 328"/>
                <a:gd name="T53" fmla="*/ 0 h 352"/>
                <a:gd name="T54" fmla="*/ 0 w 328"/>
                <a:gd name="T55" fmla="*/ 154 h 352"/>
                <a:gd name="T56" fmla="*/ 0 w 328"/>
                <a:gd name="T57" fmla="*/ 16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8" h="352">
                  <a:moveTo>
                    <a:pt x="207" y="333"/>
                  </a:moveTo>
                  <a:cubicBezTo>
                    <a:pt x="206" y="339"/>
                    <a:pt x="211" y="345"/>
                    <a:pt x="218" y="345"/>
                  </a:cubicBezTo>
                  <a:cubicBezTo>
                    <a:pt x="298" y="352"/>
                    <a:pt x="298" y="352"/>
                    <a:pt x="298" y="352"/>
                  </a:cubicBezTo>
                  <a:cubicBezTo>
                    <a:pt x="304" y="352"/>
                    <a:pt x="310" y="348"/>
                    <a:pt x="311" y="342"/>
                  </a:cubicBezTo>
                  <a:cubicBezTo>
                    <a:pt x="317" y="276"/>
                    <a:pt x="317" y="276"/>
                    <a:pt x="317" y="276"/>
                  </a:cubicBezTo>
                  <a:cubicBezTo>
                    <a:pt x="213" y="267"/>
                    <a:pt x="213" y="267"/>
                    <a:pt x="213" y="267"/>
                  </a:cubicBezTo>
                  <a:lnTo>
                    <a:pt x="207" y="333"/>
                  </a:lnTo>
                  <a:close/>
                  <a:moveTo>
                    <a:pt x="11" y="276"/>
                  </a:moveTo>
                  <a:cubicBezTo>
                    <a:pt x="17" y="342"/>
                    <a:pt x="17" y="342"/>
                    <a:pt x="17" y="342"/>
                  </a:cubicBezTo>
                  <a:cubicBezTo>
                    <a:pt x="17" y="348"/>
                    <a:pt x="23" y="352"/>
                    <a:pt x="30" y="352"/>
                  </a:cubicBezTo>
                  <a:cubicBezTo>
                    <a:pt x="110" y="345"/>
                    <a:pt x="110" y="345"/>
                    <a:pt x="110" y="345"/>
                  </a:cubicBezTo>
                  <a:cubicBezTo>
                    <a:pt x="116" y="345"/>
                    <a:pt x="121" y="339"/>
                    <a:pt x="120" y="333"/>
                  </a:cubicBezTo>
                  <a:cubicBezTo>
                    <a:pt x="114" y="267"/>
                    <a:pt x="114" y="267"/>
                    <a:pt x="114" y="267"/>
                  </a:cubicBezTo>
                  <a:lnTo>
                    <a:pt x="11" y="276"/>
                  </a:lnTo>
                  <a:close/>
                  <a:moveTo>
                    <a:pt x="0" y="168"/>
                  </a:moveTo>
                  <a:cubicBezTo>
                    <a:pt x="7" y="235"/>
                    <a:pt x="7" y="235"/>
                    <a:pt x="7" y="235"/>
                  </a:cubicBezTo>
                  <a:cubicBezTo>
                    <a:pt x="110" y="227"/>
                    <a:pt x="110" y="227"/>
                    <a:pt x="110" y="227"/>
                  </a:cubicBezTo>
                  <a:cubicBezTo>
                    <a:pt x="104" y="159"/>
                    <a:pt x="104" y="159"/>
                    <a:pt x="104" y="159"/>
                  </a:cubicBezTo>
                  <a:cubicBezTo>
                    <a:pt x="104" y="157"/>
                    <a:pt x="104" y="156"/>
                    <a:pt x="104" y="154"/>
                  </a:cubicBezTo>
                  <a:cubicBezTo>
                    <a:pt x="104" y="123"/>
                    <a:pt x="131" y="98"/>
                    <a:pt x="164" y="98"/>
                  </a:cubicBezTo>
                  <a:cubicBezTo>
                    <a:pt x="197" y="98"/>
                    <a:pt x="224" y="123"/>
                    <a:pt x="224" y="154"/>
                  </a:cubicBezTo>
                  <a:cubicBezTo>
                    <a:pt x="224" y="156"/>
                    <a:pt x="224" y="157"/>
                    <a:pt x="224" y="159"/>
                  </a:cubicBezTo>
                  <a:cubicBezTo>
                    <a:pt x="217" y="227"/>
                    <a:pt x="217" y="227"/>
                    <a:pt x="217" y="227"/>
                  </a:cubicBezTo>
                  <a:cubicBezTo>
                    <a:pt x="321" y="235"/>
                    <a:pt x="321" y="235"/>
                    <a:pt x="321" y="235"/>
                  </a:cubicBezTo>
                  <a:cubicBezTo>
                    <a:pt x="327" y="168"/>
                    <a:pt x="327" y="168"/>
                    <a:pt x="327" y="168"/>
                  </a:cubicBezTo>
                  <a:cubicBezTo>
                    <a:pt x="328" y="163"/>
                    <a:pt x="328" y="159"/>
                    <a:pt x="328" y="154"/>
                  </a:cubicBezTo>
                  <a:cubicBezTo>
                    <a:pt x="328" y="69"/>
                    <a:pt x="254" y="0"/>
                    <a:pt x="164" y="0"/>
                  </a:cubicBezTo>
                  <a:cubicBezTo>
                    <a:pt x="73" y="0"/>
                    <a:pt x="0" y="69"/>
                    <a:pt x="0" y="154"/>
                  </a:cubicBezTo>
                  <a:cubicBezTo>
                    <a:pt x="0" y="159"/>
                    <a:pt x="0" y="163"/>
                    <a:pt x="0" y="16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AU">
                <a:cs typeface="+mn-ea"/>
                <a:sym typeface="+mn-lt"/>
              </a:endParaRPr>
            </a:p>
          </p:txBody>
        </p:sp>
        <p:sp>
          <p:nvSpPr>
            <p:cNvPr id="343" name="Freeform 154"/>
            <p:cNvSpPr>
              <a:spLocks noEditPoints="1"/>
            </p:cNvSpPr>
            <p:nvPr/>
          </p:nvSpPr>
          <p:spPr bwMode="auto">
            <a:xfrm>
              <a:off x="7506059" y="3608784"/>
              <a:ext cx="361111" cy="361158"/>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AU">
                <a:cs typeface="+mn-ea"/>
                <a:sym typeface="+mn-lt"/>
              </a:endParaRPr>
            </a:p>
          </p:txBody>
        </p:sp>
        <p:sp>
          <p:nvSpPr>
            <p:cNvPr id="344" name="Freeform 34"/>
            <p:cNvSpPr>
              <a:spLocks noEditPoints="1"/>
            </p:cNvSpPr>
            <p:nvPr/>
          </p:nvSpPr>
          <p:spPr bwMode="auto">
            <a:xfrm>
              <a:off x="6756876" y="5069356"/>
              <a:ext cx="351505" cy="351550"/>
            </a:xfrm>
            <a:custGeom>
              <a:avLst/>
              <a:gdLst>
                <a:gd name="T0" fmla="*/ 222 w 368"/>
                <a:gd name="T1" fmla="*/ 0 h 368"/>
                <a:gd name="T2" fmla="*/ 77 w 368"/>
                <a:gd name="T3" fmla="*/ 133 h 368"/>
                <a:gd name="T4" fmla="*/ 0 w 368"/>
                <a:gd name="T5" fmla="*/ 247 h 368"/>
                <a:gd name="T6" fmla="*/ 121 w 368"/>
                <a:gd name="T7" fmla="*/ 368 h 368"/>
                <a:gd name="T8" fmla="*/ 234 w 368"/>
                <a:gd name="T9" fmla="*/ 290 h 368"/>
                <a:gd name="T10" fmla="*/ 368 w 368"/>
                <a:gd name="T11" fmla="*/ 145 h 368"/>
                <a:gd name="T12" fmla="*/ 222 w 368"/>
                <a:gd name="T13" fmla="*/ 0 h 368"/>
                <a:gd name="T14" fmla="*/ 121 w 368"/>
                <a:gd name="T15" fmla="*/ 327 h 368"/>
                <a:gd name="T16" fmla="*/ 40 w 368"/>
                <a:gd name="T17" fmla="*/ 247 h 368"/>
                <a:gd name="T18" fmla="*/ 80 w 368"/>
                <a:gd name="T19" fmla="*/ 177 h 368"/>
                <a:gd name="T20" fmla="*/ 191 w 368"/>
                <a:gd name="T21" fmla="*/ 287 h 368"/>
                <a:gd name="T22" fmla="*/ 121 w 368"/>
                <a:gd name="T23" fmla="*/ 327 h 368"/>
                <a:gd name="T24" fmla="*/ 122 w 368"/>
                <a:gd name="T25" fmla="*/ 166 h 368"/>
                <a:gd name="T26" fmla="*/ 202 w 368"/>
                <a:gd name="T27" fmla="*/ 245 h 368"/>
                <a:gd name="T28" fmla="*/ 122 w 368"/>
                <a:gd name="T29" fmla="*/ 166 h 368"/>
                <a:gd name="T30" fmla="*/ 243 w 368"/>
                <a:gd name="T31" fmla="*/ 245 h 368"/>
                <a:gd name="T32" fmla="*/ 122 w 368"/>
                <a:gd name="T33" fmla="*/ 125 h 368"/>
                <a:gd name="T34" fmla="*/ 222 w 368"/>
                <a:gd name="T35" fmla="*/ 44 h 368"/>
                <a:gd name="T36" fmla="*/ 324 w 368"/>
                <a:gd name="T37" fmla="*/ 145 h 368"/>
                <a:gd name="T38" fmla="*/ 243 w 368"/>
                <a:gd name="T39" fmla="*/ 245 h 368"/>
                <a:gd name="T40" fmla="*/ 41 w 368"/>
                <a:gd name="T41" fmla="*/ 86 h 368"/>
                <a:gd name="T42" fmla="*/ 83 w 368"/>
                <a:gd name="T43" fmla="*/ 45 h 368"/>
                <a:gd name="T44" fmla="*/ 41 w 368"/>
                <a:gd name="T45" fmla="*/ 3 h 368"/>
                <a:gd name="T46" fmla="*/ 0 w 368"/>
                <a:gd name="T47" fmla="*/ 45 h 368"/>
                <a:gd name="T48" fmla="*/ 41 w 368"/>
                <a:gd name="T49" fmla="*/ 86 h 368"/>
                <a:gd name="T50" fmla="*/ 41 w 368"/>
                <a:gd name="T51" fmla="*/ 22 h 368"/>
                <a:gd name="T52" fmla="*/ 64 w 368"/>
                <a:gd name="T53" fmla="*/ 45 h 368"/>
                <a:gd name="T54" fmla="*/ 41 w 368"/>
                <a:gd name="T55" fmla="*/ 68 h 368"/>
                <a:gd name="T56" fmla="*/ 18 w 368"/>
                <a:gd name="T57" fmla="*/ 45 h 368"/>
                <a:gd name="T58" fmla="*/ 41 w 368"/>
                <a:gd name="T59" fmla="*/ 2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8" h="368">
                  <a:moveTo>
                    <a:pt x="222" y="0"/>
                  </a:moveTo>
                  <a:cubicBezTo>
                    <a:pt x="146" y="0"/>
                    <a:pt x="83" y="59"/>
                    <a:pt x="77" y="133"/>
                  </a:cubicBezTo>
                  <a:cubicBezTo>
                    <a:pt x="32" y="151"/>
                    <a:pt x="0" y="195"/>
                    <a:pt x="0" y="247"/>
                  </a:cubicBezTo>
                  <a:cubicBezTo>
                    <a:pt x="0" y="313"/>
                    <a:pt x="54" y="368"/>
                    <a:pt x="121" y="368"/>
                  </a:cubicBezTo>
                  <a:cubicBezTo>
                    <a:pt x="173" y="368"/>
                    <a:pt x="217" y="336"/>
                    <a:pt x="234" y="290"/>
                  </a:cubicBezTo>
                  <a:cubicBezTo>
                    <a:pt x="309" y="284"/>
                    <a:pt x="368" y="221"/>
                    <a:pt x="368" y="145"/>
                  </a:cubicBezTo>
                  <a:cubicBezTo>
                    <a:pt x="368" y="65"/>
                    <a:pt x="302" y="0"/>
                    <a:pt x="222" y="0"/>
                  </a:cubicBezTo>
                  <a:close/>
                  <a:moveTo>
                    <a:pt x="121" y="327"/>
                  </a:moveTo>
                  <a:cubicBezTo>
                    <a:pt x="77" y="327"/>
                    <a:pt x="40" y="291"/>
                    <a:pt x="40" y="247"/>
                  </a:cubicBezTo>
                  <a:cubicBezTo>
                    <a:pt x="40" y="217"/>
                    <a:pt x="56" y="191"/>
                    <a:pt x="80" y="177"/>
                  </a:cubicBezTo>
                  <a:cubicBezTo>
                    <a:pt x="92" y="232"/>
                    <a:pt x="136" y="275"/>
                    <a:pt x="191" y="287"/>
                  </a:cubicBezTo>
                  <a:cubicBezTo>
                    <a:pt x="177" y="311"/>
                    <a:pt x="151" y="327"/>
                    <a:pt x="121" y="327"/>
                  </a:cubicBezTo>
                  <a:close/>
                  <a:moveTo>
                    <a:pt x="122" y="166"/>
                  </a:moveTo>
                  <a:cubicBezTo>
                    <a:pt x="166" y="166"/>
                    <a:pt x="201" y="202"/>
                    <a:pt x="202" y="245"/>
                  </a:cubicBezTo>
                  <a:cubicBezTo>
                    <a:pt x="162" y="237"/>
                    <a:pt x="131" y="206"/>
                    <a:pt x="122" y="166"/>
                  </a:cubicBezTo>
                  <a:close/>
                  <a:moveTo>
                    <a:pt x="243" y="245"/>
                  </a:moveTo>
                  <a:cubicBezTo>
                    <a:pt x="242" y="179"/>
                    <a:pt x="188" y="126"/>
                    <a:pt x="122" y="125"/>
                  </a:cubicBezTo>
                  <a:cubicBezTo>
                    <a:pt x="132" y="79"/>
                    <a:pt x="173" y="44"/>
                    <a:pt x="222" y="44"/>
                  </a:cubicBezTo>
                  <a:cubicBezTo>
                    <a:pt x="278" y="44"/>
                    <a:pt x="324" y="89"/>
                    <a:pt x="324" y="145"/>
                  </a:cubicBezTo>
                  <a:cubicBezTo>
                    <a:pt x="324" y="194"/>
                    <a:pt x="289" y="236"/>
                    <a:pt x="243" y="245"/>
                  </a:cubicBezTo>
                  <a:close/>
                  <a:moveTo>
                    <a:pt x="41" y="86"/>
                  </a:moveTo>
                  <a:cubicBezTo>
                    <a:pt x="64" y="86"/>
                    <a:pt x="83" y="68"/>
                    <a:pt x="83" y="45"/>
                  </a:cubicBezTo>
                  <a:cubicBezTo>
                    <a:pt x="83" y="22"/>
                    <a:pt x="64" y="3"/>
                    <a:pt x="41" y="3"/>
                  </a:cubicBezTo>
                  <a:cubicBezTo>
                    <a:pt x="18" y="3"/>
                    <a:pt x="0" y="22"/>
                    <a:pt x="0" y="45"/>
                  </a:cubicBezTo>
                  <a:cubicBezTo>
                    <a:pt x="0" y="68"/>
                    <a:pt x="18" y="86"/>
                    <a:pt x="41" y="86"/>
                  </a:cubicBezTo>
                  <a:close/>
                  <a:moveTo>
                    <a:pt x="41" y="22"/>
                  </a:moveTo>
                  <a:cubicBezTo>
                    <a:pt x="54" y="22"/>
                    <a:pt x="64" y="32"/>
                    <a:pt x="64" y="45"/>
                  </a:cubicBezTo>
                  <a:cubicBezTo>
                    <a:pt x="64" y="57"/>
                    <a:pt x="54" y="68"/>
                    <a:pt x="41" y="68"/>
                  </a:cubicBezTo>
                  <a:cubicBezTo>
                    <a:pt x="29" y="68"/>
                    <a:pt x="18" y="57"/>
                    <a:pt x="18" y="45"/>
                  </a:cubicBezTo>
                  <a:cubicBezTo>
                    <a:pt x="18" y="32"/>
                    <a:pt x="29" y="22"/>
                    <a:pt x="41" y="2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AU">
                <a:cs typeface="+mn-ea"/>
                <a:sym typeface="+mn-lt"/>
              </a:endParaRPr>
            </a:p>
          </p:txBody>
        </p:sp>
      </p:grpSp>
      <p:grpSp>
        <p:nvGrpSpPr>
          <p:cNvPr id="4" name="组合 344"/>
          <p:cNvGrpSpPr/>
          <p:nvPr/>
        </p:nvGrpSpPr>
        <p:grpSpPr>
          <a:xfrm>
            <a:off x="1292992" y="1540112"/>
            <a:ext cx="6643695" cy="2959840"/>
            <a:chOff x="692801" y="1607708"/>
            <a:chExt cx="10945677" cy="4877054"/>
          </a:xfrm>
        </p:grpSpPr>
        <p:grpSp>
          <p:nvGrpSpPr>
            <p:cNvPr id="5" name="组合 345"/>
            <p:cNvGrpSpPr/>
            <p:nvPr/>
          </p:nvGrpSpPr>
          <p:grpSpPr>
            <a:xfrm>
              <a:off x="1179589" y="1611787"/>
              <a:ext cx="3019570" cy="1236023"/>
              <a:chOff x="1179589" y="1611787"/>
              <a:chExt cx="3019570" cy="1236023"/>
            </a:xfrm>
          </p:grpSpPr>
          <p:sp>
            <p:nvSpPr>
              <p:cNvPr id="362" name="Rectangle 24"/>
              <p:cNvSpPr/>
              <p:nvPr/>
            </p:nvSpPr>
            <p:spPr>
              <a:xfrm>
                <a:off x="1489636" y="1611787"/>
                <a:ext cx="2527265" cy="456282"/>
              </a:xfrm>
              <a:prstGeom prst="rect">
                <a:avLst/>
              </a:prstGeom>
            </p:spPr>
            <p:txBody>
              <a:bodyPr wrap="square">
                <a:spAutoFit/>
              </a:bodyPr>
              <a:lstStyle/>
              <a:p>
                <a:pPr algn="r"/>
                <a:r>
                  <a:rPr lang="zh-CN" altLang="en-US" sz="1200" b="1" dirty="0">
                    <a:solidFill>
                      <a:schemeClr val="bg1">
                        <a:lumMod val="50000"/>
                      </a:schemeClr>
                    </a:solidFill>
                    <a:latin typeface="微软雅黑" pitchFamily="34" charset="-122"/>
                    <a:ea typeface="微软雅黑" pitchFamily="34" charset="-122"/>
                    <a:cs typeface="+mn-ea"/>
                    <a:sym typeface="+mn-lt"/>
                  </a:rPr>
                  <a:t>点击输入标题</a:t>
                </a:r>
                <a:endParaRPr lang="en-US" sz="1200" b="1" dirty="0">
                  <a:solidFill>
                    <a:schemeClr val="bg1">
                      <a:lumMod val="50000"/>
                    </a:schemeClr>
                  </a:solidFill>
                  <a:latin typeface="微软雅黑" pitchFamily="34" charset="-122"/>
                  <a:ea typeface="微软雅黑" pitchFamily="34" charset="-122"/>
                  <a:cs typeface="+mn-ea"/>
                  <a:sym typeface="+mn-lt"/>
                </a:endParaRPr>
              </a:p>
            </p:txBody>
          </p:sp>
          <p:sp>
            <p:nvSpPr>
              <p:cNvPr id="363" name="矩形 362"/>
              <p:cNvSpPr/>
              <p:nvPr/>
            </p:nvSpPr>
            <p:spPr>
              <a:xfrm>
                <a:off x="1179589" y="1935246"/>
                <a:ext cx="3019570" cy="912564"/>
              </a:xfrm>
              <a:prstGeom prst="rect">
                <a:avLst/>
              </a:prstGeom>
            </p:spPr>
            <p:txBody>
              <a:bodyPr wrap="square">
                <a:spAutoFit/>
              </a:bodyPr>
              <a:lstStyle/>
              <a:p>
                <a:pPr algn="r">
                  <a:lnSpc>
                    <a:spcPts val="1200"/>
                  </a:lnSpc>
                </a:pPr>
                <a:r>
                  <a:rPr lang="zh-CN" altLang="en-US" sz="800" dirty="0">
                    <a:solidFill>
                      <a:schemeClr val="bg1">
                        <a:lumMod val="50000"/>
                      </a:schemeClr>
                    </a:solidFill>
                    <a:latin typeface="微软雅黑" pitchFamily="34" charset="-122"/>
                    <a:ea typeface="微软雅黑" pitchFamily="34" charset="-122"/>
                    <a:cs typeface="+mn-ea"/>
                    <a:sym typeface="+mn-lt"/>
                  </a:rPr>
                  <a:t>点击输入详细的文本内容，点击输入详细的文本内容，点击输入详细的文本内容。</a:t>
                </a:r>
                <a:endParaRPr lang="en-US" altLang="zh-CN" sz="800" dirty="0">
                  <a:solidFill>
                    <a:schemeClr val="bg1">
                      <a:lumMod val="50000"/>
                    </a:schemeClr>
                  </a:solidFill>
                  <a:latin typeface="微软雅黑" pitchFamily="34" charset="-122"/>
                  <a:ea typeface="微软雅黑" pitchFamily="34" charset="-122"/>
                  <a:cs typeface="+mn-ea"/>
                  <a:sym typeface="+mn-lt"/>
                </a:endParaRPr>
              </a:p>
            </p:txBody>
          </p:sp>
        </p:grpSp>
        <p:grpSp>
          <p:nvGrpSpPr>
            <p:cNvPr id="7" name="组合 346"/>
            <p:cNvGrpSpPr/>
            <p:nvPr/>
          </p:nvGrpSpPr>
          <p:grpSpPr>
            <a:xfrm>
              <a:off x="692801" y="3354343"/>
              <a:ext cx="2933535" cy="1236023"/>
              <a:chOff x="1181652" y="1611787"/>
              <a:chExt cx="2933535" cy="1236023"/>
            </a:xfrm>
          </p:grpSpPr>
          <p:sp>
            <p:nvSpPr>
              <p:cNvPr id="360" name="Rectangle 24"/>
              <p:cNvSpPr/>
              <p:nvPr/>
            </p:nvSpPr>
            <p:spPr>
              <a:xfrm>
                <a:off x="1489637" y="1611787"/>
                <a:ext cx="2527267" cy="456282"/>
              </a:xfrm>
              <a:prstGeom prst="rect">
                <a:avLst/>
              </a:prstGeom>
            </p:spPr>
            <p:txBody>
              <a:bodyPr wrap="square">
                <a:spAutoFit/>
              </a:bodyPr>
              <a:lstStyle/>
              <a:p>
                <a:pPr algn="r"/>
                <a:r>
                  <a:rPr lang="zh-CN" altLang="en-US" sz="1200" b="1" dirty="0">
                    <a:solidFill>
                      <a:schemeClr val="bg1">
                        <a:lumMod val="50000"/>
                      </a:schemeClr>
                    </a:solidFill>
                    <a:latin typeface="微软雅黑" pitchFamily="34" charset="-122"/>
                    <a:ea typeface="微软雅黑" pitchFamily="34" charset="-122"/>
                    <a:cs typeface="+mn-ea"/>
                    <a:sym typeface="+mn-lt"/>
                  </a:rPr>
                  <a:t>点击输入标题</a:t>
                </a:r>
                <a:endParaRPr lang="en-US" sz="1200" b="1" dirty="0">
                  <a:solidFill>
                    <a:schemeClr val="bg1">
                      <a:lumMod val="50000"/>
                    </a:schemeClr>
                  </a:solidFill>
                  <a:latin typeface="微软雅黑" pitchFamily="34" charset="-122"/>
                  <a:ea typeface="微软雅黑" pitchFamily="34" charset="-122"/>
                  <a:cs typeface="+mn-ea"/>
                  <a:sym typeface="+mn-lt"/>
                </a:endParaRPr>
              </a:p>
            </p:txBody>
          </p:sp>
          <p:sp>
            <p:nvSpPr>
              <p:cNvPr id="361" name="矩形 360"/>
              <p:cNvSpPr/>
              <p:nvPr/>
            </p:nvSpPr>
            <p:spPr>
              <a:xfrm>
                <a:off x="1181652" y="1935246"/>
                <a:ext cx="2933535" cy="912564"/>
              </a:xfrm>
              <a:prstGeom prst="rect">
                <a:avLst/>
              </a:prstGeom>
            </p:spPr>
            <p:txBody>
              <a:bodyPr wrap="square">
                <a:spAutoFit/>
              </a:bodyPr>
              <a:lstStyle/>
              <a:p>
                <a:pPr algn="r">
                  <a:lnSpc>
                    <a:spcPts val="1200"/>
                  </a:lnSpc>
                </a:pPr>
                <a:r>
                  <a:rPr lang="zh-CN" altLang="en-US" sz="800" dirty="0">
                    <a:solidFill>
                      <a:schemeClr val="bg1">
                        <a:lumMod val="50000"/>
                      </a:schemeClr>
                    </a:solidFill>
                    <a:latin typeface="微软雅黑" pitchFamily="34" charset="-122"/>
                    <a:ea typeface="微软雅黑" pitchFamily="34" charset="-122"/>
                    <a:cs typeface="+mn-ea"/>
                    <a:sym typeface="+mn-lt"/>
                  </a:rPr>
                  <a:t>点击输入详细的文本内容，点击输入详细的文本内容，点击输入详细的文本内容。</a:t>
                </a:r>
                <a:endParaRPr lang="en-US" altLang="zh-CN" sz="800" dirty="0">
                  <a:solidFill>
                    <a:schemeClr val="bg1">
                      <a:lumMod val="50000"/>
                    </a:schemeClr>
                  </a:solidFill>
                  <a:latin typeface="微软雅黑" pitchFamily="34" charset="-122"/>
                  <a:ea typeface="微软雅黑" pitchFamily="34" charset="-122"/>
                  <a:cs typeface="+mn-ea"/>
                  <a:sym typeface="+mn-lt"/>
                </a:endParaRPr>
              </a:p>
            </p:txBody>
          </p:sp>
        </p:grpSp>
        <p:grpSp>
          <p:nvGrpSpPr>
            <p:cNvPr id="8" name="组合 347"/>
            <p:cNvGrpSpPr/>
            <p:nvPr/>
          </p:nvGrpSpPr>
          <p:grpSpPr>
            <a:xfrm>
              <a:off x="1202889" y="5248739"/>
              <a:ext cx="3019570" cy="1236023"/>
              <a:chOff x="1202889" y="1611787"/>
              <a:chExt cx="3019570" cy="1236023"/>
            </a:xfrm>
          </p:grpSpPr>
          <p:sp>
            <p:nvSpPr>
              <p:cNvPr id="358" name="Rectangle 24"/>
              <p:cNvSpPr/>
              <p:nvPr/>
            </p:nvSpPr>
            <p:spPr>
              <a:xfrm>
                <a:off x="1489638" y="1611787"/>
                <a:ext cx="2527267" cy="456282"/>
              </a:xfrm>
              <a:prstGeom prst="rect">
                <a:avLst/>
              </a:prstGeom>
            </p:spPr>
            <p:txBody>
              <a:bodyPr wrap="square">
                <a:spAutoFit/>
              </a:bodyPr>
              <a:lstStyle/>
              <a:p>
                <a:pPr algn="r"/>
                <a:r>
                  <a:rPr lang="zh-CN" altLang="en-US" sz="1200" b="1" dirty="0">
                    <a:solidFill>
                      <a:schemeClr val="bg1">
                        <a:lumMod val="50000"/>
                      </a:schemeClr>
                    </a:solidFill>
                    <a:latin typeface="微软雅黑" pitchFamily="34" charset="-122"/>
                    <a:ea typeface="微软雅黑" pitchFamily="34" charset="-122"/>
                    <a:cs typeface="+mn-ea"/>
                    <a:sym typeface="+mn-lt"/>
                  </a:rPr>
                  <a:t>点击输入标题</a:t>
                </a:r>
                <a:endParaRPr lang="en-US" sz="1200" b="1" dirty="0">
                  <a:solidFill>
                    <a:schemeClr val="bg1">
                      <a:lumMod val="50000"/>
                    </a:schemeClr>
                  </a:solidFill>
                  <a:latin typeface="微软雅黑" pitchFamily="34" charset="-122"/>
                  <a:ea typeface="微软雅黑" pitchFamily="34" charset="-122"/>
                  <a:cs typeface="+mn-ea"/>
                  <a:sym typeface="+mn-lt"/>
                </a:endParaRPr>
              </a:p>
            </p:txBody>
          </p:sp>
          <p:sp>
            <p:nvSpPr>
              <p:cNvPr id="359" name="矩形 358"/>
              <p:cNvSpPr/>
              <p:nvPr/>
            </p:nvSpPr>
            <p:spPr>
              <a:xfrm>
                <a:off x="1202889" y="1935246"/>
                <a:ext cx="3019570" cy="912564"/>
              </a:xfrm>
              <a:prstGeom prst="rect">
                <a:avLst/>
              </a:prstGeom>
            </p:spPr>
            <p:txBody>
              <a:bodyPr wrap="square">
                <a:spAutoFit/>
              </a:bodyPr>
              <a:lstStyle/>
              <a:p>
                <a:pPr algn="r">
                  <a:lnSpc>
                    <a:spcPts val="1200"/>
                  </a:lnSpc>
                </a:pPr>
                <a:r>
                  <a:rPr lang="zh-CN" altLang="en-US" sz="800" dirty="0">
                    <a:solidFill>
                      <a:schemeClr val="bg1">
                        <a:lumMod val="50000"/>
                      </a:schemeClr>
                    </a:solidFill>
                    <a:latin typeface="微软雅黑" pitchFamily="34" charset="-122"/>
                    <a:ea typeface="微软雅黑" pitchFamily="34" charset="-122"/>
                    <a:cs typeface="+mn-ea"/>
                    <a:sym typeface="+mn-lt"/>
                  </a:rPr>
                  <a:t>点击输入详细的文本内容，点击输入详细的文本内容，点击输入详细的文本内容。</a:t>
                </a:r>
                <a:endParaRPr lang="en-US" altLang="zh-CN" sz="800" dirty="0">
                  <a:solidFill>
                    <a:schemeClr val="bg1">
                      <a:lumMod val="50000"/>
                    </a:schemeClr>
                  </a:solidFill>
                  <a:latin typeface="微软雅黑" pitchFamily="34" charset="-122"/>
                  <a:ea typeface="微软雅黑" pitchFamily="34" charset="-122"/>
                  <a:cs typeface="+mn-ea"/>
                  <a:sym typeface="+mn-lt"/>
                </a:endParaRPr>
              </a:p>
            </p:txBody>
          </p:sp>
        </p:grpSp>
        <p:grpSp>
          <p:nvGrpSpPr>
            <p:cNvPr id="9" name="组合 348"/>
            <p:cNvGrpSpPr/>
            <p:nvPr/>
          </p:nvGrpSpPr>
          <p:grpSpPr>
            <a:xfrm>
              <a:off x="8204579" y="5248739"/>
              <a:ext cx="3000678" cy="1236023"/>
              <a:chOff x="1558459" y="1611787"/>
              <a:chExt cx="3000678" cy="1236023"/>
            </a:xfrm>
          </p:grpSpPr>
          <p:sp>
            <p:nvSpPr>
              <p:cNvPr id="356" name="Rectangle 24"/>
              <p:cNvSpPr/>
              <p:nvPr/>
            </p:nvSpPr>
            <p:spPr>
              <a:xfrm>
                <a:off x="1558459" y="1611787"/>
                <a:ext cx="2527267" cy="456282"/>
              </a:xfrm>
              <a:prstGeom prst="rect">
                <a:avLst/>
              </a:prstGeom>
            </p:spPr>
            <p:txBody>
              <a:bodyPr wrap="square">
                <a:spAutoFit/>
              </a:bodyPr>
              <a:lstStyle/>
              <a:p>
                <a:r>
                  <a:rPr lang="zh-CN" altLang="en-US" sz="1200" b="1" dirty="0">
                    <a:solidFill>
                      <a:schemeClr val="bg1">
                        <a:lumMod val="50000"/>
                      </a:schemeClr>
                    </a:solidFill>
                    <a:latin typeface="微软雅黑" pitchFamily="34" charset="-122"/>
                    <a:ea typeface="微软雅黑" pitchFamily="34" charset="-122"/>
                    <a:cs typeface="+mn-ea"/>
                    <a:sym typeface="+mn-lt"/>
                  </a:rPr>
                  <a:t>点击输入标题</a:t>
                </a:r>
                <a:endParaRPr lang="en-US" sz="1200" b="1" dirty="0">
                  <a:solidFill>
                    <a:schemeClr val="bg1">
                      <a:lumMod val="50000"/>
                    </a:schemeClr>
                  </a:solidFill>
                  <a:latin typeface="微软雅黑" pitchFamily="34" charset="-122"/>
                  <a:ea typeface="微软雅黑" pitchFamily="34" charset="-122"/>
                  <a:cs typeface="+mn-ea"/>
                  <a:sym typeface="+mn-lt"/>
                </a:endParaRPr>
              </a:p>
            </p:txBody>
          </p:sp>
          <p:sp>
            <p:nvSpPr>
              <p:cNvPr id="357" name="矩形 356"/>
              <p:cNvSpPr/>
              <p:nvPr/>
            </p:nvSpPr>
            <p:spPr>
              <a:xfrm>
                <a:off x="1558459" y="1935246"/>
                <a:ext cx="3000678" cy="912564"/>
              </a:xfrm>
              <a:prstGeom prst="rect">
                <a:avLst/>
              </a:prstGeom>
            </p:spPr>
            <p:txBody>
              <a:bodyPr wrap="square">
                <a:spAutoFit/>
              </a:bodyPr>
              <a:lstStyle/>
              <a:p>
                <a:pPr>
                  <a:lnSpc>
                    <a:spcPts val="1200"/>
                  </a:lnSpc>
                </a:pPr>
                <a:r>
                  <a:rPr lang="zh-CN" altLang="en-US" sz="900" dirty="0">
                    <a:solidFill>
                      <a:schemeClr val="bg1">
                        <a:lumMod val="50000"/>
                      </a:schemeClr>
                    </a:solidFill>
                    <a:latin typeface="微软雅黑" pitchFamily="34" charset="-122"/>
                    <a:ea typeface="微软雅黑" pitchFamily="34" charset="-122"/>
                    <a:cs typeface="+mn-ea"/>
                    <a:sym typeface="+mn-lt"/>
                  </a:rPr>
                  <a:t>点击输入详细的文本内容，点击输入详细的文本内容，点击输入详细的文本内容。</a:t>
                </a:r>
                <a:endParaRPr lang="en-US" altLang="zh-CN" sz="900" dirty="0">
                  <a:solidFill>
                    <a:schemeClr val="bg1">
                      <a:lumMod val="50000"/>
                    </a:schemeClr>
                  </a:solidFill>
                  <a:latin typeface="微软雅黑" pitchFamily="34" charset="-122"/>
                  <a:ea typeface="微软雅黑" pitchFamily="34" charset="-122"/>
                  <a:cs typeface="+mn-ea"/>
                  <a:sym typeface="+mn-lt"/>
                </a:endParaRPr>
              </a:p>
            </p:txBody>
          </p:sp>
        </p:grpSp>
        <p:grpSp>
          <p:nvGrpSpPr>
            <p:cNvPr id="10" name="组合 349"/>
            <p:cNvGrpSpPr/>
            <p:nvPr/>
          </p:nvGrpSpPr>
          <p:grpSpPr>
            <a:xfrm>
              <a:off x="8660132" y="3355316"/>
              <a:ext cx="2978346" cy="1236023"/>
              <a:chOff x="1558459" y="1611787"/>
              <a:chExt cx="2978346" cy="1236023"/>
            </a:xfrm>
          </p:grpSpPr>
          <p:sp>
            <p:nvSpPr>
              <p:cNvPr id="354" name="Rectangle 24"/>
              <p:cNvSpPr/>
              <p:nvPr/>
            </p:nvSpPr>
            <p:spPr>
              <a:xfrm>
                <a:off x="1558459" y="1611787"/>
                <a:ext cx="2527267" cy="456282"/>
              </a:xfrm>
              <a:prstGeom prst="rect">
                <a:avLst/>
              </a:prstGeom>
            </p:spPr>
            <p:txBody>
              <a:bodyPr wrap="square">
                <a:spAutoFit/>
              </a:bodyPr>
              <a:lstStyle/>
              <a:p>
                <a:r>
                  <a:rPr lang="zh-CN" altLang="en-US" sz="1200" b="1" dirty="0">
                    <a:solidFill>
                      <a:schemeClr val="bg1">
                        <a:lumMod val="50000"/>
                      </a:schemeClr>
                    </a:solidFill>
                    <a:latin typeface="微软雅黑" pitchFamily="34" charset="-122"/>
                    <a:ea typeface="微软雅黑" pitchFamily="34" charset="-122"/>
                    <a:cs typeface="+mn-ea"/>
                    <a:sym typeface="+mn-lt"/>
                  </a:rPr>
                  <a:t>点击输入标题</a:t>
                </a:r>
                <a:endParaRPr lang="en-US" sz="1200" b="1" dirty="0">
                  <a:solidFill>
                    <a:schemeClr val="bg1">
                      <a:lumMod val="50000"/>
                    </a:schemeClr>
                  </a:solidFill>
                  <a:latin typeface="微软雅黑" pitchFamily="34" charset="-122"/>
                  <a:ea typeface="微软雅黑" pitchFamily="34" charset="-122"/>
                  <a:cs typeface="+mn-ea"/>
                  <a:sym typeface="+mn-lt"/>
                </a:endParaRPr>
              </a:p>
            </p:txBody>
          </p:sp>
          <p:sp>
            <p:nvSpPr>
              <p:cNvPr id="355" name="矩形 354"/>
              <p:cNvSpPr/>
              <p:nvPr/>
            </p:nvSpPr>
            <p:spPr>
              <a:xfrm>
                <a:off x="1558459" y="1935246"/>
                <a:ext cx="2978346" cy="912564"/>
              </a:xfrm>
              <a:prstGeom prst="rect">
                <a:avLst/>
              </a:prstGeom>
            </p:spPr>
            <p:txBody>
              <a:bodyPr wrap="square">
                <a:spAutoFit/>
              </a:bodyPr>
              <a:lstStyle/>
              <a:p>
                <a:pPr>
                  <a:lnSpc>
                    <a:spcPts val="1200"/>
                  </a:lnSpc>
                </a:pPr>
                <a:r>
                  <a:rPr lang="zh-CN" altLang="en-US" sz="800" dirty="0">
                    <a:solidFill>
                      <a:schemeClr val="bg1">
                        <a:lumMod val="50000"/>
                      </a:schemeClr>
                    </a:solidFill>
                    <a:latin typeface="微软雅黑" pitchFamily="34" charset="-122"/>
                    <a:ea typeface="微软雅黑" pitchFamily="34" charset="-122"/>
                    <a:cs typeface="+mn-ea"/>
                    <a:sym typeface="+mn-lt"/>
                  </a:rPr>
                  <a:t>点击输入详细的文本内容，点击输入详细的文本内容，点击输入详细的文本内容。</a:t>
                </a:r>
                <a:endParaRPr lang="en-US" altLang="zh-CN" sz="800" dirty="0">
                  <a:solidFill>
                    <a:schemeClr val="bg1">
                      <a:lumMod val="50000"/>
                    </a:schemeClr>
                  </a:solidFill>
                  <a:latin typeface="微软雅黑" pitchFamily="34" charset="-122"/>
                  <a:ea typeface="微软雅黑" pitchFamily="34" charset="-122"/>
                  <a:cs typeface="+mn-ea"/>
                  <a:sym typeface="+mn-lt"/>
                </a:endParaRPr>
              </a:p>
            </p:txBody>
          </p:sp>
        </p:grpSp>
        <p:grpSp>
          <p:nvGrpSpPr>
            <p:cNvPr id="11" name="组合 350"/>
            <p:cNvGrpSpPr/>
            <p:nvPr/>
          </p:nvGrpSpPr>
          <p:grpSpPr>
            <a:xfrm>
              <a:off x="8199311" y="1607708"/>
              <a:ext cx="2915413" cy="1236023"/>
              <a:chOff x="1558458" y="1611787"/>
              <a:chExt cx="2915413" cy="1236023"/>
            </a:xfrm>
          </p:grpSpPr>
          <p:sp>
            <p:nvSpPr>
              <p:cNvPr id="352" name="Rectangle 24"/>
              <p:cNvSpPr/>
              <p:nvPr/>
            </p:nvSpPr>
            <p:spPr>
              <a:xfrm>
                <a:off x="1558460" y="1611787"/>
                <a:ext cx="2527267" cy="456282"/>
              </a:xfrm>
              <a:prstGeom prst="rect">
                <a:avLst/>
              </a:prstGeom>
            </p:spPr>
            <p:txBody>
              <a:bodyPr wrap="square">
                <a:spAutoFit/>
              </a:bodyPr>
              <a:lstStyle/>
              <a:p>
                <a:r>
                  <a:rPr lang="zh-CN" altLang="en-US" sz="1200" b="1" dirty="0">
                    <a:solidFill>
                      <a:schemeClr val="bg1">
                        <a:lumMod val="50000"/>
                      </a:schemeClr>
                    </a:solidFill>
                    <a:latin typeface="微软雅黑" pitchFamily="34" charset="-122"/>
                    <a:ea typeface="微软雅黑" pitchFamily="34" charset="-122"/>
                    <a:cs typeface="+mn-ea"/>
                    <a:sym typeface="+mn-lt"/>
                  </a:rPr>
                  <a:t>点击输入标题</a:t>
                </a:r>
                <a:endParaRPr lang="en-US" sz="1200" b="1" dirty="0">
                  <a:solidFill>
                    <a:schemeClr val="bg1">
                      <a:lumMod val="50000"/>
                    </a:schemeClr>
                  </a:solidFill>
                  <a:latin typeface="微软雅黑" pitchFamily="34" charset="-122"/>
                  <a:ea typeface="微软雅黑" pitchFamily="34" charset="-122"/>
                  <a:cs typeface="+mn-ea"/>
                  <a:sym typeface="+mn-lt"/>
                </a:endParaRPr>
              </a:p>
            </p:txBody>
          </p:sp>
          <p:sp>
            <p:nvSpPr>
              <p:cNvPr id="353" name="矩形 352"/>
              <p:cNvSpPr/>
              <p:nvPr/>
            </p:nvSpPr>
            <p:spPr>
              <a:xfrm>
                <a:off x="1558458" y="1935246"/>
                <a:ext cx="2915413" cy="912564"/>
              </a:xfrm>
              <a:prstGeom prst="rect">
                <a:avLst/>
              </a:prstGeom>
            </p:spPr>
            <p:txBody>
              <a:bodyPr wrap="square">
                <a:spAutoFit/>
              </a:bodyPr>
              <a:lstStyle/>
              <a:p>
                <a:pPr>
                  <a:lnSpc>
                    <a:spcPts val="1200"/>
                  </a:lnSpc>
                </a:pPr>
                <a:r>
                  <a:rPr lang="zh-CN" altLang="en-US" sz="800" dirty="0">
                    <a:solidFill>
                      <a:schemeClr val="bg1">
                        <a:lumMod val="50000"/>
                      </a:schemeClr>
                    </a:solidFill>
                    <a:latin typeface="微软雅黑" pitchFamily="34" charset="-122"/>
                    <a:ea typeface="微软雅黑" pitchFamily="34" charset="-122"/>
                    <a:cs typeface="+mn-ea"/>
                    <a:sym typeface="+mn-lt"/>
                  </a:rPr>
                  <a:t>点击输入详细的文本内容，点击输入详细的文本内容，点击输入详细的文本内容。</a:t>
                </a:r>
                <a:endParaRPr lang="en-US" altLang="zh-CN" sz="800" dirty="0">
                  <a:solidFill>
                    <a:schemeClr val="bg1">
                      <a:lumMod val="50000"/>
                    </a:schemeClr>
                  </a:solidFill>
                  <a:latin typeface="微软雅黑" pitchFamily="34" charset="-122"/>
                  <a:ea typeface="微软雅黑" pitchFamily="34" charset="-122"/>
                  <a:cs typeface="+mn-ea"/>
                  <a:sym typeface="+mn-lt"/>
                </a:endParaRPr>
              </a:p>
            </p:txBody>
          </p:sp>
        </p:grpSp>
      </p:grpSp>
      <p:sp>
        <p:nvSpPr>
          <p:cNvPr id="365" name="Rectangle 24"/>
          <p:cNvSpPr/>
          <p:nvPr/>
        </p:nvSpPr>
        <p:spPr>
          <a:xfrm>
            <a:off x="4066783" y="2648465"/>
            <a:ext cx="977110" cy="438465"/>
          </a:xfrm>
          <a:prstGeom prst="rect">
            <a:avLst/>
          </a:prstGeom>
        </p:spPr>
        <p:txBody>
          <a:bodyPr wrap="square" lIns="68577" tIns="34289" rIns="68577" bIns="34289">
            <a:spAutoFit/>
          </a:bodyPr>
          <a:lstStyle/>
          <a:p>
            <a:pPr algn="ctr"/>
            <a:r>
              <a:rPr lang="zh-CN" altLang="en-US" sz="1200" b="1" dirty="0">
                <a:solidFill>
                  <a:schemeClr val="bg1">
                    <a:lumMod val="50000"/>
                  </a:schemeClr>
                </a:solidFill>
                <a:cs typeface="+mn-ea"/>
                <a:sym typeface="+mn-lt"/>
              </a:rPr>
              <a:t>点击</a:t>
            </a:r>
            <a:endParaRPr lang="en-US" altLang="zh-CN" sz="1200" b="1" dirty="0">
              <a:solidFill>
                <a:schemeClr val="bg1">
                  <a:lumMod val="50000"/>
                </a:schemeClr>
              </a:solidFill>
              <a:cs typeface="+mn-ea"/>
              <a:sym typeface="+mn-lt"/>
            </a:endParaRPr>
          </a:p>
          <a:p>
            <a:pPr algn="ctr"/>
            <a:r>
              <a:rPr lang="zh-CN" altLang="en-US" sz="1200" b="1" dirty="0">
                <a:solidFill>
                  <a:schemeClr val="bg1">
                    <a:lumMod val="50000"/>
                  </a:schemeClr>
                </a:solidFill>
                <a:cs typeface="+mn-ea"/>
                <a:sym typeface="+mn-lt"/>
              </a:rPr>
              <a:t>输入标题</a:t>
            </a:r>
            <a:endParaRPr lang="en-US" sz="1200" b="1" dirty="0">
              <a:solidFill>
                <a:schemeClr val="bg1">
                  <a:lumMod val="50000"/>
                </a:schemeClr>
              </a:solidFill>
              <a:cs typeface="+mn-ea"/>
              <a:sym typeface="+mn-lt"/>
            </a:endParaRPr>
          </a:p>
        </p:txBody>
      </p:sp>
    </p:spTree>
    <p:extLst>
      <p:ext uri="{BB962C8B-B14F-4D97-AF65-F5344CB8AC3E}">
        <p14:creationId xmlns:p14="http://schemas.microsoft.com/office/powerpoint/2010/main" val="2856243454"/>
      </p:ext>
    </p:extLst>
  </p:cSld>
  <p:clrMapOvr>
    <a:masterClrMapping/>
  </p:clrMapOvr>
  <p:transition spd="med" advClick="0" advTm="1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5"/>
                                        </p:tgtEl>
                                        <p:attrNameLst>
                                          <p:attrName>style.visibility</p:attrName>
                                        </p:attrNameLst>
                                      </p:cBhvr>
                                      <p:to>
                                        <p:strVal val="visible"/>
                                      </p:to>
                                    </p:set>
                                    <p:anim calcmode="lin" valueType="num">
                                      <p:cBhvr>
                                        <p:cTn id="7" dur="500" fill="hold"/>
                                        <p:tgtEl>
                                          <p:spTgt spid="365"/>
                                        </p:tgtEl>
                                        <p:attrNameLst>
                                          <p:attrName>ppt_w</p:attrName>
                                        </p:attrNameLst>
                                      </p:cBhvr>
                                      <p:tavLst>
                                        <p:tav tm="0">
                                          <p:val>
                                            <p:fltVal val="0"/>
                                          </p:val>
                                        </p:tav>
                                        <p:tav tm="100000">
                                          <p:val>
                                            <p:strVal val="#ppt_w"/>
                                          </p:val>
                                        </p:tav>
                                      </p:tavLst>
                                    </p:anim>
                                    <p:anim calcmode="lin" valueType="num">
                                      <p:cBhvr>
                                        <p:cTn id="8" dur="500" fill="hold"/>
                                        <p:tgtEl>
                                          <p:spTgt spid="365"/>
                                        </p:tgtEl>
                                        <p:attrNameLst>
                                          <p:attrName>ppt_h</p:attrName>
                                        </p:attrNameLst>
                                      </p:cBhvr>
                                      <p:tavLst>
                                        <p:tav tm="0">
                                          <p:val>
                                            <p:fltVal val="0"/>
                                          </p:val>
                                        </p:tav>
                                        <p:tav tm="100000">
                                          <p:val>
                                            <p:strVal val="#ppt_h"/>
                                          </p:val>
                                        </p:tav>
                                      </p:tavLst>
                                    </p:anim>
                                    <p:animEffect transition="in" filter="fade">
                                      <p:cBhvr>
                                        <p:cTn id="9" dur="500"/>
                                        <p:tgtEl>
                                          <p:spTgt spid="365"/>
                                        </p:tgtEl>
                                      </p:cBhvr>
                                    </p:animEffect>
                                  </p:childTnLst>
                                </p:cTn>
                              </p:par>
                            </p:childTnLst>
                          </p:cTn>
                        </p:par>
                        <p:par>
                          <p:cTn id="10" fill="hold">
                            <p:stCondLst>
                              <p:cond delay="500"/>
                            </p:stCondLst>
                            <p:childTnLst>
                              <p:par>
                                <p:cTn id="11" presetID="21" presetClass="entr" presetSubtype="2"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heel(2)">
                                      <p:cBhvr>
                                        <p:cTn id="13" dur="1250"/>
                                        <p:tgtEl>
                                          <p:spTgt spid="2"/>
                                        </p:tgtEl>
                                      </p:cBhvr>
                                    </p:animEffect>
                                  </p:childTnLst>
                                </p:cTn>
                              </p:par>
                            </p:childTnLst>
                          </p:cTn>
                        </p:par>
                        <p:par>
                          <p:cTn id="14" fill="hold">
                            <p:stCondLst>
                              <p:cond delay="1750"/>
                            </p:stCondLst>
                            <p:childTnLst>
                              <p:par>
                                <p:cTn id="15" presetID="53" presetClass="entr" presetSubtype="16"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750" fill="hold"/>
                                        <p:tgtEl>
                                          <p:spTgt spid="3"/>
                                        </p:tgtEl>
                                        <p:attrNameLst>
                                          <p:attrName>ppt_w</p:attrName>
                                        </p:attrNameLst>
                                      </p:cBhvr>
                                      <p:tavLst>
                                        <p:tav tm="0">
                                          <p:val>
                                            <p:fltVal val="0"/>
                                          </p:val>
                                        </p:tav>
                                        <p:tav tm="100000">
                                          <p:val>
                                            <p:strVal val="#ppt_w"/>
                                          </p:val>
                                        </p:tav>
                                      </p:tavLst>
                                    </p:anim>
                                    <p:anim calcmode="lin" valueType="num">
                                      <p:cBhvr>
                                        <p:cTn id="18" dur="750" fill="hold"/>
                                        <p:tgtEl>
                                          <p:spTgt spid="3"/>
                                        </p:tgtEl>
                                        <p:attrNameLst>
                                          <p:attrName>ppt_h</p:attrName>
                                        </p:attrNameLst>
                                      </p:cBhvr>
                                      <p:tavLst>
                                        <p:tav tm="0">
                                          <p:val>
                                            <p:fltVal val="0"/>
                                          </p:val>
                                        </p:tav>
                                        <p:tav tm="100000">
                                          <p:val>
                                            <p:strVal val="#ppt_h"/>
                                          </p:val>
                                        </p:tav>
                                      </p:tavLst>
                                    </p:anim>
                                    <p:animEffect transition="in" filter="fade">
                                      <p:cBhvr>
                                        <p:cTn id="19" dur="750"/>
                                        <p:tgtEl>
                                          <p:spTgt spid="3"/>
                                        </p:tgtEl>
                                      </p:cBhvr>
                                    </p:animEffect>
                                  </p:childTnLst>
                                </p:cTn>
                              </p:par>
                            </p:childTnLst>
                          </p:cTn>
                        </p:par>
                        <p:par>
                          <p:cTn id="20" fill="hold">
                            <p:stCondLst>
                              <p:cond delay="2500"/>
                            </p:stCondLst>
                            <p:childTnLst>
                              <p:par>
                                <p:cTn id="21" presetID="23" presetClass="entr" presetSubtype="288" fill="hold" nodeType="afterEffect">
                                  <p:stCondLst>
                                    <p:cond delay="250"/>
                                  </p:stCondLst>
                                  <p:childTnLst>
                                    <p:set>
                                      <p:cBhvr>
                                        <p:cTn id="22" dur="1" fill="hold">
                                          <p:stCondLst>
                                            <p:cond delay="0"/>
                                          </p:stCondLst>
                                        </p:cTn>
                                        <p:tgtEl>
                                          <p:spTgt spid="4"/>
                                        </p:tgtEl>
                                        <p:attrNameLst>
                                          <p:attrName>style.visibility</p:attrName>
                                        </p:attrNameLst>
                                      </p:cBhvr>
                                      <p:to>
                                        <p:strVal val="visible"/>
                                      </p:to>
                                    </p:set>
                                    <p:anim calcmode="lin" valueType="num">
                                      <p:cBhvr>
                                        <p:cTn id="23" dur="750" fill="hold"/>
                                        <p:tgtEl>
                                          <p:spTgt spid="4"/>
                                        </p:tgtEl>
                                        <p:attrNameLst>
                                          <p:attrName>ppt_w</p:attrName>
                                        </p:attrNameLst>
                                      </p:cBhvr>
                                      <p:tavLst>
                                        <p:tav tm="0">
                                          <p:val>
                                            <p:strVal val="4/3*#ppt_w"/>
                                          </p:val>
                                        </p:tav>
                                        <p:tav tm="100000">
                                          <p:val>
                                            <p:strVal val="#ppt_w"/>
                                          </p:val>
                                        </p:tav>
                                      </p:tavLst>
                                    </p:anim>
                                    <p:anim calcmode="lin" valueType="num">
                                      <p:cBhvr>
                                        <p:cTn id="24" dur="750" fill="hold"/>
                                        <p:tgtEl>
                                          <p:spTgt spid="4"/>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336817" y="935883"/>
            <a:ext cx="3445580" cy="35800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59" tIns="34280" rIns="68559" bIns="34280" rtlCol="0" anchor="ctr"/>
          <a:lstStyle/>
          <a:p>
            <a:pPr algn="ctr"/>
            <a:endParaRPr lang="zh-CN" altLang="en-US"/>
          </a:p>
        </p:txBody>
      </p:sp>
      <p:sp>
        <p:nvSpPr>
          <p:cNvPr id="4" name="TextBox 3"/>
          <p:cNvSpPr txBox="1"/>
          <p:nvPr/>
        </p:nvSpPr>
        <p:spPr>
          <a:xfrm>
            <a:off x="5383303" y="1866466"/>
            <a:ext cx="3300239" cy="1384942"/>
          </a:xfrm>
          <a:prstGeom prst="rect">
            <a:avLst/>
          </a:prstGeom>
          <a:noFill/>
        </p:spPr>
        <p:txBody>
          <a:bodyPr wrap="square" lIns="91390" tIns="45694" rIns="91390" bIns="45694" rtlCol="0">
            <a:spAutoFit/>
          </a:bodyPr>
          <a:lstStyle/>
          <a:p>
            <a:pPr algn="just">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       工作总结就是把一个时间段的工作进行一次全面系统的总检查、总评价、总分析、总研究，并分析成绩的不足，从而得出引以为戒的经验。</a:t>
            </a:r>
            <a:endParaRPr lang="en-US" altLang="zh-CN" sz="80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       总结是应用写作的一种，是对已经做过的工作进行理性的思考。总结与计划是相辅相成的，要以工作计划为依据，订计划总是在总结经验的基础上进行的。</a:t>
            </a:r>
            <a:endParaRPr lang="en-US" altLang="zh-CN" sz="80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800" dirty="0">
                <a:solidFill>
                  <a:schemeClr val="bg1"/>
                </a:solidFill>
                <a:latin typeface="微软雅黑" panose="020B0503020204020204" pitchFamily="34" charset="-122"/>
                <a:ea typeface="微软雅黑" panose="020B0503020204020204" pitchFamily="34" charset="-122"/>
              </a:rPr>
              <a:t>     </a:t>
            </a:r>
            <a:r>
              <a:rPr lang="zh-CN" altLang="en-US" sz="800" dirty="0">
                <a:solidFill>
                  <a:schemeClr val="bg1"/>
                </a:solidFill>
                <a:latin typeface="微软雅黑" panose="020B0503020204020204" pitchFamily="34" charset="-122"/>
                <a:ea typeface="微软雅黑" panose="020B0503020204020204" pitchFamily="34" charset="-122"/>
              </a:rPr>
              <a:t>希望在今后的工作中会有更加美好的收获！</a:t>
            </a:r>
            <a:endParaRPr lang="en-US" altLang="zh-CN" sz="800" dirty="0">
              <a:solidFill>
                <a:schemeClr val="bg1"/>
              </a:solidFill>
              <a:latin typeface="微软雅黑" panose="020B0503020204020204" pitchFamily="34" charset="-122"/>
              <a:ea typeface="微软雅黑" panose="020B0503020204020204" pitchFamily="34" charset="-122"/>
            </a:endParaRPr>
          </a:p>
        </p:txBody>
      </p:sp>
      <p:sp>
        <p:nvSpPr>
          <p:cNvPr id="5" name="标题 1"/>
          <p:cNvSpPr txBox="1">
            <a:spLocks/>
          </p:cNvSpPr>
          <p:nvPr/>
        </p:nvSpPr>
        <p:spPr>
          <a:xfrm>
            <a:off x="5403812" y="1092485"/>
            <a:ext cx="1439264" cy="473361"/>
          </a:xfrm>
          <a:prstGeom prst="rect">
            <a:avLst/>
          </a:prstGeom>
        </p:spPr>
        <p:txBody>
          <a:bodyPr vert="horz" lIns="0" tIns="0" rIns="0" bIns="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zh-CN" altLang="en-US" sz="2400" b="1" dirty="0">
                <a:solidFill>
                  <a:schemeClr val="tx2">
                    <a:lumMod val="20000"/>
                    <a:lumOff val="80000"/>
                  </a:schemeClr>
                </a:solidFill>
                <a:latin typeface="微软雅黑" panose="020B0503020204020204" pitchFamily="34" charset="-122"/>
                <a:ea typeface="微软雅黑" panose="020B0503020204020204" pitchFamily="34" charset="-122"/>
              </a:rPr>
              <a:t>结束语</a:t>
            </a:r>
          </a:p>
        </p:txBody>
      </p:sp>
      <p:sp>
        <p:nvSpPr>
          <p:cNvPr id="6" name="TextBox 5"/>
          <p:cNvSpPr txBox="1"/>
          <p:nvPr/>
        </p:nvSpPr>
        <p:spPr>
          <a:xfrm>
            <a:off x="5440313" y="3661288"/>
            <a:ext cx="2441224" cy="338426"/>
          </a:xfrm>
          <a:prstGeom prst="rect">
            <a:avLst/>
          </a:prstGeom>
          <a:noFill/>
        </p:spPr>
        <p:txBody>
          <a:bodyPr wrap="none" lIns="91390" tIns="45694" rIns="91390" bIns="45694" rtlCol="0">
            <a:spAutoFit/>
          </a:bodyPr>
          <a:lstStyle/>
          <a:p>
            <a:r>
              <a:rPr lang="zh-CN" altLang="en-US" sz="1600" b="1" dirty="0">
                <a:solidFill>
                  <a:schemeClr val="tx2">
                    <a:lumMod val="20000"/>
                    <a:lumOff val="80000"/>
                  </a:schemeClr>
                </a:solidFill>
                <a:latin typeface="微软雅黑" panose="020B0503020204020204" pitchFamily="34" charset="-122"/>
                <a:ea typeface="微软雅黑" panose="020B0503020204020204" pitchFamily="34" charset="-122"/>
              </a:rPr>
              <a:t>此处输入企业团队口号！</a:t>
            </a:r>
            <a:endParaRPr lang="en-US" altLang="zh-CN" sz="1600" b="1" dirty="0">
              <a:solidFill>
                <a:schemeClr val="tx2">
                  <a:lumMod val="20000"/>
                  <a:lumOff val="8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cstate="print"/>
          <a:stretch>
            <a:fillRect/>
          </a:stretch>
        </p:blipFill>
        <p:spPr>
          <a:xfrm>
            <a:off x="395536" y="1718148"/>
            <a:ext cx="4872567" cy="2160171"/>
          </a:xfrm>
          <a:prstGeom prst="rect">
            <a:avLst/>
          </a:prstGeom>
        </p:spPr>
      </p:pic>
    </p:spTree>
    <p:extLst>
      <p:ext uri="{BB962C8B-B14F-4D97-AF65-F5344CB8AC3E}">
        <p14:creationId xmlns:p14="http://schemas.microsoft.com/office/powerpoint/2010/main" val="3078778298"/>
      </p:ext>
    </p:extLst>
  </p:cSld>
  <p:clrMapOvr>
    <a:masterClrMapping/>
  </p:clrMapOvr>
  <p:transition spd="med" advClick="0" advTm="1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iterate type="wd">
                                    <p:tmPct val="10000"/>
                                  </p:iterate>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C:\Users\Administrator\Desktop\00.jpg"/>
          <p:cNvPicPr>
            <a:picLocks noChangeAspect="1" noChangeArrowheads="1"/>
          </p:cNvPicPr>
          <p:nvPr/>
        </p:nvPicPr>
        <p:blipFill>
          <a:blip r:embed="rId3" cstate="print"/>
          <a:srcRect/>
          <a:stretch>
            <a:fillRect/>
          </a:stretch>
        </p:blipFill>
        <p:spPr bwMode="auto">
          <a:xfrm>
            <a:off x="0" y="0"/>
            <a:ext cx="9144000" cy="5148262"/>
          </a:xfrm>
          <a:prstGeom prst="rect">
            <a:avLst/>
          </a:prstGeom>
          <a:noFill/>
        </p:spPr>
      </p:pic>
      <p:sp>
        <p:nvSpPr>
          <p:cNvPr id="4" name="文本框 4"/>
          <p:cNvSpPr txBox="1"/>
          <p:nvPr/>
        </p:nvSpPr>
        <p:spPr>
          <a:xfrm>
            <a:off x="4139952" y="2620723"/>
            <a:ext cx="3057247" cy="584775"/>
          </a:xfrm>
          <a:prstGeom prst="rect">
            <a:avLst/>
          </a:prstGeom>
          <a:noFill/>
        </p:spPr>
        <p:txBody>
          <a:bodyPr wrap="none" rtlCol="0">
            <a:spAutoFit/>
          </a:bodyPr>
          <a:lstStyle/>
          <a:p>
            <a:r>
              <a:rPr lang="zh-CN" altLang="en-US" sz="3200" b="1" dirty="0">
                <a:solidFill>
                  <a:srgbClr val="C00000"/>
                </a:solidFill>
                <a:latin typeface="微软雅黑" panose="020B0503020204020204" pitchFamily="82" charset="2"/>
                <a:ea typeface="微软雅黑" panose="020B0503020204020204" pitchFamily="82" charset="2"/>
              </a:rPr>
              <a:t>工作展望和布局</a:t>
            </a:r>
          </a:p>
        </p:txBody>
      </p:sp>
      <p:sp>
        <p:nvSpPr>
          <p:cNvPr id="5" name="矩形: 圆角 8"/>
          <p:cNvSpPr/>
          <p:nvPr/>
        </p:nvSpPr>
        <p:spPr>
          <a:xfrm>
            <a:off x="4179209" y="2187684"/>
            <a:ext cx="1673364" cy="32273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E4D4AD"/>
                </a:solidFill>
                <a:latin typeface="微软雅黑" panose="020B0503020204020204" pitchFamily="82" charset="2"/>
                <a:ea typeface="微软雅黑" panose="020B0503020204020204" pitchFamily="82" charset="2"/>
              </a:rPr>
              <a:t>政府工作报告</a:t>
            </a:r>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88273" y="1861329"/>
            <a:ext cx="514691" cy="279049"/>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16177" y="1059582"/>
            <a:ext cx="229441" cy="198435"/>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23915" y="1501956"/>
            <a:ext cx="328658" cy="210837"/>
          </a:xfrm>
          <a:prstGeom prst="rect">
            <a:avLst/>
          </a:prstGeom>
        </p:spPr>
      </p:pic>
      <p:cxnSp>
        <p:nvCxnSpPr>
          <p:cNvPr id="9" name="直接连接符 8"/>
          <p:cNvCxnSpPr>
            <a:cxnSpLocks/>
          </p:cNvCxnSpPr>
          <p:nvPr/>
        </p:nvCxnSpPr>
        <p:spPr>
          <a:xfrm>
            <a:off x="3831825" y="2140378"/>
            <a:ext cx="0" cy="103744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123728" y="1966396"/>
            <a:ext cx="1234562" cy="1270037"/>
          </a:xfrm>
          <a:prstGeom prst="rect">
            <a:avLst/>
          </a:prstGeom>
        </p:spPr>
      </p:pic>
    </p:spTree>
  </p:cSld>
  <p:clrMapOvr>
    <a:masterClrMapping/>
  </p:clrMapOvr>
  <p:transition spd="med" advClick="0" advTm="1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3"/>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1500"/>
                            </p:stCondLst>
                            <p:childTnLst>
                              <p:par>
                                <p:cTn id="17" presetID="16" presetClass="entr" presetSubtype="42"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outHorizontal)">
                                      <p:cBhvr>
                                        <p:cTn id="19" dur="500"/>
                                        <p:tgtEl>
                                          <p:spTgt spid="9"/>
                                        </p:tgtEl>
                                      </p:cBhvr>
                                    </p:animEffect>
                                  </p:childTnLst>
                                </p:cTn>
                              </p:par>
                            </p:childTnLst>
                          </p:cTn>
                        </p:par>
                        <p:par>
                          <p:cTn id="20" fill="hold">
                            <p:stCondLst>
                              <p:cond delay="2000"/>
                            </p:stCondLst>
                            <p:childTnLst>
                              <p:par>
                                <p:cTn id="21" presetID="2" presetClass="entr" presetSubtype="1"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0-#ppt_h/2"/>
                                          </p:val>
                                        </p:tav>
                                        <p:tav tm="100000">
                                          <p:val>
                                            <p:strVal val="#ppt_y"/>
                                          </p:val>
                                        </p:tav>
                                      </p:tavLst>
                                    </p:anim>
                                  </p:childTnLst>
                                </p:cTn>
                              </p:par>
                            </p:childTnLst>
                          </p:cTn>
                        </p:par>
                        <p:par>
                          <p:cTn id="25" fill="hold">
                            <p:stCondLst>
                              <p:cond delay="2500"/>
                            </p:stCondLst>
                            <p:childTnLst>
                              <p:par>
                                <p:cTn id="26" presetID="2" presetClass="entr" presetSubtype="2" fill="hold" grpId="0" nodeType="afterEffect">
                                  <p:stCondLst>
                                    <p:cond delay="0"/>
                                  </p:stCondLst>
                                  <p:iterate type="lt">
                                    <p:tmPct val="10000"/>
                                  </p:iterate>
                                  <p:childTnLst>
                                    <p:set>
                                      <p:cBhvr>
                                        <p:cTn id="27" dur="1" fill="hold">
                                          <p:stCondLst>
                                            <p:cond delay="0"/>
                                          </p:stCondLst>
                                        </p:cTn>
                                        <p:tgtEl>
                                          <p:spTgt spid="4"/>
                                        </p:tgtEl>
                                        <p:attrNameLst>
                                          <p:attrName>style.visibility</p:attrName>
                                        </p:attrNameLst>
                                      </p:cBhvr>
                                      <p:to>
                                        <p:strVal val="visible"/>
                                      </p:to>
                                    </p:set>
                                    <p:anim calcmode="lin" valueType="num">
                                      <p:cBhvr additive="base">
                                        <p:cTn id="28" dur="500" fill="hold"/>
                                        <p:tgtEl>
                                          <p:spTgt spid="4"/>
                                        </p:tgtEl>
                                        <p:attrNameLst>
                                          <p:attrName>ppt_x</p:attrName>
                                        </p:attrNameLst>
                                      </p:cBhvr>
                                      <p:tavLst>
                                        <p:tav tm="0">
                                          <p:val>
                                            <p:strVal val="1+#ppt_w/2"/>
                                          </p:val>
                                        </p:tav>
                                        <p:tav tm="100000">
                                          <p:val>
                                            <p:strVal val="#ppt_x"/>
                                          </p:val>
                                        </p:tav>
                                      </p:tavLst>
                                    </p:anim>
                                    <p:anim calcmode="lin" valueType="num">
                                      <p:cBhvr additive="base">
                                        <p:cTn id="29" dur="500" fill="hold"/>
                                        <p:tgtEl>
                                          <p:spTgt spid="4"/>
                                        </p:tgtEl>
                                        <p:attrNameLst>
                                          <p:attrName>ppt_y</p:attrName>
                                        </p:attrNameLst>
                                      </p:cBhvr>
                                      <p:tavLst>
                                        <p:tav tm="0">
                                          <p:val>
                                            <p:strVal val="#ppt_y"/>
                                          </p:val>
                                        </p:tav>
                                        <p:tav tm="100000">
                                          <p:val>
                                            <p:strVal val="#ppt_y"/>
                                          </p:val>
                                        </p:tav>
                                      </p:tavLst>
                                    </p:anim>
                                  </p:childTnLst>
                                </p:cTn>
                              </p:par>
                            </p:childTnLst>
                          </p:cTn>
                        </p:par>
                        <p:par>
                          <p:cTn id="30" fill="hold">
                            <p:stCondLst>
                              <p:cond delay="3300"/>
                            </p:stCondLst>
                            <p:childTnLst>
                              <p:par>
                                <p:cTn id="31" presetID="2" presetClass="entr" presetSubtype="3"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1+#ppt_w/2"/>
                                          </p:val>
                                        </p:tav>
                                        <p:tav tm="100000">
                                          <p:val>
                                            <p:strVal val="#ppt_x"/>
                                          </p:val>
                                        </p:tav>
                                      </p:tavLst>
                                    </p:anim>
                                    <p:anim calcmode="lin" valueType="num">
                                      <p:cBhvr additive="base">
                                        <p:cTn id="34" dur="500" fill="hold"/>
                                        <p:tgtEl>
                                          <p:spTgt spid="6"/>
                                        </p:tgtEl>
                                        <p:attrNameLst>
                                          <p:attrName>ppt_y</p:attrName>
                                        </p:attrNameLst>
                                      </p:cBhvr>
                                      <p:tavLst>
                                        <p:tav tm="0">
                                          <p:val>
                                            <p:strVal val="0-#ppt_h/2"/>
                                          </p:val>
                                        </p:tav>
                                        <p:tav tm="100000">
                                          <p:val>
                                            <p:strVal val="#ppt_y"/>
                                          </p:val>
                                        </p:tav>
                                      </p:tavLst>
                                    </p:anim>
                                  </p:childTnLst>
                                </p:cTn>
                              </p:par>
                              <p:par>
                                <p:cTn id="35" presetID="2" presetClass="entr" presetSubtype="3" fill="hold" nodeType="with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1+#ppt_w/2"/>
                                          </p:val>
                                        </p:tav>
                                        <p:tav tm="100000">
                                          <p:val>
                                            <p:strVal val="#ppt_x"/>
                                          </p:val>
                                        </p:tav>
                                      </p:tavLst>
                                    </p:anim>
                                    <p:anim calcmode="lin" valueType="num">
                                      <p:cBhvr additive="base">
                                        <p:cTn id="38" dur="500" fill="hold"/>
                                        <p:tgtEl>
                                          <p:spTgt spid="7"/>
                                        </p:tgtEl>
                                        <p:attrNameLst>
                                          <p:attrName>ppt_y</p:attrName>
                                        </p:attrNameLst>
                                      </p:cBhvr>
                                      <p:tavLst>
                                        <p:tav tm="0">
                                          <p:val>
                                            <p:strVal val="0-#ppt_h/2"/>
                                          </p:val>
                                        </p:tav>
                                        <p:tav tm="100000">
                                          <p:val>
                                            <p:strVal val="#ppt_y"/>
                                          </p:val>
                                        </p:tav>
                                      </p:tavLst>
                                    </p:anim>
                                  </p:childTnLst>
                                </p:cTn>
                              </p:par>
                              <p:par>
                                <p:cTn id="39" presetID="2" presetClass="entr" presetSubtype="3" fill="hold" nodeType="with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1+#ppt_w/2"/>
                                          </p:val>
                                        </p:tav>
                                        <p:tav tm="100000">
                                          <p:val>
                                            <p:strVal val="#ppt_x"/>
                                          </p:val>
                                        </p:tav>
                                      </p:tavLst>
                                    </p:anim>
                                    <p:anim calcmode="lin" valueType="num">
                                      <p:cBhvr additive="base">
                                        <p:cTn id="42"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Picture 2" descr="C:\Users\Administrator\Desktop\00.jpg"/>
          <p:cNvPicPr>
            <a:picLocks noChangeAspect="1" noChangeArrowheads="1"/>
          </p:cNvPicPr>
          <p:nvPr/>
        </p:nvPicPr>
        <p:blipFill>
          <a:blip r:embed="rId3" cstate="print"/>
          <a:srcRect/>
          <a:stretch>
            <a:fillRect/>
          </a:stretch>
        </p:blipFill>
        <p:spPr bwMode="auto">
          <a:xfrm>
            <a:off x="0" y="-4762"/>
            <a:ext cx="9144000" cy="5148262"/>
          </a:xfrm>
          <a:prstGeom prst="rect">
            <a:avLst/>
          </a:prstGeom>
          <a:noFill/>
        </p:spPr>
      </p:pic>
      <p:grpSp>
        <p:nvGrpSpPr>
          <p:cNvPr id="22" name="组合 10"/>
          <p:cNvGrpSpPr/>
          <p:nvPr/>
        </p:nvGrpSpPr>
        <p:grpSpPr>
          <a:xfrm>
            <a:off x="2196445" y="983282"/>
            <a:ext cx="2303547" cy="643071"/>
            <a:chOff x="1409700" y="1155700"/>
            <a:chExt cx="3071396" cy="857428"/>
          </a:xfrm>
        </p:grpSpPr>
        <p:sp>
          <p:nvSpPr>
            <p:cNvPr id="23" name="文本框 30"/>
            <p:cNvSpPr txBox="1"/>
            <p:nvPr/>
          </p:nvSpPr>
          <p:spPr>
            <a:xfrm>
              <a:off x="1409700" y="1155700"/>
              <a:ext cx="1272143" cy="738664"/>
            </a:xfrm>
            <a:prstGeom prst="rect">
              <a:avLst/>
            </a:prstGeom>
            <a:noFill/>
          </p:spPr>
          <p:txBody>
            <a:bodyPr wrap="none" rtlCol="0">
              <a:spAutoFit/>
            </a:bodyPr>
            <a:lstStyle/>
            <a:p>
              <a:pPr defTabSz="685800">
                <a:defRPr/>
              </a:pPr>
              <a:r>
                <a:rPr lang="zh-CN" altLang="en-US" sz="3000" b="1" dirty="0">
                  <a:solidFill>
                    <a:srgbClr val="000000">
                      <a:lumMod val="85000"/>
                      <a:lumOff val="15000"/>
                    </a:srgbClr>
                  </a:solidFill>
                  <a:latin typeface="Arial"/>
                  <a:ea typeface="微软雅黑"/>
                </a:rPr>
                <a:t>目录</a:t>
              </a:r>
            </a:p>
          </p:txBody>
        </p:sp>
        <p:sp>
          <p:nvSpPr>
            <p:cNvPr id="24" name="文本框 31"/>
            <p:cNvSpPr txBox="1"/>
            <p:nvPr/>
          </p:nvSpPr>
          <p:spPr>
            <a:xfrm>
              <a:off x="2747288" y="1520685"/>
              <a:ext cx="1733808" cy="492443"/>
            </a:xfrm>
            <a:prstGeom prst="rect">
              <a:avLst/>
            </a:prstGeom>
            <a:noFill/>
          </p:spPr>
          <p:txBody>
            <a:bodyPr wrap="none" rtlCol="0">
              <a:spAutoFit/>
            </a:bodyPr>
            <a:lstStyle/>
            <a:p>
              <a:pPr defTabSz="685800">
                <a:defRPr/>
              </a:pPr>
              <a:r>
                <a:rPr lang="en-US" altLang="zh-CN" dirty="0">
                  <a:solidFill>
                    <a:srgbClr val="000000">
                      <a:lumMod val="85000"/>
                      <a:lumOff val="15000"/>
                    </a:srgbClr>
                  </a:solidFill>
                  <a:latin typeface="Arial"/>
                  <a:ea typeface="微软雅黑"/>
                </a:rPr>
                <a:t>CONTENT</a:t>
              </a:r>
              <a:endParaRPr lang="zh-CN" altLang="en-US" dirty="0">
                <a:solidFill>
                  <a:srgbClr val="000000">
                    <a:lumMod val="85000"/>
                    <a:lumOff val="15000"/>
                  </a:srgbClr>
                </a:solidFill>
                <a:latin typeface="Arial"/>
                <a:ea typeface="微软雅黑"/>
              </a:endParaRPr>
            </a:p>
          </p:txBody>
        </p:sp>
        <p:cxnSp>
          <p:nvCxnSpPr>
            <p:cNvPr id="25" name="直接连接符 24"/>
            <p:cNvCxnSpPr>
              <a:cxnSpLocks/>
            </p:cNvCxnSpPr>
            <p:nvPr/>
          </p:nvCxnSpPr>
          <p:spPr>
            <a:xfrm flipH="1">
              <a:off x="2451765" y="1461463"/>
              <a:ext cx="413246" cy="461506"/>
            </a:xfrm>
            <a:prstGeom prst="line">
              <a:avLst/>
            </a:prstGeom>
            <a:ln w="25400" cap="rnd">
              <a:solidFill>
                <a:schemeClr val="bg2">
                  <a:lumMod val="25000"/>
                </a:schemeClr>
              </a:solidFill>
              <a:round/>
            </a:ln>
          </p:spPr>
          <p:style>
            <a:lnRef idx="1">
              <a:schemeClr val="accent1"/>
            </a:lnRef>
            <a:fillRef idx="0">
              <a:schemeClr val="accent1"/>
            </a:fillRef>
            <a:effectRef idx="0">
              <a:schemeClr val="accent1"/>
            </a:effectRef>
            <a:fontRef idx="minor">
              <a:schemeClr val="tx1"/>
            </a:fontRef>
          </p:style>
        </p:cxnSp>
      </p:grpSp>
      <p:grpSp>
        <p:nvGrpSpPr>
          <p:cNvPr id="26" name="组合 11"/>
          <p:cNvGrpSpPr/>
          <p:nvPr/>
        </p:nvGrpSpPr>
        <p:grpSpPr>
          <a:xfrm>
            <a:off x="2329927" y="1812391"/>
            <a:ext cx="4690345" cy="378254"/>
            <a:chOff x="1616683" y="2533939"/>
            <a:chExt cx="6253794" cy="504338"/>
          </a:xfrm>
        </p:grpSpPr>
        <p:grpSp>
          <p:nvGrpSpPr>
            <p:cNvPr id="27" name="组合 37"/>
            <p:cNvGrpSpPr/>
            <p:nvPr/>
          </p:nvGrpSpPr>
          <p:grpSpPr>
            <a:xfrm>
              <a:off x="1616683" y="2533939"/>
              <a:ext cx="3505417" cy="451405"/>
              <a:chOff x="8258783" y="2250998"/>
              <a:chExt cx="3505417" cy="451405"/>
            </a:xfrm>
          </p:grpSpPr>
          <p:sp>
            <p:nvSpPr>
              <p:cNvPr id="31" name="矩形 30"/>
              <p:cNvSpPr/>
              <p:nvPr/>
            </p:nvSpPr>
            <p:spPr>
              <a:xfrm>
                <a:off x="8258783" y="2358640"/>
                <a:ext cx="651753" cy="18482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400" dirty="0">
                  <a:solidFill>
                    <a:schemeClr val="accent1"/>
                  </a:solidFill>
                  <a:latin typeface="Arial"/>
                  <a:ea typeface="微软雅黑"/>
                </a:endParaRPr>
              </a:p>
            </p:txBody>
          </p:sp>
          <p:sp>
            <p:nvSpPr>
              <p:cNvPr id="32" name="文本框 36"/>
              <p:cNvSpPr txBox="1"/>
              <p:nvPr/>
            </p:nvSpPr>
            <p:spPr>
              <a:xfrm>
                <a:off x="9055766" y="2250998"/>
                <a:ext cx="2708434" cy="451405"/>
              </a:xfrm>
              <a:prstGeom prst="rect">
                <a:avLst/>
              </a:prstGeom>
              <a:noFill/>
            </p:spPr>
            <p:txBody>
              <a:bodyPr wrap="none" rtlCol="0">
                <a:spAutoFit/>
              </a:bodyPr>
              <a:lstStyle/>
              <a:p>
                <a:r>
                  <a:rPr lang="zh-CN" altLang="en-US" sz="1600" b="1" dirty="0">
                    <a:solidFill>
                      <a:srgbClr val="C00000"/>
                    </a:solidFill>
                    <a:latin typeface="微软雅黑" panose="020B0503020204020204" pitchFamily="82" charset="2"/>
                    <a:ea typeface="微软雅黑" panose="020B0503020204020204" pitchFamily="82" charset="2"/>
                  </a:rPr>
                  <a:t>新民主主义革命时期</a:t>
                </a:r>
              </a:p>
            </p:txBody>
          </p:sp>
        </p:grpSp>
        <p:grpSp>
          <p:nvGrpSpPr>
            <p:cNvPr id="28" name="组合 9"/>
            <p:cNvGrpSpPr/>
            <p:nvPr/>
          </p:nvGrpSpPr>
          <p:grpSpPr>
            <a:xfrm>
              <a:off x="5122099" y="2545834"/>
              <a:ext cx="2748378" cy="492443"/>
              <a:chOff x="5122099" y="2545834"/>
              <a:chExt cx="2748378" cy="492443"/>
            </a:xfrm>
          </p:grpSpPr>
          <p:cxnSp>
            <p:nvCxnSpPr>
              <p:cNvPr id="29" name="直接连接符 7"/>
              <p:cNvCxnSpPr>
                <a:stCxn id="32" idx="3"/>
              </p:cNvCxnSpPr>
              <p:nvPr/>
            </p:nvCxnSpPr>
            <p:spPr>
              <a:xfrm flipV="1">
                <a:off x="5122099" y="2730506"/>
                <a:ext cx="2091502" cy="29136"/>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0" name="文本框 8"/>
              <p:cNvSpPr txBox="1"/>
              <p:nvPr/>
            </p:nvSpPr>
            <p:spPr>
              <a:xfrm>
                <a:off x="7312205" y="2545834"/>
                <a:ext cx="558272" cy="492443"/>
              </a:xfrm>
              <a:prstGeom prst="rect">
                <a:avLst/>
              </a:prstGeom>
              <a:noFill/>
            </p:spPr>
            <p:txBody>
              <a:bodyPr wrap="none" rtlCol="0">
                <a:spAutoFit/>
              </a:bodyPr>
              <a:lstStyle/>
              <a:p>
                <a:r>
                  <a:rPr lang="en-US" altLang="zh-CN" dirty="0">
                    <a:solidFill>
                      <a:schemeClr val="accent1"/>
                    </a:solidFill>
                  </a:rPr>
                  <a:t>0X</a:t>
                </a:r>
                <a:endParaRPr lang="zh-CN" altLang="en-US" dirty="0">
                  <a:solidFill>
                    <a:schemeClr val="accent1"/>
                  </a:solidFill>
                </a:endParaRPr>
              </a:p>
            </p:txBody>
          </p:sp>
        </p:grpSp>
      </p:grpSp>
      <p:grpSp>
        <p:nvGrpSpPr>
          <p:cNvPr id="33" name="组合 12"/>
          <p:cNvGrpSpPr/>
          <p:nvPr/>
        </p:nvGrpSpPr>
        <p:grpSpPr>
          <a:xfrm>
            <a:off x="2329927" y="2241393"/>
            <a:ext cx="4690345" cy="369333"/>
            <a:chOff x="1616683" y="3244334"/>
            <a:chExt cx="6253794" cy="492443"/>
          </a:xfrm>
        </p:grpSpPr>
        <p:grpSp>
          <p:nvGrpSpPr>
            <p:cNvPr id="34" name="组合 38"/>
            <p:cNvGrpSpPr/>
            <p:nvPr/>
          </p:nvGrpSpPr>
          <p:grpSpPr>
            <a:xfrm>
              <a:off x="1616683" y="3259012"/>
              <a:ext cx="2684679" cy="451404"/>
              <a:chOff x="8258783" y="2250997"/>
              <a:chExt cx="2684679" cy="451404"/>
            </a:xfrm>
          </p:grpSpPr>
          <p:sp>
            <p:nvSpPr>
              <p:cNvPr id="38" name="矩形 37"/>
              <p:cNvSpPr/>
              <p:nvPr/>
            </p:nvSpPr>
            <p:spPr>
              <a:xfrm>
                <a:off x="8258783" y="2358640"/>
                <a:ext cx="651753" cy="18482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400" dirty="0">
                  <a:solidFill>
                    <a:schemeClr val="accent1"/>
                  </a:solidFill>
                  <a:latin typeface="Arial"/>
                  <a:ea typeface="微软雅黑"/>
                </a:endParaRPr>
              </a:p>
            </p:txBody>
          </p:sp>
          <p:sp>
            <p:nvSpPr>
              <p:cNvPr id="39" name="文本框 40"/>
              <p:cNvSpPr txBox="1"/>
              <p:nvPr/>
            </p:nvSpPr>
            <p:spPr>
              <a:xfrm>
                <a:off x="9055766" y="2250997"/>
                <a:ext cx="1887696" cy="451404"/>
              </a:xfrm>
              <a:prstGeom prst="rect">
                <a:avLst/>
              </a:prstGeom>
              <a:noFill/>
            </p:spPr>
            <p:txBody>
              <a:bodyPr wrap="none" rtlCol="0">
                <a:spAutoFit/>
              </a:bodyPr>
              <a:lstStyle/>
              <a:p>
                <a:r>
                  <a:rPr lang="zh-CN" altLang="en-US" sz="1600" b="1" dirty="0">
                    <a:solidFill>
                      <a:srgbClr val="C00000"/>
                    </a:solidFill>
                    <a:latin typeface="微软雅黑" panose="020B0503020204020204" pitchFamily="82" charset="2"/>
                    <a:ea typeface="微软雅黑" panose="020B0503020204020204" pitchFamily="82" charset="2"/>
                  </a:rPr>
                  <a:t>政府工作回顾</a:t>
                </a:r>
              </a:p>
            </p:txBody>
          </p:sp>
        </p:grpSp>
        <p:grpSp>
          <p:nvGrpSpPr>
            <p:cNvPr id="35" name="组合 28"/>
            <p:cNvGrpSpPr/>
            <p:nvPr/>
          </p:nvGrpSpPr>
          <p:grpSpPr>
            <a:xfrm>
              <a:off x="4650175" y="3244334"/>
              <a:ext cx="3220302" cy="492443"/>
              <a:chOff x="4650175" y="2545834"/>
              <a:chExt cx="3220302" cy="492443"/>
            </a:xfrm>
          </p:grpSpPr>
          <p:cxnSp>
            <p:nvCxnSpPr>
              <p:cNvPr id="36" name="直接连接符 35"/>
              <p:cNvCxnSpPr/>
              <p:nvPr/>
            </p:nvCxnSpPr>
            <p:spPr>
              <a:xfrm flipV="1">
                <a:off x="4650175" y="2730500"/>
                <a:ext cx="2563425" cy="3494"/>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7" name="文本框 34"/>
              <p:cNvSpPr txBox="1"/>
              <p:nvPr/>
            </p:nvSpPr>
            <p:spPr>
              <a:xfrm>
                <a:off x="7312205" y="2545834"/>
                <a:ext cx="558272" cy="492443"/>
              </a:xfrm>
              <a:prstGeom prst="rect">
                <a:avLst/>
              </a:prstGeom>
              <a:noFill/>
            </p:spPr>
            <p:txBody>
              <a:bodyPr wrap="none" rtlCol="0">
                <a:spAutoFit/>
              </a:bodyPr>
              <a:lstStyle/>
              <a:p>
                <a:r>
                  <a:rPr lang="en-US" altLang="zh-CN" dirty="0">
                    <a:solidFill>
                      <a:schemeClr val="accent1"/>
                    </a:solidFill>
                  </a:rPr>
                  <a:t>0X</a:t>
                </a:r>
                <a:endParaRPr lang="zh-CN" altLang="en-US" dirty="0">
                  <a:solidFill>
                    <a:schemeClr val="accent1"/>
                  </a:solidFill>
                </a:endParaRPr>
              </a:p>
            </p:txBody>
          </p:sp>
        </p:grpSp>
      </p:grpSp>
      <p:grpSp>
        <p:nvGrpSpPr>
          <p:cNvPr id="40" name="组合 13"/>
          <p:cNvGrpSpPr/>
          <p:nvPr/>
        </p:nvGrpSpPr>
        <p:grpSpPr>
          <a:xfrm>
            <a:off x="2329927" y="2746691"/>
            <a:ext cx="4690345" cy="369332"/>
            <a:chOff x="1616683" y="3984083"/>
            <a:chExt cx="6253794" cy="492443"/>
          </a:xfrm>
        </p:grpSpPr>
        <p:grpSp>
          <p:nvGrpSpPr>
            <p:cNvPr id="41" name="组合 41"/>
            <p:cNvGrpSpPr/>
            <p:nvPr/>
          </p:nvGrpSpPr>
          <p:grpSpPr>
            <a:xfrm>
              <a:off x="1616683" y="3984090"/>
              <a:ext cx="2684679" cy="451406"/>
              <a:chOff x="8258783" y="2251001"/>
              <a:chExt cx="2684679" cy="451406"/>
            </a:xfrm>
          </p:grpSpPr>
          <p:sp>
            <p:nvSpPr>
              <p:cNvPr id="45" name="矩形 44"/>
              <p:cNvSpPr/>
              <p:nvPr/>
            </p:nvSpPr>
            <p:spPr>
              <a:xfrm>
                <a:off x="8258783" y="2358640"/>
                <a:ext cx="651753" cy="18482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400" dirty="0">
                  <a:solidFill>
                    <a:schemeClr val="accent1"/>
                  </a:solidFill>
                  <a:latin typeface="Arial"/>
                  <a:ea typeface="微软雅黑"/>
                </a:endParaRPr>
              </a:p>
            </p:txBody>
          </p:sp>
          <p:sp>
            <p:nvSpPr>
              <p:cNvPr id="46" name="文本框 43"/>
              <p:cNvSpPr txBox="1"/>
              <p:nvPr/>
            </p:nvSpPr>
            <p:spPr>
              <a:xfrm>
                <a:off x="9055766" y="2251001"/>
                <a:ext cx="1887696" cy="451406"/>
              </a:xfrm>
              <a:prstGeom prst="rect">
                <a:avLst/>
              </a:prstGeom>
              <a:noFill/>
            </p:spPr>
            <p:txBody>
              <a:bodyPr wrap="none" rtlCol="0">
                <a:spAutoFit/>
              </a:bodyPr>
              <a:lstStyle/>
              <a:p>
                <a:r>
                  <a:rPr lang="zh-CN" altLang="en-US" sz="1600" b="1" dirty="0">
                    <a:solidFill>
                      <a:srgbClr val="C00000"/>
                    </a:solidFill>
                    <a:latin typeface="微软雅黑" panose="020B0503020204020204" pitchFamily="82" charset="2"/>
                    <a:ea typeface="微软雅黑" panose="020B0503020204020204" pitchFamily="82" charset="2"/>
                  </a:rPr>
                  <a:t>政府工作报告</a:t>
                </a:r>
              </a:p>
            </p:txBody>
          </p:sp>
        </p:grpSp>
        <p:grpSp>
          <p:nvGrpSpPr>
            <p:cNvPr id="42" name="组合 49"/>
            <p:cNvGrpSpPr/>
            <p:nvPr/>
          </p:nvGrpSpPr>
          <p:grpSpPr>
            <a:xfrm>
              <a:off x="4650175" y="3984083"/>
              <a:ext cx="3220302" cy="492443"/>
              <a:chOff x="4650175" y="2545831"/>
              <a:chExt cx="3220302" cy="492443"/>
            </a:xfrm>
          </p:grpSpPr>
          <p:cxnSp>
            <p:nvCxnSpPr>
              <p:cNvPr id="43" name="直接连接符 42"/>
              <p:cNvCxnSpPr/>
              <p:nvPr/>
            </p:nvCxnSpPr>
            <p:spPr>
              <a:xfrm flipV="1">
                <a:off x="4650175" y="2730500"/>
                <a:ext cx="2563425" cy="3494"/>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4" name="文本框 51"/>
              <p:cNvSpPr txBox="1"/>
              <p:nvPr/>
            </p:nvSpPr>
            <p:spPr>
              <a:xfrm>
                <a:off x="7312205" y="2545831"/>
                <a:ext cx="558272" cy="492443"/>
              </a:xfrm>
              <a:prstGeom prst="rect">
                <a:avLst/>
              </a:prstGeom>
              <a:noFill/>
            </p:spPr>
            <p:txBody>
              <a:bodyPr wrap="none" rtlCol="0">
                <a:spAutoFit/>
              </a:bodyPr>
              <a:lstStyle/>
              <a:p>
                <a:r>
                  <a:rPr lang="en-US" altLang="zh-CN" dirty="0">
                    <a:solidFill>
                      <a:schemeClr val="accent1"/>
                    </a:solidFill>
                  </a:rPr>
                  <a:t>1X</a:t>
                </a:r>
                <a:endParaRPr lang="zh-CN" altLang="en-US" dirty="0">
                  <a:solidFill>
                    <a:schemeClr val="accent1"/>
                  </a:solidFill>
                </a:endParaRPr>
              </a:p>
            </p:txBody>
          </p:sp>
        </p:grpSp>
      </p:grpSp>
      <p:grpSp>
        <p:nvGrpSpPr>
          <p:cNvPr id="54" name="组合 14"/>
          <p:cNvGrpSpPr/>
          <p:nvPr/>
        </p:nvGrpSpPr>
        <p:grpSpPr>
          <a:xfrm>
            <a:off x="2329927" y="3210529"/>
            <a:ext cx="4690345" cy="369333"/>
            <a:chOff x="1616683" y="4673757"/>
            <a:chExt cx="6253794" cy="492443"/>
          </a:xfrm>
        </p:grpSpPr>
        <p:grpSp>
          <p:nvGrpSpPr>
            <p:cNvPr id="55" name="组合 44"/>
            <p:cNvGrpSpPr/>
            <p:nvPr/>
          </p:nvGrpSpPr>
          <p:grpSpPr>
            <a:xfrm>
              <a:off x="1616683" y="4709159"/>
              <a:ext cx="2958259" cy="451404"/>
              <a:chOff x="8258783" y="2250997"/>
              <a:chExt cx="2958259" cy="451404"/>
            </a:xfrm>
          </p:grpSpPr>
          <p:sp>
            <p:nvSpPr>
              <p:cNvPr id="59" name="矩形 58"/>
              <p:cNvSpPr/>
              <p:nvPr/>
            </p:nvSpPr>
            <p:spPr>
              <a:xfrm>
                <a:off x="8258783" y="2358640"/>
                <a:ext cx="651753" cy="18482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400" dirty="0">
                  <a:solidFill>
                    <a:schemeClr val="accent1"/>
                  </a:solidFill>
                  <a:latin typeface="Arial"/>
                  <a:ea typeface="微软雅黑"/>
                </a:endParaRPr>
              </a:p>
            </p:txBody>
          </p:sp>
          <p:sp>
            <p:nvSpPr>
              <p:cNvPr id="60" name="文本框 46"/>
              <p:cNvSpPr txBox="1"/>
              <p:nvPr/>
            </p:nvSpPr>
            <p:spPr>
              <a:xfrm>
                <a:off x="9055766" y="2250997"/>
                <a:ext cx="2161276" cy="451404"/>
              </a:xfrm>
              <a:prstGeom prst="rect">
                <a:avLst/>
              </a:prstGeom>
              <a:noFill/>
            </p:spPr>
            <p:txBody>
              <a:bodyPr wrap="none" rtlCol="0">
                <a:spAutoFit/>
              </a:bodyPr>
              <a:lstStyle/>
              <a:p>
                <a:r>
                  <a:rPr lang="zh-CN" altLang="en-US" sz="1600" b="1" dirty="0">
                    <a:solidFill>
                      <a:srgbClr val="C00000"/>
                    </a:solidFill>
                    <a:latin typeface="微软雅黑" panose="020B0503020204020204" pitchFamily="82" charset="2"/>
                    <a:ea typeface="微软雅黑" panose="020B0503020204020204" pitchFamily="82" charset="2"/>
                  </a:rPr>
                  <a:t>工作展望和布局</a:t>
                </a:r>
              </a:p>
            </p:txBody>
          </p:sp>
        </p:grpSp>
        <p:grpSp>
          <p:nvGrpSpPr>
            <p:cNvPr id="56" name="组合 52"/>
            <p:cNvGrpSpPr/>
            <p:nvPr/>
          </p:nvGrpSpPr>
          <p:grpSpPr>
            <a:xfrm>
              <a:off x="4650175" y="4673757"/>
              <a:ext cx="3220302" cy="492443"/>
              <a:chOff x="4650175" y="2545834"/>
              <a:chExt cx="3220302" cy="492443"/>
            </a:xfrm>
          </p:grpSpPr>
          <p:cxnSp>
            <p:nvCxnSpPr>
              <p:cNvPr id="57" name="直接连接符 56"/>
              <p:cNvCxnSpPr/>
              <p:nvPr/>
            </p:nvCxnSpPr>
            <p:spPr>
              <a:xfrm flipV="1">
                <a:off x="4650175" y="2730500"/>
                <a:ext cx="2563425" cy="3494"/>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8" name="文本框 54"/>
              <p:cNvSpPr txBox="1"/>
              <p:nvPr/>
            </p:nvSpPr>
            <p:spPr>
              <a:xfrm>
                <a:off x="7312205" y="2545834"/>
                <a:ext cx="558272" cy="492443"/>
              </a:xfrm>
              <a:prstGeom prst="rect">
                <a:avLst/>
              </a:prstGeom>
              <a:noFill/>
            </p:spPr>
            <p:txBody>
              <a:bodyPr wrap="none" rtlCol="0">
                <a:spAutoFit/>
              </a:bodyPr>
              <a:lstStyle/>
              <a:p>
                <a:r>
                  <a:rPr lang="en-US" altLang="zh-CN" dirty="0">
                    <a:solidFill>
                      <a:schemeClr val="accent1"/>
                    </a:solidFill>
                  </a:rPr>
                  <a:t>2X</a:t>
                </a:r>
                <a:endParaRPr lang="zh-CN" altLang="en-US" dirty="0">
                  <a:solidFill>
                    <a:schemeClr val="accent1"/>
                  </a:solidFill>
                </a:endParaRPr>
              </a:p>
            </p:txBody>
          </p:sp>
        </p:grpSp>
      </p:grpSp>
    </p:spTree>
  </p:cSld>
  <p:clrMapOvr>
    <a:masterClrMapping/>
  </p:clrMapOvr>
  <p:transition spd="med" advClick="0" advTm="1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1000" fill="hold"/>
                                        <p:tgtEl>
                                          <p:spTgt spid="61"/>
                                        </p:tgtEl>
                                        <p:attrNameLst>
                                          <p:attrName>ppt_w</p:attrName>
                                        </p:attrNameLst>
                                      </p:cBhvr>
                                      <p:tavLst>
                                        <p:tav tm="0">
                                          <p:val>
                                            <p:strVal val="#ppt_w+.3"/>
                                          </p:val>
                                        </p:tav>
                                        <p:tav tm="100000">
                                          <p:val>
                                            <p:strVal val="#ppt_w"/>
                                          </p:val>
                                        </p:tav>
                                      </p:tavLst>
                                    </p:anim>
                                    <p:anim calcmode="lin" valueType="num">
                                      <p:cBhvr>
                                        <p:cTn id="8" dur="1000" fill="hold"/>
                                        <p:tgtEl>
                                          <p:spTgt spid="61"/>
                                        </p:tgtEl>
                                        <p:attrNameLst>
                                          <p:attrName>ppt_h</p:attrName>
                                        </p:attrNameLst>
                                      </p:cBhvr>
                                      <p:tavLst>
                                        <p:tav tm="0">
                                          <p:val>
                                            <p:strVal val="#ppt_h"/>
                                          </p:val>
                                        </p:tav>
                                        <p:tav tm="100000">
                                          <p:val>
                                            <p:strVal val="#ppt_h"/>
                                          </p:val>
                                        </p:tav>
                                      </p:tavLst>
                                    </p:anim>
                                    <p:animEffect transition="in" filter="fade">
                                      <p:cBhvr>
                                        <p:cTn id="9" dur="1000"/>
                                        <p:tgtEl>
                                          <p:spTgt spid="61"/>
                                        </p:tgtEl>
                                      </p:cBhvr>
                                    </p:animEffect>
                                  </p:childTnLst>
                                </p:cTn>
                              </p:par>
                            </p:childTnLst>
                          </p:cTn>
                        </p:par>
                        <p:par>
                          <p:cTn id="10" fill="hold">
                            <p:stCondLst>
                              <p:cond delay="1000"/>
                            </p:stCondLst>
                            <p:childTnLst>
                              <p:par>
                                <p:cTn id="11" presetID="12" presetClass="entr" presetSubtype="4"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p:tgtEl>
                                          <p:spTgt spid="22"/>
                                        </p:tgtEl>
                                        <p:attrNameLst>
                                          <p:attrName>ppt_y</p:attrName>
                                        </p:attrNameLst>
                                      </p:cBhvr>
                                      <p:tavLst>
                                        <p:tav tm="0">
                                          <p:val>
                                            <p:strVal val="#ppt_y+#ppt_h*1.125000"/>
                                          </p:val>
                                        </p:tav>
                                        <p:tav tm="100000">
                                          <p:val>
                                            <p:strVal val="#ppt_y"/>
                                          </p:val>
                                        </p:tav>
                                      </p:tavLst>
                                    </p:anim>
                                    <p:animEffect transition="in" filter="wipe(up)">
                                      <p:cBhvr>
                                        <p:cTn id="14" dur="500"/>
                                        <p:tgtEl>
                                          <p:spTgt spid="22"/>
                                        </p:tgtEl>
                                      </p:cBhvr>
                                    </p:animEffect>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1000" fill="hold"/>
                                        <p:tgtEl>
                                          <p:spTgt spid="26"/>
                                        </p:tgtEl>
                                        <p:attrNameLst>
                                          <p:attrName>ppt_x</p:attrName>
                                        </p:attrNameLst>
                                      </p:cBhvr>
                                      <p:tavLst>
                                        <p:tav tm="0">
                                          <p:val>
                                            <p:strVal val="0-#ppt_w/2"/>
                                          </p:val>
                                        </p:tav>
                                        <p:tav tm="100000">
                                          <p:val>
                                            <p:strVal val="#ppt_x"/>
                                          </p:val>
                                        </p:tav>
                                      </p:tavLst>
                                    </p:anim>
                                    <p:anim calcmode="lin" valueType="num">
                                      <p:cBhvr additive="base">
                                        <p:cTn id="19" dur="1000" fill="hold"/>
                                        <p:tgtEl>
                                          <p:spTgt spid="26"/>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25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1000" fill="hold"/>
                                        <p:tgtEl>
                                          <p:spTgt spid="33"/>
                                        </p:tgtEl>
                                        <p:attrNameLst>
                                          <p:attrName>ppt_x</p:attrName>
                                        </p:attrNameLst>
                                      </p:cBhvr>
                                      <p:tavLst>
                                        <p:tav tm="0">
                                          <p:val>
                                            <p:strVal val="0-#ppt_w/2"/>
                                          </p:val>
                                        </p:tav>
                                        <p:tav tm="100000">
                                          <p:val>
                                            <p:strVal val="#ppt_x"/>
                                          </p:val>
                                        </p:tav>
                                      </p:tavLst>
                                    </p:anim>
                                    <p:anim calcmode="lin" valueType="num">
                                      <p:cBhvr additive="base">
                                        <p:cTn id="23" dur="1000" fill="hold"/>
                                        <p:tgtEl>
                                          <p:spTgt spid="33"/>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500"/>
                                  </p:stCondLst>
                                  <p:childTnLst>
                                    <p:set>
                                      <p:cBhvr>
                                        <p:cTn id="25" dur="1" fill="hold">
                                          <p:stCondLst>
                                            <p:cond delay="0"/>
                                          </p:stCondLst>
                                        </p:cTn>
                                        <p:tgtEl>
                                          <p:spTgt spid="40"/>
                                        </p:tgtEl>
                                        <p:attrNameLst>
                                          <p:attrName>style.visibility</p:attrName>
                                        </p:attrNameLst>
                                      </p:cBhvr>
                                      <p:to>
                                        <p:strVal val="visible"/>
                                      </p:to>
                                    </p:set>
                                    <p:anim calcmode="lin" valueType="num">
                                      <p:cBhvr additive="base">
                                        <p:cTn id="26" dur="1000" fill="hold"/>
                                        <p:tgtEl>
                                          <p:spTgt spid="40"/>
                                        </p:tgtEl>
                                        <p:attrNameLst>
                                          <p:attrName>ppt_x</p:attrName>
                                        </p:attrNameLst>
                                      </p:cBhvr>
                                      <p:tavLst>
                                        <p:tav tm="0">
                                          <p:val>
                                            <p:strVal val="0-#ppt_w/2"/>
                                          </p:val>
                                        </p:tav>
                                        <p:tav tm="100000">
                                          <p:val>
                                            <p:strVal val="#ppt_x"/>
                                          </p:val>
                                        </p:tav>
                                      </p:tavLst>
                                    </p:anim>
                                    <p:anim calcmode="lin" valueType="num">
                                      <p:cBhvr additive="base">
                                        <p:cTn id="27" dur="1000" fill="hold"/>
                                        <p:tgtEl>
                                          <p:spTgt spid="40"/>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750"/>
                                  </p:stCondLst>
                                  <p:childTnLst>
                                    <p:set>
                                      <p:cBhvr>
                                        <p:cTn id="29" dur="1" fill="hold">
                                          <p:stCondLst>
                                            <p:cond delay="0"/>
                                          </p:stCondLst>
                                        </p:cTn>
                                        <p:tgtEl>
                                          <p:spTgt spid="54"/>
                                        </p:tgtEl>
                                        <p:attrNameLst>
                                          <p:attrName>style.visibility</p:attrName>
                                        </p:attrNameLst>
                                      </p:cBhvr>
                                      <p:to>
                                        <p:strVal val="visible"/>
                                      </p:to>
                                    </p:set>
                                    <p:anim calcmode="lin" valueType="num">
                                      <p:cBhvr additive="base">
                                        <p:cTn id="30" dur="1000" fill="hold"/>
                                        <p:tgtEl>
                                          <p:spTgt spid="54"/>
                                        </p:tgtEl>
                                        <p:attrNameLst>
                                          <p:attrName>ppt_x</p:attrName>
                                        </p:attrNameLst>
                                      </p:cBhvr>
                                      <p:tavLst>
                                        <p:tav tm="0">
                                          <p:val>
                                            <p:strVal val="0-#ppt_w/2"/>
                                          </p:val>
                                        </p:tav>
                                        <p:tav tm="100000">
                                          <p:val>
                                            <p:strVal val="#ppt_x"/>
                                          </p:val>
                                        </p:tav>
                                      </p:tavLst>
                                    </p:anim>
                                    <p:anim calcmode="lin" valueType="num">
                                      <p:cBhvr additive="base">
                                        <p:cTn id="31" dur="10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AutoShape 348"/>
          <p:cNvSpPr>
            <a:spLocks noChangeAspect="1" noChangeArrowheads="1" noTextEdit="1"/>
          </p:cNvSpPr>
          <p:nvPr/>
        </p:nvSpPr>
        <p:spPr bwMode="auto">
          <a:xfrm>
            <a:off x="2083315" y="791774"/>
            <a:ext cx="5024437"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8" tIns="34285" rIns="68568" bIns="34285"/>
          <a:lstStyle/>
          <a:p>
            <a:endParaRPr lang="zh-CN" altLang="en-US">
              <a:solidFill>
                <a:srgbClr val="404040"/>
              </a:solidFill>
            </a:endParaRPr>
          </a:p>
        </p:txBody>
      </p:sp>
      <p:sp>
        <p:nvSpPr>
          <p:cNvPr id="20" name="Freeform 350"/>
          <p:cNvSpPr>
            <a:spLocks/>
          </p:cNvSpPr>
          <p:nvPr/>
        </p:nvSpPr>
        <p:spPr bwMode="auto">
          <a:xfrm>
            <a:off x="5027731" y="1901438"/>
            <a:ext cx="1096566" cy="1148952"/>
          </a:xfrm>
          <a:custGeom>
            <a:avLst/>
            <a:gdLst>
              <a:gd name="T0" fmla="*/ 796993 w 661"/>
              <a:gd name="T1" fmla="*/ 0 h 692"/>
              <a:gd name="T2" fmla="*/ 1463367 w 661"/>
              <a:gd name="T3" fmla="*/ 1531998 h 692"/>
              <a:gd name="T4" fmla="*/ 661947 w 661"/>
              <a:gd name="T5" fmla="*/ 1531998 h 692"/>
              <a:gd name="T6" fmla="*/ 0 w 661"/>
              <a:gd name="T7" fmla="*/ 0 h 692"/>
              <a:gd name="T8" fmla="*/ 374144 w 661"/>
              <a:gd name="T9" fmla="*/ 0 h 692"/>
              <a:gd name="T10" fmla="*/ 796993 w 661"/>
              <a:gd name="T11" fmla="*/ 0 h 6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61" h="692">
                <a:moveTo>
                  <a:pt x="360" y="0"/>
                </a:moveTo>
                <a:lnTo>
                  <a:pt x="661" y="692"/>
                </a:lnTo>
                <a:lnTo>
                  <a:pt x="299" y="692"/>
                </a:lnTo>
                <a:lnTo>
                  <a:pt x="0" y="0"/>
                </a:lnTo>
                <a:lnTo>
                  <a:pt x="169" y="0"/>
                </a:lnTo>
                <a:lnTo>
                  <a:pt x="360"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68568" tIns="34285" rIns="68568" bIns="34285"/>
          <a:lstStyle/>
          <a:p>
            <a:endParaRPr lang="zh-CN" altLang="en-US">
              <a:solidFill>
                <a:srgbClr val="404040"/>
              </a:solidFill>
            </a:endParaRPr>
          </a:p>
        </p:txBody>
      </p:sp>
      <p:sp>
        <p:nvSpPr>
          <p:cNvPr id="21" name="Freeform 351"/>
          <p:cNvSpPr>
            <a:spLocks/>
          </p:cNvSpPr>
          <p:nvPr/>
        </p:nvSpPr>
        <p:spPr bwMode="auto">
          <a:xfrm>
            <a:off x="5027731" y="1901438"/>
            <a:ext cx="1096566" cy="1148952"/>
          </a:xfrm>
          <a:custGeom>
            <a:avLst/>
            <a:gdLst>
              <a:gd name="T0" fmla="*/ 796993 w 661"/>
              <a:gd name="T1" fmla="*/ 0 h 692"/>
              <a:gd name="T2" fmla="*/ 1463367 w 661"/>
              <a:gd name="T3" fmla="*/ 1531998 h 692"/>
              <a:gd name="T4" fmla="*/ 661947 w 661"/>
              <a:gd name="T5" fmla="*/ 1531998 h 692"/>
              <a:gd name="T6" fmla="*/ 0 w 661"/>
              <a:gd name="T7" fmla="*/ 0 h 692"/>
              <a:gd name="T8" fmla="*/ 374144 w 661"/>
              <a:gd name="T9" fmla="*/ 0 h 692"/>
              <a:gd name="T10" fmla="*/ 796993 w 661"/>
              <a:gd name="T11" fmla="*/ 0 h 6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61" h="692">
                <a:moveTo>
                  <a:pt x="360" y="0"/>
                </a:moveTo>
                <a:lnTo>
                  <a:pt x="661" y="692"/>
                </a:lnTo>
                <a:lnTo>
                  <a:pt x="299" y="692"/>
                </a:lnTo>
                <a:lnTo>
                  <a:pt x="0" y="0"/>
                </a:lnTo>
                <a:lnTo>
                  <a:pt x="169" y="0"/>
                </a:lnTo>
                <a:lnTo>
                  <a:pt x="3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8568" tIns="34285" rIns="68568" bIns="34285"/>
          <a:lstStyle/>
          <a:p>
            <a:endParaRPr lang="zh-CN" altLang="en-US">
              <a:solidFill>
                <a:srgbClr val="404040"/>
              </a:solidFill>
            </a:endParaRPr>
          </a:p>
        </p:txBody>
      </p:sp>
      <p:sp>
        <p:nvSpPr>
          <p:cNvPr id="22" name="Freeform 352"/>
          <p:cNvSpPr>
            <a:spLocks/>
          </p:cNvSpPr>
          <p:nvPr/>
        </p:nvSpPr>
        <p:spPr bwMode="auto">
          <a:xfrm>
            <a:off x="3883540" y="2268149"/>
            <a:ext cx="1094185" cy="1148952"/>
          </a:xfrm>
          <a:custGeom>
            <a:avLst/>
            <a:gdLst>
              <a:gd name="T0" fmla="*/ 796993 w 659"/>
              <a:gd name="T1" fmla="*/ 0 h 692"/>
              <a:gd name="T2" fmla="*/ 1458940 w 659"/>
              <a:gd name="T3" fmla="*/ 1531998 h 692"/>
              <a:gd name="T4" fmla="*/ 661947 w 659"/>
              <a:gd name="T5" fmla="*/ 1531998 h 692"/>
              <a:gd name="T6" fmla="*/ 0 w 659"/>
              <a:gd name="T7" fmla="*/ 0 h 692"/>
              <a:gd name="T8" fmla="*/ 796993 w 659"/>
              <a:gd name="T9" fmla="*/ 0 h 6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9" h="692">
                <a:moveTo>
                  <a:pt x="360" y="0"/>
                </a:moveTo>
                <a:lnTo>
                  <a:pt x="659" y="692"/>
                </a:lnTo>
                <a:lnTo>
                  <a:pt x="299" y="692"/>
                </a:lnTo>
                <a:lnTo>
                  <a:pt x="0" y="0"/>
                </a:lnTo>
                <a:lnTo>
                  <a:pt x="360"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68568" tIns="34285" rIns="68568" bIns="34285"/>
          <a:lstStyle/>
          <a:p>
            <a:endParaRPr lang="zh-CN" altLang="en-US">
              <a:solidFill>
                <a:srgbClr val="404040"/>
              </a:solidFill>
            </a:endParaRPr>
          </a:p>
        </p:txBody>
      </p:sp>
      <p:sp>
        <p:nvSpPr>
          <p:cNvPr id="23" name="Freeform 353"/>
          <p:cNvSpPr>
            <a:spLocks/>
          </p:cNvSpPr>
          <p:nvPr/>
        </p:nvSpPr>
        <p:spPr bwMode="auto">
          <a:xfrm>
            <a:off x="3883540" y="2268149"/>
            <a:ext cx="1094185" cy="1148952"/>
          </a:xfrm>
          <a:custGeom>
            <a:avLst/>
            <a:gdLst>
              <a:gd name="T0" fmla="*/ 796993 w 659"/>
              <a:gd name="T1" fmla="*/ 0 h 692"/>
              <a:gd name="T2" fmla="*/ 1458940 w 659"/>
              <a:gd name="T3" fmla="*/ 1531998 h 692"/>
              <a:gd name="T4" fmla="*/ 661947 w 659"/>
              <a:gd name="T5" fmla="*/ 1531998 h 692"/>
              <a:gd name="T6" fmla="*/ 0 w 659"/>
              <a:gd name="T7" fmla="*/ 0 h 692"/>
              <a:gd name="T8" fmla="*/ 796993 w 659"/>
              <a:gd name="T9" fmla="*/ 0 h 6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9" h="692">
                <a:moveTo>
                  <a:pt x="360" y="0"/>
                </a:moveTo>
                <a:lnTo>
                  <a:pt x="659" y="692"/>
                </a:lnTo>
                <a:lnTo>
                  <a:pt x="299" y="692"/>
                </a:lnTo>
                <a:lnTo>
                  <a:pt x="0" y="0"/>
                </a:lnTo>
                <a:lnTo>
                  <a:pt x="3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8568" tIns="34285" rIns="68568" bIns="34285"/>
          <a:lstStyle/>
          <a:p>
            <a:endParaRPr lang="zh-CN" altLang="en-US">
              <a:solidFill>
                <a:srgbClr val="404040"/>
              </a:solidFill>
            </a:endParaRPr>
          </a:p>
        </p:txBody>
      </p:sp>
      <p:sp>
        <p:nvSpPr>
          <p:cNvPr id="24" name="Freeform 354"/>
          <p:cNvSpPr>
            <a:spLocks/>
          </p:cNvSpPr>
          <p:nvPr/>
        </p:nvSpPr>
        <p:spPr bwMode="auto">
          <a:xfrm>
            <a:off x="2732205" y="2633670"/>
            <a:ext cx="1096566" cy="1148953"/>
          </a:xfrm>
          <a:custGeom>
            <a:avLst/>
            <a:gdLst>
              <a:gd name="T0" fmla="*/ 801421 w 660"/>
              <a:gd name="T1" fmla="*/ 0 h 692"/>
              <a:gd name="T2" fmla="*/ 1461154 w 660"/>
              <a:gd name="T3" fmla="*/ 1531998 h 692"/>
              <a:gd name="T4" fmla="*/ 664161 w 660"/>
              <a:gd name="T5" fmla="*/ 1531998 h 692"/>
              <a:gd name="T6" fmla="*/ 0 w 660"/>
              <a:gd name="T7" fmla="*/ 0 h 692"/>
              <a:gd name="T8" fmla="*/ 801421 w 660"/>
              <a:gd name="T9" fmla="*/ 0 h 6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0" h="692">
                <a:moveTo>
                  <a:pt x="362" y="0"/>
                </a:moveTo>
                <a:lnTo>
                  <a:pt x="660" y="692"/>
                </a:lnTo>
                <a:lnTo>
                  <a:pt x="300" y="692"/>
                </a:lnTo>
                <a:lnTo>
                  <a:pt x="0" y="0"/>
                </a:lnTo>
                <a:lnTo>
                  <a:pt x="362"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68568" tIns="34285" rIns="68568" bIns="34285"/>
          <a:lstStyle/>
          <a:p>
            <a:endParaRPr lang="zh-CN" altLang="en-US">
              <a:solidFill>
                <a:srgbClr val="404040"/>
              </a:solidFill>
            </a:endParaRPr>
          </a:p>
        </p:txBody>
      </p:sp>
      <p:sp>
        <p:nvSpPr>
          <p:cNvPr id="25" name="Freeform 355"/>
          <p:cNvSpPr>
            <a:spLocks/>
          </p:cNvSpPr>
          <p:nvPr/>
        </p:nvSpPr>
        <p:spPr bwMode="auto">
          <a:xfrm>
            <a:off x="2732205" y="2633670"/>
            <a:ext cx="1096566" cy="1148953"/>
          </a:xfrm>
          <a:custGeom>
            <a:avLst/>
            <a:gdLst>
              <a:gd name="T0" fmla="*/ 801421 w 660"/>
              <a:gd name="T1" fmla="*/ 0 h 692"/>
              <a:gd name="T2" fmla="*/ 1461154 w 660"/>
              <a:gd name="T3" fmla="*/ 1531998 h 692"/>
              <a:gd name="T4" fmla="*/ 664161 w 660"/>
              <a:gd name="T5" fmla="*/ 1531998 h 692"/>
              <a:gd name="T6" fmla="*/ 0 w 660"/>
              <a:gd name="T7" fmla="*/ 0 h 692"/>
              <a:gd name="T8" fmla="*/ 801421 w 660"/>
              <a:gd name="T9" fmla="*/ 0 h 6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0" h="692">
                <a:moveTo>
                  <a:pt x="362" y="0"/>
                </a:moveTo>
                <a:lnTo>
                  <a:pt x="660" y="692"/>
                </a:lnTo>
                <a:lnTo>
                  <a:pt x="300" y="692"/>
                </a:lnTo>
                <a:lnTo>
                  <a:pt x="0" y="0"/>
                </a:lnTo>
                <a:lnTo>
                  <a:pt x="3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8568" tIns="34285" rIns="68568" bIns="34285"/>
          <a:lstStyle/>
          <a:p>
            <a:endParaRPr lang="zh-CN" altLang="en-US">
              <a:solidFill>
                <a:srgbClr val="404040"/>
              </a:solidFill>
            </a:endParaRPr>
          </a:p>
        </p:txBody>
      </p:sp>
      <p:sp>
        <p:nvSpPr>
          <p:cNvPr id="43" name="Freeform 356"/>
          <p:cNvSpPr>
            <a:spLocks/>
          </p:cNvSpPr>
          <p:nvPr/>
        </p:nvSpPr>
        <p:spPr bwMode="auto">
          <a:xfrm>
            <a:off x="4374078" y="1901437"/>
            <a:ext cx="1247775" cy="1515665"/>
          </a:xfrm>
          <a:custGeom>
            <a:avLst/>
            <a:gdLst>
              <a:gd name="T0" fmla="*/ 865623 w 751"/>
              <a:gd name="T1" fmla="*/ 0 h 913"/>
              <a:gd name="T2" fmla="*/ 0 w 751"/>
              <a:gd name="T3" fmla="*/ 2021263 h 913"/>
              <a:gd name="T4" fmla="*/ 796993 w 751"/>
              <a:gd name="T5" fmla="*/ 2021263 h 913"/>
              <a:gd name="T6" fmla="*/ 1662616 w 751"/>
              <a:gd name="T7" fmla="*/ 0 h 913"/>
              <a:gd name="T8" fmla="*/ 865623 w 751"/>
              <a:gd name="T9" fmla="*/ 0 h 9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1" h="913">
                <a:moveTo>
                  <a:pt x="391" y="0"/>
                </a:moveTo>
                <a:lnTo>
                  <a:pt x="0" y="913"/>
                </a:lnTo>
                <a:lnTo>
                  <a:pt x="360" y="913"/>
                </a:lnTo>
                <a:lnTo>
                  <a:pt x="751" y="0"/>
                </a:lnTo>
                <a:lnTo>
                  <a:pt x="391" y="0"/>
                </a:lnTo>
                <a:close/>
              </a:path>
            </a:pathLst>
          </a:custGeom>
          <a:solidFill>
            <a:schemeClr val="accent3"/>
          </a:solidFill>
          <a:ln>
            <a:noFill/>
          </a:ln>
        </p:spPr>
        <p:txBody>
          <a:bodyPr lIns="68568" tIns="34285" rIns="68568" bIns="34285"/>
          <a:lstStyle/>
          <a:p>
            <a:endParaRPr lang="zh-CN" altLang="en-US">
              <a:solidFill>
                <a:srgbClr val="404040"/>
              </a:solidFill>
            </a:endParaRPr>
          </a:p>
        </p:txBody>
      </p:sp>
      <p:sp>
        <p:nvSpPr>
          <p:cNvPr id="44" name="Freeform 357"/>
          <p:cNvSpPr>
            <a:spLocks/>
          </p:cNvSpPr>
          <p:nvPr/>
        </p:nvSpPr>
        <p:spPr bwMode="auto">
          <a:xfrm>
            <a:off x="4374078" y="1901437"/>
            <a:ext cx="1247775" cy="1515665"/>
          </a:xfrm>
          <a:custGeom>
            <a:avLst/>
            <a:gdLst>
              <a:gd name="T0" fmla="*/ 865623 w 751"/>
              <a:gd name="T1" fmla="*/ 0 h 913"/>
              <a:gd name="T2" fmla="*/ 0 w 751"/>
              <a:gd name="T3" fmla="*/ 2021263 h 913"/>
              <a:gd name="T4" fmla="*/ 796993 w 751"/>
              <a:gd name="T5" fmla="*/ 2021263 h 913"/>
              <a:gd name="T6" fmla="*/ 1662616 w 751"/>
              <a:gd name="T7" fmla="*/ 0 h 913"/>
              <a:gd name="T8" fmla="*/ 865623 w 751"/>
              <a:gd name="T9" fmla="*/ 0 h 9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1" h="913">
                <a:moveTo>
                  <a:pt x="391" y="0"/>
                </a:moveTo>
                <a:lnTo>
                  <a:pt x="0" y="913"/>
                </a:lnTo>
                <a:lnTo>
                  <a:pt x="360" y="913"/>
                </a:lnTo>
                <a:lnTo>
                  <a:pt x="751" y="0"/>
                </a:lnTo>
                <a:lnTo>
                  <a:pt x="39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8568" tIns="34285" rIns="68568" bIns="34285"/>
          <a:lstStyle/>
          <a:p>
            <a:endParaRPr lang="zh-CN" altLang="en-US">
              <a:solidFill>
                <a:srgbClr val="404040"/>
              </a:solidFill>
            </a:endParaRPr>
          </a:p>
        </p:txBody>
      </p:sp>
      <p:sp>
        <p:nvSpPr>
          <p:cNvPr id="45" name="Freeform 359"/>
          <p:cNvSpPr>
            <a:spLocks/>
          </p:cNvSpPr>
          <p:nvPr/>
        </p:nvSpPr>
        <p:spPr bwMode="auto">
          <a:xfrm>
            <a:off x="4374078" y="1901437"/>
            <a:ext cx="1247775" cy="1515665"/>
          </a:xfrm>
          <a:custGeom>
            <a:avLst/>
            <a:gdLst>
              <a:gd name="T0" fmla="*/ 1662616 w 751"/>
              <a:gd name="T1" fmla="*/ 0 h 913"/>
              <a:gd name="T2" fmla="*/ 865623 w 751"/>
              <a:gd name="T3" fmla="*/ 0 h 913"/>
              <a:gd name="T4" fmla="*/ 398497 w 751"/>
              <a:gd name="T5" fmla="*/ 1087010 h 913"/>
              <a:gd name="T6" fmla="*/ 0 w 751"/>
              <a:gd name="T7" fmla="*/ 2010194 h 913"/>
              <a:gd name="T8" fmla="*/ 0 w 751"/>
              <a:gd name="T9" fmla="*/ 2021263 h 913"/>
              <a:gd name="T10" fmla="*/ 796993 w 751"/>
              <a:gd name="T11" fmla="*/ 2021263 h 913"/>
              <a:gd name="T12" fmla="*/ 1662616 w 751"/>
              <a:gd name="T13" fmla="*/ 0 h 9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51" h="913">
                <a:moveTo>
                  <a:pt x="751" y="0"/>
                </a:moveTo>
                <a:lnTo>
                  <a:pt x="391" y="0"/>
                </a:lnTo>
                <a:lnTo>
                  <a:pt x="180" y="491"/>
                </a:lnTo>
                <a:lnTo>
                  <a:pt x="0" y="908"/>
                </a:lnTo>
                <a:lnTo>
                  <a:pt x="0" y="913"/>
                </a:lnTo>
                <a:lnTo>
                  <a:pt x="360" y="913"/>
                </a:lnTo>
                <a:lnTo>
                  <a:pt x="75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8568" tIns="34285" rIns="68568" bIns="34285"/>
          <a:lstStyle/>
          <a:p>
            <a:endParaRPr lang="zh-CN" altLang="en-US">
              <a:solidFill>
                <a:srgbClr val="404040"/>
              </a:solidFill>
            </a:endParaRPr>
          </a:p>
        </p:txBody>
      </p:sp>
      <p:sp>
        <p:nvSpPr>
          <p:cNvPr id="46" name="Freeform 360"/>
          <p:cNvSpPr>
            <a:spLocks/>
          </p:cNvSpPr>
          <p:nvPr/>
        </p:nvSpPr>
        <p:spPr bwMode="auto">
          <a:xfrm>
            <a:off x="3231078" y="2268149"/>
            <a:ext cx="1246585" cy="1514475"/>
          </a:xfrm>
          <a:custGeom>
            <a:avLst/>
            <a:gdLst>
              <a:gd name="T0" fmla="*/ 865623 w 751"/>
              <a:gd name="T1" fmla="*/ 0 h 912"/>
              <a:gd name="T2" fmla="*/ 0 w 751"/>
              <a:gd name="T3" fmla="*/ 2019049 h 912"/>
              <a:gd name="T4" fmla="*/ 796993 w 751"/>
              <a:gd name="T5" fmla="*/ 2019049 h 912"/>
              <a:gd name="T6" fmla="*/ 1662616 w 751"/>
              <a:gd name="T7" fmla="*/ 0 h 912"/>
              <a:gd name="T8" fmla="*/ 865623 w 751"/>
              <a:gd name="T9" fmla="*/ 0 h 9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1" h="912">
                <a:moveTo>
                  <a:pt x="391" y="0"/>
                </a:moveTo>
                <a:lnTo>
                  <a:pt x="0" y="912"/>
                </a:lnTo>
                <a:lnTo>
                  <a:pt x="360" y="912"/>
                </a:lnTo>
                <a:lnTo>
                  <a:pt x="751" y="0"/>
                </a:lnTo>
                <a:lnTo>
                  <a:pt x="391" y="0"/>
                </a:lnTo>
                <a:close/>
              </a:path>
            </a:pathLst>
          </a:custGeom>
          <a:solidFill>
            <a:schemeClr val="accent2"/>
          </a:solidFill>
          <a:ln>
            <a:noFill/>
          </a:ln>
        </p:spPr>
        <p:txBody>
          <a:bodyPr lIns="68568" tIns="34285" rIns="68568" bIns="34285"/>
          <a:lstStyle/>
          <a:p>
            <a:endParaRPr lang="zh-CN" altLang="en-US">
              <a:solidFill>
                <a:srgbClr val="404040"/>
              </a:solidFill>
            </a:endParaRPr>
          </a:p>
        </p:txBody>
      </p:sp>
      <p:sp>
        <p:nvSpPr>
          <p:cNvPr id="47" name="Freeform 361"/>
          <p:cNvSpPr>
            <a:spLocks/>
          </p:cNvSpPr>
          <p:nvPr/>
        </p:nvSpPr>
        <p:spPr bwMode="auto">
          <a:xfrm>
            <a:off x="3231078" y="2268149"/>
            <a:ext cx="1246585" cy="1514475"/>
          </a:xfrm>
          <a:custGeom>
            <a:avLst/>
            <a:gdLst>
              <a:gd name="T0" fmla="*/ 865623 w 751"/>
              <a:gd name="T1" fmla="*/ 0 h 912"/>
              <a:gd name="T2" fmla="*/ 0 w 751"/>
              <a:gd name="T3" fmla="*/ 2019049 h 912"/>
              <a:gd name="T4" fmla="*/ 796993 w 751"/>
              <a:gd name="T5" fmla="*/ 2019049 h 912"/>
              <a:gd name="T6" fmla="*/ 1662616 w 751"/>
              <a:gd name="T7" fmla="*/ 0 h 912"/>
              <a:gd name="T8" fmla="*/ 865623 w 751"/>
              <a:gd name="T9" fmla="*/ 0 h 9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1" h="912">
                <a:moveTo>
                  <a:pt x="391" y="0"/>
                </a:moveTo>
                <a:lnTo>
                  <a:pt x="0" y="912"/>
                </a:lnTo>
                <a:lnTo>
                  <a:pt x="360" y="912"/>
                </a:lnTo>
                <a:lnTo>
                  <a:pt x="751" y="0"/>
                </a:lnTo>
                <a:lnTo>
                  <a:pt x="39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8568" tIns="34285" rIns="68568" bIns="34285"/>
          <a:lstStyle/>
          <a:p>
            <a:endParaRPr lang="zh-CN" altLang="en-US">
              <a:solidFill>
                <a:srgbClr val="404040"/>
              </a:solidFill>
            </a:endParaRPr>
          </a:p>
        </p:txBody>
      </p:sp>
      <p:sp>
        <p:nvSpPr>
          <p:cNvPr id="48" name="Freeform 363"/>
          <p:cNvSpPr>
            <a:spLocks/>
          </p:cNvSpPr>
          <p:nvPr/>
        </p:nvSpPr>
        <p:spPr bwMode="auto">
          <a:xfrm>
            <a:off x="3231078" y="2268149"/>
            <a:ext cx="1246585" cy="1514475"/>
          </a:xfrm>
          <a:custGeom>
            <a:avLst/>
            <a:gdLst>
              <a:gd name="T0" fmla="*/ 1662616 w 751"/>
              <a:gd name="T1" fmla="*/ 0 h 912"/>
              <a:gd name="T2" fmla="*/ 865623 w 751"/>
              <a:gd name="T3" fmla="*/ 0 h 912"/>
              <a:gd name="T4" fmla="*/ 398497 w 751"/>
              <a:gd name="T5" fmla="*/ 1091438 h 912"/>
              <a:gd name="T6" fmla="*/ 0 w 751"/>
              <a:gd name="T7" fmla="*/ 2019049 h 912"/>
              <a:gd name="T8" fmla="*/ 796993 w 751"/>
              <a:gd name="T9" fmla="*/ 2019049 h 912"/>
              <a:gd name="T10" fmla="*/ 1662616 w 751"/>
              <a:gd name="T11" fmla="*/ 0 h 9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51" h="912">
                <a:moveTo>
                  <a:pt x="751" y="0"/>
                </a:moveTo>
                <a:lnTo>
                  <a:pt x="391" y="0"/>
                </a:lnTo>
                <a:lnTo>
                  <a:pt x="180" y="493"/>
                </a:lnTo>
                <a:lnTo>
                  <a:pt x="0" y="912"/>
                </a:lnTo>
                <a:lnTo>
                  <a:pt x="360" y="912"/>
                </a:lnTo>
                <a:lnTo>
                  <a:pt x="75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8568" tIns="34285" rIns="68568" bIns="34285"/>
          <a:lstStyle/>
          <a:p>
            <a:endParaRPr lang="zh-CN" altLang="en-US">
              <a:solidFill>
                <a:srgbClr val="404040"/>
              </a:solidFill>
            </a:endParaRPr>
          </a:p>
        </p:txBody>
      </p:sp>
      <p:sp>
        <p:nvSpPr>
          <p:cNvPr id="49" name="Freeform 364"/>
          <p:cNvSpPr>
            <a:spLocks/>
          </p:cNvSpPr>
          <p:nvPr/>
        </p:nvSpPr>
        <p:spPr bwMode="auto">
          <a:xfrm>
            <a:off x="2083316" y="2633670"/>
            <a:ext cx="1250156" cy="1510904"/>
          </a:xfrm>
          <a:custGeom>
            <a:avLst/>
            <a:gdLst>
              <a:gd name="T0" fmla="*/ 865623 w 753"/>
              <a:gd name="T1" fmla="*/ 0 h 910"/>
              <a:gd name="T2" fmla="*/ 0 w 753"/>
              <a:gd name="T3" fmla="*/ 2014621 h 910"/>
              <a:gd name="T4" fmla="*/ 796993 w 753"/>
              <a:gd name="T5" fmla="*/ 2014621 h 910"/>
              <a:gd name="T6" fmla="*/ 1667043 w 753"/>
              <a:gd name="T7" fmla="*/ 0 h 910"/>
              <a:gd name="T8" fmla="*/ 865623 w 753"/>
              <a:gd name="T9" fmla="*/ 0 h 9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3" h="910">
                <a:moveTo>
                  <a:pt x="391" y="0"/>
                </a:moveTo>
                <a:lnTo>
                  <a:pt x="0" y="910"/>
                </a:lnTo>
                <a:lnTo>
                  <a:pt x="360" y="910"/>
                </a:lnTo>
                <a:lnTo>
                  <a:pt x="753" y="0"/>
                </a:lnTo>
                <a:lnTo>
                  <a:pt x="391" y="0"/>
                </a:lnTo>
                <a:close/>
              </a:path>
            </a:pathLst>
          </a:custGeom>
          <a:solidFill>
            <a:schemeClr val="accent1"/>
          </a:solidFill>
          <a:ln>
            <a:noFill/>
          </a:ln>
        </p:spPr>
        <p:txBody>
          <a:bodyPr lIns="68568" tIns="34285" rIns="68568" bIns="34285"/>
          <a:lstStyle/>
          <a:p>
            <a:endParaRPr lang="zh-CN" altLang="en-US">
              <a:solidFill>
                <a:srgbClr val="404040"/>
              </a:solidFill>
            </a:endParaRPr>
          </a:p>
        </p:txBody>
      </p:sp>
      <p:sp>
        <p:nvSpPr>
          <p:cNvPr id="50" name="Freeform 365"/>
          <p:cNvSpPr>
            <a:spLocks/>
          </p:cNvSpPr>
          <p:nvPr/>
        </p:nvSpPr>
        <p:spPr bwMode="auto">
          <a:xfrm>
            <a:off x="2083316" y="2633670"/>
            <a:ext cx="1250156" cy="1510904"/>
          </a:xfrm>
          <a:custGeom>
            <a:avLst/>
            <a:gdLst>
              <a:gd name="T0" fmla="*/ 865623 w 753"/>
              <a:gd name="T1" fmla="*/ 0 h 910"/>
              <a:gd name="T2" fmla="*/ 0 w 753"/>
              <a:gd name="T3" fmla="*/ 2014621 h 910"/>
              <a:gd name="T4" fmla="*/ 796993 w 753"/>
              <a:gd name="T5" fmla="*/ 2014621 h 910"/>
              <a:gd name="T6" fmla="*/ 1667043 w 753"/>
              <a:gd name="T7" fmla="*/ 0 h 910"/>
              <a:gd name="T8" fmla="*/ 865623 w 753"/>
              <a:gd name="T9" fmla="*/ 0 h 9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3" h="910">
                <a:moveTo>
                  <a:pt x="391" y="0"/>
                </a:moveTo>
                <a:lnTo>
                  <a:pt x="0" y="910"/>
                </a:lnTo>
                <a:lnTo>
                  <a:pt x="360" y="910"/>
                </a:lnTo>
                <a:lnTo>
                  <a:pt x="753" y="0"/>
                </a:lnTo>
                <a:lnTo>
                  <a:pt x="39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8568" tIns="34285" rIns="68568" bIns="34285"/>
          <a:lstStyle/>
          <a:p>
            <a:endParaRPr lang="zh-CN" altLang="en-US">
              <a:solidFill>
                <a:srgbClr val="404040"/>
              </a:solidFill>
            </a:endParaRPr>
          </a:p>
        </p:txBody>
      </p:sp>
      <p:sp>
        <p:nvSpPr>
          <p:cNvPr id="51" name="Freeform 367"/>
          <p:cNvSpPr>
            <a:spLocks/>
          </p:cNvSpPr>
          <p:nvPr/>
        </p:nvSpPr>
        <p:spPr bwMode="auto">
          <a:xfrm>
            <a:off x="2083316" y="2633670"/>
            <a:ext cx="1250156" cy="1510904"/>
          </a:xfrm>
          <a:custGeom>
            <a:avLst/>
            <a:gdLst>
              <a:gd name="T0" fmla="*/ 1667043 w 753"/>
              <a:gd name="T1" fmla="*/ 0 h 910"/>
              <a:gd name="T2" fmla="*/ 865623 w 753"/>
              <a:gd name="T3" fmla="*/ 0 h 910"/>
              <a:gd name="T4" fmla="*/ 0 w 753"/>
              <a:gd name="T5" fmla="*/ 2014621 h 910"/>
              <a:gd name="T6" fmla="*/ 796993 w 753"/>
              <a:gd name="T7" fmla="*/ 2014621 h 910"/>
              <a:gd name="T8" fmla="*/ 1667043 w 753"/>
              <a:gd name="T9" fmla="*/ 0 h 9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3" h="910">
                <a:moveTo>
                  <a:pt x="753" y="0"/>
                </a:moveTo>
                <a:lnTo>
                  <a:pt x="391" y="0"/>
                </a:lnTo>
                <a:lnTo>
                  <a:pt x="0" y="910"/>
                </a:lnTo>
                <a:lnTo>
                  <a:pt x="360" y="910"/>
                </a:lnTo>
                <a:lnTo>
                  <a:pt x="7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8568" tIns="34285" rIns="68568" bIns="34285"/>
          <a:lstStyle/>
          <a:p>
            <a:endParaRPr lang="zh-CN" altLang="en-US">
              <a:solidFill>
                <a:srgbClr val="404040"/>
              </a:solidFill>
            </a:endParaRPr>
          </a:p>
        </p:txBody>
      </p:sp>
      <p:sp>
        <p:nvSpPr>
          <p:cNvPr id="52" name="Freeform 368"/>
          <p:cNvSpPr>
            <a:spLocks/>
          </p:cNvSpPr>
          <p:nvPr/>
        </p:nvSpPr>
        <p:spPr bwMode="auto">
          <a:xfrm>
            <a:off x="5524222" y="791774"/>
            <a:ext cx="1583531" cy="2258616"/>
          </a:xfrm>
          <a:custGeom>
            <a:avLst/>
            <a:gdLst>
              <a:gd name="T0" fmla="*/ 2112031 w 954"/>
              <a:gd name="T1" fmla="*/ 892189 h 1360"/>
              <a:gd name="T2" fmla="*/ 1713535 w 954"/>
              <a:gd name="T3" fmla="*/ 0 h 1360"/>
              <a:gd name="T4" fmla="*/ 540184 w 954"/>
              <a:gd name="T5" fmla="*/ 892189 h 1360"/>
              <a:gd name="T6" fmla="*/ 927611 w 954"/>
              <a:gd name="T7" fmla="*/ 892189 h 1360"/>
              <a:gd name="T8" fmla="*/ 0 w 954"/>
              <a:gd name="T9" fmla="*/ 3010862 h 1360"/>
              <a:gd name="T10" fmla="*/ 801421 w 954"/>
              <a:gd name="T11" fmla="*/ 3010862 h 1360"/>
              <a:gd name="T12" fmla="*/ 1724604 w 954"/>
              <a:gd name="T13" fmla="*/ 892189 h 1360"/>
              <a:gd name="T14" fmla="*/ 2112031 w 954"/>
              <a:gd name="T15" fmla="*/ 892189 h 136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54" h="1360">
                <a:moveTo>
                  <a:pt x="954" y="403"/>
                </a:moveTo>
                <a:lnTo>
                  <a:pt x="774" y="0"/>
                </a:lnTo>
                <a:lnTo>
                  <a:pt x="244" y="403"/>
                </a:lnTo>
                <a:lnTo>
                  <a:pt x="419" y="403"/>
                </a:lnTo>
                <a:lnTo>
                  <a:pt x="0" y="1360"/>
                </a:lnTo>
                <a:lnTo>
                  <a:pt x="362" y="1360"/>
                </a:lnTo>
                <a:lnTo>
                  <a:pt x="779" y="403"/>
                </a:lnTo>
                <a:lnTo>
                  <a:pt x="954" y="403"/>
                </a:lnTo>
                <a:close/>
              </a:path>
            </a:pathLst>
          </a:custGeom>
          <a:solidFill>
            <a:schemeClr val="accent4"/>
          </a:solidFill>
          <a:ln>
            <a:noFill/>
          </a:ln>
        </p:spPr>
        <p:txBody>
          <a:bodyPr lIns="68568" tIns="34285" rIns="68568" bIns="34285"/>
          <a:lstStyle/>
          <a:p>
            <a:endParaRPr lang="zh-CN" altLang="en-US">
              <a:solidFill>
                <a:srgbClr val="404040"/>
              </a:solidFill>
            </a:endParaRPr>
          </a:p>
        </p:txBody>
      </p:sp>
      <p:sp>
        <p:nvSpPr>
          <p:cNvPr id="53" name="Freeform 369"/>
          <p:cNvSpPr>
            <a:spLocks/>
          </p:cNvSpPr>
          <p:nvPr/>
        </p:nvSpPr>
        <p:spPr bwMode="auto">
          <a:xfrm>
            <a:off x="5524222" y="791774"/>
            <a:ext cx="1583531" cy="2258616"/>
          </a:xfrm>
          <a:custGeom>
            <a:avLst/>
            <a:gdLst>
              <a:gd name="T0" fmla="*/ 2112031 w 954"/>
              <a:gd name="T1" fmla="*/ 892189 h 1360"/>
              <a:gd name="T2" fmla="*/ 1713535 w 954"/>
              <a:gd name="T3" fmla="*/ 0 h 1360"/>
              <a:gd name="T4" fmla="*/ 540184 w 954"/>
              <a:gd name="T5" fmla="*/ 892189 h 1360"/>
              <a:gd name="T6" fmla="*/ 927611 w 954"/>
              <a:gd name="T7" fmla="*/ 892189 h 1360"/>
              <a:gd name="T8" fmla="*/ 0 w 954"/>
              <a:gd name="T9" fmla="*/ 3010862 h 1360"/>
              <a:gd name="T10" fmla="*/ 801421 w 954"/>
              <a:gd name="T11" fmla="*/ 3010862 h 1360"/>
              <a:gd name="T12" fmla="*/ 1724604 w 954"/>
              <a:gd name="T13" fmla="*/ 892189 h 1360"/>
              <a:gd name="T14" fmla="*/ 2112031 w 954"/>
              <a:gd name="T15" fmla="*/ 892189 h 136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54" h="1360">
                <a:moveTo>
                  <a:pt x="954" y="403"/>
                </a:moveTo>
                <a:lnTo>
                  <a:pt x="774" y="0"/>
                </a:lnTo>
                <a:lnTo>
                  <a:pt x="244" y="403"/>
                </a:lnTo>
                <a:lnTo>
                  <a:pt x="419" y="403"/>
                </a:lnTo>
                <a:lnTo>
                  <a:pt x="0" y="1360"/>
                </a:lnTo>
                <a:lnTo>
                  <a:pt x="362" y="1360"/>
                </a:lnTo>
                <a:lnTo>
                  <a:pt x="779" y="403"/>
                </a:lnTo>
                <a:lnTo>
                  <a:pt x="954" y="40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8568" tIns="34285" rIns="68568" bIns="34285"/>
          <a:lstStyle/>
          <a:p>
            <a:endParaRPr lang="zh-CN" altLang="en-US">
              <a:solidFill>
                <a:srgbClr val="404040"/>
              </a:solidFill>
            </a:endParaRPr>
          </a:p>
        </p:txBody>
      </p:sp>
      <p:sp>
        <p:nvSpPr>
          <p:cNvPr id="54" name="Freeform 371"/>
          <p:cNvSpPr>
            <a:spLocks/>
          </p:cNvSpPr>
          <p:nvPr/>
        </p:nvSpPr>
        <p:spPr bwMode="auto">
          <a:xfrm>
            <a:off x="5524222" y="791774"/>
            <a:ext cx="1583531" cy="2258616"/>
          </a:xfrm>
          <a:custGeom>
            <a:avLst/>
            <a:gdLst>
              <a:gd name="T0" fmla="*/ 1713535 w 954"/>
              <a:gd name="T1" fmla="*/ 0 h 1360"/>
              <a:gd name="T2" fmla="*/ 540184 w 954"/>
              <a:gd name="T3" fmla="*/ 892189 h 1360"/>
              <a:gd name="T4" fmla="*/ 927611 w 954"/>
              <a:gd name="T5" fmla="*/ 892189 h 1360"/>
              <a:gd name="T6" fmla="*/ 402924 w 954"/>
              <a:gd name="T7" fmla="*/ 2092106 h 1360"/>
              <a:gd name="T8" fmla="*/ 0 w 954"/>
              <a:gd name="T9" fmla="*/ 3010862 h 1360"/>
              <a:gd name="T10" fmla="*/ 801421 w 954"/>
              <a:gd name="T11" fmla="*/ 3010862 h 1360"/>
              <a:gd name="T12" fmla="*/ 1724604 w 954"/>
              <a:gd name="T13" fmla="*/ 892189 h 1360"/>
              <a:gd name="T14" fmla="*/ 2112031 w 954"/>
              <a:gd name="T15" fmla="*/ 892189 h 1360"/>
              <a:gd name="T16" fmla="*/ 1713535 w 954"/>
              <a:gd name="T17" fmla="*/ 0 h 13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54" h="1360">
                <a:moveTo>
                  <a:pt x="774" y="0"/>
                </a:moveTo>
                <a:lnTo>
                  <a:pt x="244" y="403"/>
                </a:lnTo>
                <a:lnTo>
                  <a:pt x="419" y="403"/>
                </a:lnTo>
                <a:lnTo>
                  <a:pt x="182" y="945"/>
                </a:lnTo>
                <a:lnTo>
                  <a:pt x="0" y="1360"/>
                </a:lnTo>
                <a:lnTo>
                  <a:pt x="362" y="1360"/>
                </a:lnTo>
                <a:lnTo>
                  <a:pt x="779" y="403"/>
                </a:lnTo>
                <a:lnTo>
                  <a:pt x="954" y="403"/>
                </a:lnTo>
                <a:lnTo>
                  <a:pt x="77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8568" tIns="34285" rIns="68568" bIns="34285"/>
          <a:lstStyle/>
          <a:p>
            <a:endParaRPr lang="zh-CN" altLang="en-US">
              <a:solidFill>
                <a:srgbClr val="404040"/>
              </a:solidFill>
            </a:endParaRPr>
          </a:p>
        </p:txBody>
      </p:sp>
      <p:sp>
        <p:nvSpPr>
          <p:cNvPr id="55" name="TextBox 1"/>
          <p:cNvSpPr txBox="1">
            <a:spLocks noChangeArrowheads="1"/>
          </p:cNvSpPr>
          <p:nvPr/>
        </p:nvSpPr>
        <p:spPr bwMode="auto">
          <a:xfrm>
            <a:off x="2217133" y="2006211"/>
            <a:ext cx="1701404" cy="25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8" tIns="34285" rIns="68568"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200" b="1" spc="225" dirty="0">
                <a:solidFill>
                  <a:schemeClr val="bg1">
                    <a:lumMod val="50000"/>
                  </a:schemeClr>
                </a:solidFill>
                <a:latin typeface="微软雅黑" panose="020B0503020204020204" pitchFamily="34" charset="-122"/>
                <a:ea typeface="微软雅黑" panose="020B0503020204020204" pitchFamily="34" charset="-122"/>
              </a:rPr>
              <a:t>此处添加标题</a:t>
            </a:r>
          </a:p>
        </p:txBody>
      </p:sp>
      <p:sp>
        <p:nvSpPr>
          <p:cNvPr id="56" name="TextBox 2"/>
          <p:cNvSpPr txBox="1"/>
          <p:nvPr/>
        </p:nvSpPr>
        <p:spPr>
          <a:xfrm>
            <a:off x="2052157" y="2215662"/>
            <a:ext cx="1896919" cy="364612"/>
          </a:xfrm>
          <a:prstGeom prst="rect">
            <a:avLst/>
          </a:prstGeom>
          <a:noFill/>
        </p:spPr>
        <p:txBody>
          <a:bodyPr wrap="square" lIns="68568" tIns="34285" rIns="68568" bIns="34285">
            <a:spAutoFit/>
          </a:bodyPr>
          <a:lstStyle/>
          <a:p>
            <a:pPr algn="ctr">
              <a:lnSpc>
                <a:spcPct val="120000"/>
              </a:lnSpc>
            </a:pPr>
            <a:r>
              <a:rPr lang="zh-CN" altLang="en-US" sz="800" dirty="0">
                <a:latin typeface="微软雅黑" panose="020B0503020204020204" pitchFamily="34" charset="-122"/>
                <a:ea typeface="微软雅黑" panose="020B0503020204020204" pitchFamily="34" charset="-122"/>
              </a:rPr>
              <a:t>此处添加详细文本描述，建议与标题相关并符合整体语言风格</a:t>
            </a:r>
          </a:p>
        </p:txBody>
      </p:sp>
      <p:sp>
        <p:nvSpPr>
          <p:cNvPr id="57" name="TextBox 1"/>
          <p:cNvSpPr txBox="1">
            <a:spLocks noChangeArrowheads="1"/>
          </p:cNvSpPr>
          <p:nvPr/>
        </p:nvSpPr>
        <p:spPr bwMode="auto">
          <a:xfrm>
            <a:off x="2776260" y="3868349"/>
            <a:ext cx="1701403" cy="25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8" tIns="34285" rIns="68568"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200" b="1" spc="225" dirty="0">
                <a:solidFill>
                  <a:schemeClr val="bg1">
                    <a:lumMod val="50000"/>
                  </a:schemeClr>
                </a:solidFill>
                <a:latin typeface="微软雅黑" panose="020B0503020204020204" pitchFamily="34" charset="-122"/>
                <a:ea typeface="微软雅黑" panose="020B0503020204020204" pitchFamily="34" charset="-122"/>
              </a:rPr>
              <a:t>此处添加标题</a:t>
            </a:r>
          </a:p>
        </p:txBody>
      </p:sp>
      <p:sp>
        <p:nvSpPr>
          <p:cNvPr id="58" name="TextBox 2"/>
          <p:cNvSpPr txBox="1"/>
          <p:nvPr/>
        </p:nvSpPr>
        <p:spPr>
          <a:xfrm>
            <a:off x="2608637" y="4079089"/>
            <a:ext cx="1869026" cy="364612"/>
          </a:xfrm>
          <a:prstGeom prst="rect">
            <a:avLst/>
          </a:prstGeom>
          <a:noFill/>
        </p:spPr>
        <p:txBody>
          <a:bodyPr wrap="square" lIns="68568" tIns="34285" rIns="68568" bIns="34285">
            <a:spAutoFit/>
          </a:bodyPr>
          <a:lstStyle/>
          <a:p>
            <a:pPr algn="ctr">
              <a:lnSpc>
                <a:spcPct val="120000"/>
              </a:lnSpc>
            </a:pPr>
            <a:r>
              <a:rPr lang="zh-CN" altLang="en-US" sz="800" dirty="0">
                <a:latin typeface="微软雅黑" panose="020B0503020204020204" pitchFamily="34" charset="-122"/>
                <a:ea typeface="微软雅黑" panose="020B0503020204020204" pitchFamily="34" charset="-122"/>
              </a:rPr>
              <a:t>此处添加详细文本描述，建议与标题相关并符合整体语言风格</a:t>
            </a:r>
          </a:p>
        </p:txBody>
      </p:sp>
      <p:sp>
        <p:nvSpPr>
          <p:cNvPr id="59" name="TextBox 1"/>
          <p:cNvSpPr txBox="1">
            <a:spLocks noChangeArrowheads="1"/>
          </p:cNvSpPr>
          <p:nvPr/>
        </p:nvSpPr>
        <p:spPr bwMode="auto">
          <a:xfrm>
            <a:off x="4486197" y="1334699"/>
            <a:ext cx="1701404" cy="25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8" tIns="34285" rIns="68568"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200" b="1" spc="225" dirty="0">
                <a:solidFill>
                  <a:schemeClr val="bg1">
                    <a:lumMod val="50000"/>
                  </a:schemeClr>
                </a:solidFill>
                <a:latin typeface="微软雅黑" panose="020B0503020204020204" pitchFamily="34" charset="-122"/>
                <a:ea typeface="微软雅黑" panose="020B0503020204020204" pitchFamily="34" charset="-122"/>
              </a:rPr>
              <a:t>此处添加标题</a:t>
            </a:r>
          </a:p>
        </p:txBody>
      </p:sp>
      <p:sp>
        <p:nvSpPr>
          <p:cNvPr id="60" name="TextBox 2"/>
          <p:cNvSpPr txBox="1"/>
          <p:nvPr/>
        </p:nvSpPr>
        <p:spPr>
          <a:xfrm>
            <a:off x="4339342" y="1545440"/>
            <a:ext cx="1817102" cy="364612"/>
          </a:xfrm>
          <a:prstGeom prst="rect">
            <a:avLst/>
          </a:prstGeom>
          <a:noFill/>
        </p:spPr>
        <p:txBody>
          <a:bodyPr wrap="square" lIns="68568" tIns="34285" rIns="68568" bIns="34285">
            <a:spAutoFit/>
          </a:bodyPr>
          <a:lstStyle/>
          <a:p>
            <a:pPr algn="ctr">
              <a:lnSpc>
                <a:spcPct val="120000"/>
              </a:lnSpc>
            </a:pPr>
            <a:r>
              <a:rPr lang="zh-CN" altLang="en-US" sz="800" dirty="0">
                <a:latin typeface="微软雅黑" panose="020B0503020204020204" pitchFamily="34" charset="-122"/>
                <a:ea typeface="微软雅黑" panose="020B0503020204020204" pitchFamily="34" charset="-122"/>
              </a:rPr>
              <a:t>此处添加详细文本描述，建议与标题相关并符合整体语言风格</a:t>
            </a:r>
          </a:p>
        </p:txBody>
      </p:sp>
      <p:sp>
        <p:nvSpPr>
          <p:cNvPr id="61" name="TextBox 1"/>
          <p:cNvSpPr txBox="1">
            <a:spLocks noChangeArrowheads="1"/>
          </p:cNvSpPr>
          <p:nvPr/>
        </p:nvSpPr>
        <p:spPr bwMode="auto">
          <a:xfrm>
            <a:off x="5127744" y="3142067"/>
            <a:ext cx="1701403" cy="25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8" tIns="34285" rIns="68568"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200" b="1" spc="225" dirty="0">
                <a:solidFill>
                  <a:schemeClr val="bg1">
                    <a:lumMod val="50000"/>
                  </a:schemeClr>
                </a:solidFill>
                <a:latin typeface="微软雅黑" panose="020B0503020204020204" pitchFamily="34" charset="-122"/>
                <a:ea typeface="微软雅黑" panose="020B0503020204020204" pitchFamily="34" charset="-122"/>
              </a:rPr>
              <a:t>此处添加标题</a:t>
            </a:r>
          </a:p>
        </p:txBody>
      </p:sp>
      <p:sp>
        <p:nvSpPr>
          <p:cNvPr id="62" name="TextBox 2"/>
          <p:cNvSpPr txBox="1"/>
          <p:nvPr/>
        </p:nvSpPr>
        <p:spPr>
          <a:xfrm>
            <a:off x="4933204" y="3352809"/>
            <a:ext cx="1822125" cy="364612"/>
          </a:xfrm>
          <a:prstGeom prst="rect">
            <a:avLst/>
          </a:prstGeom>
          <a:noFill/>
        </p:spPr>
        <p:txBody>
          <a:bodyPr wrap="square" lIns="68568" tIns="34285" rIns="68568" bIns="34285">
            <a:spAutoFit/>
          </a:bodyPr>
          <a:lstStyle/>
          <a:p>
            <a:pPr algn="ctr">
              <a:lnSpc>
                <a:spcPct val="120000"/>
              </a:lnSpc>
            </a:pPr>
            <a:r>
              <a:rPr lang="zh-CN" altLang="en-US" sz="800" dirty="0">
                <a:latin typeface="微软雅黑" panose="020B0503020204020204" pitchFamily="34" charset="-122"/>
                <a:ea typeface="微软雅黑" panose="020B0503020204020204" pitchFamily="34" charset="-122"/>
              </a:rPr>
              <a:t>此处添加详细文本描述，建议与标题相关并符合整体语言风格</a:t>
            </a:r>
          </a:p>
        </p:txBody>
      </p:sp>
    </p:spTree>
    <p:extLst>
      <p:ext uri="{BB962C8B-B14F-4D97-AF65-F5344CB8AC3E}">
        <p14:creationId xmlns:p14="http://schemas.microsoft.com/office/powerpoint/2010/main" val="470580761"/>
      </p:ext>
    </p:extLst>
  </p:cSld>
  <p:clrMapOvr>
    <a:masterClrMapping/>
  </p:clrMapOvr>
  <p:transition spd="med" advClick="0" advTm="1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4000" decel="36000"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650" fill="hold"/>
                                        <p:tgtEl>
                                          <p:spTgt spid="55"/>
                                        </p:tgtEl>
                                        <p:attrNameLst>
                                          <p:attrName>ppt_x</p:attrName>
                                        </p:attrNameLst>
                                      </p:cBhvr>
                                      <p:tavLst>
                                        <p:tav tm="0">
                                          <p:val>
                                            <p:strVal val="#ppt_x"/>
                                          </p:val>
                                        </p:tav>
                                        <p:tav tm="100000">
                                          <p:val>
                                            <p:strVal val="#ppt_x"/>
                                          </p:val>
                                        </p:tav>
                                      </p:tavLst>
                                    </p:anim>
                                    <p:anim calcmode="lin" valueType="num">
                                      <p:cBhvr additive="base">
                                        <p:cTn id="8" dur="650" fill="hold"/>
                                        <p:tgtEl>
                                          <p:spTgt spid="55"/>
                                        </p:tgtEl>
                                        <p:attrNameLst>
                                          <p:attrName>ppt_y</p:attrName>
                                        </p:attrNameLst>
                                      </p:cBhvr>
                                      <p:tavLst>
                                        <p:tav tm="0">
                                          <p:val>
                                            <p:strVal val="1+#ppt_h/2"/>
                                          </p:val>
                                        </p:tav>
                                        <p:tav tm="100000">
                                          <p:val>
                                            <p:strVal val="#ppt_y"/>
                                          </p:val>
                                        </p:tav>
                                      </p:tavLst>
                                    </p:anim>
                                  </p:childTnLst>
                                </p:cTn>
                              </p:par>
                              <p:par>
                                <p:cTn id="9" presetID="2" presetClass="entr" presetSubtype="4" accel="64000" decel="36000" fill="hold" grpId="0" nodeType="withEffect">
                                  <p:stCondLst>
                                    <p:cond delay="200"/>
                                  </p:stCondLst>
                                  <p:childTnLst>
                                    <p:set>
                                      <p:cBhvr>
                                        <p:cTn id="10" dur="1" fill="hold">
                                          <p:stCondLst>
                                            <p:cond delay="0"/>
                                          </p:stCondLst>
                                        </p:cTn>
                                        <p:tgtEl>
                                          <p:spTgt spid="56"/>
                                        </p:tgtEl>
                                        <p:attrNameLst>
                                          <p:attrName>style.visibility</p:attrName>
                                        </p:attrNameLst>
                                      </p:cBhvr>
                                      <p:to>
                                        <p:strVal val="visible"/>
                                      </p:to>
                                    </p:set>
                                    <p:anim calcmode="lin" valueType="num">
                                      <p:cBhvr additive="base">
                                        <p:cTn id="11" dur="650" fill="hold"/>
                                        <p:tgtEl>
                                          <p:spTgt spid="56"/>
                                        </p:tgtEl>
                                        <p:attrNameLst>
                                          <p:attrName>ppt_x</p:attrName>
                                        </p:attrNameLst>
                                      </p:cBhvr>
                                      <p:tavLst>
                                        <p:tav tm="0">
                                          <p:val>
                                            <p:strVal val="#ppt_x"/>
                                          </p:val>
                                        </p:tav>
                                        <p:tav tm="100000">
                                          <p:val>
                                            <p:strVal val="#ppt_x"/>
                                          </p:val>
                                        </p:tav>
                                      </p:tavLst>
                                    </p:anim>
                                    <p:anim calcmode="lin" valueType="num">
                                      <p:cBhvr additive="base">
                                        <p:cTn id="12" dur="650" fill="hold"/>
                                        <p:tgtEl>
                                          <p:spTgt spid="56"/>
                                        </p:tgtEl>
                                        <p:attrNameLst>
                                          <p:attrName>ppt_y</p:attrName>
                                        </p:attrNameLst>
                                      </p:cBhvr>
                                      <p:tavLst>
                                        <p:tav tm="0">
                                          <p:val>
                                            <p:strVal val="1+#ppt_h/2"/>
                                          </p:val>
                                        </p:tav>
                                        <p:tav tm="100000">
                                          <p:val>
                                            <p:strVal val="#ppt_y"/>
                                          </p:val>
                                        </p:tav>
                                      </p:tavLst>
                                    </p:anim>
                                  </p:childTnLst>
                                </p:cTn>
                              </p:par>
                            </p:childTnLst>
                          </p:cTn>
                        </p:par>
                        <p:par>
                          <p:cTn id="13" fill="hold">
                            <p:stCondLst>
                              <p:cond delay="850"/>
                            </p:stCondLst>
                            <p:childTnLst>
                              <p:par>
                                <p:cTn id="14" presetID="2" presetClass="entr" presetSubtype="4" accel="64000" decel="36000" fill="hold" grpId="0" nodeType="afterEffect">
                                  <p:stCondLst>
                                    <p:cond delay="0"/>
                                  </p:stCondLst>
                                  <p:childTnLst>
                                    <p:set>
                                      <p:cBhvr>
                                        <p:cTn id="15" dur="1" fill="hold">
                                          <p:stCondLst>
                                            <p:cond delay="0"/>
                                          </p:stCondLst>
                                        </p:cTn>
                                        <p:tgtEl>
                                          <p:spTgt spid="57"/>
                                        </p:tgtEl>
                                        <p:attrNameLst>
                                          <p:attrName>style.visibility</p:attrName>
                                        </p:attrNameLst>
                                      </p:cBhvr>
                                      <p:to>
                                        <p:strVal val="visible"/>
                                      </p:to>
                                    </p:set>
                                    <p:anim calcmode="lin" valueType="num">
                                      <p:cBhvr additive="base">
                                        <p:cTn id="16" dur="650" fill="hold"/>
                                        <p:tgtEl>
                                          <p:spTgt spid="57"/>
                                        </p:tgtEl>
                                        <p:attrNameLst>
                                          <p:attrName>ppt_x</p:attrName>
                                        </p:attrNameLst>
                                      </p:cBhvr>
                                      <p:tavLst>
                                        <p:tav tm="0">
                                          <p:val>
                                            <p:strVal val="#ppt_x"/>
                                          </p:val>
                                        </p:tav>
                                        <p:tav tm="100000">
                                          <p:val>
                                            <p:strVal val="#ppt_x"/>
                                          </p:val>
                                        </p:tav>
                                      </p:tavLst>
                                    </p:anim>
                                    <p:anim calcmode="lin" valueType="num">
                                      <p:cBhvr additive="base">
                                        <p:cTn id="17" dur="650" fill="hold"/>
                                        <p:tgtEl>
                                          <p:spTgt spid="57"/>
                                        </p:tgtEl>
                                        <p:attrNameLst>
                                          <p:attrName>ppt_y</p:attrName>
                                        </p:attrNameLst>
                                      </p:cBhvr>
                                      <p:tavLst>
                                        <p:tav tm="0">
                                          <p:val>
                                            <p:strVal val="1+#ppt_h/2"/>
                                          </p:val>
                                        </p:tav>
                                        <p:tav tm="100000">
                                          <p:val>
                                            <p:strVal val="#ppt_y"/>
                                          </p:val>
                                        </p:tav>
                                      </p:tavLst>
                                    </p:anim>
                                  </p:childTnLst>
                                </p:cTn>
                              </p:par>
                              <p:par>
                                <p:cTn id="18" presetID="2" presetClass="entr" presetSubtype="4" accel="64000" decel="36000" fill="hold" grpId="0" nodeType="withEffect">
                                  <p:stCondLst>
                                    <p:cond delay="200"/>
                                  </p:stCondLst>
                                  <p:childTnLst>
                                    <p:set>
                                      <p:cBhvr>
                                        <p:cTn id="19" dur="1" fill="hold">
                                          <p:stCondLst>
                                            <p:cond delay="0"/>
                                          </p:stCondLst>
                                        </p:cTn>
                                        <p:tgtEl>
                                          <p:spTgt spid="58"/>
                                        </p:tgtEl>
                                        <p:attrNameLst>
                                          <p:attrName>style.visibility</p:attrName>
                                        </p:attrNameLst>
                                      </p:cBhvr>
                                      <p:to>
                                        <p:strVal val="visible"/>
                                      </p:to>
                                    </p:set>
                                    <p:anim calcmode="lin" valueType="num">
                                      <p:cBhvr additive="base">
                                        <p:cTn id="20" dur="650" fill="hold"/>
                                        <p:tgtEl>
                                          <p:spTgt spid="58"/>
                                        </p:tgtEl>
                                        <p:attrNameLst>
                                          <p:attrName>ppt_x</p:attrName>
                                        </p:attrNameLst>
                                      </p:cBhvr>
                                      <p:tavLst>
                                        <p:tav tm="0">
                                          <p:val>
                                            <p:strVal val="#ppt_x"/>
                                          </p:val>
                                        </p:tav>
                                        <p:tav tm="100000">
                                          <p:val>
                                            <p:strVal val="#ppt_x"/>
                                          </p:val>
                                        </p:tav>
                                      </p:tavLst>
                                    </p:anim>
                                    <p:anim calcmode="lin" valueType="num">
                                      <p:cBhvr additive="base">
                                        <p:cTn id="21" dur="650" fill="hold"/>
                                        <p:tgtEl>
                                          <p:spTgt spid="58"/>
                                        </p:tgtEl>
                                        <p:attrNameLst>
                                          <p:attrName>ppt_y</p:attrName>
                                        </p:attrNameLst>
                                      </p:cBhvr>
                                      <p:tavLst>
                                        <p:tav tm="0">
                                          <p:val>
                                            <p:strVal val="1+#ppt_h/2"/>
                                          </p:val>
                                        </p:tav>
                                        <p:tav tm="100000">
                                          <p:val>
                                            <p:strVal val="#ppt_y"/>
                                          </p:val>
                                        </p:tav>
                                      </p:tavLst>
                                    </p:anim>
                                  </p:childTnLst>
                                </p:cTn>
                              </p:par>
                            </p:childTnLst>
                          </p:cTn>
                        </p:par>
                        <p:par>
                          <p:cTn id="22" fill="hold">
                            <p:stCondLst>
                              <p:cond delay="1700"/>
                            </p:stCondLst>
                            <p:childTnLst>
                              <p:par>
                                <p:cTn id="23" presetID="2" presetClass="entr" presetSubtype="4" accel="64000" decel="36000" fill="hold" grpId="0" nodeType="afterEffect">
                                  <p:stCondLst>
                                    <p:cond delay="0"/>
                                  </p:stCondLst>
                                  <p:childTnLst>
                                    <p:set>
                                      <p:cBhvr>
                                        <p:cTn id="24" dur="1" fill="hold">
                                          <p:stCondLst>
                                            <p:cond delay="0"/>
                                          </p:stCondLst>
                                        </p:cTn>
                                        <p:tgtEl>
                                          <p:spTgt spid="59"/>
                                        </p:tgtEl>
                                        <p:attrNameLst>
                                          <p:attrName>style.visibility</p:attrName>
                                        </p:attrNameLst>
                                      </p:cBhvr>
                                      <p:to>
                                        <p:strVal val="visible"/>
                                      </p:to>
                                    </p:set>
                                    <p:anim calcmode="lin" valueType="num">
                                      <p:cBhvr additive="base">
                                        <p:cTn id="25" dur="650" fill="hold"/>
                                        <p:tgtEl>
                                          <p:spTgt spid="59"/>
                                        </p:tgtEl>
                                        <p:attrNameLst>
                                          <p:attrName>ppt_x</p:attrName>
                                        </p:attrNameLst>
                                      </p:cBhvr>
                                      <p:tavLst>
                                        <p:tav tm="0">
                                          <p:val>
                                            <p:strVal val="#ppt_x"/>
                                          </p:val>
                                        </p:tav>
                                        <p:tav tm="100000">
                                          <p:val>
                                            <p:strVal val="#ppt_x"/>
                                          </p:val>
                                        </p:tav>
                                      </p:tavLst>
                                    </p:anim>
                                    <p:anim calcmode="lin" valueType="num">
                                      <p:cBhvr additive="base">
                                        <p:cTn id="26" dur="650" fill="hold"/>
                                        <p:tgtEl>
                                          <p:spTgt spid="59"/>
                                        </p:tgtEl>
                                        <p:attrNameLst>
                                          <p:attrName>ppt_y</p:attrName>
                                        </p:attrNameLst>
                                      </p:cBhvr>
                                      <p:tavLst>
                                        <p:tav tm="0">
                                          <p:val>
                                            <p:strVal val="1+#ppt_h/2"/>
                                          </p:val>
                                        </p:tav>
                                        <p:tav tm="100000">
                                          <p:val>
                                            <p:strVal val="#ppt_y"/>
                                          </p:val>
                                        </p:tav>
                                      </p:tavLst>
                                    </p:anim>
                                  </p:childTnLst>
                                </p:cTn>
                              </p:par>
                              <p:par>
                                <p:cTn id="27" presetID="2" presetClass="entr" presetSubtype="4" accel="64000" decel="36000" fill="hold" grpId="0" nodeType="withEffect">
                                  <p:stCondLst>
                                    <p:cond delay="200"/>
                                  </p:stCondLst>
                                  <p:childTnLst>
                                    <p:set>
                                      <p:cBhvr>
                                        <p:cTn id="28" dur="1" fill="hold">
                                          <p:stCondLst>
                                            <p:cond delay="0"/>
                                          </p:stCondLst>
                                        </p:cTn>
                                        <p:tgtEl>
                                          <p:spTgt spid="60"/>
                                        </p:tgtEl>
                                        <p:attrNameLst>
                                          <p:attrName>style.visibility</p:attrName>
                                        </p:attrNameLst>
                                      </p:cBhvr>
                                      <p:to>
                                        <p:strVal val="visible"/>
                                      </p:to>
                                    </p:set>
                                    <p:anim calcmode="lin" valueType="num">
                                      <p:cBhvr additive="base">
                                        <p:cTn id="29" dur="650" fill="hold"/>
                                        <p:tgtEl>
                                          <p:spTgt spid="60"/>
                                        </p:tgtEl>
                                        <p:attrNameLst>
                                          <p:attrName>ppt_x</p:attrName>
                                        </p:attrNameLst>
                                      </p:cBhvr>
                                      <p:tavLst>
                                        <p:tav tm="0">
                                          <p:val>
                                            <p:strVal val="#ppt_x"/>
                                          </p:val>
                                        </p:tav>
                                        <p:tav tm="100000">
                                          <p:val>
                                            <p:strVal val="#ppt_x"/>
                                          </p:val>
                                        </p:tav>
                                      </p:tavLst>
                                    </p:anim>
                                    <p:anim calcmode="lin" valueType="num">
                                      <p:cBhvr additive="base">
                                        <p:cTn id="30" dur="650" fill="hold"/>
                                        <p:tgtEl>
                                          <p:spTgt spid="60"/>
                                        </p:tgtEl>
                                        <p:attrNameLst>
                                          <p:attrName>ppt_y</p:attrName>
                                        </p:attrNameLst>
                                      </p:cBhvr>
                                      <p:tavLst>
                                        <p:tav tm="0">
                                          <p:val>
                                            <p:strVal val="1+#ppt_h/2"/>
                                          </p:val>
                                        </p:tav>
                                        <p:tav tm="100000">
                                          <p:val>
                                            <p:strVal val="#ppt_y"/>
                                          </p:val>
                                        </p:tav>
                                      </p:tavLst>
                                    </p:anim>
                                  </p:childTnLst>
                                </p:cTn>
                              </p:par>
                            </p:childTnLst>
                          </p:cTn>
                        </p:par>
                        <p:par>
                          <p:cTn id="31" fill="hold">
                            <p:stCondLst>
                              <p:cond delay="2550"/>
                            </p:stCondLst>
                            <p:childTnLst>
                              <p:par>
                                <p:cTn id="32" presetID="2" presetClass="entr" presetSubtype="4" accel="64000" decel="36000" fill="hold" grpId="0" nodeType="afterEffect">
                                  <p:stCondLst>
                                    <p:cond delay="0"/>
                                  </p:stCondLst>
                                  <p:childTnLst>
                                    <p:set>
                                      <p:cBhvr>
                                        <p:cTn id="33" dur="1" fill="hold">
                                          <p:stCondLst>
                                            <p:cond delay="0"/>
                                          </p:stCondLst>
                                        </p:cTn>
                                        <p:tgtEl>
                                          <p:spTgt spid="61"/>
                                        </p:tgtEl>
                                        <p:attrNameLst>
                                          <p:attrName>style.visibility</p:attrName>
                                        </p:attrNameLst>
                                      </p:cBhvr>
                                      <p:to>
                                        <p:strVal val="visible"/>
                                      </p:to>
                                    </p:set>
                                    <p:anim calcmode="lin" valueType="num">
                                      <p:cBhvr additive="base">
                                        <p:cTn id="34" dur="650" fill="hold"/>
                                        <p:tgtEl>
                                          <p:spTgt spid="61"/>
                                        </p:tgtEl>
                                        <p:attrNameLst>
                                          <p:attrName>ppt_x</p:attrName>
                                        </p:attrNameLst>
                                      </p:cBhvr>
                                      <p:tavLst>
                                        <p:tav tm="0">
                                          <p:val>
                                            <p:strVal val="#ppt_x"/>
                                          </p:val>
                                        </p:tav>
                                        <p:tav tm="100000">
                                          <p:val>
                                            <p:strVal val="#ppt_x"/>
                                          </p:val>
                                        </p:tav>
                                      </p:tavLst>
                                    </p:anim>
                                    <p:anim calcmode="lin" valueType="num">
                                      <p:cBhvr additive="base">
                                        <p:cTn id="35" dur="650" fill="hold"/>
                                        <p:tgtEl>
                                          <p:spTgt spid="61"/>
                                        </p:tgtEl>
                                        <p:attrNameLst>
                                          <p:attrName>ppt_y</p:attrName>
                                        </p:attrNameLst>
                                      </p:cBhvr>
                                      <p:tavLst>
                                        <p:tav tm="0">
                                          <p:val>
                                            <p:strVal val="1+#ppt_h/2"/>
                                          </p:val>
                                        </p:tav>
                                        <p:tav tm="100000">
                                          <p:val>
                                            <p:strVal val="#ppt_y"/>
                                          </p:val>
                                        </p:tav>
                                      </p:tavLst>
                                    </p:anim>
                                  </p:childTnLst>
                                </p:cTn>
                              </p:par>
                              <p:par>
                                <p:cTn id="36" presetID="2" presetClass="entr" presetSubtype="4" accel="64000" decel="36000" fill="hold" grpId="0" nodeType="withEffect">
                                  <p:stCondLst>
                                    <p:cond delay="200"/>
                                  </p:stCondLst>
                                  <p:childTnLst>
                                    <p:set>
                                      <p:cBhvr>
                                        <p:cTn id="37" dur="1" fill="hold">
                                          <p:stCondLst>
                                            <p:cond delay="0"/>
                                          </p:stCondLst>
                                        </p:cTn>
                                        <p:tgtEl>
                                          <p:spTgt spid="62"/>
                                        </p:tgtEl>
                                        <p:attrNameLst>
                                          <p:attrName>style.visibility</p:attrName>
                                        </p:attrNameLst>
                                      </p:cBhvr>
                                      <p:to>
                                        <p:strVal val="visible"/>
                                      </p:to>
                                    </p:set>
                                    <p:anim calcmode="lin" valueType="num">
                                      <p:cBhvr additive="base">
                                        <p:cTn id="38" dur="650" fill="hold"/>
                                        <p:tgtEl>
                                          <p:spTgt spid="62"/>
                                        </p:tgtEl>
                                        <p:attrNameLst>
                                          <p:attrName>ppt_x</p:attrName>
                                        </p:attrNameLst>
                                      </p:cBhvr>
                                      <p:tavLst>
                                        <p:tav tm="0">
                                          <p:val>
                                            <p:strVal val="#ppt_x"/>
                                          </p:val>
                                        </p:tav>
                                        <p:tav tm="100000">
                                          <p:val>
                                            <p:strVal val="#ppt_x"/>
                                          </p:val>
                                        </p:tav>
                                      </p:tavLst>
                                    </p:anim>
                                    <p:anim calcmode="lin" valueType="num">
                                      <p:cBhvr additive="base">
                                        <p:cTn id="39" dur="650" fill="hold"/>
                                        <p:tgtEl>
                                          <p:spTgt spid="62"/>
                                        </p:tgtEl>
                                        <p:attrNameLst>
                                          <p:attrName>ppt_y</p:attrName>
                                        </p:attrNameLst>
                                      </p:cBhvr>
                                      <p:tavLst>
                                        <p:tav tm="0">
                                          <p:val>
                                            <p:strVal val="1+#ppt_h/2"/>
                                          </p:val>
                                        </p:tav>
                                        <p:tav tm="100000">
                                          <p:val>
                                            <p:strVal val="#ppt_y"/>
                                          </p:val>
                                        </p:tav>
                                      </p:tavLst>
                                    </p:anim>
                                  </p:childTnLst>
                                </p:cTn>
                              </p:par>
                              <p:par>
                                <p:cTn id="40" presetID="53" presetClass="exit" presetSubtype="544" fill="hold" grpId="1" nodeType="withEffect">
                                  <p:stCondLst>
                                    <p:cond delay="0"/>
                                  </p:stCondLst>
                                  <p:childTnLst>
                                    <p:anim calcmode="lin" valueType="num">
                                      <p:cBhvr>
                                        <p:cTn id="41" dur="750"/>
                                        <p:tgtEl>
                                          <p:spTgt spid="55"/>
                                        </p:tgtEl>
                                        <p:attrNameLst>
                                          <p:attrName>ppt_w</p:attrName>
                                        </p:attrNameLst>
                                      </p:cBhvr>
                                      <p:tavLst>
                                        <p:tav tm="0">
                                          <p:val>
                                            <p:strVal val="ppt_w"/>
                                          </p:val>
                                        </p:tav>
                                        <p:tav tm="100000">
                                          <p:val>
                                            <p:fltVal val="0"/>
                                          </p:val>
                                        </p:tav>
                                      </p:tavLst>
                                    </p:anim>
                                    <p:anim calcmode="lin" valueType="num">
                                      <p:cBhvr>
                                        <p:cTn id="42" dur="750"/>
                                        <p:tgtEl>
                                          <p:spTgt spid="55"/>
                                        </p:tgtEl>
                                        <p:attrNameLst>
                                          <p:attrName>ppt_h</p:attrName>
                                        </p:attrNameLst>
                                      </p:cBhvr>
                                      <p:tavLst>
                                        <p:tav tm="0">
                                          <p:val>
                                            <p:strVal val="ppt_h"/>
                                          </p:val>
                                        </p:tav>
                                        <p:tav tm="100000">
                                          <p:val>
                                            <p:fltVal val="0"/>
                                          </p:val>
                                        </p:tav>
                                      </p:tavLst>
                                    </p:anim>
                                    <p:animEffect transition="out" filter="fade">
                                      <p:cBhvr>
                                        <p:cTn id="43" dur="750"/>
                                        <p:tgtEl>
                                          <p:spTgt spid="55"/>
                                        </p:tgtEl>
                                      </p:cBhvr>
                                    </p:animEffect>
                                    <p:anim calcmode="lin" valueType="num">
                                      <p:cBhvr>
                                        <p:cTn id="44" dur="750"/>
                                        <p:tgtEl>
                                          <p:spTgt spid="55"/>
                                        </p:tgtEl>
                                        <p:attrNameLst>
                                          <p:attrName>ppt_x</p:attrName>
                                        </p:attrNameLst>
                                      </p:cBhvr>
                                      <p:tavLst>
                                        <p:tav tm="0">
                                          <p:val>
                                            <p:strVal val="ppt_x"/>
                                          </p:val>
                                        </p:tav>
                                        <p:tav tm="100000">
                                          <p:val>
                                            <p:fltVal val="0.5"/>
                                          </p:val>
                                        </p:tav>
                                      </p:tavLst>
                                    </p:anim>
                                    <p:anim calcmode="lin" valueType="num">
                                      <p:cBhvr>
                                        <p:cTn id="45" dur="750"/>
                                        <p:tgtEl>
                                          <p:spTgt spid="55"/>
                                        </p:tgtEl>
                                        <p:attrNameLst>
                                          <p:attrName>ppt_y</p:attrName>
                                        </p:attrNameLst>
                                      </p:cBhvr>
                                      <p:tavLst>
                                        <p:tav tm="0">
                                          <p:val>
                                            <p:strVal val="ppt_y"/>
                                          </p:val>
                                        </p:tav>
                                        <p:tav tm="100000">
                                          <p:val>
                                            <p:fltVal val="0.5"/>
                                          </p:val>
                                        </p:tav>
                                      </p:tavLst>
                                    </p:anim>
                                    <p:set>
                                      <p:cBhvr>
                                        <p:cTn id="46" dur="1" fill="hold">
                                          <p:stCondLst>
                                            <p:cond delay="749"/>
                                          </p:stCondLst>
                                        </p:cTn>
                                        <p:tgtEl>
                                          <p:spTgt spid="55"/>
                                        </p:tgtEl>
                                        <p:attrNameLst>
                                          <p:attrName>style.visibility</p:attrName>
                                        </p:attrNameLst>
                                      </p:cBhvr>
                                      <p:to>
                                        <p:strVal val="hidden"/>
                                      </p:to>
                                    </p:set>
                                  </p:childTnLst>
                                </p:cTn>
                              </p:par>
                              <p:par>
                                <p:cTn id="47" presetID="53" presetClass="exit" presetSubtype="544" fill="hold" grpId="1" nodeType="withEffect">
                                  <p:stCondLst>
                                    <p:cond delay="0"/>
                                  </p:stCondLst>
                                  <p:childTnLst>
                                    <p:anim calcmode="lin" valueType="num">
                                      <p:cBhvr>
                                        <p:cTn id="48" dur="750"/>
                                        <p:tgtEl>
                                          <p:spTgt spid="56"/>
                                        </p:tgtEl>
                                        <p:attrNameLst>
                                          <p:attrName>ppt_w</p:attrName>
                                        </p:attrNameLst>
                                      </p:cBhvr>
                                      <p:tavLst>
                                        <p:tav tm="0">
                                          <p:val>
                                            <p:strVal val="ppt_w"/>
                                          </p:val>
                                        </p:tav>
                                        <p:tav tm="100000">
                                          <p:val>
                                            <p:fltVal val="0"/>
                                          </p:val>
                                        </p:tav>
                                      </p:tavLst>
                                    </p:anim>
                                    <p:anim calcmode="lin" valueType="num">
                                      <p:cBhvr>
                                        <p:cTn id="49" dur="750"/>
                                        <p:tgtEl>
                                          <p:spTgt spid="56"/>
                                        </p:tgtEl>
                                        <p:attrNameLst>
                                          <p:attrName>ppt_h</p:attrName>
                                        </p:attrNameLst>
                                      </p:cBhvr>
                                      <p:tavLst>
                                        <p:tav tm="0">
                                          <p:val>
                                            <p:strVal val="ppt_h"/>
                                          </p:val>
                                        </p:tav>
                                        <p:tav tm="100000">
                                          <p:val>
                                            <p:fltVal val="0"/>
                                          </p:val>
                                        </p:tav>
                                      </p:tavLst>
                                    </p:anim>
                                    <p:animEffect transition="out" filter="fade">
                                      <p:cBhvr>
                                        <p:cTn id="50" dur="750"/>
                                        <p:tgtEl>
                                          <p:spTgt spid="56"/>
                                        </p:tgtEl>
                                      </p:cBhvr>
                                    </p:animEffect>
                                    <p:anim calcmode="lin" valueType="num">
                                      <p:cBhvr>
                                        <p:cTn id="51" dur="750"/>
                                        <p:tgtEl>
                                          <p:spTgt spid="56"/>
                                        </p:tgtEl>
                                        <p:attrNameLst>
                                          <p:attrName>ppt_x</p:attrName>
                                        </p:attrNameLst>
                                      </p:cBhvr>
                                      <p:tavLst>
                                        <p:tav tm="0">
                                          <p:val>
                                            <p:strVal val="ppt_x"/>
                                          </p:val>
                                        </p:tav>
                                        <p:tav tm="100000">
                                          <p:val>
                                            <p:fltVal val="0.5"/>
                                          </p:val>
                                        </p:tav>
                                      </p:tavLst>
                                    </p:anim>
                                    <p:anim calcmode="lin" valueType="num">
                                      <p:cBhvr>
                                        <p:cTn id="52" dur="750"/>
                                        <p:tgtEl>
                                          <p:spTgt spid="56"/>
                                        </p:tgtEl>
                                        <p:attrNameLst>
                                          <p:attrName>ppt_y</p:attrName>
                                        </p:attrNameLst>
                                      </p:cBhvr>
                                      <p:tavLst>
                                        <p:tav tm="0">
                                          <p:val>
                                            <p:strVal val="ppt_y"/>
                                          </p:val>
                                        </p:tav>
                                        <p:tav tm="100000">
                                          <p:val>
                                            <p:fltVal val="0.5"/>
                                          </p:val>
                                        </p:tav>
                                      </p:tavLst>
                                    </p:anim>
                                    <p:set>
                                      <p:cBhvr>
                                        <p:cTn id="53" dur="1" fill="hold">
                                          <p:stCondLst>
                                            <p:cond delay="749"/>
                                          </p:stCondLst>
                                        </p:cTn>
                                        <p:tgtEl>
                                          <p:spTgt spid="56"/>
                                        </p:tgtEl>
                                        <p:attrNameLst>
                                          <p:attrName>style.visibility</p:attrName>
                                        </p:attrNameLst>
                                      </p:cBhvr>
                                      <p:to>
                                        <p:strVal val="hidden"/>
                                      </p:to>
                                    </p:set>
                                  </p:childTnLst>
                                </p:cTn>
                              </p:par>
                              <p:par>
                                <p:cTn id="54" presetID="53" presetClass="exit" presetSubtype="544" fill="hold" grpId="1" nodeType="withEffect">
                                  <p:stCondLst>
                                    <p:cond delay="0"/>
                                  </p:stCondLst>
                                  <p:childTnLst>
                                    <p:anim calcmode="lin" valueType="num">
                                      <p:cBhvr>
                                        <p:cTn id="55" dur="750"/>
                                        <p:tgtEl>
                                          <p:spTgt spid="57"/>
                                        </p:tgtEl>
                                        <p:attrNameLst>
                                          <p:attrName>ppt_w</p:attrName>
                                        </p:attrNameLst>
                                      </p:cBhvr>
                                      <p:tavLst>
                                        <p:tav tm="0">
                                          <p:val>
                                            <p:strVal val="ppt_w"/>
                                          </p:val>
                                        </p:tav>
                                        <p:tav tm="100000">
                                          <p:val>
                                            <p:fltVal val="0"/>
                                          </p:val>
                                        </p:tav>
                                      </p:tavLst>
                                    </p:anim>
                                    <p:anim calcmode="lin" valueType="num">
                                      <p:cBhvr>
                                        <p:cTn id="56" dur="750"/>
                                        <p:tgtEl>
                                          <p:spTgt spid="57"/>
                                        </p:tgtEl>
                                        <p:attrNameLst>
                                          <p:attrName>ppt_h</p:attrName>
                                        </p:attrNameLst>
                                      </p:cBhvr>
                                      <p:tavLst>
                                        <p:tav tm="0">
                                          <p:val>
                                            <p:strVal val="ppt_h"/>
                                          </p:val>
                                        </p:tav>
                                        <p:tav tm="100000">
                                          <p:val>
                                            <p:fltVal val="0"/>
                                          </p:val>
                                        </p:tav>
                                      </p:tavLst>
                                    </p:anim>
                                    <p:animEffect transition="out" filter="fade">
                                      <p:cBhvr>
                                        <p:cTn id="57" dur="750"/>
                                        <p:tgtEl>
                                          <p:spTgt spid="57"/>
                                        </p:tgtEl>
                                      </p:cBhvr>
                                    </p:animEffect>
                                    <p:anim calcmode="lin" valueType="num">
                                      <p:cBhvr>
                                        <p:cTn id="58" dur="750"/>
                                        <p:tgtEl>
                                          <p:spTgt spid="57"/>
                                        </p:tgtEl>
                                        <p:attrNameLst>
                                          <p:attrName>ppt_x</p:attrName>
                                        </p:attrNameLst>
                                      </p:cBhvr>
                                      <p:tavLst>
                                        <p:tav tm="0">
                                          <p:val>
                                            <p:strVal val="ppt_x"/>
                                          </p:val>
                                        </p:tav>
                                        <p:tav tm="100000">
                                          <p:val>
                                            <p:fltVal val="0.5"/>
                                          </p:val>
                                        </p:tav>
                                      </p:tavLst>
                                    </p:anim>
                                    <p:anim calcmode="lin" valueType="num">
                                      <p:cBhvr>
                                        <p:cTn id="59" dur="750"/>
                                        <p:tgtEl>
                                          <p:spTgt spid="57"/>
                                        </p:tgtEl>
                                        <p:attrNameLst>
                                          <p:attrName>ppt_y</p:attrName>
                                        </p:attrNameLst>
                                      </p:cBhvr>
                                      <p:tavLst>
                                        <p:tav tm="0">
                                          <p:val>
                                            <p:strVal val="ppt_y"/>
                                          </p:val>
                                        </p:tav>
                                        <p:tav tm="100000">
                                          <p:val>
                                            <p:fltVal val="0.5"/>
                                          </p:val>
                                        </p:tav>
                                      </p:tavLst>
                                    </p:anim>
                                    <p:set>
                                      <p:cBhvr>
                                        <p:cTn id="60" dur="1" fill="hold">
                                          <p:stCondLst>
                                            <p:cond delay="749"/>
                                          </p:stCondLst>
                                        </p:cTn>
                                        <p:tgtEl>
                                          <p:spTgt spid="57"/>
                                        </p:tgtEl>
                                        <p:attrNameLst>
                                          <p:attrName>style.visibility</p:attrName>
                                        </p:attrNameLst>
                                      </p:cBhvr>
                                      <p:to>
                                        <p:strVal val="hidden"/>
                                      </p:to>
                                    </p:set>
                                  </p:childTnLst>
                                </p:cTn>
                              </p:par>
                              <p:par>
                                <p:cTn id="61" presetID="53" presetClass="exit" presetSubtype="544" fill="hold" grpId="1" nodeType="withEffect">
                                  <p:stCondLst>
                                    <p:cond delay="0"/>
                                  </p:stCondLst>
                                  <p:childTnLst>
                                    <p:anim calcmode="lin" valueType="num">
                                      <p:cBhvr>
                                        <p:cTn id="62" dur="750"/>
                                        <p:tgtEl>
                                          <p:spTgt spid="58"/>
                                        </p:tgtEl>
                                        <p:attrNameLst>
                                          <p:attrName>ppt_w</p:attrName>
                                        </p:attrNameLst>
                                      </p:cBhvr>
                                      <p:tavLst>
                                        <p:tav tm="0">
                                          <p:val>
                                            <p:strVal val="ppt_w"/>
                                          </p:val>
                                        </p:tav>
                                        <p:tav tm="100000">
                                          <p:val>
                                            <p:fltVal val="0"/>
                                          </p:val>
                                        </p:tav>
                                      </p:tavLst>
                                    </p:anim>
                                    <p:anim calcmode="lin" valueType="num">
                                      <p:cBhvr>
                                        <p:cTn id="63" dur="750"/>
                                        <p:tgtEl>
                                          <p:spTgt spid="58"/>
                                        </p:tgtEl>
                                        <p:attrNameLst>
                                          <p:attrName>ppt_h</p:attrName>
                                        </p:attrNameLst>
                                      </p:cBhvr>
                                      <p:tavLst>
                                        <p:tav tm="0">
                                          <p:val>
                                            <p:strVal val="ppt_h"/>
                                          </p:val>
                                        </p:tav>
                                        <p:tav tm="100000">
                                          <p:val>
                                            <p:fltVal val="0"/>
                                          </p:val>
                                        </p:tav>
                                      </p:tavLst>
                                    </p:anim>
                                    <p:animEffect transition="out" filter="fade">
                                      <p:cBhvr>
                                        <p:cTn id="64" dur="750"/>
                                        <p:tgtEl>
                                          <p:spTgt spid="58"/>
                                        </p:tgtEl>
                                      </p:cBhvr>
                                    </p:animEffect>
                                    <p:anim calcmode="lin" valueType="num">
                                      <p:cBhvr>
                                        <p:cTn id="65" dur="750"/>
                                        <p:tgtEl>
                                          <p:spTgt spid="58"/>
                                        </p:tgtEl>
                                        <p:attrNameLst>
                                          <p:attrName>ppt_x</p:attrName>
                                        </p:attrNameLst>
                                      </p:cBhvr>
                                      <p:tavLst>
                                        <p:tav tm="0">
                                          <p:val>
                                            <p:strVal val="ppt_x"/>
                                          </p:val>
                                        </p:tav>
                                        <p:tav tm="100000">
                                          <p:val>
                                            <p:fltVal val="0.5"/>
                                          </p:val>
                                        </p:tav>
                                      </p:tavLst>
                                    </p:anim>
                                    <p:anim calcmode="lin" valueType="num">
                                      <p:cBhvr>
                                        <p:cTn id="66" dur="750"/>
                                        <p:tgtEl>
                                          <p:spTgt spid="58"/>
                                        </p:tgtEl>
                                        <p:attrNameLst>
                                          <p:attrName>ppt_y</p:attrName>
                                        </p:attrNameLst>
                                      </p:cBhvr>
                                      <p:tavLst>
                                        <p:tav tm="0">
                                          <p:val>
                                            <p:strVal val="ppt_y"/>
                                          </p:val>
                                        </p:tav>
                                        <p:tav tm="100000">
                                          <p:val>
                                            <p:fltVal val="0.5"/>
                                          </p:val>
                                        </p:tav>
                                      </p:tavLst>
                                    </p:anim>
                                    <p:set>
                                      <p:cBhvr>
                                        <p:cTn id="67" dur="1" fill="hold">
                                          <p:stCondLst>
                                            <p:cond delay="749"/>
                                          </p:stCondLst>
                                        </p:cTn>
                                        <p:tgtEl>
                                          <p:spTgt spid="58"/>
                                        </p:tgtEl>
                                        <p:attrNameLst>
                                          <p:attrName>style.visibility</p:attrName>
                                        </p:attrNameLst>
                                      </p:cBhvr>
                                      <p:to>
                                        <p:strVal val="hidden"/>
                                      </p:to>
                                    </p:set>
                                  </p:childTnLst>
                                </p:cTn>
                              </p:par>
                              <p:par>
                                <p:cTn id="68" presetID="53" presetClass="exit" presetSubtype="544" fill="hold" grpId="1" nodeType="withEffect">
                                  <p:stCondLst>
                                    <p:cond delay="0"/>
                                  </p:stCondLst>
                                  <p:childTnLst>
                                    <p:anim calcmode="lin" valueType="num">
                                      <p:cBhvr>
                                        <p:cTn id="69" dur="750"/>
                                        <p:tgtEl>
                                          <p:spTgt spid="59"/>
                                        </p:tgtEl>
                                        <p:attrNameLst>
                                          <p:attrName>ppt_w</p:attrName>
                                        </p:attrNameLst>
                                      </p:cBhvr>
                                      <p:tavLst>
                                        <p:tav tm="0">
                                          <p:val>
                                            <p:strVal val="ppt_w"/>
                                          </p:val>
                                        </p:tav>
                                        <p:tav tm="100000">
                                          <p:val>
                                            <p:fltVal val="0"/>
                                          </p:val>
                                        </p:tav>
                                      </p:tavLst>
                                    </p:anim>
                                    <p:anim calcmode="lin" valueType="num">
                                      <p:cBhvr>
                                        <p:cTn id="70" dur="750"/>
                                        <p:tgtEl>
                                          <p:spTgt spid="59"/>
                                        </p:tgtEl>
                                        <p:attrNameLst>
                                          <p:attrName>ppt_h</p:attrName>
                                        </p:attrNameLst>
                                      </p:cBhvr>
                                      <p:tavLst>
                                        <p:tav tm="0">
                                          <p:val>
                                            <p:strVal val="ppt_h"/>
                                          </p:val>
                                        </p:tav>
                                        <p:tav tm="100000">
                                          <p:val>
                                            <p:fltVal val="0"/>
                                          </p:val>
                                        </p:tav>
                                      </p:tavLst>
                                    </p:anim>
                                    <p:animEffect transition="out" filter="fade">
                                      <p:cBhvr>
                                        <p:cTn id="71" dur="750"/>
                                        <p:tgtEl>
                                          <p:spTgt spid="59"/>
                                        </p:tgtEl>
                                      </p:cBhvr>
                                    </p:animEffect>
                                    <p:anim calcmode="lin" valueType="num">
                                      <p:cBhvr>
                                        <p:cTn id="72" dur="750"/>
                                        <p:tgtEl>
                                          <p:spTgt spid="59"/>
                                        </p:tgtEl>
                                        <p:attrNameLst>
                                          <p:attrName>ppt_x</p:attrName>
                                        </p:attrNameLst>
                                      </p:cBhvr>
                                      <p:tavLst>
                                        <p:tav tm="0">
                                          <p:val>
                                            <p:strVal val="ppt_x"/>
                                          </p:val>
                                        </p:tav>
                                        <p:tav tm="100000">
                                          <p:val>
                                            <p:fltVal val="0.5"/>
                                          </p:val>
                                        </p:tav>
                                      </p:tavLst>
                                    </p:anim>
                                    <p:anim calcmode="lin" valueType="num">
                                      <p:cBhvr>
                                        <p:cTn id="73" dur="750"/>
                                        <p:tgtEl>
                                          <p:spTgt spid="59"/>
                                        </p:tgtEl>
                                        <p:attrNameLst>
                                          <p:attrName>ppt_y</p:attrName>
                                        </p:attrNameLst>
                                      </p:cBhvr>
                                      <p:tavLst>
                                        <p:tav tm="0">
                                          <p:val>
                                            <p:strVal val="ppt_y"/>
                                          </p:val>
                                        </p:tav>
                                        <p:tav tm="100000">
                                          <p:val>
                                            <p:fltVal val="0.5"/>
                                          </p:val>
                                        </p:tav>
                                      </p:tavLst>
                                    </p:anim>
                                    <p:set>
                                      <p:cBhvr>
                                        <p:cTn id="74" dur="1" fill="hold">
                                          <p:stCondLst>
                                            <p:cond delay="749"/>
                                          </p:stCondLst>
                                        </p:cTn>
                                        <p:tgtEl>
                                          <p:spTgt spid="59"/>
                                        </p:tgtEl>
                                        <p:attrNameLst>
                                          <p:attrName>style.visibility</p:attrName>
                                        </p:attrNameLst>
                                      </p:cBhvr>
                                      <p:to>
                                        <p:strVal val="hidden"/>
                                      </p:to>
                                    </p:set>
                                  </p:childTnLst>
                                </p:cTn>
                              </p:par>
                              <p:par>
                                <p:cTn id="75" presetID="53" presetClass="exit" presetSubtype="544" fill="hold" grpId="1" nodeType="withEffect">
                                  <p:stCondLst>
                                    <p:cond delay="0"/>
                                  </p:stCondLst>
                                  <p:childTnLst>
                                    <p:anim calcmode="lin" valueType="num">
                                      <p:cBhvr>
                                        <p:cTn id="76" dur="750"/>
                                        <p:tgtEl>
                                          <p:spTgt spid="60"/>
                                        </p:tgtEl>
                                        <p:attrNameLst>
                                          <p:attrName>ppt_w</p:attrName>
                                        </p:attrNameLst>
                                      </p:cBhvr>
                                      <p:tavLst>
                                        <p:tav tm="0">
                                          <p:val>
                                            <p:strVal val="ppt_w"/>
                                          </p:val>
                                        </p:tav>
                                        <p:tav tm="100000">
                                          <p:val>
                                            <p:fltVal val="0"/>
                                          </p:val>
                                        </p:tav>
                                      </p:tavLst>
                                    </p:anim>
                                    <p:anim calcmode="lin" valueType="num">
                                      <p:cBhvr>
                                        <p:cTn id="77" dur="750"/>
                                        <p:tgtEl>
                                          <p:spTgt spid="60"/>
                                        </p:tgtEl>
                                        <p:attrNameLst>
                                          <p:attrName>ppt_h</p:attrName>
                                        </p:attrNameLst>
                                      </p:cBhvr>
                                      <p:tavLst>
                                        <p:tav tm="0">
                                          <p:val>
                                            <p:strVal val="ppt_h"/>
                                          </p:val>
                                        </p:tav>
                                        <p:tav tm="100000">
                                          <p:val>
                                            <p:fltVal val="0"/>
                                          </p:val>
                                        </p:tav>
                                      </p:tavLst>
                                    </p:anim>
                                    <p:animEffect transition="out" filter="fade">
                                      <p:cBhvr>
                                        <p:cTn id="78" dur="750"/>
                                        <p:tgtEl>
                                          <p:spTgt spid="60"/>
                                        </p:tgtEl>
                                      </p:cBhvr>
                                    </p:animEffect>
                                    <p:anim calcmode="lin" valueType="num">
                                      <p:cBhvr>
                                        <p:cTn id="79" dur="750"/>
                                        <p:tgtEl>
                                          <p:spTgt spid="60"/>
                                        </p:tgtEl>
                                        <p:attrNameLst>
                                          <p:attrName>ppt_x</p:attrName>
                                        </p:attrNameLst>
                                      </p:cBhvr>
                                      <p:tavLst>
                                        <p:tav tm="0">
                                          <p:val>
                                            <p:strVal val="ppt_x"/>
                                          </p:val>
                                        </p:tav>
                                        <p:tav tm="100000">
                                          <p:val>
                                            <p:fltVal val="0.5"/>
                                          </p:val>
                                        </p:tav>
                                      </p:tavLst>
                                    </p:anim>
                                    <p:anim calcmode="lin" valueType="num">
                                      <p:cBhvr>
                                        <p:cTn id="80" dur="750"/>
                                        <p:tgtEl>
                                          <p:spTgt spid="60"/>
                                        </p:tgtEl>
                                        <p:attrNameLst>
                                          <p:attrName>ppt_y</p:attrName>
                                        </p:attrNameLst>
                                      </p:cBhvr>
                                      <p:tavLst>
                                        <p:tav tm="0">
                                          <p:val>
                                            <p:strVal val="ppt_y"/>
                                          </p:val>
                                        </p:tav>
                                        <p:tav tm="100000">
                                          <p:val>
                                            <p:fltVal val="0.5"/>
                                          </p:val>
                                        </p:tav>
                                      </p:tavLst>
                                    </p:anim>
                                    <p:set>
                                      <p:cBhvr>
                                        <p:cTn id="81" dur="1" fill="hold">
                                          <p:stCondLst>
                                            <p:cond delay="749"/>
                                          </p:stCondLst>
                                        </p:cTn>
                                        <p:tgtEl>
                                          <p:spTgt spid="60"/>
                                        </p:tgtEl>
                                        <p:attrNameLst>
                                          <p:attrName>style.visibility</p:attrName>
                                        </p:attrNameLst>
                                      </p:cBhvr>
                                      <p:to>
                                        <p:strVal val="hidden"/>
                                      </p:to>
                                    </p:set>
                                  </p:childTnLst>
                                </p:cTn>
                              </p:par>
                              <p:par>
                                <p:cTn id="82" presetID="53" presetClass="exit" presetSubtype="544" fill="hold" grpId="1" nodeType="withEffect">
                                  <p:stCondLst>
                                    <p:cond delay="0"/>
                                  </p:stCondLst>
                                  <p:childTnLst>
                                    <p:anim calcmode="lin" valueType="num">
                                      <p:cBhvr>
                                        <p:cTn id="83" dur="750"/>
                                        <p:tgtEl>
                                          <p:spTgt spid="61"/>
                                        </p:tgtEl>
                                        <p:attrNameLst>
                                          <p:attrName>ppt_w</p:attrName>
                                        </p:attrNameLst>
                                      </p:cBhvr>
                                      <p:tavLst>
                                        <p:tav tm="0">
                                          <p:val>
                                            <p:strVal val="ppt_w"/>
                                          </p:val>
                                        </p:tav>
                                        <p:tav tm="100000">
                                          <p:val>
                                            <p:fltVal val="0"/>
                                          </p:val>
                                        </p:tav>
                                      </p:tavLst>
                                    </p:anim>
                                    <p:anim calcmode="lin" valueType="num">
                                      <p:cBhvr>
                                        <p:cTn id="84" dur="750"/>
                                        <p:tgtEl>
                                          <p:spTgt spid="61"/>
                                        </p:tgtEl>
                                        <p:attrNameLst>
                                          <p:attrName>ppt_h</p:attrName>
                                        </p:attrNameLst>
                                      </p:cBhvr>
                                      <p:tavLst>
                                        <p:tav tm="0">
                                          <p:val>
                                            <p:strVal val="ppt_h"/>
                                          </p:val>
                                        </p:tav>
                                        <p:tav tm="100000">
                                          <p:val>
                                            <p:fltVal val="0"/>
                                          </p:val>
                                        </p:tav>
                                      </p:tavLst>
                                    </p:anim>
                                    <p:animEffect transition="out" filter="fade">
                                      <p:cBhvr>
                                        <p:cTn id="85" dur="750"/>
                                        <p:tgtEl>
                                          <p:spTgt spid="61"/>
                                        </p:tgtEl>
                                      </p:cBhvr>
                                    </p:animEffect>
                                    <p:anim calcmode="lin" valueType="num">
                                      <p:cBhvr>
                                        <p:cTn id="86" dur="750"/>
                                        <p:tgtEl>
                                          <p:spTgt spid="61"/>
                                        </p:tgtEl>
                                        <p:attrNameLst>
                                          <p:attrName>ppt_x</p:attrName>
                                        </p:attrNameLst>
                                      </p:cBhvr>
                                      <p:tavLst>
                                        <p:tav tm="0">
                                          <p:val>
                                            <p:strVal val="ppt_x"/>
                                          </p:val>
                                        </p:tav>
                                        <p:tav tm="100000">
                                          <p:val>
                                            <p:fltVal val="0.5"/>
                                          </p:val>
                                        </p:tav>
                                      </p:tavLst>
                                    </p:anim>
                                    <p:anim calcmode="lin" valueType="num">
                                      <p:cBhvr>
                                        <p:cTn id="87" dur="750"/>
                                        <p:tgtEl>
                                          <p:spTgt spid="61"/>
                                        </p:tgtEl>
                                        <p:attrNameLst>
                                          <p:attrName>ppt_y</p:attrName>
                                        </p:attrNameLst>
                                      </p:cBhvr>
                                      <p:tavLst>
                                        <p:tav tm="0">
                                          <p:val>
                                            <p:strVal val="ppt_y"/>
                                          </p:val>
                                        </p:tav>
                                        <p:tav tm="100000">
                                          <p:val>
                                            <p:fltVal val="0.5"/>
                                          </p:val>
                                        </p:tav>
                                      </p:tavLst>
                                    </p:anim>
                                    <p:set>
                                      <p:cBhvr>
                                        <p:cTn id="88" dur="1" fill="hold">
                                          <p:stCondLst>
                                            <p:cond delay="749"/>
                                          </p:stCondLst>
                                        </p:cTn>
                                        <p:tgtEl>
                                          <p:spTgt spid="61"/>
                                        </p:tgtEl>
                                        <p:attrNameLst>
                                          <p:attrName>style.visibility</p:attrName>
                                        </p:attrNameLst>
                                      </p:cBhvr>
                                      <p:to>
                                        <p:strVal val="hidden"/>
                                      </p:to>
                                    </p:set>
                                  </p:childTnLst>
                                </p:cTn>
                              </p:par>
                              <p:par>
                                <p:cTn id="89" presetID="53" presetClass="exit" presetSubtype="544" fill="hold" grpId="1" nodeType="withEffect">
                                  <p:stCondLst>
                                    <p:cond delay="0"/>
                                  </p:stCondLst>
                                  <p:childTnLst>
                                    <p:anim calcmode="lin" valueType="num">
                                      <p:cBhvr>
                                        <p:cTn id="90" dur="750"/>
                                        <p:tgtEl>
                                          <p:spTgt spid="62"/>
                                        </p:tgtEl>
                                        <p:attrNameLst>
                                          <p:attrName>ppt_w</p:attrName>
                                        </p:attrNameLst>
                                      </p:cBhvr>
                                      <p:tavLst>
                                        <p:tav tm="0">
                                          <p:val>
                                            <p:strVal val="ppt_w"/>
                                          </p:val>
                                        </p:tav>
                                        <p:tav tm="100000">
                                          <p:val>
                                            <p:fltVal val="0"/>
                                          </p:val>
                                        </p:tav>
                                      </p:tavLst>
                                    </p:anim>
                                    <p:anim calcmode="lin" valueType="num">
                                      <p:cBhvr>
                                        <p:cTn id="91" dur="750"/>
                                        <p:tgtEl>
                                          <p:spTgt spid="62"/>
                                        </p:tgtEl>
                                        <p:attrNameLst>
                                          <p:attrName>ppt_h</p:attrName>
                                        </p:attrNameLst>
                                      </p:cBhvr>
                                      <p:tavLst>
                                        <p:tav tm="0">
                                          <p:val>
                                            <p:strVal val="ppt_h"/>
                                          </p:val>
                                        </p:tav>
                                        <p:tav tm="100000">
                                          <p:val>
                                            <p:fltVal val="0"/>
                                          </p:val>
                                        </p:tav>
                                      </p:tavLst>
                                    </p:anim>
                                    <p:animEffect transition="out" filter="fade">
                                      <p:cBhvr>
                                        <p:cTn id="92" dur="750"/>
                                        <p:tgtEl>
                                          <p:spTgt spid="62"/>
                                        </p:tgtEl>
                                      </p:cBhvr>
                                    </p:animEffect>
                                    <p:anim calcmode="lin" valueType="num">
                                      <p:cBhvr>
                                        <p:cTn id="93" dur="750"/>
                                        <p:tgtEl>
                                          <p:spTgt spid="62"/>
                                        </p:tgtEl>
                                        <p:attrNameLst>
                                          <p:attrName>ppt_x</p:attrName>
                                        </p:attrNameLst>
                                      </p:cBhvr>
                                      <p:tavLst>
                                        <p:tav tm="0">
                                          <p:val>
                                            <p:strVal val="ppt_x"/>
                                          </p:val>
                                        </p:tav>
                                        <p:tav tm="100000">
                                          <p:val>
                                            <p:fltVal val="0.5"/>
                                          </p:val>
                                        </p:tav>
                                      </p:tavLst>
                                    </p:anim>
                                    <p:anim calcmode="lin" valueType="num">
                                      <p:cBhvr>
                                        <p:cTn id="94" dur="750"/>
                                        <p:tgtEl>
                                          <p:spTgt spid="62"/>
                                        </p:tgtEl>
                                        <p:attrNameLst>
                                          <p:attrName>ppt_y</p:attrName>
                                        </p:attrNameLst>
                                      </p:cBhvr>
                                      <p:tavLst>
                                        <p:tav tm="0">
                                          <p:val>
                                            <p:strVal val="ppt_y"/>
                                          </p:val>
                                        </p:tav>
                                        <p:tav tm="100000">
                                          <p:val>
                                            <p:fltVal val="0.5"/>
                                          </p:val>
                                        </p:tav>
                                      </p:tavLst>
                                    </p:anim>
                                    <p:set>
                                      <p:cBhvr>
                                        <p:cTn id="95" dur="1" fill="hold">
                                          <p:stCondLst>
                                            <p:cond delay="749"/>
                                          </p:stCondLst>
                                        </p:cTn>
                                        <p:tgtEl>
                                          <p:spTgt spid="62"/>
                                        </p:tgtEl>
                                        <p:attrNameLst>
                                          <p:attrName>style.visibility</p:attrName>
                                        </p:attrNameLst>
                                      </p:cBhvr>
                                      <p:to>
                                        <p:strVal val="hidden"/>
                                      </p:to>
                                    </p:set>
                                  </p:childTnLst>
                                </p:cTn>
                              </p:par>
                              <p:par>
                                <p:cTn id="96" presetID="53" presetClass="exit" presetSubtype="544" fill="hold" grpId="0" nodeType="withEffect" nodePh="1">
                                  <p:stCondLst>
                                    <p:cond delay="0"/>
                                  </p:stCondLst>
                                  <p:endCondLst>
                                    <p:cond evt="begin" delay="0">
                                      <p:tn val="96"/>
                                    </p:cond>
                                  </p:endCondLst>
                                  <p:childTnLst>
                                    <p:anim calcmode="lin" valueType="num">
                                      <p:cBhvr>
                                        <p:cTn id="97" dur="750"/>
                                        <p:tgtEl>
                                          <p:spTgt spid="19"/>
                                        </p:tgtEl>
                                        <p:attrNameLst>
                                          <p:attrName>ppt_w</p:attrName>
                                        </p:attrNameLst>
                                      </p:cBhvr>
                                      <p:tavLst>
                                        <p:tav tm="0">
                                          <p:val>
                                            <p:strVal val="ppt_w"/>
                                          </p:val>
                                        </p:tav>
                                        <p:tav tm="100000">
                                          <p:val>
                                            <p:fltVal val="0"/>
                                          </p:val>
                                        </p:tav>
                                      </p:tavLst>
                                    </p:anim>
                                    <p:anim calcmode="lin" valueType="num">
                                      <p:cBhvr>
                                        <p:cTn id="98" dur="750"/>
                                        <p:tgtEl>
                                          <p:spTgt spid="19"/>
                                        </p:tgtEl>
                                        <p:attrNameLst>
                                          <p:attrName>ppt_h</p:attrName>
                                        </p:attrNameLst>
                                      </p:cBhvr>
                                      <p:tavLst>
                                        <p:tav tm="0">
                                          <p:val>
                                            <p:strVal val="ppt_h"/>
                                          </p:val>
                                        </p:tav>
                                        <p:tav tm="100000">
                                          <p:val>
                                            <p:fltVal val="0"/>
                                          </p:val>
                                        </p:tav>
                                      </p:tavLst>
                                    </p:anim>
                                    <p:animEffect transition="out" filter="fade">
                                      <p:cBhvr>
                                        <p:cTn id="99" dur="750"/>
                                        <p:tgtEl>
                                          <p:spTgt spid="19"/>
                                        </p:tgtEl>
                                      </p:cBhvr>
                                    </p:animEffect>
                                    <p:anim calcmode="lin" valueType="num">
                                      <p:cBhvr>
                                        <p:cTn id="100" dur="750"/>
                                        <p:tgtEl>
                                          <p:spTgt spid="19"/>
                                        </p:tgtEl>
                                        <p:attrNameLst>
                                          <p:attrName>ppt_x</p:attrName>
                                        </p:attrNameLst>
                                      </p:cBhvr>
                                      <p:tavLst>
                                        <p:tav tm="0">
                                          <p:val>
                                            <p:strVal val="ppt_x"/>
                                          </p:val>
                                        </p:tav>
                                        <p:tav tm="100000">
                                          <p:val>
                                            <p:fltVal val="0.5"/>
                                          </p:val>
                                        </p:tav>
                                      </p:tavLst>
                                    </p:anim>
                                    <p:anim calcmode="lin" valueType="num">
                                      <p:cBhvr>
                                        <p:cTn id="101" dur="750"/>
                                        <p:tgtEl>
                                          <p:spTgt spid="19"/>
                                        </p:tgtEl>
                                        <p:attrNameLst>
                                          <p:attrName>ppt_y</p:attrName>
                                        </p:attrNameLst>
                                      </p:cBhvr>
                                      <p:tavLst>
                                        <p:tav tm="0">
                                          <p:val>
                                            <p:strVal val="ppt_y"/>
                                          </p:val>
                                        </p:tav>
                                        <p:tav tm="100000">
                                          <p:val>
                                            <p:fltVal val="0.5"/>
                                          </p:val>
                                        </p:tav>
                                      </p:tavLst>
                                    </p:anim>
                                    <p:set>
                                      <p:cBhvr>
                                        <p:cTn id="102" dur="1" fill="hold">
                                          <p:stCondLst>
                                            <p:cond delay="749"/>
                                          </p:stCondLst>
                                        </p:cTn>
                                        <p:tgtEl>
                                          <p:spTgt spid="19"/>
                                        </p:tgtEl>
                                        <p:attrNameLst>
                                          <p:attrName>style.visibility</p:attrName>
                                        </p:attrNameLst>
                                      </p:cBhvr>
                                      <p:to>
                                        <p:strVal val="hidden"/>
                                      </p:to>
                                    </p:set>
                                  </p:childTnLst>
                                </p:cTn>
                              </p:par>
                              <p:par>
                                <p:cTn id="103" presetID="53" presetClass="exit" presetSubtype="544" fill="hold" grpId="0" nodeType="withEffect">
                                  <p:stCondLst>
                                    <p:cond delay="0"/>
                                  </p:stCondLst>
                                  <p:childTnLst>
                                    <p:anim calcmode="lin" valueType="num">
                                      <p:cBhvr>
                                        <p:cTn id="104" dur="750"/>
                                        <p:tgtEl>
                                          <p:spTgt spid="20"/>
                                        </p:tgtEl>
                                        <p:attrNameLst>
                                          <p:attrName>ppt_w</p:attrName>
                                        </p:attrNameLst>
                                      </p:cBhvr>
                                      <p:tavLst>
                                        <p:tav tm="0">
                                          <p:val>
                                            <p:strVal val="ppt_w"/>
                                          </p:val>
                                        </p:tav>
                                        <p:tav tm="100000">
                                          <p:val>
                                            <p:fltVal val="0"/>
                                          </p:val>
                                        </p:tav>
                                      </p:tavLst>
                                    </p:anim>
                                    <p:anim calcmode="lin" valueType="num">
                                      <p:cBhvr>
                                        <p:cTn id="105" dur="750"/>
                                        <p:tgtEl>
                                          <p:spTgt spid="20"/>
                                        </p:tgtEl>
                                        <p:attrNameLst>
                                          <p:attrName>ppt_h</p:attrName>
                                        </p:attrNameLst>
                                      </p:cBhvr>
                                      <p:tavLst>
                                        <p:tav tm="0">
                                          <p:val>
                                            <p:strVal val="ppt_h"/>
                                          </p:val>
                                        </p:tav>
                                        <p:tav tm="100000">
                                          <p:val>
                                            <p:fltVal val="0"/>
                                          </p:val>
                                        </p:tav>
                                      </p:tavLst>
                                    </p:anim>
                                    <p:animEffect transition="out" filter="fade">
                                      <p:cBhvr>
                                        <p:cTn id="106" dur="750"/>
                                        <p:tgtEl>
                                          <p:spTgt spid="20"/>
                                        </p:tgtEl>
                                      </p:cBhvr>
                                    </p:animEffect>
                                    <p:anim calcmode="lin" valueType="num">
                                      <p:cBhvr>
                                        <p:cTn id="107" dur="750"/>
                                        <p:tgtEl>
                                          <p:spTgt spid="20"/>
                                        </p:tgtEl>
                                        <p:attrNameLst>
                                          <p:attrName>ppt_x</p:attrName>
                                        </p:attrNameLst>
                                      </p:cBhvr>
                                      <p:tavLst>
                                        <p:tav tm="0">
                                          <p:val>
                                            <p:strVal val="ppt_x"/>
                                          </p:val>
                                        </p:tav>
                                        <p:tav tm="100000">
                                          <p:val>
                                            <p:fltVal val="0.5"/>
                                          </p:val>
                                        </p:tav>
                                      </p:tavLst>
                                    </p:anim>
                                    <p:anim calcmode="lin" valueType="num">
                                      <p:cBhvr>
                                        <p:cTn id="108" dur="750"/>
                                        <p:tgtEl>
                                          <p:spTgt spid="20"/>
                                        </p:tgtEl>
                                        <p:attrNameLst>
                                          <p:attrName>ppt_y</p:attrName>
                                        </p:attrNameLst>
                                      </p:cBhvr>
                                      <p:tavLst>
                                        <p:tav tm="0">
                                          <p:val>
                                            <p:strVal val="ppt_y"/>
                                          </p:val>
                                        </p:tav>
                                        <p:tav tm="100000">
                                          <p:val>
                                            <p:fltVal val="0.5"/>
                                          </p:val>
                                        </p:tav>
                                      </p:tavLst>
                                    </p:anim>
                                    <p:set>
                                      <p:cBhvr>
                                        <p:cTn id="109" dur="1" fill="hold">
                                          <p:stCondLst>
                                            <p:cond delay="749"/>
                                          </p:stCondLst>
                                        </p:cTn>
                                        <p:tgtEl>
                                          <p:spTgt spid="20"/>
                                        </p:tgtEl>
                                        <p:attrNameLst>
                                          <p:attrName>style.visibility</p:attrName>
                                        </p:attrNameLst>
                                      </p:cBhvr>
                                      <p:to>
                                        <p:strVal val="hidden"/>
                                      </p:to>
                                    </p:set>
                                  </p:childTnLst>
                                </p:cTn>
                              </p:par>
                              <p:par>
                                <p:cTn id="110" presetID="53" presetClass="exit" presetSubtype="544" fill="hold" grpId="0" nodeType="withEffect" nodePh="1">
                                  <p:stCondLst>
                                    <p:cond delay="0"/>
                                  </p:stCondLst>
                                  <p:endCondLst>
                                    <p:cond evt="begin" delay="0">
                                      <p:tn val="110"/>
                                    </p:cond>
                                  </p:endCondLst>
                                  <p:childTnLst>
                                    <p:anim calcmode="lin" valueType="num">
                                      <p:cBhvr>
                                        <p:cTn id="111" dur="750"/>
                                        <p:tgtEl>
                                          <p:spTgt spid="21"/>
                                        </p:tgtEl>
                                        <p:attrNameLst>
                                          <p:attrName>ppt_w</p:attrName>
                                        </p:attrNameLst>
                                      </p:cBhvr>
                                      <p:tavLst>
                                        <p:tav tm="0">
                                          <p:val>
                                            <p:strVal val="ppt_w"/>
                                          </p:val>
                                        </p:tav>
                                        <p:tav tm="100000">
                                          <p:val>
                                            <p:fltVal val="0"/>
                                          </p:val>
                                        </p:tav>
                                      </p:tavLst>
                                    </p:anim>
                                    <p:anim calcmode="lin" valueType="num">
                                      <p:cBhvr>
                                        <p:cTn id="112" dur="750"/>
                                        <p:tgtEl>
                                          <p:spTgt spid="21"/>
                                        </p:tgtEl>
                                        <p:attrNameLst>
                                          <p:attrName>ppt_h</p:attrName>
                                        </p:attrNameLst>
                                      </p:cBhvr>
                                      <p:tavLst>
                                        <p:tav tm="0">
                                          <p:val>
                                            <p:strVal val="ppt_h"/>
                                          </p:val>
                                        </p:tav>
                                        <p:tav tm="100000">
                                          <p:val>
                                            <p:fltVal val="0"/>
                                          </p:val>
                                        </p:tav>
                                      </p:tavLst>
                                    </p:anim>
                                    <p:animEffect transition="out" filter="fade">
                                      <p:cBhvr>
                                        <p:cTn id="113" dur="750"/>
                                        <p:tgtEl>
                                          <p:spTgt spid="21"/>
                                        </p:tgtEl>
                                      </p:cBhvr>
                                    </p:animEffect>
                                    <p:anim calcmode="lin" valueType="num">
                                      <p:cBhvr>
                                        <p:cTn id="114" dur="750"/>
                                        <p:tgtEl>
                                          <p:spTgt spid="21"/>
                                        </p:tgtEl>
                                        <p:attrNameLst>
                                          <p:attrName>ppt_x</p:attrName>
                                        </p:attrNameLst>
                                      </p:cBhvr>
                                      <p:tavLst>
                                        <p:tav tm="0">
                                          <p:val>
                                            <p:strVal val="ppt_x"/>
                                          </p:val>
                                        </p:tav>
                                        <p:tav tm="100000">
                                          <p:val>
                                            <p:fltVal val="0.5"/>
                                          </p:val>
                                        </p:tav>
                                      </p:tavLst>
                                    </p:anim>
                                    <p:anim calcmode="lin" valueType="num">
                                      <p:cBhvr>
                                        <p:cTn id="115" dur="750"/>
                                        <p:tgtEl>
                                          <p:spTgt spid="21"/>
                                        </p:tgtEl>
                                        <p:attrNameLst>
                                          <p:attrName>ppt_y</p:attrName>
                                        </p:attrNameLst>
                                      </p:cBhvr>
                                      <p:tavLst>
                                        <p:tav tm="0">
                                          <p:val>
                                            <p:strVal val="ppt_y"/>
                                          </p:val>
                                        </p:tav>
                                        <p:tav tm="100000">
                                          <p:val>
                                            <p:fltVal val="0.5"/>
                                          </p:val>
                                        </p:tav>
                                      </p:tavLst>
                                    </p:anim>
                                    <p:set>
                                      <p:cBhvr>
                                        <p:cTn id="116" dur="1" fill="hold">
                                          <p:stCondLst>
                                            <p:cond delay="749"/>
                                          </p:stCondLst>
                                        </p:cTn>
                                        <p:tgtEl>
                                          <p:spTgt spid="21"/>
                                        </p:tgtEl>
                                        <p:attrNameLst>
                                          <p:attrName>style.visibility</p:attrName>
                                        </p:attrNameLst>
                                      </p:cBhvr>
                                      <p:to>
                                        <p:strVal val="hidden"/>
                                      </p:to>
                                    </p:set>
                                  </p:childTnLst>
                                </p:cTn>
                              </p:par>
                              <p:par>
                                <p:cTn id="117" presetID="53" presetClass="exit" presetSubtype="544" fill="hold" grpId="0" nodeType="withEffect">
                                  <p:stCondLst>
                                    <p:cond delay="0"/>
                                  </p:stCondLst>
                                  <p:childTnLst>
                                    <p:anim calcmode="lin" valueType="num">
                                      <p:cBhvr>
                                        <p:cTn id="118" dur="750"/>
                                        <p:tgtEl>
                                          <p:spTgt spid="22"/>
                                        </p:tgtEl>
                                        <p:attrNameLst>
                                          <p:attrName>ppt_w</p:attrName>
                                        </p:attrNameLst>
                                      </p:cBhvr>
                                      <p:tavLst>
                                        <p:tav tm="0">
                                          <p:val>
                                            <p:strVal val="ppt_w"/>
                                          </p:val>
                                        </p:tav>
                                        <p:tav tm="100000">
                                          <p:val>
                                            <p:fltVal val="0"/>
                                          </p:val>
                                        </p:tav>
                                      </p:tavLst>
                                    </p:anim>
                                    <p:anim calcmode="lin" valueType="num">
                                      <p:cBhvr>
                                        <p:cTn id="119" dur="750"/>
                                        <p:tgtEl>
                                          <p:spTgt spid="22"/>
                                        </p:tgtEl>
                                        <p:attrNameLst>
                                          <p:attrName>ppt_h</p:attrName>
                                        </p:attrNameLst>
                                      </p:cBhvr>
                                      <p:tavLst>
                                        <p:tav tm="0">
                                          <p:val>
                                            <p:strVal val="ppt_h"/>
                                          </p:val>
                                        </p:tav>
                                        <p:tav tm="100000">
                                          <p:val>
                                            <p:fltVal val="0"/>
                                          </p:val>
                                        </p:tav>
                                      </p:tavLst>
                                    </p:anim>
                                    <p:animEffect transition="out" filter="fade">
                                      <p:cBhvr>
                                        <p:cTn id="120" dur="750"/>
                                        <p:tgtEl>
                                          <p:spTgt spid="22"/>
                                        </p:tgtEl>
                                      </p:cBhvr>
                                    </p:animEffect>
                                    <p:anim calcmode="lin" valueType="num">
                                      <p:cBhvr>
                                        <p:cTn id="121" dur="750"/>
                                        <p:tgtEl>
                                          <p:spTgt spid="22"/>
                                        </p:tgtEl>
                                        <p:attrNameLst>
                                          <p:attrName>ppt_x</p:attrName>
                                        </p:attrNameLst>
                                      </p:cBhvr>
                                      <p:tavLst>
                                        <p:tav tm="0">
                                          <p:val>
                                            <p:strVal val="ppt_x"/>
                                          </p:val>
                                        </p:tav>
                                        <p:tav tm="100000">
                                          <p:val>
                                            <p:fltVal val="0.5"/>
                                          </p:val>
                                        </p:tav>
                                      </p:tavLst>
                                    </p:anim>
                                    <p:anim calcmode="lin" valueType="num">
                                      <p:cBhvr>
                                        <p:cTn id="122" dur="750"/>
                                        <p:tgtEl>
                                          <p:spTgt spid="22"/>
                                        </p:tgtEl>
                                        <p:attrNameLst>
                                          <p:attrName>ppt_y</p:attrName>
                                        </p:attrNameLst>
                                      </p:cBhvr>
                                      <p:tavLst>
                                        <p:tav tm="0">
                                          <p:val>
                                            <p:strVal val="ppt_y"/>
                                          </p:val>
                                        </p:tav>
                                        <p:tav tm="100000">
                                          <p:val>
                                            <p:fltVal val="0.5"/>
                                          </p:val>
                                        </p:tav>
                                      </p:tavLst>
                                    </p:anim>
                                    <p:set>
                                      <p:cBhvr>
                                        <p:cTn id="123" dur="1" fill="hold">
                                          <p:stCondLst>
                                            <p:cond delay="749"/>
                                          </p:stCondLst>
                                        </p:cTn>
                                        <p:tgtEl>
                                          <p:spTgt spid="22"/>
                                        </p:tgtEl>
                                        <p:attrNameLst>
                                          <p:attrName>style.visibility</p:attrName>
                                        </p:attrNameLst>
                                      </p:cBhvr>
                                      <p:to>
                                        <p:strVal val="hidden"/>
                                      </p:to>
                                    </p:set>
                                  </p:childTnLst>
                                </p:cTn>
                              </p:par>
                              <p:par>
                                <p:cTn id="124" presetID="53" presetClass="exit" presetSubtype="544" fill="hold" grpId="0" nodeType="withEffect" nodePh="1">
                                  <p:stCondLst>
                                    <p:cond delay="0"/>
                                  </p:stCondLst>
                                  <p:endCondLst>
                                    <p:cond evt="begin" delay="0">
                                      <p:tn val="124"/>
                                    </p:cond>
                                  </p:endCondLst>
                                  <p:childTnLst>
                                    <p:anim calcmode="lin" valueType="num">
                                      <p:cBhvr>
                                        <p:cTn id="125" dur="750"/>
                                        <p:tgtEl>
                                          <p:spTgt spid="23"/>
                                        </p:tgtEl>
                                        <p:attrNameLst>
                                          <p:attrName>ppt_w</p:attrName>
                                        </p:attrNameLst>
                                      </p:cBhvr>
                                      <p:tavLst>
                                        <p:tav tm="0">
                                          <p:val>
                                            <p:strVal val="ppt_w"/>
                                          </p:val>
                                        </p:tav>
                                        <p:tav tm="100000">
                                          <p:val>
                                            <p:fltVal val="0"/>
                                          </p:val>
                                        </p:tav>
                                      </p:tavLst>
                                    </p:anim>
                                    <p:anim calcmode="lin" valueType="num">
                                      <p:cBhvr>
                                        <p:cTn id="126" dur="750"/>
                                        <p:tgtEl>
                                          <p:spTgt spid="23"/>
                                        </p:tgtEl>
                                        <p:attrNameLst>
                                          <p:attrName>ppt_h</p:attrName>
                                        </p:attrNameLst>
                                      </p:cBhvr>
                                      <p:tavLst>
                                        <p:tav tm="0">
                                          <p:val>
                                            <p:strVal val="ppt_h"/>
                                          </p:val>
                                        </p:tav>
                                        <p:tav tm="100000">
                                          <p:val>
                                            <p:fltVal val="0"/>
                                          </p:val>
                                        </p:tav>
                                      </p:tavLst>
                                    </p:anim>
                                    <p:animEffect transition="out" filter="fade">
                                      <p:cBhvr>
                                        <p:cTn id="127" dur="750"/>
                                        <p:tgtEl>
                                          <p:spTgt spid="23"/>
                                        </p:tgtEl>
                                      </p:cBhvr>
                                    </p:animEffect>
                                    <p:anim calcmode="lin" valueType="num">
                                      <p:cBhvr>
                                        <p:cTn id="128" dur="750"/>
                                        <p:tgtEl>
                                          <p:spTgt spid="23"/>
                                        </p:tgtEl>
                                        <p:attrNameLst>
                                          <p:attrName>ppt_x</p:attrName>
                                        </p:attrNameLst>
                                      </p:cBhvr>
                                      <p:tavLst>
                                        <p:tav tm="0">
                                          <p:val>
                                            <p:strVal val="ppt_x"/>
                                          </p:val>
                                        </p:tav>
                                        <p:tav tm="100000">
                                          <p:val>
                                            <p:fltVal val="0.5"/>
                                          </p:val>
                                        </p:tav>
                                      </p:tavLst>
                                    </p:anim>
                                    <p:anim calcmode="lin" valueType="num">
                                      <p:cBhvr>
                                        <p:cTn id="129" dur="750"/>
                                        <p:tgtEl>
                                          <p:spTgt spid="23"/>
                                        </p:tgtEl>
                                        <p:attrNameLst>
                                          <p:attrName>ppt_y</p:attrName>
                                        </p:attrNameLst>
                                      </p:cBhvr>
                                      <p:tavLst>
                                        <p:tav tm="0">
                                          <p:val>
                                            <p:strVal val="ppt_y"/>
                                          </p:val>
                                        </p:tav>
                                        <p:tav tm="100000">
                                          <p:val>
                                            <p:fltVal val="0.5"/>
                                          </p:val>
                                        </p:tav>
                                      </p:tavLst>
                                    </p:anim>
                                    <p:set>
                                      <p:cBhvr>
                                        <p:cTn id="130" dur="1" fill="hold">
                                          <p:stCondLst>
                                            <p:cond delay="749"/>
                                          </p:stCondLst>
                                        </p:cTn>
                                        <p:tgtEl>
                                          <p:spTgt spid="23"/>
                                        </p:tgtEl>
                                        <p:attrNameLst>
                                          <p:attrName>style.visibility</p:attrName>
                                        </p:attrNameLst>
                                      </p:cBhvr>
                                      <p:to>
                                        <p:strVal val="hidden"/>
                                      </p:to>
                                    </p:set>
                                  </p:childTnLst>
                                </p:cTn>
                              </p:par>
                              <p:par>
                                <p:cTn id="131" presetID="53" presetClass="exit" presetSubtype="544" fill="hold" grpId="0" nodeType="withEffect">
                                  <p:stCondLst>
                                    <p:cond delay="0"/>
                                  </p:stCondLst>
                                  <p:childTnLst>
                                    <p:anim calcmode="lin" valueType="num">
                                      <p:cBhvr>
                                        <p:cTn id="132" dur="750"/>
                                        <p:tgtEl>
                                          <p:spTgt spid="24"/>
                                        </p:tgtEl>
                                        <p:attrNameLst>
                                          <p:attrName>ppt_w</p:attrName>
                                        </p:attrNameLst>
                                      </p:cBhvr>
                                      <p:tavLst>
                                        <p:tav tm="0">
                                          <p:val>
                                            <p:strVal val="ppt_w"/>
                                          </p:val>
                                        </p:tav>
                                        <p:tav tm="100000">
                                          <p:val>
                                            <p:fltVal val="0"/>
                                          </p:val>
                                        </p:tav>
                                      </p:tavLst>
                                    </p:anim>
                                    <p:anim calcmode="lin" valueType="num">
                                      <p:cBhvr>
                                        <p:cTn id="133" dur="750"/>
                                        <p:tgtEl>
                                          <p:spTgt spid="24"/>
                                        </p:tgtEl>
                                        <p:attrNameLst>
                                          <p:attrName>ppt_h</p:attrName>
                                        </p:attrNameLst>
                                      </p:cBhvr>
                                      <p:tavLst>
                                        <p:tav tm="0">
                                          <p:val>
                                            <p:strVal val="ppt_h"/>
                                          </p:val>
                                        </p:tav>
                                        <p:tav tm="100000">
                                          <p:val>
                                            <p:fltVal val="0"/>
                                          </p:val>
                                        </p:tav>
                                      </p:tavLst>
                                    </p:anim>
                                    <p:animEffect transition="out" filter="fade">
                                      <p:cBhvr>
                                        <p:cTn id="134" dur="750"/>
                                        <p:tgtEl>
                                          <p:spTgt spid="24"/>
                                        </p:tgtEl>
                                      </p:cBhvr>
                                    </p:animEffect>
                                    <p:anim calcmode="lin" valueType="num">
                                      <p:cBhvr>
                                        <p:cTn id="135" dur="750"/>
                                        <p:tgtEl>
                                          <p:spTgt spid="24"/>
                                        </p:tgtEl>
                                        <p:attrNameLst>
                                          <p:attrName>ppt_x</p:attrName>
                                        </p:attrNameLst>
                                      </p:cBhvr>
                                      <p:tavLst>
                                        <p:tav tm="0">
                                          <p:val>
                                            <p:strVal val="ppt_x"/>
                                          </p:val>
                                        </p:tav>
                                        <p:tav tm="100000">
                                          <p:val>
                                            <p:fltVal val="0.5"/>
                                          </p:val>
                                        </p:tav>
                                      </p:tavLst>
                                    </p:anim>
                                    <p:anim calcmode="lin" valueType="num">
                                      <p:cBhvr>
                                        <p:cTn id="136" dur="750"/>
                                        <p:tgtEl>
                                          <p:spTgt spid="24"/>
                                        </p:tgtEl>
                                        <p:attrNameLst>
                                          <p:attrName>ppt_y</p:attrName>
                                        </p:attrNameLst>
                                      </p:cBhvr>
                                      <p:tavLst>
                                        <p:tav tm="0">
                                          <p:val>
                                            <p:strVal val="ppt_y"/>
                                          </p:val>
                                        </p:tav>
                                        <p:tav tm="100000">
                                          <p:val>
                                            <p:fltVal val="0.5"/>
                                          </p:val>
                                        </p:tav>
                                      </p:tavLst>
                                    </p:anim>
                                    <p:set>
                                      <p:cBhvr>
                                        <p:cTn id="137" dur="1" fill="hold">
                                          <p:stCondLst>
                                            <p:cond delay="749"/>
                                          </p:stCondLst>
                                        </p:cTn>
                                        <p:tgtEl>
                                          <p:spTgt spid="24"/>
                                        </p:tgtEl>
                                        <p:attrNameLst>
                                          <p:attrName>style.visibility</p:attrName>
                                        </p:attrNameLst>
                                      </p:cBhvr>
                                      <p:to>
                                        <p:strVal val="hidden"/>
                                      </p:to>
                                    </p:set>
                                  </p:childTnLst>
                                </p:cTn>
                              </p:par>
                              <p:par>
                                <p:cTn id="138" presetID="53" presetClass="exit" presetSubtype="544" fill="hold" grpId="0" nodeType="withEffect" nodePh="1">
                                  <p:stCondLst>
                                    <p:cond delay="0"/>
                                  </p:stCondLst>
                                  <p:endCondLst>
                                    <p:cond evt="begin" delay="0">
                                      <p:tn val="138"/>
                                    </p:cond>
                                  </p:endCondLst>
                                  <p:childTnLst>
                                    <p:anim calcmode="lin" valueType="num">
                                      <p:cBhvr>
                                        <p:cTn id="139" dur="750"/>
                                        <p:tgtEl>
                                          <p:spTgt spid="25"/>
                                        </p:tgtEl>
                                        <p:attrNameLst>
                                          <p:attrName>ppt_w</p:attrName>
                                        </p:attrNameLst>
                                      </p:cBhvr>
                                      <p:tavLst>
                                        <p:tav tm="0">
                                          <p:val>
                                            <p:strVal val="ppt_w"/>
                                          </p:val>
                                        </p:tav>
                                        <p:tav tm="100000">
                                          <p:val>
                                            <p:fltVal val="0"/>
                                          </p:val>
                                        </p:tav>
                                      </p:tavLst>
                                    </p:anim>
                                    <p:anim calcmode="lin" valueType="num">
                                      <p:cBhvr>
                                        <p:cTn id="140" dur="750"/>
                                        <p:tgtEl>
                                          <p:spTgt spid="25"/>
                                        </p:tgtEl>
                                        <p:attrNameLst>
                                          <p:attrName>ppt_h</p:attrName>
                                        </p:attrNameLst>
                                      </p:cBhvr>
                                      <p:tavLst>
                                        <p:tav tm="0">
                                          <p:val>
                                            <p:strVal val="ppt_h"/>
                                          </p:val>
                                        </p:tav>
                                        <p:tav tm="100000">
                                          <p:val>
                                            <p:fltVal val="0"/>
                                          </p:val>
                                        </p:tav>
                                      </p:tavLst>
                                    </p:anim>
                                    <p:animEffect transition="out" filter="fade">
                                      <p:cBhvr>
                                        <p:cTn id="141" dur="750"/>
                                        <p:tgtEl>
                                          <p:spTgt spid="25"/>
                                        </p:tgtEl>
                                      </p:cBhvr>
                                    </p:animEffect>
                                    <p:anim calcmode="lin" valueType="num">
                                      <p:cBhvr>
                                        <p:cTn id="142" dur="750"/>
                                        <p:tgtEl>
                                          <p:spTgt spid="25"/>
                                        </p:tgtEl>
                                        <p:attrNameLst>
                                          <p:attrName>ppt_x</p:attrName>
                                        </p:attrNameLst>
                                      </p:cBhvr>
                                      <p:tavLst>
                                        <p:tav tm="0">
                                          <p:val>
                                            <p:strVal val="ppt_x"/>
                                          </p:val>
                                        </p:tav>
                                        <p:tav tm="100000">
                                          <p:val>
                                            <p:fltVal val="0.5"/>
                                          </p:val>
                                        </p:tav>
                                      </p:tavLst>
                                    </p:anim>
                                    <p:anim calcmode="lin" valueType="num">
                                      <p:cBhvr>
                                        <p:cTn id="143" dur="750"/>
                                        <p:tgtEl>
                                          <p:spTgt spid="25"/>
                                        </p:tgtEl>
                                        <p:attrNameLst>
                                          <p:attrName>ppt_y</p:attrName>
                                        </p:attrNameLst>
                                      </p:cBhvr>
                                      <p:tavLst>
                                        <p:tav tm="0">
                                          <p:val>
                                            <p:strVal val="ppt_y"/>
                                          </p:val>
                                        </p:tav>
                                        <p:tav tm="100000">
                                          <p:val>
                                            <p:fltVal val="0.5"/>
                                          </p:val>
                                        </p:tav>
                                      </p:tavLst>
                                    </p:anim>
                                    <p:set>
                                      <p:cBhvr>
                                        <p:cTn id="144" dur="1" fill="hold">
                                          <p:stCondLst>
                                            <p:cond delay="749"/>
                                          </p:stCondLst>
                                        </p:cTn>
                                        <p:tgtEl>
                                          <p:spTgt spid="25"/>
                                        </p:tgtEl>
                                        <p:attrNameLst>
                                          <p:attrName>style.visibility</p:attrName>
                                        </p:attrNameLst>
                                      </p:cBhvr>
                                      <p:to>
                                        <p:strVal val="hidden"/>
                                      </p:to>
                                    </p:set>
                                  </p:childTnLst>
                                </p:cTn>
                              </p:par>
                              <p:par>
                                <p:cTn id="145" presetID="53" presetClass="exit" presetSubtype="544" fill="hold" grpId="0" nodeType="withEffect">
                                  <p:stCondLst>
                                    <p:cond delay="0"/>
                                  </p:stCondLst>
                                  <p:childTnLst>
                                    <p:anim calcmode="lin" valueType="num">
                                      <p:cBhvr>
                                        <p:cTn id="146" dur="750"/>
                                        <p:tgtEl>
                                          <p:spTgt spid="43"/>
                                        </p:tgtEl>
                                        <p:attrNameLst>
                                          <p:attrName>ppt_w</p:attrName>
                                        </p:attrNameLst>
                                      </p:cBhvr>
                                      <p:tavLst>
                                        <p:tav tm="0">
                                          <p:val>
                                            <p:strVal val="ppt_w"/>
                                          </p:val>
                                        </p:tav>
                                        <p:tav tm="100000">
                                          <p:val>
                                            <p:fltVal val="0"/>
                                          </p:val>
                                        </p:tav>
                                      </p:tavLst>
                                    </p:anim>
                                    <p:anim calcmode="lin" valueType="num">
                                      <p:cBhvr>
                                        <p:cTn id="147" dur="750"/>
                                        <p:tgtEl>
                                          <p:spTgt spid="43"/>
                                        </p:tgtEl>
                                        <p:attrNameLst>
                                          <p:attrName>ppt_h</p:attrName>
                                        </p:attrNameLst>
                                      </p:cBhvr>
                                      <p:tavLst>
                                        <p:tav tm="0">
                                          <p:val>
                                            <p:strVal val="ppt_h"/>
                                          </p:val>
                                        </p:tav>
                                        <p:tav tm="100000">
                                          <p:val>
                                            <p:fltVal val="0"/>
                                          </p:val>
                                        </p:tav>
                                      </p:tavLst>
                                    </p:anim>
                                    <p:animEffect transition="out" filter="fade">
                                      <p:cBhvr>
                                        <p:cTn id="148" dur="750"/>
                                        <p:tgtEl>
                                          <p:spTgt spid="43"/>
                                        </p:tgtEl>
                                      </p:cBhvr>
                                    </p:animEffect>
                                    <p:anim calcmode="lin" valueType="num">
                                      <p:cBhvr>
                                        <p:cTn id="149" dur="750"/>
                                        <p:tgtEl>
                                          <p:spTgt spid="43"/>
                                        </p:tgtEl>
                                        <p:attrNameLst>
                                          <p:attrName>ppt_x</p:attrName>
                                        </p:attrNameLst>
                                      </p:cBhvr>
                                      <p:tavLst>
                                        <p:tav tm="0">
                                          <p:val>
                                            <p:strVal val="ppt_x"/>
                                          </p:val>
                                        </p:tav>
                                        <p:tav tm="100000">
                                          <p:val>
                                            <p:fltVal val="0.5"/>
                                          </p:val>
                                        </p:tav>
                                      </p:tavLst>
                                    </p:anim>
                                    <p:anim calcmode="lin" valueType="num">
                                      <p:cBhvr>
                                        <p:cTn id="150" dur="750"/>
                                        <p:tgtEl>
                                          <p:spTgt spid="43"/>
                                        </p:tgtEl>
                                        <p:attrNameLst>
                                          <p:attrName>ppt_y</p:attrName>
                                        </p:attrNameLst>
                                      </p:cBhvr>
                                      <p:tavLst>
                                        <p:tav tm="0">
                                          <p:val>
                                            <p:strVal val="ppt_y"/>
                                          </p:val>
                                        </p:tav>
                                        <p:tav tm="100000">
                                          <p:val>
                                            <p:fltVal val="0.5"/>
                                          </p:val>
                                        </p:tav>
                                      </p:tavLst>
                                    </p:anim>
                                    <p:set>
                                      <p:cBhvr>
                                        <p:cTn id="151" dur="1" fill="hold">
                                          <p:stCondLst>
                                            <p:cond delay="749"/>
                                          </p:stCondLst>
                                        </p:cTn>
                                        <p:tgtEl>
                                          <p:spTgt spid="43"/>
                                        </p:tgtEl>
                                        <p:attrNameLst>
                                          <p:attrName>style.visibility</p:attrName>
                                        </p:attrNameLst>
                                      </p:cBhvr>
                                      <p:to>
                                        <p:strVal val="hidden"/>
                                      </p:to>
                                    </p:set>
                                  </p:childTnLst>
                                </p:cTn>
                              </p:par>
                              <p:par>
                                <p:cTn id="152" presetID="53" presetClass="exit" presetSubtype="544" fill="hold" grpId="0" nodeType="withEffect" nodePh="1">
                                  <p:stCondLst>
                                    <p:cond delay="0"/>
                                  </p:stCondLst>
                                  <p:endCondLst>
                                    <p:cond evt="begin" delay="0">
                                      <p:tn val="152"/>
                                    </p:cond>
                                  </p:endCondLst>
                                  <p:childTnLst>
                                    <p:anim calcmode="lin" valueType="num">
                                      <p:cBhvr>
                                        <p:cTn id="153" dur="750"/>
                                        <p:tgtEl>
                                          <p:spTgt spid="44"/>
                                        </p:tgtEl>
                                        <p:attrNameLst>
                                          <p:attrName>ppt_w</p:attrName>
                                        </p:attrNameLst>
                                      </p:cBhvr>
                                      <p:tavLst>
                                        <p:tav tm="0">
                                          <p:val>
                                            <p:strVal val="ppt_w"/>
                                          </p:val>
                                        </p:tav>
                                        <p:tav tm="100000">
                                          <p:val>
                                            <p:fltVal val="0"/>
                                          </p:val>
                                        </p:tav>
                                      </p:tavLst>
                                    </p:anim>
                                    <p:anim calcmode="lin" valueType="num">
                                      <p:cBhvr>
                                        <p:cTn id="154" dur="750"/>
                                        <p:tgtEl>
                                          <p:spTgt spid="44"/>
                                        </p:tgtEl>
                                        <p:attrNameLst>
                                          <p:attrName>ppt_h</p:attrName>
                                        </p:attrNameLst>
                                      </p:cBhvr>
                                      <p:tavLst>
                                        <p:tav tm="0">
                                          <p:val>
                                            <p:strVal val="ppt_h"/>
                                          </p:val>
                                        </p:tav>
                                        <p:tav tm="100000">
                                          <p:val>
                                            <p:fltVal val="0"/>
                                          </p:val>
                                        </p:tav>
                                      </p:tavLst>
                                    </p:anim>
                                    <p:animEffect transition="out" filter="fade">
                                      <p:cBhvr>
                                        <p:cTn id="155" dur="750"/>
                                        <p:tgtEl>
                                          <p:spTgt spid="44"/>
                                        </p:tgtEl>
                                      </p:cBhvr>
                                    </p:animEffect>
                                    <p:anim calcmode="lin" valueType="num">
                                      <p:cBhvr>
                                        <p:cTn id="156" dur="750"/>
                                        <p:tgtEl>
                                          <p:spTgt spid="44"/>
                                        </p:tgtEl>
                                        <p:attrNameLst>
                                          <p:attrName>ppt_x</p:attrName>
                                        </p:attrNameLst>
                                      </p:cBhvr>
                                      <p:tavLst>
                                        <p:tav tm="0">
                                          <p:val>
                                            <p:strVal val="ppt_x"/>
                                          </p:val>
                                        </p:tav>
                                        <p:tav tm="100000">
                                          <p:val>
                                            <p:fltVal val="0.5"/>
                                          </p:val>
                                        </p:tav>
                                      </p:tavLst>
                                    </p:anim>
                                    <p:anim calcmode="lin" valueType="num">
                                      <p:cBhvr>
                                        <p:cTn id="157" dur="750"/>
                                        <p:tgtEl>
                                          <p:spTgt spid="44"/>
                                        </p:tgtEl>
                                        <p:attrNameLst>
                                          <p:attrName>ppt_y</p:attrName>
                                        </p:attrNameLst>
                                      </p:cBhvr>
                                      <p:tavLst>
                                        <p:tav tm="0">
                                          <p:val>
                                            <p:strVal val="ppt_y"/>
                                          </p:val>
                                        </p:tav>
                                        <p:tav tm="100000">
                                          <p:val>
                                            <p:fltVal val="0.5"/>
                                          </p:val>
                                        </p:tav>
                                      </p:tavLst>
                                    </p:anim>
                                    <p:set>
                                      <p:cBhvr>
                                        <p:cTn id="158" dur="1" fill="hold">
                                          <p:stCondLst>
                                            <p:cond delay="749"/>
                                          </p:stCondLst>
                                        </p:cTn>
                                        <p:tgtEl>
                                          <p:spTgt spid="44"/>
                                        </p:tgtEl>
                                        <p:attrNameLst>
                                          <p:attrName>style.visibility</p:attrName>
                                        </p:attrNameLst>
                                      </p:cBhvr>
                                      <p:to>
                                        <p:strVal val="hidden"/>
                                      </p:to>
                                    </p:set>
                                  </p:childTnLst>
                                </p:cTn>
                              </p:par>
                              <p:par>
                                <p:cTn id="159" presetID="53" presetClass="exit" presetSubtype="544" fill="hold" grpId="0" nodeType="withEffect" nodePh="1">
                                  <p:stCondLst>
                                    <p:cond delay="0"/>
                                  </p:stCondLst>
                                  <p:endCondLst>
                                    <p:cond evt="begin" delay="0">
                                      <p:tn val="159"/>
                                    </p:cond>
                                  </p:endCondLst>
                                  <p:childTnLst>
                                    <p:anim calcmode="lin" valueType="num">
                                      <p:cBhvr>
                                        <p:cTn id="160" dur="750"/>
                                        <p:tgtEl>
                                          <p:spTgt spid="45"/>
                                        </p:tgtEl>
                                        <p:attrNameLst>
                                          <p:attrName>ppt_w</p:attrName>
                                        </p:attrNameLst>
                                      </p:cBhvr>
                                      <p:tavLst>
                                        <p:tav tm="0">
                                          <p:val>
                                            <p:strVal val="ppt_w"/>
                                          </p:val>
                                        </p:tav>
                                        <p:tav tm="100000">
                                          <p:val>
                                            <p:fltVal val="0"/>
                                          </p:val>
                                        </p:tav>
                                      </p:tavLst>
                                    </p:anim>
                                    <p:anim calcmode="lin" valueType="num">
                                      <p:cBhvr>
                                        <p:cTn id="161" dur="750"/>
                                        <p:tgtEl>
                                          <p:spTgt spid="45"/>
                                        </p:tgtEl>
                                        <p:attrNameLst>
                                          <p:attrName>ppt_h</p:attrName>
                                        </p:attrNameLst>
                                      </p:cBhvr>
                                      <p:tavLst>
                                        <p:tav tm="0">
                                          <p:val>
                                            <p:strVal val="ppt_h"/>
                                          </p:val>
                                        </p:tav>
                                        <p:tav tm="100000">
                                          <p:val>
                                            <p:fltVal val="0"/>
                                          </p:val>
                                        </p:tav>
                                      </p:tavLst>
                                    </p:anim>
                                    <p:animEffect transition="out" filter="fade">
                                      <p:cBhvr>
                                        <p:cTn id="162" dur="750"/>
                                        <p:tgtEl>
                                          <p:spTgt spid="45"/>
                                        </p:tgtEl>
                                      </p:cBhvr>
                                    </p:animEffect>
                                    <p:anim calcmode="lin" valueType="num">
                                      <p:cBhvr>
                                        <p:cTn id="163" dur="750"/>
                                        <p:tgtEl>
                                          <p:spTgt spid="45"/>
                                        </p:tgtEl>
                                        <p:attrNameLst>
                                          <p:attrName>ppt_x</p:attrName>
                                        </p:attrNameLst>
                                      </p:cBhvr>
                                      <p:tavLst>
                                        <p:tav tm="0">
                                          <p:val>
                                            <p:strVal val="ppt_x"/>
                                          </p:val>
                                        </p:tav>
                                        <p:tav tm="100000">
                                          <p:val>
                                            <p:fltVal val="0.5"/>
                                          </p:val>
                                        </p:tav>
                                      </p:tavLst>
                                    </p:anim>
                                    <p:anim calcmode="lin" valueType="num">
                                      <p:cBhvr>
                                        <p:cTn id="164" dur="750"/>
                                        <p:tgtEl>
                                          <p:spTgt spid="45"/>
                                        </p:tgtEl>
                                        <p:attrNameLst>
                                          <p:attrName>ppt_y</p:attrName>
                                        </p:attrNameLst>
                                      </p:cBhvr>
                                      <p:tavLst>
                                        <p:tav tm="0">
                                          <p:val>
                                            <p:strVal val="ppt_y"/>
                                          </p:val>
                                        </p:tav>
                                        <p:tav tm="100000">
                                          <p:val>
                                            <p:fltVal val="0.5"/>
                                          </p:val>
                                        </p:tav>
                                      </p:tavLst>
                                    </p:anim>
                                    <p:set>
                                      <p:cBhvr>
                                        <p:cTn id="165" dur="1" fill="hold">
                                          <p:stCondLst>
                                            <p:cond delay="749"/>
                                          </p:stCondLst>
                                        </p:cTn>
                                        <p:tgtEl>
                                          <p:spTgt spid="45"/>
                                        </p:tgtEl>
                                        <p:attrNameLst>
                                          <p:attrName>style.visibility</p:attrName>
                                        </p:attrNameLst>
                                      </p:cBhvr>
                                      <p:to>
                                        <p:strVal val="hidden"/>
                                      </p:to>
                                    </p:set>
                                  </p:childTnLst>
                                </p:cTn>
                              </p:par>
                              <p:par>
                                <p:cTn id="166" presetID="53" presetClass="exit" presetSubtype="544" fill="hold" grpId="0" nodeType="withEffect">
                                  <p:stCondLst>
                                    <p:cond delay="0"/>
                                  </p:stCondLst>
                                  <p:childTnLst>
                                    <p:anim calcmode="lin" valueType="num">
                                      <p:cBhvr>
                                        <p:cTn id="167" dur="750"/>
                                        <p:tgtEl>
                                          <p:spTgt spid="46"/>
                                        </p:tgtEl>
                                        <p:attrNameLst>
                                          <p:attrName>ppt_w</p:attrName>
                                        </p:attrNameLst>
                                      </p:cBhvr>
                                      <p:tavLst>
                                        <p:tav tm="0">
                                          <p:val>
                                            <p:strVal val="ppt_w"/>
                                          </p:val>
                                        </p:tav>
                                        <p:tav tm="100000">
                                          <p:val>
                                            <p:fltVal val="0"/>
                                          </p:val>
                                        </p:tav>
                                      </p:tavLst>
                                    </p:anim>
                                    <p:anim calcmode="lin" valueType="num">
                                      <p:cBhvr>
                                        <p:cTn id="168" dur="750"/>
                                        <p:tgtEl>
                                          <p:spTgt spid="46"/>
                                        </p:tgtEl>
                                        <p:attrNameLst>
                                          <p:attrName>ppt_h</p:attrName>
                                        </p:attrNameLst>
                                      </p:cBhvr>
                                      <p:tavLst>
                                        <p:tav tm="0">
                                          <p:val>
                                            <p:strVal val="ppt_h"/>
                                          </p:val>
                                        </p:tav>
                                        <p:tav tm="100000">
                                          <p:val>
                                            <p:fltVal val="0"/>
                                          </p:val>
                                        </p:tav>
                                      </p:tavLst>
                                    </p:anim>
                                    <p:animEffect transition="out" filter="fade">
                                      <p:cBhvr>
                                        <p:cTn id="169" dur="750"/>
                                        <p:tgtEl>
                                          <p:spTgt spid="46"/>
                                        </p:tgtEl>
                                      </p:cBhvr>
                                    </p:animEffect>
                                    <p:anim calcmode="lin" valueType="num">
                                      <p:cBhvr>
                                        <p:cTn id="170" dur="750"/>
                                        <p:tgtEl>
                                          <p:spTgt spid="46"/>
                                        </p:tgtEl>
                                        <p:attrNameLst>
                                          <p:attrName>ppt_x</p:attrName>
                                        </p:attrNameLst>
                                      </p:cBhvr>
                                      <p:tavLst>
                                        <p:tav tm="0">
                                          <p:val>
                                            <p:strVal val="ppt_x"/>
                                          </p:val>
                                        </p:tav>
                                        <p:tav tm="100000">
                                          <p:val>
                                            <p:fltVal val="0.5"/>
                                          </p:val>
                                        </p:tav>
                                      </p:tavLst>
                                    </p:anim>
                                    <p:anim calcmode="lin" valueType="num">
                                      <p:cBhvr>
                                        <p:cTn id="171" dur="750"/>
                                        <p:tgtEl>
                                          <p:spTgt spid="46"/>
                                        </p:tgtEl>
                                        <p:attrNameLst>
                                          <p:attrName>ppt_y</p:attrName>
                                        </p:attrNameLst>
                                      </p:cBhvr>
                                      <p:tavLst>
                                        <p:tav tm="0">
                                          <p:val>
                                            <p:strVal val="ppt_y"/>
                                          </p:val>
                                        </p:tav>
                                        <p:tav tm="100000">
                                          <p:val>
                                            <p:fltVal val="0.5"/>
                                          </p:val>
                                        </p:tav>
                                      </p:tavLst>
                                    </p:anim>
                                    <p:set>
                                      <p:cBhvr>
                                        <p:cTn id="172" dur="1" fill="hold">
                                          <p:stCondLst>
                                            <p:cond delay="749"/>
                                          </p:stCondLst>
                                        </p:cTn>
                                        <p:tgtEl>
                                          <p:spTgt spid="46"/>
                                        </p:tgtEl>
                                        <p:attrNameLst>
                                          <p:attrName>style.visibility</p:attrName>
                                        </p:attrNameLst>
                                      </p:cBhvr>
                                      <p:to>
                                        <p:strVal val="hidden"/>
                                      </p:to>
                                    </p:set>
                                  </p:childTnLst>
                                </p:cTn>
                              </p:par>
                              <p:par>
                                <p:cTn id="173" presetID="53" presetClass="exit" presetSubtype="544" fill="hold" grpId="0" nodeType="withEffect" nodePh="1">
                                  <p:stCondLst>
                                    <p:cond delay="0"/>
                                  </p:stCondLst>
                                  <p:endCondLst>
                                    <p:cond evt="begin" delay="0">
                                      <p:tn val="173"/>
                                    </p:cond>
                                  </p:endCondLst>
                                  <p:childTnLst>
                                    <p:anim calcmode="lin" valueType="num">
                                      <p:cBhvr>
                                        <p:cTn id="174" dur="750"/>
                                        <p:tgtEl>
                                          <p:spTgt spid="47"/>
                                        </p:tgtEl>
                                        <p:attrNameLst>
                                          <p:attrName>ppt_w</p:attrName>
                                        </p:attrNameLst>
                                      </p:cBhvr>
                                      <p:tavLst>
                                        <p:tav tm="0">
                                          <p:val>
                                            <p:strVal val="ppt_w"/>
                                          </p:val>
                                        </p:tav>
                                        <p:tav tm="100000">
                                          <p:val>
                                            <p:fltVal val="0"/>
                                          </p:val>
                                        </p:tav>
                                      </p:tavLst>
                                    </p:anim>
                                    <p:anim calcmode="lin" valueType="num">
                                      <p:cBhvr>
                                        <p:cTn id="175" dur="750"/>
                                        <p:tgtEl>
                                          <p:spTgt spid="47"/>
                                        </p:tgtEl>
                                        <p:attrNameLst>
                                          <p:attrName>ppt_h</p:attrName>
                                        </p:attrNameLst>
                                      </p:cBhvr>
                                      <p:tavLst>
                                        <p:tav tm="0">
                                          <p:val>
                                            <p:strVal val="ppt_h"/>
                                          </p:val>
                                        </p:tav>
                                        <p:tav tm="100000">
                                          <p:val>
                                            <p:fltVal val="0"/>
                                          </p:val>
                                        </p:tav>
                                      </p:tavLst>
                                    </p:anim>
                                    <p:animEffect transition="out" filter="fade">
                                      <p:cBhvr>
                                        <p:cTn id="176" dur="750"/>
                                        <p:tgtEl>
                                          <p:spTgt spid="47"/>
                                        </p:tgtEl>
                                      </p:cBhvr>
                                    </p:animEffect>
                                    <p:anim calcmode="lin" valueType="num">
                                      <p:cBhvr>
                                        <p:cTn id="177" dur="750"/>
                                        <p:tgtEl>
                                          <p:spTgt spid="47"/>
                                        </p:tgtEl>
                                        <p:attrNameLst>
                                          <p:attrName>ppt_x</p:attrName>
                                        </p:attrNameLst>
                                      </p:cBhvr>
                                      <p:tavLst>
                                        <p:tav tm="0">
                                          <p:val>
                                            <p:strVal val="ppt_x"/>
                                          </p:val>
                                        </p:tav>
                                        <p:tav tm="100000">
                                          <p:val>
                                            <p:fltVal val="0.5"/>
                                          </p:val>
                                        </p:tav>
                                      </p:tavLst>
                                    </p:anim>
                                    <p:anim calcmode="lin" valueType="num">
                                      <p:cBhvr>
                                        <p:cTn id="178" dur="750"/>
                                        <p:tgtEl>
                                          <p:spTgt spid="47"/>
                                        </p:tgtEl>
                                        <p:attrNameLst>
                                          <p:attrName>ppt_y</p:attrName>
                                        </p:attrNameLst>
                                      </p:cBhvr>
                                      <p:tavLst>
                                        <p:tav tm="0">
                                          <p:val>
                                            <p:strVal val="ppt_y"/>
                                          </p:val>
                                        </p:tav>
                                        <p:tav tm="100000">
                                          <p:val>
                                            <p:fltVal val="0.5"/>
                                          </p:val>
                                        </p:tav>
                                      </p:tavLst>
                                    </p:anim>
                                    <p:set>
                                      <p:cBhvr>
                                        <p:cTn id="179" dur="1" fill="hold">
                                          <p:stCondLst>
                                            <p:cond delay="749"/>
                                          </p:stCondLst>
                                        </p:cTn>
                                        <p:tgtEl>
                                          <p:spTgt spid="47"/>
                                        </p:tgtEl>
                                        <p:attrNameLst>
                                          <p:attrName>style.visibility</p:attrName>
                                        </p:attrNameLst>
                                      </p:cBhvr>
                                      <p:to>
                                        <p:strVal val="hidden"/>
                                      </p:to>
                                    </p:set>
                                  </p:childTnLst>
                                </p:cTn>
                              </p:par>
                              <p:par>
                                <p:cTn id="180" presetID="53" presetClass="exit" presetSubtype="544" fill="hold" grpId="0" nodeType="withEffect" nodePh="1">
                                  <p:stCondLst>
                                    <p:cond delay="0"/>
                                  </p:stCondLst>
                                  <p:endCondLst>
                                    <p:cond evt="begin" delay="0">
                                      <p:tn val="180"/>
                                    </p:cond>
                                  </p:endCondLst>
                                  <p:childTnLst>
                                    <p:anim calcmode="lin" valueType="num">
                                      <p:cBhvr>
                                        <p:cTn id="181" dur="750"/>
                                        <p:tgtEl>
                                          <p:spTgt spid="48"/>
                                        </p:tgtEl>
                                        <p:attrNameLst>
                                          <p:attrName>ppt_w</p:attrName>
                                        </p:attrNameLst>
                                      </p:cBhvr>
                                      <p:tavLst>
                                        <p:tav tm="0">
                                          <p:val>
                                            <p:strVal val="ppt_w"/>
                                          </p:val>
                                        </p:tav>
                                        <p:tav tm="100000">
                                          <p:val>
                                            <p:fltVal val="0"/>
                                          </p:val>
                                        </p:tav>
                                      </p:tavLst>
                                    </p:anim>
                                    <p:anim calcmode="lin" valueType="num">
                                      <p:cBhvr>
                                        <p:cTn id="182" dur="750"/>
                                        <p:tgtEl>
                                          <p:spTgt spid="48"/>
                                        </p:tgtEl>
                                        <p:attrNameLst>
                                          <p:attrName>ppt_h</p:attrName>
                                        </p:attrNameLst>
                                      </p:cBhvr>
                                      <p:tavLst>
                                        <p:tav tm="0">
                                          <p:val>
                                            <p:strVal val="ppt_h"/>
                                          </p:val>
                                        </p:tav>
                                        <p:tav tm="100000">
                                          <p:val>
                                            <p:fltVal val="0"/>
                                          </p:val>
                                        </p:tav>
                                      </p:tavLst>
                                    </p:anim>
                                    <p:animEffect transition="out" filter="fade">
                                      <p:cBhvr>
                                        <p:cTn id="183" dur="750"/>
                                        <p:tgtEl>
                                          <p:spTgt spid="48"/>
                                        </p:tgtEl>
                                      </p:cBhvr>
                                    </p:animEffect>
                                    <p:anim calcmode="lin" valueType="num">
                                      <p:cBhvr>
                                        <p:cTn id="184" dur="750"/>
                                        <p:tgtEl>
                                          <p:spTgt spid="48"/>
                                        </p:tgtEl>
                                        <p:attrNameLst>
                                          <p:attrName>ppt_x</p:attrName>
                                        </p:attrNameLst>
                                      </p:cBhvr>
                                      <p:tavLst>
                                        <p:tav tm="0">
                                          <p:val>
                                            <p:strVal val="ppt_x"/>
                                          </p:val>
                                        </p:tav>
                                        <p:tav tm="100000">
                                          <p:val>
                                            <p:fltVal val="0.5"/>
                                          </p:val>
                                        </p:tav>
                                      </p:tavLst>
                                    </p:anim>
                                    <p:anim calcmode="lin" valueType="num">
                                      <p:cBhvr>
                                        <p:cTn id="185" dur="750"/>
                                        <p:tgtEl>
                                          <p:spTgt spid="48"/>
                                        </p:tgtEl>
                                        <p:attrNameLst>
                                          <p:attrName>ppt_y</p:attrName>
                                        </p:attrNameLst>
                                      </p:cBhvr>
                                      <p:tavLst>
                                        <p:tav tm="0">
                                          <p:val>
                                            <p:strVal val="ppt_y"/>
                                          </p:val>
                                        </p:tav>
                                        <p:tav tm="100000">
                                          <p:val>
                                            <p:fltVal val="0.5"/>
                                          </p:val>
                                        </p:tav>
                                      </p:tavLst>
                                    </p:anim>
                                    <p:set>
                                      <p:cBhvr>
                                        <p:cTn id="186" dur="1" fill="hold">
                                          <p:stCondLst>
                                            <p:cond delay="749"/>
                                          </p:stCondLst>
                                        </p:cTn>
                                        <p:tgtEl>
                                          <p:spTgt spid="48"/>
                                        </p:tgtEl>
                                        <p:attrNameLst>
                                          <p:attrName>style.visibility</p:attrName>
                                        </p:attrNameLst>
                                      </p:cBhvr>
                                      <p:to>
                                        <p:strVal val="hidden"/>
                                      </p:to>
                                    </p:set>
                                  </p:childTnLst>
                                </p:cTn>
                              </p:par>
                              <p:par>
                                <p:cTn id="187" presetID="53" presetClass="exit" presetSubtype="544" fill="hold" grpId="0" nodeType="withEffect">
                                  <p:stCondLst>
                                    <p:cond delay="0"/>
                                  </p:stCondLst>
                                  <p:childTnLst>
                                    <p:anim calcmode="lin" valueType="num">
                                      <p:cBhvr>
                                        <p:cTn id="188" dur="750"/>
                                        <p:tgtEl>
                                          <p:spTgt spid="49"/>
                                        </p:tgtEl>
                                        <p:attrNameLst>
                                          <p:attrName>ppt_w</p:attrName>
                                        </p:attrNameLst>
                                      </p:cBhvr>
                                      <p:tavLst>
                                        <p:tav tm="0">
                                          <p:val>
                                            <p:strVal val="ppt_w"/>
                                          </p:val>
                                        </p:tav>
                                        <p:tav tm="100000">
                                          <p:val>
                                            <p:fltVal val="0"/>
                                          </p:val>
                                        </p:tav>
                                      </p:tavLst>
                                    </p:anim>
                                    <p:anim calcmode="lin" valueType="num">
                                      <p:cBhvr>
                                        <p:cTn id="189" dur="750"/>
                                        <p:tgtEl>
                                          <p:spTgt spid="49"/>
                                        </p:tgtEl>
                                        <p:attrNameLst>
                                          <p:attrName>ppt_h</p:attrName>
                                        </p:attrNameLst>
                                      </p:cBhvr>
                                      <p:tavLst>
                                        <p:tav tm="0">
                                          <p:val>
                                            <p:strVal val="ppt_h"/>
                                          </p:val>
                                        </p:tav>
                                        <p:tav tm="100000">
                                          <p:val>
                                            <p:fltVal val="0"/>
                                          </p:val>
                                        </p:tav>
                                      </p:tavLst>
                                    </p:anim>
                                    <p:animEffect transition="out" filter="fade">
                                      <p:cBhvr>
                                        <p:cTn id="190" dur="750"/>
                                        <p:tgtEl>
                                          <p:spTgt spid="49"/>
                                        </p:tgtEl>
                                      </p:cBhvr>
                                    </p:animEffect>
                                    <p:anim calcmode="lin" valueType="num">
                                      <p:cBhvr>
                                        <p:cTn id="191" dur="750"/>
                                        <p:tgtEl>
                                          <p:spTgt spid="49"/>
                                        </p:tgtEl>
                                        <p:attrNameLst>
                                          <p:attrName>ppt_x</p:attrName>
                                        </p:attrNameLst>
                                      </p:cBhvr>
                                      <p:tavLst>
                                        <p:tav tm="0">
                                          <p:val>
                                            <p:strVal val="ppt_x"/>
                                          </p:val>
                                        </p:tav>
                                        <p:tav tm="100000">
                                          <p:val>
                                            <p:fltVal val="0.5"/>
                                          </p:val>
                                        </p:tav>
                                      </p:tavLst>
                                    </p:anim>
                                    <p:anim calcmode="lin" valueType="num">
                                      <p:cBhvr>
                                        <p:cTn id="192" dur="750"/>
                                        <p:tgtEl>
                                          <p:spTgt spid="49"/>
                                        </p:tgtEl>
                                        <p:attrNameLst>
                                          <p:attrName>ppt_y</p:attrName>
                                        </p:attrNameLst>
                                      </p:cBhvr>
                                      <p:tavLst>
                                        <p:tav tm="0">
                                          <p:val>
                                            <p:strVal val="ppt_y"/>
                                          </p:val>
                                        </p:tav>
                                        <p:tav tm="100000">
                                          <p:val>
                                            <p:fltVal val="0.5"/>
                                          </p:val>
                                        </p:tav>
                                      </p:tavLst>
                                    </p:anim>
                                    <p:set>
                                      <p:cBhvr>
                                        <p:cTn id="193" dur="1" fill="hold">
                                          <p:stCondLst>
                                            <p:cond delay="749"/>
                                          </p:stCondLst>
                                        </p:cTn>
                                        <p:tgtEl>
                                          <p:spTgt spid="49"/>
                                        </p:tgtEl>
                                        <p:attrNameLst>
                                          <p:attrName>style.visibility</p:attrName>
                                        </p:attrNameLst>
                                      </p:cBhvr>
                                      <p:to>
                                        <p:strVal val="hidden"/>
                                      </p:to>
                                    </p:set>
                                  </p:childTnLst>
                                </p:cTn>
                              </p:par>
                              <p:par>
                                <p:cTn id="194" presetID="53" presetClass="exit" presetSubtype="544" fill="hold" grpId="0" nodeType="withEffect" nodePh="1">
                                  <p:stCondLst>
                                    <p:cond delay="0"/>
                                  </p:stCondLst>
                                  <p:endCondLst>
                                    <p:cond evt="begin" delay="0">
                                      <p:tn val="194"/>
                                    </p:cond>
                                  </p:endCondLst>
                                  <p:childTnLst>
                                    <p:anim calcmode="lin" valueType="num">
                                      <p:cBhvr>
                                        <p:cTn id="195" dur="750"/>
                                        <p:tgtEl>
                                          <p:spTgt spid="50"/>
                                        </p:tgtEl>
                                        <p:attrNameLst>
                                          <p:attrName>ppt_w</p:attrName>
                                        </p:attrNameLst>
                                      </p:cBhvr>
                                      <p:tavLst>
                                        <p:tav tm="0">
                                          <p:val>
                                            <p:strVal val="ppt_w"/>
                                          </p:val>
                                        </p:tav>
                                        <p:tav tm="100000">
                                          <p:val>
                                            <p:fltVal val="0"/>
                                          </p:val>
                                        </p:tav>
                                      </p:tavLst>
                                    </p:anim>
                                    <p:anim calcmode="lin" valueType="num">
                                      <p:cBhvr>
                                        <p:cTn id="196" dur="750"/>
                                        <p:tgtEl>
                                          <p:spTgt spid="50"/>
                                        </p:tgtEl>
                                        <p:attrNameLst>
                                          <p:attrName>ppt_h</p:attrName>
                                        </p:attrNameLst>
                                      </p:cBhvr>
                                      <p:tavLst>
                                        <p:tav tm="0">
                                          <p:val>
                                            <p:strVal val="ppt_h"/>
                                          </p:val>
                                        </p:tav>
                                        <p:tav tm="100000">
                                          <p:val>
                                            <p:fltVal val="0"/>
                                          </p:val>
                                        </p:tav>
                                      </p:tavLst>
                                    </p:anim>
                                    <p:animEffect transition="out" filter="fade">
                                      <p:cBhvr>
                                        <p:cTn id="197" dur="750"/>
                                        <p:tgtEl>
                                          <p:spTgt spid="50"/>
                                        </p:tgtEl>
                                      </p:cBhvr>
                                    </p:animEffect>
                                    <p:anim calcmode="lin" valueType="num">
                                      <p:cBhvr>
                                        <p:cTn id="198" dur="750"/>
                                        <p:tgtEl>
                                          <p:spTgt spid="50"/>
                                        </p:tgtEl>
                                        <p:attrNameLst>
                                          <p:attrName>ppt_x</p:attrName>
                                        </p:attrNameLst>
                                      </p:cBhvr>
                                      <p:tavLst>
                                        <p:tav tm="0">
                                          <p:val>
                                            <p:strVal val="ppt_x"/>
                                          </p:val>
                                        </p:tav>
                                        <p:tav tm="100000">
                                          <p:val>
                                            <p:fltVal val="0.5"/>
                                          </p:val>
                                        </p:tav>
                                      </p:tavLst>
                                    </p:anim>
                                    <p:anim calcmode="lin" valueType="num">
                                      <p:cBhvr>
                                        <p:cTn id="199" dur="750"/>
                                        <p:tgtEl>
                                          <p:spTgt spid="50"/>
                                        </p:tgtEl>
                                        <p:attrNameLst>
                                          <p:attrName>ppt_y</p:attrName>
                                        </p:attrNameLst>
                                      </p:cBhvr>
                                      <p:tavLst>
                                        <p:tav tm="0">
                                          <p:val>
                                            <p:strVal val="ppt_y"/>
                                          </p:val>
                                        </p:tav>
                                        <p:tav tm="100000">
                                          <p:val>
                                            <p:fltVal val="0.5"/>
                                          </p:val>
                                        </p:tav>
                                      </p:tavLst>
                                    </p:anim>
                                    <p:set>
                                      <p:cBhvr>
                                        <p:cTn id="200" dur="1" fill="hold">
                                          <p:stCondLst>
                                            <p:cond delay="749"/>
                                          </p:stCondLst>
                                        </p:cTn>
                                        <p:tgtEl>
                                          <p:spTgt spid="50"/>
                                        </p:tgtEl>
                                        <p:attrNameLst>
                                          <p:attrName>style.visibility</p:attrName>
                                        </p:attrNameLst>
                                      </p:cBhvr>
                                      <p:to>
                                        <p:strVal val="hidden"/>
                                      </p:to>
                                    </p:set>
                                  </p:childTnLst>
                                </p:cTn>
                              </p:par>
                              <p:par>
                                <p:cTn id="201" presetID="53" presetClass="exit" presetSubtype="544" fill="hold" grpId="0" nodeType="withEffect" nodePh="1">
                                  <p:stCondLst>
                                    <p:cond delay="0"/>
                                  </p:stCondLst>
                                  <p:endCondLst>
                                    <p:cond evt="begin" delay="0">
                                      <p:tn val="201"/>
                                    </p:cond>
                                  </p:endCondLst>
                                  <p:childTnLst>
                                    <p:anim calcmode="lin" valueType="num">
                                      <p:cBhvr>
                                        <p:cTn id="202" dur="750"/>
                                        <p:tgtEl>
                                          <p:spTgt spid="51"/>
                                        </p:tgtEl>
                                        <p:attrNameLst>
                                          <p:attrName>ppt_w</p:attrName>
                                        </p:attrNameLst>
                                      </p:cBhvr>
                                      <p:tavLst>
                                        <p:tav tm="0">
                                          <p:val>
                                            <p:strVal val="ppt_w"/>
                                          </p:val>
                                        </p:tav>
                                        <p:tav tm="100000">
                                          <p:val>
                                            <p:fltVal val="0"/>
                                          </p:val>
                                        </p:tav>
                                      </p:tavLst>
                                    </p:anim>
                                    <p:anim calcmode="lin" valueType="num">
                                      <p:cBhvr>
                                        <p:cTn id="203" dur="750"/>
                                        <p:tgtEl>
                                          <p:spTgt spid="51"/>
                                        </p:tgtEl>
                                        <p:attrNameLst>
                                          <p:attrName>ppt_h</p:attrName>
                                        </p:attrNameLst>
                                      </p:cBhvr>
                                      <p:tavLst>
                                        <p:tav tm="0">
                                          <p:val>
                                            <p:strVal val="ppt_h"/>
                                          </p:val>
                                        </p:tav>
                                        <p:tav tm="100000">
                                          <p:val>
                                            <p:fltVal val="0"/>
                                          </p:val>
                                        </p:tav>
                                      </p:tavLst>
                                    </p:anim>
                                    <p:animEffect transition="out" filter="fade">
                                      <p:cBhvr>
                                        <p:cTn id="204" dur="750"/>
                                        <p:tgtEl>
                                          <p:spTgt spid="51"/>
                                        </p:tgtEl>
                                      </p:cBhvr>
                                    </p:animEffect>
                                    <p:anim calcmode="lin" valueType="num">
                                      <p:cBhvr>
                                        <p:cTn id="205" dur="750"/>
                                        <p:tgtEl>
                                          <p:spTgt spid="51"/>
                                        </p:tgtEl>
                                        <p:attrNameLst>
                                          <p:attrName>ppt_x</p:attrName>
                                        </p:attrNameLst>
                                      </p:cBhvr>
                                      <p:tavLst>
                                        <p:tav tm="0">
                                          <p:val>
                                            <p:strVal val="ppt_x"/>
                                          </p:val>
                                        </p:tav>
                                        <p:tav tm="100000">
                                          <p:val>
                                            <p:fltVal val="0.5"/>
                                          </p:val>
                                        </p:tav>
                                      </p:tavLst>
                                    </p:anim>
                                    <p:anim calcmode="lin" valueType="num">
                                      <p:cBhvr>
                                        <p:cTn id="206" dur="750"/>
                                        <p:tgtEl>
                                          <p:spTgt spid="51"/>
                                        </p:tgtEl>
                                        <p:attrNameLst>
                                          <p:attrName>ppt_y</p:attrName>
                                        </p:attrNameLst>
                                      </p:cBhvr>
                                      <p:tavLst>
                                        <p:tav tm="0">
                                          <p:val>
                                            <p:strVal val="ppt_y"/>
                                          </p:val>
                                        </p:tav>
                                        <p:tav tm="100000">
                                          <p:val>
                                            <p:fltVal val="0.5"/>
                                          </p:val>
                                        </p:tav>
                                      </p:tavLst>
                                    </p:anim>
                                    <p:set>
                                      <p:cBhvr>
                                        <p:cTn id="207" dur="1" fill="hold">
                                          <p:stCondLst>
                                            <p:cond delay="749"/>
                                          </p:stCondLst>
                                        </p:cTn>
                                        <p:tgtEl>
                                          <p:spTgt spid="51"/>
                                        </p:tgtEl>
                                        <p:attrNameLst>
                                          <p:attrName>style.visibility</p:attrName>
                                        </p:attrNameLst>
                                      </p:cBhvr>
                                      <p:to>
                                        <p:strVal val="hidden"/>
                                      </p:to>
                                    </p:set>
                                  </p:childTnLst>
                                </p:cTn>
                              </p:par>
                              <p:par>
                                <p:cTn id="208" presetID="53" presetClass="exit" presetSubtype="544" fill="hold" grpId="0" nodeType="withEffect">
                                  <p:stCondLst>
                                    <p:cond delay="0"/>
                                  </p:stCondLst>
                                  <p:childTnLst>
                                    <p:anim calcmode="lin" valueType="num">
                                      <p:cBhvr>
                                        <p:cTn id="209" dur="750"/>
                                        <p:tgtEl>
                                          <p:spTgt spid="52"/>
                                        </p:tgtEl>
                                        <p:attrNameLst>
                                          <p:attrName>ppt_w</p:attrName>
                                        </p:attrNameLst>
                                      </p:cBhvr>
                                      <p:tavLst>
                                        <p:tav tm="0">
                                          <p:val>
                                            <p:strVal val="ppt_w"/>
                                          </p:val>
                                        </p:tav>
                                        <p:tav tm="100000">
                                          <p:val>
                                            <p:fltVal val="0"/>
                                          </p:val>
                                        </p:tav>
                                      </p:tavLst>
                                    </p:anim>
                                    <p:anim calcmode="lin" valueType="num">
                                      <p:cBhvr>
                                        <p:cTn id="210" dur="750"/>
                                        <p:tgtEl>
                                          <p:spTgt spid="52"/>
                                        </p:tgtEl>
                                        <p:attrNameLst>
                                          <p:attrName>ppt_h</p:attrName>
                                        </p:attrNameLst>
                                      </p:cBhvr>
                                      <p:tavLst>
                                        <p:tav tm="0">
                                          <p:val>
                                            <p:strVal val="ppt_h"/>
                                          </p:val>
                                        </p:tav>
                                        <p:tav tm="100000">
                                          <p:val>
                                            <p:fltVal val="0"/>
                                          </p:val>
                                        </p:tav>
                                      </p:tavLst>
                                    </p:anim>
                                    <p:animEffect transition="out" filter="fade">
                                      <p:cBhvr>
                                        <p:cTn id="211" dur="750"/>
                                        <p:tgtEl>
                                          <p:spTgt spid="52"/>
                                        </p:tgtEl>
                                      </p:cBhvr>
                                    </p:animEffect>
                                    <p:anim calcmode="lin" valueType="num">
                                      <p:cBhvr>
                                        <p:cTn id="212" dur="750"/>
                                        <p:tgtEl>
                                          <p:spTgt spid="52"/>
                                        </p:tgtEl>
                                        <p:attrNameLst>
                                          <p:attrName>ppt_x</p:attrName>
                                        </p:attrNameLst>
                                      </p:cBhvr>
                                      <p:tavLst>
                                        <p:tav tm="0">
                                          <p:val>
                                            <p:strVal val="ppt_x"/>
                                          </p:val>
                                        </p:tav>
                                        <p:tav tm="100000">
                                          <p:val>
                                            <p:fltVal val="0.5"/>
                                          </p:val>
                                        </p:tav>
                                      </p:tavLst>
                                    </p:anim>
                                    <p:anim calcmode="lin" valueType="num">
                                      <p:cBhvr>
                                        <p:cTn id="213" dur="750"/>
                                        <p:tgtEl>
                                          <p:spTgt spid="52"/>
                                        </p:tgtEl>
                                        <p:attrNameLst>
                                          <p:attrName>ppt_y</p:attrName>
                                        </p:attrNameLst>
                                      </p:cBhvr>
                                      <p:tavLst>
                                        <p:tav tm="0">
                                          <p:val>
                                            <p:strVal val="ppt_y"/>
                                          </p:val>
                                        </p:tav>
                                        <p:tav tm="100000">
                                          <p:val>
                                            <p:fltVal val="0.5"/>
                                          </p:val>
                                        </p:tav>
                                      </p:tavLst>
                                    </p:anim>
                                    <p:set>
                                      <p:cBhvr>
                                        <p:cTn id="214" dur="1" fill="hold">
                                          <p:stCondLst>
                                            <p:cond delay="749"/>
                                          </p:stCondLst>
                                        </p:cTn>
                                        <p:tgtEl>
                                          <p:spTgt spid="52"/>
                                        </p:tgtEl>
                                        <p:attrNameLst>
                                          <p:attrName>style.visibility</p:attrName>
                                        </p:attrNameLst>
                                      </p:cBhvr>
                                      <p:to>
                                        <p:strVal val="hidden"/>
                                      </p:to>
                                    </p:set>
                                  </p:childTnLst>
                                </p:cTn>
                              </p:par>
                              <p:par>
                                <p:cTn id="215" presetID="53" presetClass="exit" presetSubtype="544" fill="hold" grpId="0" nodeType="withEffect" nodePh="1">
                                  <p:stCondLst>
                                    <p:cond delay="0"/>
                                  </p:stCondLst>
                                  <p:endCondLst>
                                    <p:cond evt="begin" delay="0">
                                      <p:tn val="215"/>
                                    </p:cond>
                                  </p:endCondLst>
                                  <p:childTnLst>
                                    <p:anim calcmode="lin" valueType="num">
                                      <p:cBhvr>
                                        <p:cTn id="216" dur="750"/>
                                        <p:tgtEl>
                                          <p:spTgt spid="53"/>
                                        </p:tgtEl>
                                        <p:attrNameLst>
                                          <p:attrName>ppt_w</p:attrName>
                                        </p:attrNameLst>
                                      </p:cBhvr>
                                      <p:tavLst>
                                        <p:tav tm="0">
                                          <p:val>
                                            <p:strVal val="ppt_w"/>
                                          </p:val>
                                        </p:tav>
                                        <p:tav tm="100000">
                                          <p:val>
                                            <p:fltVal val="0"/>
                                          </p:val>
                                        </p:tav>
                                      </p:tavLst>
                                    </p:anim>
                                    <p:anim calcmode="lin" valueType="num">
                                      <p:cBhvr>
                                        <p:cTn id="217" dur="750"/>
                                        <p:tgtEl>
                                          <p:spTgt spid="53"/>
                                        </p:tgtEl>
                                        <p:attrNameLst>
                                          <p:attrName>ppt_h</p:attrName>
                                        </p:attrNameLst>
                                      </p:cBhvr>
                                      <p:tavLst>
                                        <p:tav tm="0">
                                          <p:val>
                                            <p:strVal val="ppt_h"/>
                                          </p:val>
                                        </p:tav>
                                        <p:tav tm="100000">
                                          <p:val>
                                            <p:fltVal val="0"/>
                                          </p:val>
                                        </p:tav>
                                      </p:tavLst>
                                    </p:anim>
                                    <p:animEffect transition="out" filter="fade">
                                      <p:cBhvr>
                                        <p:cTn id="218" dur="750"/>
                                        <p:tgtEl>
                                          <p:spTgt spid="53"/>
                                        </p:tgtEl>
                                      </p:cBhvr>
                                    </p:animEffect>
                                    <p:anim calcmode="lin" valueType="num">
                                      <p:cBhvr>
                                        <p:cTn id="219" dur="750"/>
                                        <p:tgtEl>
                                          <p:spTgt spid="53"/>
                                        </p:tgtEl>
                                        <p:attrNameLst>
                                          <p:attrName>ppt_x</p:attrName>
                                        </p:attrNameLst>
                                      </p:cBhvr>
                                      <p:tavLst>
                                        <p:tav tm="0">
                                          <p:val>
                                            <p:strVal val="ppt_x"/>
                                          </p:val>
                                        </p:tav>
                                        <p:tav tm="100000">
                                          <p:val>
                                            <p:fltVal val="0.5"/>
                                          </p:val>
                                        </p:tav>
                                      </p:tavLst>
                                    </p:anim>
                                    <p:anim calcmode="lin" valueType="num">
                                      <p:cBhvr>
                                        <p:cTn id="220" dur="750"/>
                                        <p:tgtEl>
                                          <p:spTgt spid="53"/>
                                        </p:tgtEl>
                                        <p:attrNameLst>
                                          <p:attrName>ppt_y</p:attrName>
                                        </p:attrNameLst>
                                      </p:cBhvr>
                                      <p:tavLst>
                                        <p:tav tm="0">
                                          <p:val>
                                            <p:strVal val="ppt_y"/>
                                          </p:val>
                                        </p:tav>
                                        <p:tav tm="100000">
                                          <p:val>
                                            <p:fltVal val="0.5"/>
                                          </p:val>
                                        </p:tav>
                                      </p:tavLst>
                                    </p:anim>
                                    <p:set>
                                      <p:cBhvr>
                                        <p:cTn id="221" dur="1" fill="hold">
                                          <p:stCondLst>
                                            <p:cond delay="749"/>
                                          </p:stCondLst>
                                        </p:cTn>
                                        <p:tgtEl>
                                          <p:spTgt spid="53"/>
                                        </p:tgtEl>
                                        <p:attrNameLst>
                                          <p:attrName>style.visibility</p:attrName>
                                        </p:attrNameLst>
                                      </p:cBhvr>
                                      <p:to>
                                        <p:strVal val="hidden"/>
                                      </p:to>
                                    </p:set>
                                  </p:childTnLst>
                                </p:cTn>
                              </p:par>
                              <p:par>
                                <p:cTn id="222" presetID="53" presetClass="exit" presetSubtype="544" fill="hold" grpId="0" nodeType="withEffect" nodePh="1">
                                  <p:stCondLst>
                                    <p:cond delay="0"/>
                                  </p:stCondLst>
                                  <p:endCondLst>
                                    <p:cond evt="begin" delay="0">
                                      <p:tn val="222"/>
                                    </p:cond>
                                  </p:endCondLst>
                                  <p:childTnLst>
                                    <p:anim calcmode="lin" valueType="num">
                                      <p:cBhvr>
                                        <p:cTn id="223" dur="750"/>
                                        <p:tgtEl>
                                          <p:spTgt spid="54"/>
                                        </p:tgtEl>
                                        <p:attrNameLst>
                                          <p:attrName>ppt_w</p:attrName>
                                        </p:attrNameLst>
                                      </p:cBhvr>
                                      <p:tavLst>
                                        <p:tav tm="0">
                                          <p:val>
                                            <p:strVal val="ppt_w"/>
                                          </p:val>
                                        </p:tav>
                                        <p:tav tm="100000">
                                          <p:val>
                                            <p:fltVal val="0"/>
                                          </p:val>
                                        </p:tav>
                                      </p:tavLst>
                                    </p:anim>
                                    <p:anim calcmode="lin" valueType="num">
                                      <p:cBhvr>
                                        <p:cTn id="224" dur="750"/>
                                        <p:tgtEl>
                                          <p:spTgt spid="54"/>
                                        </p:tgtEl>
                                        <p:attrNameLst>
                                          <p:attrName>ppt_h</p:attrName>
                                        </p:attrNameLst>
                                      </p:cBhvr>
                                      <p:tavLst>
                                        <p:tav tm="0">
                                          <p:val>
                                            <p:strVal val="ppt_h"/>
                                          </p:val>
                                        </p:tav>
                                        <p:tav tm="100000">
                                          <p:val>
                                            <p:fltVal val="0"/>
                                          </p:val>
                                        </p:tav>
                                      </p:tavLst>
                                    </p:anim>
                                    <p:animEffect transition="out" filter="fade">
                                      <p:cBhvr>
                                        <p:cTn id="225" dur="750"/>
                                        <p:tgtEl>
                                          <p:spTgt spid="54"/>
                                        </p:tgtEl>
                                      </p:cBhvr>
                                    </p:animEffect>
                                    <p:anim calcmode="lin" valueType="num">
                                      <p:cBhvr>
                                        <p:cTn id="226" dur="750"/>
                                        <p:tgtEl>
                                          <p:spTgt spid="54"/>
                                        </p:tgtEl>
                                        <p:attrNameLst>
                                          <p:attrName>ppt_x</p:attrName>
                                        </p:attrNameLst>
                                      </p:cBhvr>
                                      <p:tavLst>
                                        <p:tav tm="0">
                                          <p:val>
                                            <p:strVal val="ppt_x"/>
                                          </p:val>
                                        </p:tav>
                                        <p:tav tm="100000">
                                          <p:val>
                                            <p:fltVal val="0.5"/>
                                          </p:val>
                                        </p:tav>
                                      </p:tavLst>
                                    </p:anim>
                                    <p:anim calcmode="lin" valueType="num">
                                      <p:cBhvr>
                                        <p:cTn id="227" dur="750"/>
                                        <p:tgtEl>
                                          <p:spTgt spid="54"/>
                                        </p:tgtEl>
                                        <p:attrNameLst>
                                          <p:attrName>ppt_y</p:attrName>
                                        </p:attrNameLst>
                                      </p:cBhvr>
                                      <p:tavLst>
                                        <p:tav tm="0">
                                          <p:val>
                                            <p:strVal val="ppt_y"/>
                                          </p:val>
                                        </p:tav>
                                        <p:tav tm="100000">
                                          <p:val>
                                            <p:fltVal val="0.5"/>
                                          </p:val>
                                        </p:tav>
                                      </p:tavLst>
                                    </p:anim>
                                    <p:set>
                                      <p:cBhvr>
                                        <p:cTn id="228" dur="1" fill="hold">
                                          <p:stCondLst>
                                            <p:cond delay="749"/>
                                          </p:stCondLst>
                                        </p:cTn>
                                        <p:tgtEl>
                                          <p:spTgt spid="5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animBg="1"/>
      <p:bldP spid="21" grpId="0"/>
      <p:bldP spid="22" grpId="0" animBg="1"/>
      <p:bldP spid="23" grpId="0"/>
      <p:bldP spid="24" grpId="0" animBg="1"/>
      <p:bldP spid="25" grpId="0"/>
      <p:bldP spid="43" grpId="0" animBg="1"/>
      <p:bldP spid="44" grpId="0"/>
      <p:bldP spid="45" grpId="0"/>
      <p:bldP spid="46" grpId="0" animBg="1"/>
      <p:bldP spid="47" grpId="0"/>
      <p:bldP spid="48" grpId="0"/>
      <p:bldP spid="49" grpId="0" animBg="1"/>
      <p:bldP spid="50" grpId="0"/>
      <p:bldP spid="51" grpId="0"/>
      <p:bldP spid="52" grpId="0" animBg="1"/>
      <p:bldP spid="53" grpId="0"/>
      <p:bldP spid="54" grpId="0"/>
      <p:bldP spid="55" grpId="0"/>
      <p:bldP spid="55" grpId="1"/>
      <p:bldP spid="56" grpId="0"/>
      <p:bldP spid="56" grpId="1"/>
      <p:bldP spid="57" grpId="0"/>
      <p:bldP spid="57" grpId="1"/>
      <p:bldP spid="58" grpId="0"/>
      <p:bldP spid="58" grpId="1"/>
      <p:bldP spid="59" grpId="0"/>
      <p:bldP spid="59" grpId="1"/>
      <p:bldP spid="60" grpId="0"/>
      <p:bldP spid="60" grpId="1"/>
      <p:bldP spid="61" grpId="0"/>
      <p:bldP spid="61" grpId="1"/>
      <p:bldP spid="62" grpId="0"/>
      <p:bldP spid="62"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reeform 5"/>
          <p:cNvSpPr>
            <a:spLocks/>
          </p:cNvSpPr>
          <p:nvPr/>
        </p:nvSpPr>
        <p:spPr bwMode="auto">
          <a:xfrm>
            <a:off x="3624156" y="1516968"/>
            <a:ext cx="2194322" cy="2175271"/>
          </a:xfrm>
          <a:custGeom>
            <a:avLst/>
            <a:gdLst>
              <a:gd name="T0" fmla="*/ 2147483646 w 197"/>
              <a:gd name="T1" fmla="*/ 2147483646 h 195"/>
              <a:gd name="T2" fmla="*/ 2147483646 w 197"/>
              <a:gd name="T3" fmla="*/ 2147483646 h 195"/>
              <a:gd name="T4" fmla="*/ 2147483646 w 197"/>
              <a:gd name="T5" fmla="*/ 2147483646 h 195"/>
              <a:gd name="T6" fmla="*/ 2147483646 w 197"/>
              <a:gd name="T7" fmla="*/ 2147483646 h 195"/>
              <a:gd name="T8" fmla="*/ 2147483646 w 197"/>
              <a:gd name="T9" fmla="*/ 2147483646 h 195"/>
              <a:gd name="T10" fmla="*/ 2147483646 w 197"/>
              <a:gd name="T11" fmla="*/ 2147483646 h 195"/>
              <a:gd name="T12" fmla="*/ 2147483646 w 197"/>
              <a:gd name="T13" fmla="*/ 2147483646 h 195"/>
              <a:gd name="T14" fmla="*/ 2147483646 w 197"/>
              <a:gd name="T15" fmla="*/ 2147483646 h 195"/>
              <a:gd name="T16" fmla="*/ 2147483646 w 197"/>
              <a:gd name="T17" fmla="*/ 2147483646 h 195"/>
              <a:gd name="T18" fmla="*/ 2147483646 w 197"/>
              <a:gd name="T19" fmla="*/ 2147483646 h 195"/>
              <a:gd name="T20" fmla="*/ 2147483646 w 197"/>
              <a:gd name="T21" fmla="*/ 2147483646 h 195"/>
              <a:gd name="T22" fmla="*/ 2147483646 w 197"/>
              <a:gd name="T23" fmla="*/ 0 h 195"/>
              <a:gd name="T24" fmla="*/ 2147483646 w 197"/>
              <a:gd name="T25" fmla="*/ 2147483646 h 195"/>
              <a:gd name="T26" fmla="*/ 2147483646 w 197"/>
              <a:gd name="T27" fmla="*/ 0 h 195"/>
              <a:gd name="T28" fmla="*/ 2147483646 w 197"/>
              <a:gd name="T29" fmla="*/ 2147483646 h 195"/>
              <a:gd name="T30" fmla="*/ 2147483646 w 197"/>
              <a:gd name="T31" fmla="*/ 2147483646 h 195"/>
              <a:gd name="T32" fmla="*/ 2147483646 w 197"/>
              <a:gd name="T33" fmla="*/ 2147483646 h 195"/>
              <a:gd name="T34" fmla="*/ 2147483646 w 197"/>
              <a:gd name="T35" fmla="*/ 2147483646 h 195"/>
              <a:gd name="T36" fmla="*/ 2147483646 w 197"/>
              <a:gd name="T37" fmla="*/ 2147483646 h 195"/>
              <a:gd name="T38" fmla="*/ 2147483646 w 197"/>
              <a:gd name="T39" fmla="*/ 2147483646 h 195"/>
              <a:gd name="T40" fmla="*/ 2147483646 w 197"/>
              <a:gd name="T41" fmla="*/ 2147483646 h 195"/>
              <a:gd name="T42" fmla="*/ 2147483646 w 197"/>
              <a:gd name="T43" fmla="*/ 2147483646 h 195"/>
              <a:gd name="T44" fmla="*/ 2147483646 w 197"/>
              <a:gd name="T45" fmla="*/ 2147483646 h 195"/>
              <a:gd name="T46" fmla="*/ 0 w 197"/>
              <a:gd name="T47" fmla="*/ 2147483646 h 195"/>
              <a:gd name="T48" fmla="*/ 2147483646 w 197"/>
              <a:gd name="T49" fmla="*/ 2147483646 h 195"/>
              <a:gd name="T50" fmla="*/ 0 w 197"/>
              <a:gd name="T51" fmla="*/ 2147483646 h 195"/>
              <a:gd name="T52" fmla="*/ 2147483646 w 197"/>
              <a:gd name="T53" fmla="*/ 2147483646 h 195"/>
              <a:gd name="T54" fmla="*/ 2147483646 w 197"/>
              <a:gd name="T55" fmla="*/ 2147483646 h 195"/>
              <a:gd name="T56" fmla="*/ 2147483646 w 197"/>
              <a:gd name="T57" fmla="*/ 2147483646 h 195"/>
              <a:gd name="T58" fmla="*/ 2147483646 w 197"/>
              <a:gd name="T59" fmla="*/ 2147483646 h 195"/>
              <a:gd name="T60" fmla="*/ 2147483646 w 197"/>
              <a:gd name="T61" fmla="*/ 2147483646 h 195"/>
              <a:gd name="T62" fmla="*/ 2147483646 w 197"/>
              <a:gd name="T63" fmla="*/ 2147483646 h 195"/>
              <a:gd name="T64" fmla="*/ 2147483646 w 197"/>
              <a:gd name="T65" fmla="*/ 2147483646 h 195"/>
              <a:gd name="T66" fmla="*/ 2147483646 w 197"/>
              <a:gd name="T67" fmla="*/ 2147483646 h 195"/>
              <a:gd name="T68" fmla="*/ 2147483646 w 197"/>
              <a:gd name="T69" fmla="*/ 2147483646 h 195"/>
              <a:gd name="T70" fmla="*/ 2147483646 w 197"/>
              <a:gd name="T71" fmla="*/ 2147483646 h 195"/>
              <a:gd name="T72" fmla="*/ 2147483646 w 197"/>
              <a:gd name="T73" fmla="*/ 2147483646 h 195"/>
              <a:gd name="T74" fmla="*/ 2147483646 w 197"/>
              <a:gd name="T75" fmla="*/ 2147483646 h 195"/>
              <a:gd name="T76" fmla="*/ 2147483646 w 197"/>
              <a:gd name="T77" fmla="*/ 2147483646 h 195"/>
              <a:gd name="T78" fmla="*/ 2147483646 w 197"/>
              <a:gd name="T79" fmla="*/ 2147483646 h 195"/>
              <a:gd name="T80" fmla="*/ 2147483646 w 197"/>
              <a:gd name="T81" fmla="*/ 2147483646 h 195"/>
              <a:gd name="T82" fmla="*/ 2147483646 w 197"/>
              <a:gd name="T83" fmla="*/ 2147483646 h 195"/>
              <a:gd name="T84" fmla="*/ 2147483646 w 197"/>
              <a:gd name="T85" fmla="*/ 2147483646 h 195"/>
              <a:gd name="T86" fmla="*/ 2147483646 w 197"/>
              <a:gd name="T87" fmla="*/ 2147483646 h 195"/>
              <a:gd name="T88" fmla="*/ 2147483646 w 197"/>
              <a:gd name="T89" fmla="*/ 2147483646 h 195"/>
              <a:gd name="T90" fmla="*/ 2147483646 w 197"/>
              <a:gd name="T91" fmla="*/ 2147483646 h 195"/>
              <a:gd name="T92" fmla="*/ 2147483646 w 197"/>
              <a:gd name="T93" fmla="*/ 2147483646 h 195"/>
              <a:gd name="T94" fmla="*/ 2147483646 w 197"/>
              <a:gd name="T95" fmla="*/ 2147483646 h 19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97" h="195">
                <a:moveTo>
                  <a:pt x="195" y="106"/>
                </a:moveTo>
                <a:cubicBezTo>
                  <a:pt x="189" y="105"/>
                  <a:pt x="189" y="105"/>
                  <a:pt x="189" y="105"/>
                </a:cubicBezTo>
                <a:cubicBezTo>
                  <a:pt x="189" y="103"/>
                  <a:pt x="190" y="100"/>
                  <a:pt x="190" y="97"/>
                </a:cubicBezTo>
                <a:cubicBezTo>
                  <a:pt x="190" y="95"/>
                  <a:pt x="189" y="92"/>
                  <a:pt x="189" y="90"/>
                </a:cubicBezTo>
                <a:cubicBezTo>
                  <a:pt x="195" y="89"/>
                  <a:pt x="195" y="89"/>
                  <a:pt x="195" y="89"/>
                </a:cubicBezTo>
                <a:cubicBezTo>
                  <a:pt x="197" y="88"/>
                  <a:pt x="197" y="87"/>
                  <a:pt x="197" y="86"/>
                </a:cubicBezTo>
                <a:cubicBezTo>
                  <a:pt x="197" y="83"/>
                  <a:pt x="196" y="80"/>
                  <a:pt x="196" y="78"/>
                </a:cubicBezTo>
                <a:cubicBezTo>
                  <a:pt x="196" y="77"/>
                  <a:pt x="195" y="76"/>
                  <a:pt x="194" y="76"/>
                </a:cubicBezTo>
                <a:cubicBezTo>
                  <a:pt x="194" y="76"/>
                  <a:pt x="194" y="76"/>
                  <a:pt x="193" y="76"/>
                </a:cubicBezTo>
                <a:cubicBezTo>
                  <a:pt x="187" y="77"/>
                  <a:pt x="187" y="77"/>
                  <a:pt x="187" y="77"/>
                </a:cubicBezTo>
                <a:cubicBezTo>
                  <a:pt x="186" y="72"/>
                  <a:pt x="184" y="67"/>
                  <a:pt x="182" y="62"/>
                </a:cubicBezTo>
                <a:cubicBezTo>
                  <a:pt x="188" y="59"/>
                  <a:pt x="188" y="59"/>
                  <a:pt x="188" y="59"/>
                </a:cubicBezTo>
                <a:cubicBezTo>
                  <a:pt x="189" y="59"/>
                  <a:pt x="189" y="57"/>
                  <a:pt x="189" y="56"/>
                </a:cubicBezTo>
                <a:cubicBezTo>
                  <a:pt x="188" y="54"/>
                  <a:pt x="186" y="51"/>
                  <a:pt x="185" y="49"/>
                </a:cubicBezTo>
                <a:cubicBezTo>
                  <a:pt x="185" y="48"/>
                  <a:pt x="184" y="48"/>
                  <a:pt x="183" y="48"/>
                </a:cubicBezTo>
                <a:cubicBezTo>
                  <a:pt x="183" y="48"/>
                  <a:pt x="182" y="48"/>
                  <a:pt x="182" y="48"/>
                </a:cubicBezTo>
                <a:cubicBezTo>
                  <a:pt x="176" y="50"/>
                  <a:pt x="176" y="50"/>
                  <a:pt x="176" y="50"/>
                </a:cubicBezTo>
                <a:cubicBezTo>
                  <a:pt x="174" y="46"/>
                  <a:pt x="171" y="42"/>
                  <a:pt x="167" y="38"/>
                </a:cubicBezTo>
                <a:cubicBezTo>
                  <a:pt x="172" y="34"/>
                  <a:pt x="172" y="34"/>
                  <a:pt x="172" y="34"/>
                </a:cubicBezTo>
                <a:cubicBezTo>
                  <a:pt x="172" y="33"/>
                  <a:pt x="172" y="31"/>
                  <a:pt x="172" y="31"/>
                </a:cubicBezTo>
                <a:cubicBezTo>
                  <a:pt x="170" y="28"/>
                  <a:pt x="168" y="26"/>
                  <a:pt x="166" y="25"/>
                </a:cubicBezTo>
                <a:cubicBezTo>
                  <a:pt x="165" y="24"/>
                  <a:pt x="165" y="24"/>
                  <a:pt x="164" y="24"/>
                </a:cubicBezTo>
                <a:cubicBezTo>
                  <a:pt x="163" y="24"/>
                  <a:pt x="163" y="24"/>
                  <a:pt x="162" y="25"/>
                </a:cubicBezTo>
                <a:cubicBezTo>
                  <a:pt x="158" y="29"/>
                  <a:pt x="158" y="29"/>
                  <a:pt x="158" y="29"/>
                </a:cubicBezTo>
                <a:cubicBezTo>
                  <a:pt x="154" y="26"/>
                  <a:pt x="150" y="23"/>
                  <a:pt x="146" y="20"/>
                </a:cubicBezTo>
                <a:cubicBezTo>
                  <a:pt x="148" y="14"/>
                  <a:pt x="148" y="14"/>
                  <a:pt x="148" y="14"/>
                </a:cubicBezTo>
                <a:cubicBezTo>
                  <a:pt x="149" y="13"/>
                  <a:pt x="148" y="12"/>
                  <a:pt x="147" y="12"/>
                </a:cubicBezTo>
                <a:cubicBezTo>
                  <a:pt x="145" y="10"/>
                  <a:pt x="142" y="9"/>
                  <a:pt x="140" y="8"/>
                </a:cubicBezTo>
                <a:cubicBezTo>
                  <a:pt x="139" y="8"/>
                  <a:pt x="139" y="7"/>
                  <a:pt x="139" y="7"/>
                </a:cubicBezTo>
                <a:cubicBezTo>
                  <a:pt x="138" y="7"/>
                  <a:pt x="137" y="8"/>
                  <a:pt x="137" y="9"/>
                </a:cubicBezTo>
                <a:cubicBezTo>
                  <a:pt x="134" y="14"/>
                  <a:pt x="134" y="14"/>
                  <a:pt x="134" y="14"/>
                </a:cubicBezTo>
                <a:cubicBezTo>
                  <a:pt x="129" y="12"/>
                  <a:pt x="124" y="11"/>
                  <a:pt x="119" y="10"/>
                </a:cubicBezTo>
                <a:cubicBezTo>
                  <a:pt x="120" y="3"/>
                  <a:pt x="120" y="3"/>
                  <a:pt x="120" y="3"/>
                </a:cubicBezTo>
                <a:cubicBezTo>
                  <a:pt x="120" y="2"/>
                  <a:pt x="120" y="1"/>
                  <a:pt x="118" y="1"/>
                </a:cubicBezTo>
                <a:cubicBezTo>
                  <a:pt x="116" y="0"/>
                  <a:pt x="113" y="0"/>
                  <a:pt x="110" y="0"/>
                </a:cubicBezTo>
                <a:cubicBezTo>
                  <a:pt x="110" y="0"/>
                  <a:pt x="110" y="0"/>
                  <a:pt x="110" y="0"/>
                </a:cubicBezTo>
                <a:cubicBezTo>
                  <a:pt x="109" y="0"/>
                  <a:pt x="108" y="0"/>
                  <a:pt x="107" y="1"/>
                </a:cubicBezTo>
                <a:cubicBezTo>
                  <a:pt x="106" y="7"/>
                  <a:pt x="106" y="7"/>
                  <a:pt x="106" y="7"/>
                </a:cubicBezTo>
                <a:cubicBezTo>
                  <a:pt x="104" y="7"/>
                  <a:pt x="101" y="7"/>
                  <a:pt x="99" y="7"/>
                </a:cubicBezTo>
                <a:cubicBezTo>
                  <a:pt x="96" y="7"/>
                  <a:pt x="94" y="7"/>
                  <a:pt x="91" y="7"/>
                </a:cubicBezTo>
                <a:cubicBezTo>
                  <a:pt x="90" y="1"/>
                  <a:pt x="90" y="1"/>
                  <a:pt x="90" y="1"/>
                </a:cubicBezTo>
                <a:cubicBezTo>
                  <a:pt x="90" y="0"/>
                  <a:pt x="89" y="0"/>
                  <a:pt x="88" y="0"/>
                </a:cubicBezTo>
                <a:cubicBezTo>
                  <a:pt x="88" y="0"/>
                  <a:pt x="88" y="0"/>
                  <a:pt x="88" y="0"/>
                </a:cubicBezTo>
                <a:cubicBezTo>
                  <a:pt x="85" y="0"/>
                  <a:pt x="82" y="0"/>
                  <a:pt x="79" y="1"/>
                </a:cubicBezTo>
                <a:cubicBezTo>
                  <a:pt x="78" y="1"/>
                  <a:pt x="77" y="2"/>
                  <a:pt x="77" y="3"/>
                </a:cubicBezTo>
                <a:cubicBezTo>
                  <a:pt x="78" y="10"/>
                  <a:pt x="78" y="10"/>
                  <a:pt x="78" y="10"/>
                </a:cubicBezTo>
                <a:cubicBezTo>
                  <a:pt x="73" y="11"/>
                  <a:pt x="68" y="12"/>
                  <a:pt x="64" y="14"/>
                </a:cubicBezTo>
                <a:cubicBezTo>
                  <a:pt x="61" y="9"/>
                  <a:pt x="61" y="9"/>
                  <a:pt x="61" y="9"/>
                </a:cubicBezTo>
                <a:cubicBezTo>
                  <a:pt x="60" y="8"/>
                  <a:pt x="60" y="7"/>
                  <a:pt x="59" y="7"/>
                </a:cubicBezTo>
                <a:cubicBezTo>
                  <a:pt x="58" y="7"/>
                  <a:pt x="58" y="8"/>
                  <a:pt x="58" y="8"/>
                </a:cubicBezTo>
                <a:cubicBezTo>
                  <a:pt x="55" y="9"/>
                  <a:pt x="53" y="10"/>
                  <a:pt x="50" y="12"/>
                </a:cubicBezTo>
                <a:cubicBezTo>
                  <a:pt x="49" y="12"/>
                  <a:pt x="49" y="13"/>
                  <a:pt x="49" y="14"/>
                </a:cubicBezTo>
                <a:cubicBezTo>
                  <a:pt x="52" y="20"/>
                  <a:pt x="52" y="20"/>
                  <a:pt x="52" y="20"/>
                </a:cubicBezTo>
                <a:cubicBezTo>
                  <a:pt x="48" y="23"/>
                  <a:pt x="44" y="26"/>
                  <a:pt x="40" y="29"/>
                </a:cubicBezTo>
                <a:cubicBezTo>
                  <a:pt x="35" y="25"/>
                  <a:pt x="35" y="25"/>
                  <a:pt x="35" y="25"/>
                </a:cubicBezTo>
                <a:cubicBezTo>
                  <a:pt x="35" y="24"/>
                  <a:pt x="34" y="24"/>
                  <a:pt x="34" y="24"/>
                </a:cubicBezTo>
                <a:cubicBezTo>
                  <a:pt x="33" y="24"/>
                  <a:pt x="32" y="24"/>
                  <a:pt x="32" y="25"/>
                </a:cubicBezTo>
                <a:cubicBezTo>
                  <a:pt x="30" y="26"/>
                  <a:pt x="28" y="28"/>
                  <a:pt x="26" y="31"/>
                </a:cubicBezTo>
                <a:cubicBezTo>
                  <a:pt x="25" y="31"/>
                  <a:pt x="25" y="33"/>
                  <a:pt x="26" y="34"/>
                </a:cubicBezTo>
                <a:cubicBezTo>
                  <a:pt x="30" y="38"/>
                  <a:pt x="30" y="38"/>
                  <a:pt x="30" y="38"/>
                </a:cubicBezTo>
                <a:cubicBezTo>
                  <a:pt x="27" y="42"/>
                  <a:pt x="24" y="46"/>
                  <a:pt x="21" y="50"/>
                </a:cubicBezTo>
                <a:cubicBezTo>
                  <a:pt x="16" y="48"/>
                  <a:pt x="16" y="48"/>
                  <a:pt x="16" y="48"/>
                </a:cubicBezTo>
                <a:cubicBezTo>
                  <a:pt x="15" y="48"/>
                  <a:pt x="15" y="48"/>
                  <a:pt x="15" y="48"/>
                </a:cubicBezTo>
                <a:cubicBezTo>
                  <a:pt x="14" y="48"/>
                  <a:pt x="13" y="48"/>
                  <a:pt x="13" y="49"/>
                </a:cubicBezTo>
                <a:cubicBezTo>
                  <a:pt x="11" y="51"/>
                  <a:pt x="10" y="54"/>
                  <a:pt x="9" y="56"/>
                </a:cubicBezTo>
                <a:cubicBezTo>
                  <a:pt x="8" y="57"/>
                  <a:pt x="9" y="59"/>
                  <a:pt x="10" y="59"/>
                </a:cubicBezTo>
                <a:cubicBezTo>
                  <a:pt x="15" y="62"/>
                  <a:pt x="15" y="62"/>
                  <a:pt x="15" y="62"/>
                </a:cubicBezTo>
                <a:cubicBezTo>
                  <a:pt x="13" y="67"/>
                  <a:pt x="12" y="72"/>
                  <a:pt x="10" y="77"/>
                </a:cubicBezTo>
                <a:cubicBezTo>
                  <a:pt x="4" y="76"/>
                  <a:pt x="4" y="76"/>
                  <a:pt x="4" y="76"/>
                </a:cubicBezTo>
                <a:cubicBezTo>
                  <a:pt x="4" y="76"/>
                  <a:pt x="4" y="76"/>
                  <a:pt x="4" y="76"/>
                </a:cubicBezTo>
                <a:cubicBezTo>
                  <a:pt x="3" y="76"/>
                  <a:pt x="2" y="77"/>
                  <a:pt x="2" y="78"/>
                </a:cubicBezTo>
                <a:cubicBezTo>
                  <a:pt x="1" y="80"/>
                  <a:pt x="1" y="83"/>
                  <a:pt x="0" y="86"/>
                </a:cubicBezTo>
                <a:cubicBezTo>
                  <a:pt x="0" y="87"/>
                  <a:pt x="1" y="88"/>
                  <a:pt x="2" y="89"/>
                </a:cubicBezTo>
                <a:cubicBezTo>
                  <a:pt x="8" y="90"/>
                  <a:pt x="8" y="90"/>
                  <a:pt x="8" y="90"/>
                </a:cubicBezTo>
                <a:cubicBezTo>
                  <a:pt x="8" y="92"/>
                  <a:pt x="8" y="95"/>
                  <a:pt x="8" y="97"/>
                </a:cubicBezTo>
                <a:cubicBezTo>
                  <a:pt x="8" y="100"/>
                  <a:pt x="8" y="103"/>
                  <a:pt x="8" y="105"/>
                </a:cubicBezTo>
                <a:cubicBezTo>
                  <a:pt x="2" y="106"/>
                  <a:pt x="2" y="106"/>
                  <a:pt x="2" y="106"/>
                </a:cubicBezTo>
                <a:cubicBezTo>
                  <a:pt x="1" y="106"/>
                  <a:pt x="0" y="107"/>
                  <a:pt x="0" y="109"/>
                </a:cubicBezTo>
                <a:cubicBezTo>
                  <a:pt x="1" y="112"/>
                  <a:pt x="1" y="114"/>
                  <a:pt x="2" y="117"/>
                </a:cubicBezTo>
                <a:cubicBezTo>
                  <a:pt x="2" y="118"/>
                  <a:pt x="3" y="119"/>
                  <a:pt x="4" y="119"/>
                </a:cubicBezTo>
                <a:cubicBezTo>
                  <a:pt x="4" y="119"/>
                  <a:pt x="4" y="119"/>
                  <a:pt x="4" y="119"/>
                </a:cubicBezTo>
                <a:cubicBezTo>
                  <a:pt x="10" y="118"/>
                  <a:pt x="10" y="118"/>
                  <a:pt x="10" y="118"/>
                </a:cubicBezTo>
                <a:cubicBezTo>
                  <a:pt x="12" y="123"/>
                  <a:pt x="13" y="128"/>
                  <a:pt x="15" y="133"/>
                </a:cubicBezTo>
                <a:cubicBezTo>
                  <a:pt x="10" y="136"/>
                  <a:pt x="10" y="136"/>
                  <a:pt x="10" y="136"/>
                </a:cubicBezTo>
                <a:cubicBezTo>
                  <a:pt x="9" y="136"/>
                  <a:pt x="8" y="137"/>
                  <a:pt x="9" y="139"/>
                </a:cubicBezTo>
                <a:cubicBezTo>
                  <a:pt x="10" y="141"/>
                  <a:pt x="11" y="144"/>
                  <a:pt x="13" y="146"/>
                </a:cubicBezTo>
                <a:cubicBezTo>
                  <a:pt x="13" y="147"/>
                  <a:pt x="14" y="147"/>
                  <a:pt x="15" y="147"/>
                </a:cubicBezTo>
                <a:cubicBezTo>
                  <a:pt x="15" y="147"/>
                  <a:pt x="15" y="147"/>
                  <a:pt x="16" y="147"/>
                </a:cubicBezTo>
                <a:cubicBezTo>
                  <a:pt x="21" y="144"/>
                  <a:pt x="21" y="144"/>
                  <a:pt x="21" y="144"/>
                </a:cubicBezTo>
                <a:cubicBezTo>
                  <a:pt x="24" y="149"/>
                  <a:pt x="27" y="153"/>
                  <a:pt x="30" y="157"/>
                </a:cubicBezTo>
                <a:cubicBezTo>
                  <a:pt x="26" y="161"/>
                  <a:pt x="26" y="161"/>
                  <a:pt x="26" y="161"/>
                </a:cubicBezTo>
                <a:cubicBezTo>
                  <a:pt x="25" y="162"/>
                  <a:pt x="25" y="163"/>
                  <a:pt x="26" y="164"/>
                </a:cubicBezTo>
                <a:cubicBezTo>
                  <a:pt x="28" y="166"/>
                  <a:pt x="30" y="168"/>
                  <a:pt x="32" y="170"/>
                </a:cubicBezTo>
                <a:cubicBezTo>
                  <a:pt x="32" y="171"/>
                  <a:pt x="33" y="171"/>
                  <a:pt x="34" y="171"/>
                </a:cubicBezTo>
                <a:cubicBezTo>
                  <a:pt x="34" y="171"/>
                  <a:pt x="35" y="171"/>
                  <a:pt x="35" y="170"/>
                </a:cubicBezTo>
                <a:cubicBezTo>
                  <a:pt x="40" y="166"/>
                  <a:pt x="40" y="166"/>
                  <a:pt x="40" y="166"/>
                </a:cubicBezTo>
                <a:cubicBezTo>
                  <a:pt x="44" y="169"/>
                  <a:pt x="48" y="172"/>
                  <a:pt x="52" y="175"/>
                </a:cubicBezTo>
                <a:cubicBezTo>
                  <a:pt x="49" y="180"/>
                  <a:pt x="49" y="180"/>
                  <a:pt x="49" y="180"/>
                </a:cubicBezTo>
                <a:cubicBezTo>
                  <a:pt x="49" y="181"/>
                  <a:pt x="49" y="183"/>
                  <a:pt x="50" y="183"/>
                </a:cubicBezTo>
                <a:cubicBezTo>
                  <a:pt x="53" y="185"/>
                  <a:pt x="55" y="186"/>
                  <a:pt x="58" y="187"/>
                </a:cubicBezTo>
                <a:cubicBezTo>
                  <a:pt x="58" y="187"/>
                  <a:pt x="58" y="187"/>
                  <a:pt x="59" y="187"/>
                </a:cubicBezTo>
                <a:cubicBezTo>
                  <a:pt x="60" y="187"/>
                  <a:pt x="60" y="187"/>
                  <a:pt x="61" y="186"/>
                </a:cubicBezTo>
                <a:cubicBezTo>
                  <a:pt x="64" y="181"/>
                  <a:pt x="64" y="181"/>
                  <a:pt x="64" y="181"/>
                </a:cubicBezTo>
                <a:cubicBezTo>
                  <a:pt x="68" y="183"/>
                  <a:pt x="73" y="184"/>
                  <a:pt x="78" y="185"/>
                </a:cubicBezTo>
                <a:cubicBezTo>
                  <a:pt x="77" y="191"/>
                  <a:pt x="77" y="191"/>
                  <a:pt x="77" y="191"/>
                </a:cubicBezTo>
                <a:cubicBezTo>
                  <a:pt x="77" y="193"/>
                  <a:pt x="78" y="194"/>
                  <a:pt x="79" y="194"/>
                </a:cubicBezTo>
                <a:cubicBezTo>
                  <a:pt x="82" y="194"/>
                  <a:pt x="85" y="195"/>
                  <a:pt x="88" y="195"/>
                </a:cubicBezTo>
                <a:cubicBezTo>
                  <a:pt x="88" y="195"/>
                  <a:pt x="88" y="195"/>
                  <a:pt x="88" y="195"/>
                </a:cubicBezTo>
                <a:cubicBezTo>
                  <a:pt x="89" y="195"/>
                  <a:pt x="90" y="195"/>
                  <a:pt x="90" y="193"/>
                </a:cubicBezTo>
                <a:cubicBezTo>
                  <a:pt x="91" y="187"/>
                  <a:pt x="91" y="187"/>
                  <a:pt x="91" y="187"/>
                </a:cubicBezTo>
                <a:cubicBezTo>
                  <a:pt x="94" y="187"/>
                  <a:pt x="96" y="188"/>
                  <a:pt x="99" y="188"/>
                </a:cubicBezTo>
                <a:cubicBezTo>
                  <a:pt x="101" y="188"/>
                  <a:pt x="104" y="187"/>
                  <a:pt x="106" y="187"/>
                </a:cubicBezTo>
                <a:cubicBezTo>
                  <a:pt x="107" y="193"/>
                  <a:pt x="107" y="193"/>
                  <a:pt x="107" y="193"/>
                </a:cubicBezTo>
                <a:cubicBezTo>
                  <a:pt x="108" y="195"/>
                  <a:pt x="109" y="195"/>
                  <a:pt x="110" y="195"/>
                </a:cubicBezTo>
                <a:cubicBezTo>
                  <a:pt x="110" y="195"/>
                  <a:pt x="110" y="195"/>
                  <a:pt x="110" y="195"/>
                </a:cubicBezTo>
                <a:cubicBezTo>
                  <a:pt x="113" y="195"/>
                  <a:pt x="116" y="194"/>
                  <a:pt x="118" y="194"/>
                </a:cubicBezTo>
                <a:cubicBezTo>
                  <a:pt x="120" y="194"/>
                  <a:pt x="120" y="193"/>
                  <a:pt x="120" y="191"/>
                </a:cubicBezTo>
                <a:cubicBezTo>
                  <a:pt x="119" y="185"/>
                  <a:pt x="119" y="185"/>
                  <a:pt x="119" y="185"/>
                </a:cubicBezTo>
                <a:cubicBezTo>
                  <a:pt x="124" y="184"/>
                  <a:pt x="129" y="183"/>
                  <a:pt x="134" y="181"/>
                </a:cubicBezTo>
                <a:cubicBezTo>
                  <a:pt x="137" y="186"/>
                  <a:pt x="137" y="186"/>
                  <a:pt x="137" y="186"/>
                </a:cubicBezTo>
                <a:cubicBezTo>
                  <a:pt x="137" y="187"/>
                  <a:pt x="138" y="187"/>
                  <a:pt x="139" y="187"/>
                </a:cubicBezTo>
                <a:cubicBezTo>
                  <a:pt x="139" y="187"/>
                  <a:pt x="139" y="187"/>
                  <a:pt x="140" y="187"/>
                </a:cubicBezTo>
                <a:cubicBezTo>
                  <a:pt x="142" y="186"/>
                  <a:pt x="145" y="185"/>
                  <a:pt x="147" y="183"/>
                </a:cubicBezTo>
                <a:cubicBezTo>
                  <a:pt x="148" y="183"/>
                  <a:pt x="149" y="181"/>
                  <a:pt x="148" y="180"/>
                </a:cubicBezTo>
                <a:cubicBezTo>
                  <a:pt x="146" y="175"/>
                  <a:pt x="146" y="175"/>
                  <a:pt x="146" y="175"/>
                </a:cubicBezTo>
                <a:cubicBezTo>
                  <a:pt x="150" y="172"/>
                  <a:pt x="154" y="169"/>
                  <a:pt x="158" y="166"/>
                </a:cubicBezTo>
                <a:cubicBezTo>
                  <a:pt x="162" y="170"/>
                  <a:pt x="162" y="170"/>
                  <a:pt x="162" y="170"/>
                </a:cubicBezTo>
                <a:cubicBezTo>
                  <a:pt x="163" y="171"/>
                  <a:pt x="163" y="171"/>
                  <a:pt x="164" y="171"/>
                </a:cubicBezTo>
                <a:cubicBezTo>
                  <a:pt x="165" y="171"/>
                  <a:pt x="165" y="171"/>
                  <a:pt x="166" y="170"/>
                </a:cubicBezTo>
                <a:cubicBezTo>
                  <a:pt x="168" y="168"/>
                  <a:pt x="170" y="166"/>
                  <a:pt x="172" y="164"/>
                </a:cubicBezTo>
                <a:cubicBezTo>
                  <a:pt x="172" y="163"/>
                  <a:pt x="172" y="162"/>
                  <a:pt x="172" y="161"/>
                </a:cubicBezTo>
                <a:cubicBezTo>
                  <a:pt x="167" y="157"/>
                  <a:pt x="167" y="157"/>
                  <a:pt x="167" y="157"/>
                </a:cubicBezTo>
                <a:cubicBezTo>
                  <a:pt x="171" y="153"/>
                  <a:pt x="174" y="149"/>
                  <a:pt x="176" y="144"/>
                </a:cubicBezTo>
                <a:cubicBezTo>
                  <a:pt x="182" y="147"/>
                  <a:pt x="182" y="147"/>
                  <a:pt x="182" y="147"/>
                </a:cubicBezTo>
                <a:cubicBezTo>
                  <a:pt x="182" y="147"/>
                  <a:pt x="183" y="147"/>
                  <a:pt x="183" y="147"/>
                </a:cubicBezTo>
                <a:cubicBezTo>
                  <a:pt x="184" y="147"/>
                  <a:pt x="185" y="147"/>
                  <a:pt x="185" y="146"/>
                </a:cubicBezTo>
                <a:cubicBezTo>
                  <a:pt x="186" y="144"/>
                  <a:pt x="188" y="141"/>
                  <a:pt x="189" y="139"/>
                </a:cubicBezTo>
                <a:cubicBezTo>
                  <a:pt x="189" y="137"/>
                  <a:pt x="189" y="136"/>
                  <a:pt x="188" y="136"/>
                </a:cubicBezTo>
                <a:cubicBezTo>
                  <a:pt x="182" y="133"/>
                  <a:pt x="182" y="133"/>
                  <a:pt x="182" y="133"/>
                </a:cubicBezTo>
                <a:cubicBezTo>
                  <a:pt x="184" y="128"/>
                  <a:pt x="186" y="123"/>
                  <a:pt x="187" y="118"/>
                </a:cubicBezTo>
                <a:cubicBezTo>
                  <a:pt x="193" y="119"/>
                  <a:pt x="193" y="119"/>
                  <a:pt x="193" y="119"/>
                </a:cubicBezTo>
                <a:cubicBezTo>
                  <a:pt x="194" y="119"/>
                  <a:pt x="194" y="119"/>
                  <a:pt x="194" y="119"/>
                </a:cubicBezTo>
                <a:cubicBezTo>
                  <a:pt x="195" y="119"/>
                  <a:pt x="196" y="118"/>
                  <a:pt x="196" y="117"/>
                </a:cubicBezTo>
                <a:cubicBezTo>
                  <a:pt x="196" y="114"/>
                  <a:pt x="197" y="112"/>
                  <a:pt x="197" y="109"/>
                </a:cubicBezTo>
                <a:cubicBezTo>
                  <a:pt x="197" y="107"/>
                  <a:pt x="197" y="106"/>
                  <a:pt x="195" y="106"/>
                </a:cubicBezTo>
                <a:close/>
              </a:path>
            </a:pathLst>
          </a:custGeom>
          <a:solidFill>
            <a:schemeClr val="accent3">
              <a:alpha val="79999"/>
            </a:schemeClr>
          </a:solidFill>
          <a:ln>
            <a:noFill/>
          </a:ln>
        </p:spPr>
        <p:txBody>
          <a:bodyPr lIns="68568" tIns="34285" rIns="68568" bIns="34285"/>
          <a:lstStyle/>
          <a:p>
            <a:endParaRPr lang="zh-CN" altLang="en-US"/>
          </a:p>
        </p:txBody>
      </p:sp>
      <p:sp>
        <p:nvSpPr>
          <p:cNvPr id="25" name="Freeform 5"/>
          <p:cNvSpPr>
            <a:spLocks/>
          </p:cNvSpPr>
          <p:nvPr/>
        </p:nvSpPr>
        <p:spPr bwMode="auto">
          <a:xfrm>
            <a:off x="2168022" y="2009885"/>
            <a:ext cx="1456135" cy="1441847"/>
          </a:xfrm>
          <a:custGeom>
            <a:avLst/>
            <a:gdLst>
              <a:gd name="T0" fmla="*/ 2147483646 w 197"/>
              <a:gd name="T1" fmla="*/ 2147483646 h 195"/>
              <a:gd name="T2" fmla="*/ 2147483646 w 197"/>
              <a:gd name="T3" fmla="*/ 2147483646 h 195"/>
              <a:gd name="T4" fmla="*/ 2147483646 w 197"/>
              <a:gd name="T5" fmla="*/ 2147483646 h 195"/>
              <a:gd name="T6" fmla="*/ 2147483646 w 197"/>
              <a:gd name="T7" fmla="*/ 2147483646 h 195"/>
              <a:gd name="T8" fmla="*/ 2147483646 w 197"/>
              <a:gd name="T9" fmla="*/ 2147483646 h 195"/>
              <a:gd name="T10" fmla="*/ 2147483646 w 197"/>
              <a:gd name="T11" fmla="*/ 2147483646 h 195"/>
              <a:gd name="T12" fmla="*/ 2147483646 w 197"/>
              <a:gd name="T13" fmla="*/ 2147483646 h 195"/>
              <a:gd name="T14" fmla="*/ 2147483646 w 197"/>
              <a:gd name="T15" fmla="*/ 2147483646 h 195"/>
              <a:gd name="T16" fmla="*/ 2147483646 w 197"/>
              <a:gd name="T17" fmla="*/ 2147483646 h 195"/>
              <a:gd name="T18" fmla="*/ 2147483646 w 197"/>
              <a:gd name="T19" fmla="*/ 2147483646 h 195"/>
              <a:gd name="T20" fmla="*/ 2147483646 w 197"/>
              <a:gd name="T21" fmla="*/ 2147483646 h 195"/>
              <a:gd name="T22" fmla="*/ 2147483646 w 197"/>
              <a:gd name="T23" fmla="*/ 0 h 195"/>
              <a:gd name="T24" fmla="*/ 2147483646 w 197"/>
              <a:gd name="T25" fmla="*/ 2147483646 h 195"/>
              <a:gd name="T26" fmla="*/ 2147483646 w 197"/>
              <a:gd name="T27" fmla="*/ 0 h 195"/>
              <a:gd name="T28" fmla="*/ 2147483646 w 197"/>
              <a:gd name="T29" fmla="*/ 2147483646 h 195"/>
              <a:gd name="T30" fmla="*/ 2147483646 w 197"/>
              <a:gd name="T31" fmla="*/ 2147483646 h 195"/>
              <a:gd name="T32" fmla="*/ 2147483646 w 197"/>
              <a:gd name="T33" fmla="*/ 2147483646 h 195"/>
              <a:gd name="T34" fmla="*/ 2147483646 w 197"/>
              <a:gd name="T35" fmla="*/ 2147483646 h 195"/>
              <a:gd name="T36" fmla="*/ 2147483646 w 197"/>
              <a:gd name="T37" fmla="*/ 2147483646 h 195"/>
              <a:gd name="T38" fmla="*/ 2147483646 w 197"/>
              <a:gd name="T39" fmla="*/ 2147483646 h 195"/>
              <a:gd name="T40" fmla="*/ 2147483646 w 197"/>
              <a:gd name="T41" fmla="*/ 2147483646 h 195"/>
              <a:gd name="T42" fmla="*/ 2147483646 w 197"/>
              <a:gd name="T43" fmla="*/ 2147483646 h 195"/>
              <a:gd name="T44" fmla="*/ 2147483646 w 197"/>
              <a:gd name="T45" fmla="*/ 2147483646 h 195"/>
              <a:gd name="T46" fmla="*/ 0 w 197"/>
              <a:gd name="T47" fmla="*/ 2147483646 h 195"/>
              <a:gd name="T48" fmla="*/ 2147483646 w 197"/>
              <a:gd name="T49" fmla="*/ 2147483646 h 195"/>
              <a:gd name="T50" fmla="*/ 0 w 197"/>
              <a:gd name="T51" fmla="*/ 2147483646 h 195"/>
              <a:gd name="T52" fmla="*/ 2147483646 w 197"/>
              <a:gd name="T53" fmla="*/ 2147483646 h 195"/>
              <a:gd name="T54" fmla="*/ 2147483646 w 197"/>
              <a:gd name="T55" fmla="*/ 2147483646 h 195"/>
              <a:gd name="T56" fmla="*/ 2147483646 w 197"/>
              <a:gd name="T57" fmla="*/ 2147483646 h 195"/>
              <a:gd name="T58" fmla="*/ 2147483646 w 197"/>
              <a:gd name="T59" fmla="*/ 2147483646 h 195"/>
              <a:gd name="T60" fmla="*/ 2147483646 w 197"/>
              <a:gd name="T61" fmla="*/ 2147483646 h 195"/>
              <a:gd name="T62" fmla="*/ 2147483646 w 197"/>
              <a:gd name="T63" fmla="*/ 2147483646 h 195"/>
              <a:gd name="T64" fmla="*/ 2147483646 w 197"/>
              <a:gd name="T65" fmla="*/ 2147483646 h 195"/>
              <a:gd name="T66" fmla="*/ 2147483646 w 197"/>
              <a:gd name="T67" fmla="*/ 2147483646 h 195"/>
              <a:gd name="T68" fmla="*/ 2147483646 w 197"/>
              <a:gd name="T69" fmla="*/ 2147483646 h 195"/>
              <a:gd name="T70" fmla="*/ 2147483646 w 197"/>
              <a:gd name="T71" fmla="*/ 2147483646 h 195"/>
              <a:gd name="T72" fmla="*/ 2147483646 w 197"/>
              <a:gd name="T73" fmla="*/ 2147483646 h 195"/>
              <a:gd name="T74" fmla="*/ 2147483646 w 197"/>
              <a:gd name="T75" fmla="*/ 2147483646 h 195"/>
              <a:gd name="T76" fmla="*/ 2147483646 w 197"/>
              <a:gd name="T77" fmla="*/ 2147483646 h 195"/>
              <a:gd name="T78" fmla="*/ 2147483646 w 197"/>
              <a:gd name="T79" fmla="*/ 2147483646 h 195"/>
              <a:gd name="T80" fmla="*/ 2147483646 w 197"/>
              <a:gd name="T81" fmla="*/ 2147483646 h 195"/>
              <a:gd name="T82" fmla="*/ 2147483646 w 197"/>
              <a:gd name="T83" fmla="*/ 2147483646 h 195"/>
              <a:gd name="T84" fmla="*/ 2147483646 w 197"/>
              <a:gd name="T85" fmla="*/ 2147483646 h 195"/>
              <a:gd name="T86" fmla="*/ 2147483646 w 197"/>
              <a:gd name="T87" fmla="*/ 2147483646 h 195"/>
              <a:gd name="T88" fmla="*/ 2147483646 w 197"/>
              <a:gd name="T89" fmla="*/ 2147483646 h 195"/>
              <a:gd name="T90" fmla="*/ 2147483646 w 197"/>
              <a:gd name="T91" fmla="*/ 2147483646 h 195"/>
              <a:gd name="T92" fmla="*/ 2147483646 w 197"/>
              <a:gd name="T93" fmla="*/ 2147483646 h 195"/>
              <a:gd name="T94" fmla="*/ 2147483646 w 197"/>
              <a:gd name="T95" fmla="*/ 2147483646 h 19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97" h="195">
                <a:moveTo>
                  <a:pt x="195" y="106"/>
                </a:moveTo>
                <a:cubicBezTo>
                  <a:pt x="189" y="105"/>
                  <a:pt x="189" y="105"/>
                  <a:pt x="189" y="105"/>
                </a:cubicBezTo>
                <a:cubicBezTo>
                  <a:pt x="189" y="103"/>
                  <a:pt x="190" y="100"/>
                  <a:pt x="190" y="97"/>
                </a:cubicBezTo>
                <a:cubicBezTo>
                  <a:pt x="190" y="95"/>
                  <a:pt x="189" y="92"/>
                  <a:pt x="189" y="90"/>
                </a:cubicBezTo>
                <a:cubicBezTo>
                  <a:pt x="195" y="89"/>
                  <a:pt x="195" y="89"/>
                  <a:pt x="195" y="89"/>
                </a:cubicBezTo>
                <a:cubicBezTo>
                  <a:pt x="197" y="88"/>
                  <a:pt x="197" y="87"/>
                  <a:pt x="197" y="86"/>
                </a:cubicBezTo>
                <a:cubicBezTo>
                  <a:pt x="197" y="83"/>
                  <a:pt x="196" y="80"/>
                  <a:pt x="196" y="78"/>
                </a:cubicBezTo>
                <a:cubicBezTo>
                  <a:pt x="196" y="77"/>
                  <a:pt x="195" y="76"/>
                  <a:pt x="194" y="76"/>
                </a:cubicBezTo>
                <a:cubicBezTo>
                  <a:pt x="194" y="76"/>
                  <a:pt x="194" y="76"/>
                  <a:pt x="193" y="76"/>
                </a:cubicBezTo>
                <a:cubicBezTo>
                  <a:pt x="187" y="77"/>
                  <a:pt x="187" y="77"/>
                  <a:pt x="187" y="77"/>
                </a:cubicBezTo>
                <a:cubicBezTo>
                  <a:pt x="186" y="72"/>
                  <a:pt x="184" y="67"/>
                  <a:pt x="182" y="62"/>
                </a:cubicBezTo>
                <a:cubicBezTo>
                  <a:pt x="188" y="59"/>
                  <a:pt x="188" y="59"/>
                  <a:pt x="188" y="59"/>
                </a:cubicBezTo>
                <a:cubicBezTo>
                  <a:pt x="189" y="59"/>
                  <a:pt x="189" y="57"/>
                  <a:pt x="189" y="56"/>
                </a:cubicBezTo>
                <a:cubicBezTo>
                  <a:pt x="188" y="54"/>
                  <a:pt x="186" y="51"/>
                  <a:pt x="185" y="49"/>
                </a:cubicBezTo>
                <a:cubicBezTo>
                  <a:pt x="185" y="48"/>
                  <a:pt x="184" y="48"/>
                  <a:pt x="183" y="48"/>
                </a:cubicBezTo>
                <a:cubicBezTo>
                  <a:pt x="183" y="48"/>
                  <a:pt x="182" y="48"/>
                  <a:pt x="182" y="48"/>
                </a:cubicBezTo>
                <a:cubicBezTo>
                  <a:pt x="176" y="50"/>
                  <a:pt x="176" y="50"/>
                  <a:pt x="176" y="50"/>
                </a:cubicBezTo>
                <a:cubicBezTo>
                  <a:pt x="174" y="46"/>
                  <a:pt x="171" y="42"/>
                  <a:pt x="167" y="38"/>
                </a:cubicBezTo>
                <a:cubicBezTo>
                  <a:pt x="172" y="34"/>
                  <a:pt x="172" y="34"/>
                  <a:pt x="172" y="34"/>
                </a:cubicBezTo>
                <a:cubicBezTo>
                  <a:pt x="172" y="33"/>
                  <a:pt x="172" y="31"/>
                  <a:pt x="172" y="31"/>
                </a:cubicBezTo>
                <a:cubicBezTo>
                  <a:pt x="170" y="28"/>
                  <a:pt x="168" y="26"/>
                  <a:pt x="166" y="25"/>
                </a:cubicBezTo>
                <a:cubicBezTo>
                  <a:pt x="165" y="24"/>
                  <a:pt x="165" y="24"/>
                  <a:pt x="164" y="24"/>
                </a:cubicBezTo>
                <a:cubicBezTo>
                  <a:pt x="163" y="24"/>
                  <a:pt x="163" y="24"/>
                  <a:pt x="162" y="25"/>
                </a:cubicBezTo>
                <a:cubicBezTo>
                  <a:pt x="158" y="29"/>
                  <a:pt x="158" y="29"/>
                  <a:pt x="158" y="29"/>
                </a:cubicBezTo>
                <a:cubicBezTo>
                  <a:pt x="154" y="26"/>
                  <a:pt x="150" y="23"/>
                  <a:pt x="146" y="20"/>
                </a:cubicBezTo>
                <a:cubicBezTo>
                  <a:pt x="148" y="14"/>
                  <a:pt x="148" y="14"/>
                  <a:pt x="148" y="14"/>
                </a:cubicBezTo>
                <a:cubicBezTo>
                  <a:pt x="149" y="13"/>
                  <a:pt x="148" y="12"/>
                  <a:pt x="147" y="12"/>
                </a:cubicBezTo>
                <a:cubicBezTo>
                  <a:pt x="145" y="10"/>
                  <a:pt x="142" y="9"/>
                  <a:pt x="140" y="8"/>
                </a:cubicBezTo>
                <a:cubicBezTo>
                  <a:pt x="139" y="8"/>
                  <a:pt x="139" y="7"/>
                  <a:pt x="139" y="7"/>
                </a:cubicBezTo>
                <a:cubicBezTo>
                  <a:pt x="138" y="7"/>
                  <a:pt x="137" y="8"/>
                  <a:pt x="137" y="9"/>
                </a:cubicBezTo>
                <a:cubicBezTo>
                  <a:pt x="134" y="14"/>
                  <a:pt x="134" y="14"/>
                  <a:pt x="134" y="14"/>
                </a:cubicBezTo>
                <a:cubicBezTo>
                  <a:pt x="129" y="12"/>
                  <a:pt x="124" y="11"/>
                  <a:pt x="119" y="10"/>
                </a:cubicBezTo>
                <a:cubicBezTo>
                  <a:pt x="120" y="3"/>
                  <a:pt x="120" y="3"/>
                  <a:pt x="120" y="3"/>
                </a:cubicBezTo>
                <a:cubicBezTo>
                  <a:pt x="120" y="2"/>
                  <a:pt x="120" y="1"/>
                  <a:pt x="118" y="1"/>
                </a:cubicBezTo>
                <a:cubicBezTo>
                  <a:pt x="116" y="0"/>
                  <a:pt x="113" y="0"/>
                  <a:pt x="110" y="0"/>
                </a:cubicBezTo>
                <a:cubicBezTo>
                  <a:pt x="110" y="0"/>
                  <a:pt x="110" y="0"/>
                  <a:pt x="110" y="0"/>
                </a:cubicBezTo>
                <a:cubicBezTo>
                  <a:pt x="109" y="0"/>
                  <a:pt x="108" y="0"/>
                  <a:pt x="107" y="1"/>
                </a:cubicBezTo>
                <a:cubicBezTo>
                  <a:pt x="106" y="7"/>
                  <a:pt x="106" y="7"/>
                  <a:pt x="106" y="7"/>
                </a:cubicBezTo>
                <a:cubicBezTo>
                  <a:pt x="104" y="7"/>
                  <a:pt x="101" y="7"/>
                  <a:pt x="99" y="7"/>
                </a:cubicBezTo>
                <a:cubicBezTo>
                  <a:pt x="96" y="7"/>
                  <a:pt x="94" y="7"/>
                  <a:pt x="91" y="7"/>
                </a:cubicBezTo>
                <a:cubicBezTo>
                  <a:pt x="90" y="1"/>
                  <a:pt x="90" y="1"/>
                  <a:pt x="90" y="1"/>
                </a:cubicBezTo>
                <a:cubicBezTo>
                  <a:pt x="90" y="0"/>
                  <a:pt x="89" y="0"/>
                  <a:pt x="88" y="0"/>
                </a:cubicBezTo>
                <a:cubicBezTo>
                  <a:pt x="88" y="0"/>
                  <a:pt x="88" y="0"/>
                  <a:pt x="88" y="0"/>
                </a:cubicBezTo>
                <a:cubicBezTo>
                  <a:pt x="85" y="0"/>
                  <a:pt x="82" y="0"/>
                  <a:pt x="79" y="1"/>
                </a:cubicBezTo>
                <a:cubicBezTo>
                  <a:pt x="78" y="1"/>
                  <a:pt x="77" y="2"/>
                  <a:pt x="77" y="3"/>
                </a:cubicBezTo>
                <a:cubicBezTo>
                  <a:pt x="78" y="10"/>
                  <a:pt x="78" y="10"/>
                  <a:pt x="78" y="10"/>
                </a:cubicBezTo>
                <a:cubicBezTo>
                  <a:pt x="73" y="11"/>
                  <a:pt x="68" y="12"/>
                  <a:pt x="64" y="14"/>
                </a:cubicBezTo>
                <a:cubicBezTo>
                  <a:pt x="61" y="9"/>
                  <a:pt x="61" y="9"/>
                  <a:pt x="61" y="9"/>
                </a:cubicBezTo>
                <a:cubicBezTo>
                  <a:pt x="60" y="8"/>
                  <a:pt x="60" y="7"/>
                  <a:pt x="59" y="7"/>
                </a:cubicBezTo>
                <a:cubicBezTo>
                  <a:pt x="58" y="7"/>
                  <a:pt x="58" y="8"/>
                  <a:pt x="58" y="8"/>
                </a:cubicBezTo>
                <a:cubicBezTo>
                  <a:pt x="55" y="9"/>
                  <a:pt x="53" y="10"/>
                  <a:pt x="50" y="12"/>
                </a:cubicBezTo>
                <a:cubicBezTo>
                  <a:pt x="49" y="12"/>
                  <a:pt x="49" y="13"/>
                  <a:pt x="49" y="14"/>
                </a:cubicBezTo>
                <a:cubicBezTo>
                  <a:pt x="52" y="20"/>
                  <a:pt x="52" y="20"/>
                  <a:pt x="52" y="20"/>
                </a:cubicBezTo>
                <a:cubicBezTo>
                  <a:pt x="48" y="23"/>
                  <a:pt x="44" y="26"/>
                  <a:pt x="40" y="29"/>
                </a:cubicBezTo>
                <a:cubicBezTo>
                  <a:pt x="35" y="25"/>
                  <a:pt x="35" y="25"/>
                  <a:pt x="35" y="25"/>
                </a:cubicBezTo>
                <a:cubicBezTo>
                  <a:pt x="35" y="24"/>
                  <a:pt x="34" y="24"/>
                  <a:pt x="34" y="24"/>
                </a:cubicBezTo>
                <a:cubicBezTo>
                  <a:pt x="33" y="24"/>
                  <a:pt x="32" y="24"/>
                  <a:pt x="32" y="25"/>
                </a:cubicBezTo>
                <a:cubicBezTo>
                  <a:pt x="30" y="26"/>
                  <a:pt x="28" y="28"/>
                  <a:pt x="26" y="31"/>
                </a:cubicBezTo>
                <a:cubicBezTo>
                  <a:pt x="25" y="31"/>
                  <a:pt x="25" y="33"/>
                  <a:pt x="26" y="34"/>
                </a:cubicBezTo>
                <a:cubicBezTo>
                  <a:pt x="30" y="38"/>
                  <a:pt x="30" y="38"/>
                  <a:pt x="30" y="38"/>
                </a:cubicBezTo>
                <a:cubicBezTo>
                  <a:pt x="27" y="42"/>
                  <a:pt x="24" y="46"/>
                  <a:pt x="21" y="50"/>
                </a:cubicBezTo>
                <a:cubicBezTo>
                  <a:pt x="16" y="48"/>
                  <a:pt x="16" y="48"/>
                  <a:pt x="16" y="48"/>
                </a:cubicBezTo>
                <a:cubicBezTo>
                  <a:pt x="15" y="48"/>
                  <a:pt x="15" y="48"/>
                  <a:pt x="15" y="48"/>
                </a:cubicBezTo>
                <a:cubicBezTo>
                  <a:pt x="14" y="48"/>
                  <a:pt x="13" y="48"/>
                  <a:pt x="13" y="49"/>
                </a:cubicBezTo>
                <a:cubicBezTo>
                  <a:pt x="11" y="51"/>
                  <a:pt x="10" y="54"/>
                  <a:pt x="9" y="56"/>
                </a:cubicBezTo>
                <a:cubicBezTo>
                  <a:pt x="8" y="57"/>
                  <a:pt x="9" y="59"/>
                  <a:pt x="10" y="59"/>
                </a:cubicBezTo>
                <a:cubicBezTo>
                  <a:pt x="15" y="62"/>
                  <a:pt x="15" y="62"/>
                  <a:pt x="15" y="62"/>
                </a:cubicBezTo>
                <a:cubicBezTo>
                  <a:pt x="13" y="67"/>
                  <a:pt x="12" y="72"/>
                  <a:pt x="10" y="77"/>
                </a:cubicBezTo>
                <a:cubicBezTo>
                  <a:pt x="4" y="76"/>
                  <a:pt x="4" y="76"/>
                  <a:pt x="4" y="76"/>
                </a:cubicBezTo>
                <a:cubicBezTo>
                  <a:pt x="4" y="76"/>
                  <a:pt x="4" y="76"/>
                  <a:pt x="4" y="76"/>
                </a:cubicBezTo>
                <a:cubicBezTo>
                  <a:pt x="3" y="76"/>
                  <a:pt x="2" y="77"/>
                  <a:pt x="2" y="78"/>
                </a:cubicBezTo>
                <a:cubicBezTo>
                  <a:pt x="1" y="80"/>
                  <a:pt x="1" y="83"/>
                  <a:pt x="0" y="86"/>
                </a:cubicBezTo>
                <a:cubicBezTo>
                  <a:pt x="0" y="87"/>
                  <a:pt x="1" y="88"/>
                  <a:pt x="2" y="89"/>
                </a:cubicBezTo>
                <a:cubicBezTo>
                  <a:pt x="8" y="90"/>
                  <a:pt x="8" y="90"/>
                  <a:pt x="8" y="90"/>
                </a:cubicBezTo>
                <a:cubicBezTo>
                  <a:pt x="8" y="92"/>
                  <a:pt x="8" y="95"/>
                  <a:pt x="8" y="97"/>
                </a:cubicBezTo>
                <a:cubicBezTo>
                  <a:pt x="8" y="100"/>
                  <a:pt x="8" y="103"/>
                  <a:pt x="8" y="105"/>
                </a:cubicBezTo>
                <a:cubicBezTo>
                  <a:pt x="2" y="106"/>
                  <a:pt x="2" y="106"/>
                  <a:pt x="2" y="106"/>
                </a:cubicBezTo>
                <a:cubicBezTo>
                  <a:pt x="1" y="106"/>
                  <a:pt x="0" y="107"/>
                  <a:pt x="0" y="109"/>
                </a:cubicBezTo>
                <a:cubicBezTo>
                  <a:pt x="1" y="112"/>
                  <a:pt x="1" y="114"/>
                  <a:pt x="2" y="117"/>
                </a:cubicBezTo>
                <a:cubicBezTo>
                  <a:pt x="2" y="118"/>
                  <a:pt x="3" y="119"/>
                  <a:pt x="4" y="119"/>
                </a:cubicBezTo>
                <a:cubicBezTo>
                  <a:pt x="4" y="119"/>
                  <a:pt x="4" y="119"/>
                  <a:pt x="4" y="119"/>
                </a:cubicBezTo>
                <a:cubicBezTo>
                  <a:pt x="10" y="118"/>
                  <a:pt x="10" y="118"/>
                  <a:pt x="10" y="118"/>
                </a:cubicBezTo>
                <a:cubicBezTo>
                  <a:pt x="12" y="123"/>
                  <a:pt x="13" y="128"/>
                  <a:pt x="15" y="133"/>
                </a:cubicBezTo>
                <a:cubicBezTo>
                  <a:pt x="10" y="136"/>
                  <a:pt x="10" y="136"/>
                  <a:pt x="10" y="136"/>
                </a:cubicBezTo>
                <a:cubicBezTo>
                  <a:pt x="9" y="136"/>
                  <a:pt x="8" y="137"/>
                  <a:pt x="9" y="139"/>
                </a:cubicBezTo>
                <a:cubicBezTo>
                  <a:pt x="10" y="141"/>
                  <a:pt x="11" y="144"/>
                  <a:pt x="13" y="146"/>
                </a:cubicBezTo>
                <a:cubicBezTo>
                  <a:pt x="13" y="147"/>
                  <a:pt x="14" y="147"/>
                  <a:pt x="15" y="147"/>
                </a:cubicBezTo>
                <a:cubicBezTo>
                  <a:pt x="15" y="147"/>
                  <a:pt x="15" y="147"/>
                  <a:pt x="16" y="147"/>
                </a:cubicBezTo>
                <a:cubicBezTo>
                  <a:pt x="21" y="144"/>
                  <a:pt x="21" y="144"/>
                  <a:pt x="21" y="144"/>
                </a:cubicBezTo>
                <a:cubicBezTo>
                  <a:pt x="24" y="149"/>
                  <a:pt x="27" y="153"/>
                  <a:pt x="30" y="157"/>
                </a:cubicBezTo>
                <a:cubicBezTo>
                  <a:pt x="26" y="161"/>
                  <a:pt x="26" y="161"/>
                  <a:pt x="26" y="161"/>
                </a:cubicBezTo>
                <a:cubicBezTo>
                  <a:pt x="25" y="162"/>
                  <a:pt x="25" y="163"/>
                  <a:pt x="26" y="164"/>
                </a:cubicBezTo>
                <a:cubicBezTo>
                  <a:pt x="28" y="166"/>
                  <a:pt x="30" y="168"/>
                  <a:pt x="32" y="170"/>
                </a:cubicBezTo>
                <a:cubicBezTo>
                  <a:pt x="32" y="171"/>
                  <a:pt x="33" y="171"/>
                  <a:pt x="34" y="171"/>
                </a:cubicBezTo>
                <a:cubicBezTo>
                  <a:pt x="34" y="171"/>
                  <a:pt x="35" y="171"/>
                  <a:pt x="35" y="170"/>
                </a:cubicBezTo>
                <a:cubicBezTo>
                  <a:pt x="40" y="166"/>
                  <a:pt x="40" y="166"/>
                  <a:pt x="40" y="166"/>
                </a:cubicBezTo>
                <a:cubicBezTo>
                  <a:pt x="44" y="169"/>
                  <a:pt x="48" y="172"/>
                  <a:pt x="52" y="175"/>
                </a:cubicBezTo>
                <a:cubicBezTo>
                  <a:pt x="49" y="180"/>
                  <a:pt x="49" y="180"/>
                  <a:pt x="49" y="180"/>
                </a:cubicBezTo>
                <a:cubicBezTo>
                  <a:pt x="49" y="181"/>
                  <a:pt x="49" y="183"/>
                  <a:pt x="50" y="183"/>
                </a:cubicBezTo>
                <a:cubicBezTo>
                  <a:pt x="53" y="185"/>
                  <a:pt x="55" y="186"/>
                  <a:pt x="58" y="187"/>
                </a:cubicBezTo>
                <a:cubicBezTo>
                  <a:pt x="58" y="187"/>
                  <a:pt x="58" y="187"/>
                  <a:pt x="59" y="187"/>
                </a:cubicBezTo>
                <a:cubicBezTo>
                  <a:pt x="60" y="187"/>
                  <a:pt x="60" y="187"/>
                  <a:pt x="61" y="186"/>
                </a:cubicBezTo>
                <a:cubicBezTo>
                  <a:pt x="64" y="181"/>
                  <a:pt x="64" y="181"/>
                  <a:pt x="64" y="181"/>
                </a:cubicBezTo>
                <a:cubicBezTo>
                  <a:pt x="68" y="183"/>
                  <a:pt x="73" y="184"/>
                  <a:pt x="78" y="185"/>
                </a:cubicBezTo>
                <a:cubicBezTo>
                  <a:pt x="77" y="191"/>
                  <a:pt x="77" y="191"/>
                  <a:pt x="77" y="191"/>
                </a:cubicBezTo>
                <a:cubicBezTo>
                  <a:pt x="77" y="193"/>
                  <a:pt x="78" y="194"/>
                  <a:pt x="79" y="194"/>
                </a:cubicBezTo>
                <a:cubicBezTo>
                  <a:pt x="82" y="194"/>
                  <a:pt x="85" y="195"/>
                  <a:pt x="88" y="195"/>
                </a:cubicBezTo>
                <a:cubicBezTo>
                  <a:pt x="88" y="195"/>
                  <a:pt x="88" y="195"/>
                  <a:pt x="88" y="195"/>
                </a:cubicBezTo>
                <a:cubicBezTo>
                  <a:pt x="89" y="195"/>
                  <a:pt x="90" y="195"/>
                  <a:pt x="90" y="193"/>
                </a:cubicBezTo>
                <a:cubicBezTo>
                  <a:pt x="91" y="187"/>
                  <a:pt x="91" y="187"/>
                  <a:pt x="91" y="187"/>
                </a:cubicBezTo>
                <a:cubicBezTo>
                  <a:pt x="94" y="187"/>
                  <a:pt x="96" y="188"/>
                  <a:pt x="99" y="188"/>
                </a:cubicBezTo>
                <a:cubicBezTo>
                  <a:pt x="101" y="188"/>
                  <a:pt x="104" y="187"/>
                  <a:pt x="106" y="187"/>
                </a:cubicBezTo>
                <a:cubicBezTo>
                  <a:pt x="107" y="193"/>
                  <a:pt x="107" y="193"/>
                  <a:pt x="107" y="193"/>
                </a:cubicBezTo>
                <a:cubicBezTo>
                  <a:pt x="108" y="195"/>
                  <a:pt x="109" y="195"/>
                  <a:pt x="110" y="195"/>
                </a:cubicBezTo>
                <a:cubicBezTo>
                  <a:pt x="110" y="195"/>
                  <a:pt x="110" y="195"/>
                  <a:pt x="110" y="195"/>
                </a:cubicBezTo>
                <a:cubicBezTo>
                  <a:pt x="113" y="195"/>
                  <a:pt x="116" y="194"/>
                  <a:pt x="118" y="194"/>
                </a:cubicBezTo>
                <a:cubicBezTo>
                  <a:pt x="120" y="194"/>
                  <a:pt x="120" y="193"/>
                  <a:pt x="120" y="191"/>
                </a:cubicBezTo>
                <a:cubicBezTo>
                  <a:pt x="119" y="185"/>
                  <a:pt x="119" y="185"/>
                  <a:pt x="119" y="185"/>
                </a:cubicBezTo>
                <a:cubicBezTo>
                  <a:pt x="124" y="184"/>
                  <a:pt x="129" y="183"/>
                  <a:pt x="134" y="181"/>
                </a:cubicBezTo>
                <a:cubicBezTo>
                  <a:pt x="137" y="186"/>
                  <a:pt x="137" y="186"/>
                  <a:pt x="137" y="186"/>
                </a:cubicBezTo>
                <a:cubicBezTo>
                  <a:pt x="137" y="187"/>
                  <a:pt x="138" y="187"/>
                  <a:pt x="139" y="187"/>
                </a:cubicBezTo>
                <a:cubicBezTo>
                  <a:pt x="139" y="187"/>
                  <a:pt x="139" y="187"/>
                  <a:pt x="140" y="187"/>
                </a:cubicBezTo>
                <a:cubicBezTo>
                  <a:pt x="142" y="186"/>
                  <a:pt x="145" y="185"/>
                  <a:pt x="147" y="183"/>
                </a:cubicBezTo>
                <a:cubicBezTo>
                  <a:pt x="148" y="183"/>
                  <a:pt x="149" y="181"/>
                  <a:pt x="148" y="180"/>
                </a:cubicBezTo>
                <a:cubicBezTo>
                  <a:pt x="146" y="175"/>
                  <a:pt x="146" y="175"/>
                  <a:pt x="146" y="175"/>
                </a:cubicBezTo>
                <a:cubicBezTo>
                  <a:pt x="150" y="172"/>
                  <a:pt x="154" y="169"/>
                  <a:pt x="158" y="166"/>
                </a:cubicBezTo>
                <a:cubicBezTo>
                  <a:pt x="162" y="170"/>
                  <a:pt x="162" y="170"/>
                  <a:pt x="162" y="170"/>
                </a:cubicBezTo>
                <a:cubicBezTo>
                  <a:pt x="163" y="171"/>
                  <a:pt x="163" y="171"/>
                  <a:pt x="164" y="171"/>
                </a:cubicBezTo>
                <a:cubicBezTo>
                  <a:pt x="165" y="171"/>
                  <a:pt x="165" y="171"/>
                  <a:pt x="166" y="170"/>
                </a:cubicBezTo>
                <a:cubicBezTo>
                  <a:pt x="168" y="168"/>
                  <a:pt x="170" y="166"/>
                  <a:pt x="172" y="164"/>
                </a:cubicBezTo>
                <a:cubicBezTo>
                  <a:pt x="172" y="163"/>
                  <a:pt x="172" y="162"/>
                  <a:pt x="172" y="161"/>
                </a:cubicBezTo>
                <a:cubicBezTo>
                  <a:pt x="167" y="157"/>
                  <a:pt x="167" y="157"/>
                  <a:pt x="167" y="157"/>
                </a:cubicBezTo>
                <a:cubicBezTo>
                  <a:pt x="171" y="153"/>
                  <a:pt x="174" y="149"/>
                  <a:pt x="176" y="144"/>
                </a:cubicBezTo>
                <a:cubicBezTo>
                  <a:pt x="182" y="147"/>
                  <a:pt x="182" y="147"/>
                  <a:pt x="182" y="147"/>
                </a:cubicBezTo>
                <a:cubicBezTo>
                  <a:pt x="182" y="147"/>
                  <a:pt x="183" y="147"/>
                  <a:pt x="183" y="147"/>
                </a:cubicBezTo>
                <a:cubicBezTo>
                  <a:pt x="184" y="147"/>
                  <a:pt x="185" y="147"/>
                  <a:pt x="185" y="146"/>
                </a:cubicBezTo>
                <a:cubicBezTo>
                  <a:pt x="186" y="144"/>
                  <a:pt x="188" y="141"/>
                  <a:pt x="189" y="139"/>
                </a:cubicBezTo>
                <a:cubicBezTo>
                  <a:pt x="189" y="137"/>
                  <a:pt x="189" y="136"/>
                  <a:pt x="188" y="136"/>
                </a:cubicBezTo>
                <a:cubicBezTo>
                  <a:pt x="182" y="133"/>
                  <a:pt x="182" y="133"/>
                  <a:pt x="182" y="133"/>
                </a:cubicBezTo>
                <a:cubicBezTo>
                  <a:pt x="184" y="128"/>
                  <a:pt x="186" y="123"/>
                  <a:pt x="187" y="118"/>
                </a:cubicBezTo>
                <a:cubicBezTo>
                  <a:pt x="193" y="119"/>
                  <a:pt x="193" y="119"/>
                  <a:pt x="193" y="119"/>
                </a:cubicBezTo>
                <a:cubicBezTo>
                  <a:pt x="194" y="119"/>
                  <a:pt x="194" y="119"/>
                  <a:pt x="194" y="119"/>
                </a:cubicBezTo>
                <a:cubicBezTo>
                  <a:pt x="195" y="119"/>
                  <a:pt x="196" y="118"/>
                  <a:pt x="196" y="117"/>
                </a:cubicBezTo>
                <a:cubicBezTo>
                  <a:pt x="196" y="114"/>
                  <a:pt x="197" y="112"/>
                  <a:pt x="197" y="109"/>
                </a:cubicBezTo>
                <a:cubicBezTo>
                  <a:pt x="197" y="107"/>
                  <a:pt x="197" y="106"/>
                  <a:pt x="195" y="106"/>
                </a:cubicBezTo>
                <a:close/>
              </a:path>
            </a:pathLst>
          </a:custGeom>
          <a:solidFill>
            <a:schemeClr val="accent2">
              <a:alpha val="79999"/>
            </a:schemeClr>
          </a:solidFill>
          <a:ln>
            <a:noFill/>
          </a:ln>
        </p:spPr>
        <p:txBody>
          <a:bodyPr lIns="68568" tIns="34285" rIns="68568" bIns="34285"/>
          <a:lstStyle/>
          <a:p>
            <a:endParaRPr lang="zh-CN" altLang="en-US"/>
          </a:p>
        </p:txBody>
      </p:sp>
      <p:sp>
        <p:nvSpPr>
          <p:cNvPr id="26" name="Freeform 5"/>
          <p:cNvSpPr>
            <a:spLocks/>
          </p:cNvSpPr>
          <p:nvPr/>
        </p:nvSpPr>
        <p:spPr bwMode="auto">
          <a:xfrm>
            <a:off x="5674413" y="2605199"/>
            <a:ext cx="1457325" cy="1444228"/>
          </a:xfrm>
          <a:custGeom>
            <a:avLst/>
            <a:gdLst>
              <a:gd name="T0" fmla="*/ 2147483646 w 197"/>
              <a:gd name="T1" fmla="*/ 2147483646 h 195"/>
              <a:gd name="T2" fmla="*/ 2147483646 w 197"/>
              <a:gd name="T3" fmla="*/ 2147483646 h 195"/>
              <a:gd name="T4" fmla="*/ 2147483646 w 197"/>
              <a:gd name="T5" fmla="*/ 2147483646 h 195"/>
              <a:gd name="T6" fmla="*/ 2147483646 w 197"/>
              <a:gd name="T7" fmla="*/ 2147483646 h 195"/>
              <a:gd name="T8" fmla="*/ 2147483646 w 197"/>
              <a:gd name="T9" fmla="*/ 2147483646 h 195"/>
              <a:gd name="T10" fmla="*/ 2147483646 w 197"/>
              <a:gd name="T11" fmla="*/ 2147483646 h 195"/>
              <a:gd name="T12" fmla="*/ 2147483646 w 197"/>
              <a:gd name="T13" fmla="*/ 2147483646 h 195"/>
              <a:gd name="T14" fmla="*/ 2147483646 w 197"/>
              <a:gd name="T15" fmla="*/ 2147483646 h 195"/>
              <a:gd name="T16" fmla="*/ 2147483646 w 197"/>
              <a:gd name="T17" fmla="*/ 2147483646 h 195"/>
              <a:gd name="T18" fmla="*/ 2147483646 w 197"/>
              <a:gd name="T19" fmla="*/ 2147483646 h 195"/>
              <a:gd name="T20" fmla="*/ 2147483646 w 197"/>
              <a:gd name="T21" fmla="*/ 2147483646 h 195"/>
              <a:gd name="T22" fmla="*/ 2147483646 w 197"/>
              <a:gd name="T23" fmla="*/ 0 h 195"/>
              <a:gd name="T24" fmla="*/ 2147483646 w 197"/>
              <a:gd name="T25" fmla="*/ 2147483646 h 195"/>
              <a:gd name="T26" fmla="*/ 2147483646 w 197"/>
              <a:gd name="T27" fmla="*/ 0 h 195"/>
              <a:gd name="T28" fmla="*/ 2147483646 w 197"/>
              <a:gd name="T29" fmla="*/ 2147483646 h 195"/>
              <a:gd name="T30" fmla="*/ 2147483646 w 197"/>
              <a:gd name="T31" fmla="*/ 2147483646 h 195"/>
              <a:gd name="T32" fmla="*/ 2147483646 w 197"/>
              <a:gd name="T33" fmla="*/ 2147483646 h 195"/>
              <a:gd name="T34" fmla="*/ 2147483646 w 197"/>
              <a:gd name="T35" fmla="*/ 2147483646 h 195"/>
              <a:gd name="T36" fmla="*/ 2147483646 w 197"/>
              <a:gd name="T37" fmla="*/ 2147483646 h 195"/>
              <a:gd name="T38" fmla="*/ 2147483646 w 197"/>
              <a:gd name="T39" fmla="*/ 2147483646 h 195"/>
              <a:gd name="T40" fmla="*/ 2147483646 w 197"/>
              <a:gd name="T41" fmla="*/ 2147483646 h 195"/>
              <a:gd name="T42" fmla="*/ 2147483646 w 197"/>
              <a:gd name="T43" fmla="*/ 2147483646 h 195"/>
              <a:gd name="T44" fmla="*/ 2147483646 w 197"/>
              <a:gd name="T45" fmla="*/ 2147483646 h 195"/>
              <a:gd name="T46" fmla="*/ 0 w 197"/>
              <a:gd name="T47" fmla="*/ 2147483646 h 195"/>
              <a:gd name="T48" fmla="*/ 2147483646 w 197"/>
              <a:gd name="T49" fmla="*/ 2147483646 h 195"/>
              <a:gd name="T50" fmla="*/ 0 w 197"/>
              <a:gd name="T51" fmla="*/ 2147483646 h 195"/>
              <a:gd name="T52" fmla="*/ 2147483646 w 197"/>
              <a:gd name="T53" fmla="*/ 2147483646 h 195"/>
              <a:gd name="T54" fmla="*/ 2147483646 w 197"/>
              <a:gd name="T55" fmla="*/ 2147483646 h 195"/>
              <a:gd name="T56" fmla="*/ 2147483646 w 197"/>
              <a:gd name="T57" fmla="*/ 2147483646 h 195"/>
              <a:gd name="T58" fmla="*/ 2147483646 w 197"/>
              <a:gd name="T59" fmla="*/ 2147483646 h 195"/>
              <a:gd name="T60" fmla="*/ 2147483646 w 197"/>
              <a:gd name="T61" fmla="*/ 2147483646 h 195"/>
              <a:gd name="T62" fmla="*/ 2147483646 w 197"/>
              <a:gd name="T63" fmla="*/ 2147483646 h 195"/>
              <a:gd name="T64" fmla="*/ 2147483646 w 197"/>
              <a:gd name="T65" fmla="*/ 2147483646 h 195"/>
              <a:gd name="T66" fmla="*/ 2147483646 w 197"/>
              <a:gd name="T67" fmla="*/ 2147483646 h 195"/>
              <a:gd name="T68" fmla="*/ 2147483646 w 197"/>
              <a:gd name="T69" fmla="*/ 2147483646 h 195"/>
              <a:gd name="T70" fmla="*/ 2147483646 w 197"/>
              <a:gd name="T71" fmla="*/ 2147483646 h 195"/>
              <a:gd name="T72" fmla="*/ 2147483646 w 197"/>
              <a:gd name="T73" fmla="*/ 2147483646 h 195"/>
              <a:gd name="T74" fmla="*/ 2147483646 w 197"/>
              <a:gd name="T75" fmla="*/ 2147483646 h 195"/>
              <a:gd name="T76" fmla="*/ 2147483646 w 197"/>
              <a:gd name="T77" fmla="*/ 2147483646 h 195"/>
              <a:gd name="T78" fmla="*/ 2147483646 w 197"/>
              <a:gd name="T79" fmla="*/ 2147483646 h 195"/>
              <a:gd name="T80" fmla="*/ 2147483646 w 197"/>
              <a:gd name="T81" fmla="*/ 2147483646 h 195"/>
              <a:gd name="T82" fmla="*/ 2147483646 w 197"/>
              <a:gd name="T83" fmla="*/ 2147483646 h 195"/>
              <a:gd name="T84" fmla="*/ 2147483646 w 197"/>
              <a:gd name="T85" fmla="*/ 2147483646 h 195"/>
              <a:gd name="T86" fmla="*/ 2147483646 w 197"/>
              <a:gd name="T87" fmla="*/ 2147483646 h 195"/>
              <a:gd name="T88" fmla="*/ 2147483646 w 197"/>
              <a:gd name="T89" fmla="*/ 2147483646 h 195"/>
              <a:gd name="T90" fmla="*/ 2147483646 w 197"/>
              <a:gd name="T91" fmla="*/ 2147483646 h 195"/>
              <a:gd name="T92" fmla="*/ 2147483646 w 197"/>
              <a:gd name="T93" fmla="*/ 2147483646 h 195"/>
              <a:gd name="T94" fmla="*/ 2147483646 w 197"/>
              <a:gd name="T95" fmla="*/ 2147483646 h 19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97" h="195">
                <a:moveTo>
                  <a:pt x="195" y="106"/>
                </a:moveTo>
                <a:cubicBezTo>
                  <a:pt x="189" y="105"/>
                  <a:pt x="189" y="105"/>
                  <a:pt x="189" y="105"/>
                </a:cubicBezTo>
                <a:cubicBezTo>
                  <a:pt x="189" y="103"/>
                  <a:pt x="190" y="100"/>
                  <a:pt x="190" y="97"/>
                </a:cubicBezTo>
                <a:cubicBezTo>
                  <a:pt x="190" y="95"/>
                  <a:pt x="189" y="92"/>
                  <a:pt x="189" y="90"/>
                </a:cubicBezTo>
                <a:cubicBezTo>
                  <a:pt x="195" y="89"/>
                  <a:pt x="195" y="89"/>
                  <a:pt x="195" y="89"/>
                </a:cubicBezTo>
                <a:cubicBezTo>
                  <a:pt x="197" y="88"/>
                  <a:pt x="197" y="87"/>
                  <a:pt x="197" y="86"/>
                </a:cubicBezTo>
                <a:cubicBezTo>
                  <a:pt x="197" y="83"/>
                  <a:pt x="196" y="80"/>
                  <a:pt x="196" y="78"/>
                </a:cubicBezTo>
                <a:cubicBezTo>
                  <a:pt x="196" y="77"/>
                  <a:pt x="195" y="76"/>
                  <a:pt x="194" y="76"/>
                </a:cubicBezTo>
                <a:cubicBezTo>
                  <a:pt x="194" y="76"/>
                  <a:pt x="194" y="76"/>
                  <a:pt x="193" y="76"/>
                </a:cubicBezTo>
                <a:cubicBezTo>
                  <a:pt x="187" y="77"/>
                  <a:pt x="187" y="77"/>
                  <a:pt x="187" y="77"/>
                </a:cubicBezTo>
                <a:cubicBezTo>
                  <a:pt x="186" y="72"/>
                  <a:pt x="184" y="67"/>
                  <a:pt x="182" y="62"/>
                </a:cubicBezTo>
                <a:cubicBezTo>
                  <a:pt x="188" y="59"/>
                  <a:pt x="188" y="59"/>
                  <a:pt x="188" y="59"/>
                </a:cubicBezTo>
                <a:cubicBezTo>
                  <a:pt x="189" y="59"/>
                  <a:pt x="189" y="57"/>
                  <a:pt x="189" y="56"/>
                </a:cubicBezTo>
                <a:cubicBezTo>
                  <a:pt x="188" y="54"/>
                  <a:pt x="186" y="51"/>
                  <a:pt x="185" y="49"/>
                </a:cubicBezTo>
                <a:cubicBezTo>
                  <a:pt x="185" y="48"/>
                  <a:pt x="184" y="48"/>
                  <a:pt x="183" y="48"/>
                </a:cubicBezTo>
                <a:cubicBezTo>
                  <a:pt x="183" y="48"/>
                  <a:pt x="182" y="48"/>
                  <a:pt x="182" y="48"/>
                </a:cubicBezTo>
                <a:cubicBezTo>
                  <a:pt x="176" y="50"/>
                  <a:pt x="176" y="50"/>
                  <a:pt x="176" y="50"/>
                </a:cubicBezTo>
                <a:cubicBezTo>
                  <a:pt x="174" y="46"/>
                  <a:pt x="171" y="42"/>
                  <a:pt x="167" y="38"/>
                </a:cubicBezTo>
                <a:cubicBezTo>
                  <a:pt x="172" y="34"/>
                  <a:pt x="172" y="34"/>
                  <a:pt x="172" y="34"/>
                </a:cubicBezTo>
                <a:cubicBezTo>
                  <a:pt x="172" y="33"/>
                  <a:pt x="172" y="31"/>
                  <a:pt x="172" y="31"/>
                </a:cubicBezTo>
                <a:cubicBezTo>
                  <a:pt x="170" y="28"/>
                  <a:pt x="168" y="26"/>
                  <a:pt x="166" y="25"/>
                </a:cubicBezTo>
                <a:cubicBezTo>
                  <a:pt x="165" y="24"/>
                  <a:pt x="165" y="24"/>
                  <a:pt x="164" y="24"/>
                </a:cubicBezTo>
                <a:cubicBezTo>
                  <a:pt x="163" y="24"/>
                  <a:pt x="163" y="24"/>
                  <a:pt x="162" y="25"/>
                </a:cubicBezTo>
                <a:cubicBezTo>
                  <a:pt x="158" y="29"/>
                  <a:pt x="158" y="29"/>
                  <a:pt x="158" y="29"/>
                </a:cubicBezTo>
                <a:cubicBezTo>
                  <a:pt x="154" y="26"/>
                  <a:pt x="150" y="23"/>
                  <a:pt x="146" y="20"/>
                </a:cubicBezTo>
                <a:cubicBezTo>
                  <a:pt x="148" y="14"/>
                  <a:pt x="148" y="14"/>
                  <a:pt x="148" y="14"/>
                </a:cubicBezTo>
                <a:cubicBezTo>
                  <a:pt x="149" y="13"/>
                  <a:pt x="148" y="12"/>
                  <a:pt x="147" y="12"/>
                </a:cubicBezTo>
                <a:cubicBezTo>
                  <a:pt x="145" y="10"/>
                  <a:pt x="142" y="9"/>
                  <a:pt x="140" y="8"/>
                </a:cubicBezTo>
                <a:cubicBezTo>
                  <a:pt x="139" y="8"/>
                  <a:pt x="139" y="7"/>
                  <a:pt x="139" y="7"/>
                </a:cubicBezTo>
                <a:cubicBezTo>
                  <a:pt x="138" y="7"/>
                  <a:pt x="137" y="8"/>
                  <a:pt x="137" y="9"/>
                </a:cubicBezTo>
                <a:cubicBezTo>
                  <a:pt x="134" y="14"/>
                  <a:pt x="134" y="14"/>
                  <a:pt x="134" y="14"/>
                </a:cubicBezTo>
                <a:cubicBezTo>
                  <a:pt x="129" y="12"/>
                  <a:pt x="124" y="11"/>
                  <a:pt x="119" y="10"/>
                </a:cubicBezTo>
                <a:cubicBezTo>
                  <a:pt x="120" y="3"/>
                  <a:pt x="120" y="3"/>
                  <a:pt x="120" y="3"/>
                </a:cubicBezTo>
                <a:cubicBezTo>
                  <a:pt x="120" y="2"/>
                  <a:pt x="120" y="1"/>
                  <a:pt x="118" y="1"/>
                </a:cubicBezTo>
                <a:cubicBezTo>
                  <a:pt x="116" y="0"/>
                  <a:pt x="113" y="0"/>
                  <a:pt x="110" y="0"/>
                </a:cubicBezTo>
                <a:cubicBezTo>
                  <a:pt x="110" y="0"/>
                  <a:pt x="110" y="0"/>
                  <a:pt x="110" y="0"/>
                </a:cubicBezTo>
                <a:cubicBezTo>
                  <a:pt x="109" y="0"/>
                  <a:pt x="108" y="0"/>
                  <a:pt x="107" y="1"/>
                </a:cubicBezTo>
                <a:cubicBezTo>
                  <a:pt x="106" y="7"/>
                  <a:pt x="106" y="7"/>
                  <a:pt x="106" y="7"/>
                </a:cubicBezTo>
                <a:cubicBezTo>
                  <a:pt x="104" y="7"/>
                  <a:pt x="101" y="7"/>
                  <a:pt x="99" y="7"/>
                </a:cubicBezTo>
                <a:cubicBezTo>
                  <a:pt x="96" y="7"/>
                  <a:pt x="94" y="7"/>
                  <a:pt x="91" y="7"/>
                </a:cubicBezTo>
                <a:cubicBezTo>
                  <a:pt x="90" y="1"/>
                  <a:pt x="90" y="1"/>
                  <a:pt x="90" y="1"/>
                </a:cubicBezTo>
                <a:cubicBezTo>
                  <a:pt x="90" y="0"/>
                  <a:pt x="89" y="0"/>
                  <a:pt x="88" y="0"/>
                </a:cubicBezTo>
                <a:cubicBezTo>
                  <a:pt x="88" y="0"/>
                  <a:pt x="88" y="0"/>
                  <a:pt x="88" y="0"/>
                </a:cubicBezTo>
                <a:cubicBezTo>
                  <a:pt x="85" y="0"/>
                  <a:pt x="82" y="0"/>
                  <a:pt x="79" y="1"/>
                </a:cubicBezTo>
                <a:cubicBezTo>
                  <a:pt x="78" y="1"/>
                  <a:pt x="77" y="2"/>
                  <a:pt x="77" y="3"/>
                </a:cubicBezTo>
                <a:cubicBezTo>
                  <a:pt x="78" y="10"/>
                  <a:pt x="78" y="10"/>
                  <a:pt x="78" y="10"/>
                </a:cubicBezTo>
                <a:cubicBezTo>
                  <a:pt x="73" y="11"/>
                  <a:pt x="68" y="12"/>
                  <a:pt x="64" y="14"/>
                </a:cubicBezTo>
                <a:cubicBezTo>
                  <a:pt x="61" y="9"/>
                  <a:pt x="61" y="9"/>
                  <a:pt x="61" y="9"/>
                </a:cubicBezTo>
                <a:cubicBezTo>
                  <a:pt x="60" y="8"/>
                  <a:pt x="60" y="7"/>
                  <a:pt x="59" y="7"/>
                </a:cubicBezTo>
                <a:cubicBezTo>
                  <a:pt x="58" y="7"/>
                  <a:pt x="58" y="8"/>
                  <a:pt x="58" y="8"/>
                </a:cubicBezTo>
                <a:cubicBezTo>
                  <a:pt x="55" y="9"/>
                  <a:pt x="53" y="10"/>
                  <a:pt x="50" y="12"/>
                </a:cubicBezTo>
                <a:cubicBezTo>
                  <a:pt x="49" y="12"/>
                  <a:pt x="49" y="13"/>
                  <a:pt x="49" y="14"/>
                </a:cubicBezTo>
                <a:cubicBezTo>
                  <a:pt x="52" y="20"/>
                  <a:pt x="52" y="20"/>
                  <a:pt x="52" y="20"/>
                </a:cubicBezTo>
                <a:cubicBezTo>
                  <a:pt x="48" y="23"/>
                  <a:pt x="44" y="26"/>
                  <a:pt x="40" y="29"/>
                </a:cubicBezTo>
                <a:cubicBezTo>
                  <a:pt x="35" y="25"/>
                  <a:pt x="35" y="25"/>
                  <a:pt x="35" y="25"/>
                </a:cubicBezTo>
                <a:cubicBezTo>
                  <a:pt x="35" y="24"/>
                  <a:pt x="34" y="24"/>
                  <a:pt x="34" y="24"/>
                </a:cubicBezTo>
                <a:cubicBezTo>
                  <a:pt x="33" y="24"/>
                  <a:pt x="32" y="24"/>
                  <a:pt x="32" y="25"/>
                </a:cubicBezTo>
                <a:cubicBezTo>
                  <a:pt x="30" y="26"/>
                  <a:pt x="28" y="28"/>
                  <a:pt x="26" y="31"/>
                </a:cubicBezTo>
                <a:cubicBezTo>
                  <a:pt x="25" y="31"/>
                  <a:pt x="25" y="33"/>
                  <a:pt x="26" y="34"/>
                </a:cubicBezTo>
                <a:cubicBezTo>
                  <a:pt x="30" y="38"/>
                  <a:pt x="30" y="38"/>
                  <a:pt x="30" y="38"/>
                </a:cubicBezTo>
                <a:cubicBezTo>
                  <a:pt x="27" y="42"/>
                  <a:pt x="24" y="46"/>
                  <a:pt x="21" y="50"/>
                </a:cubicBezTo>
                <a:cubicBezTo>
                  <a:pt x="16" y="48"/>
                  <a:pt x="16" y="48"/>
                  <a:pt x="16" y="48"/>
                </a:cubicBezTo>
                <a:cubicBezTo>
                  <a:pt x="15" y="48"/>
                  <a:pt x="15" y="48"/>
                  <a:pt x="15" y="48"/>
                </a:cubicBezTo>
                <a:cubicBezTo>
                  <a:pt x="14" y="48"/>
                  <a:pt x="13" y="48"/>
                  <a:pt x="13" y="49"/>
                </a:cubicBezTo>
                <a:cubicBezTo>
                  <a:pt x="11" y="51"/>
                  <a:pt x="10" y="54"/>
                  <a:pt x="9" y="56"/>
                </a:cubicBezTo>
                <a:cubicBezTo>
                  <a:pt x="8" y="57"/>
                  <a:pt x="9" y="59"/>
                  <a:pt x="10" y="59"/>
                </a:cubicBezTo>
                <a:cubicBezTo>
                  <a:pt x="15" y="62"/>
                  <a:pt x="15" y="62"/>
                  <a:pt x="15" y="62"/>
                </a:cubicBezTo>
                <a:cubicBezTo>
                  <a:pt x="13" y="67"/>
                  <a:pt x="12" y="72"/>
                  <a:pt x="10" y="77"/>
                </a:cubicBezTo>
                <a:cubicBezTo>
                  <a:pt x="4" y="76"/>
                  <a:pt x="4" y="76"/>
                  <a:pt x="4" y="76"/>
                </a:cubicBezTo>
                <a:cubicBezTo>
                  <a:pt x="4" y="76"/>
                  <a:pt x="4" y="76"/>
                  <a:pt x="4" y="76"/>
                </a:cubicBezTo>
                <a:cubicBezTo>
                  <a:pt x="3" y="76"/>
                  <a:pt x="2" y="77"/>
                  <a:pt x="2" y="78"/>
                </a:cubicBezTo>
                <a:cubicBezTo>
                  <a:pt x="1" y="80"/>
                  <a:pt x="1" y="83"/>
                  <a:pt x="0" y="86"/>
                </a:cubicBezTo>
                <a:cubicBezTo>
                  <a:pt x="0" y="87"/>
                  <a:pt x="1" y="88"/>
                  <a:pt x="2" y="89"/>
                </a:cubicBezTo>
                <a:cubicBezTo>
                  <a:pt x="8" y="90"/>
                  <a:pt x="8" y="90"/>
                  <a:pt x="8" y="90"/>
                </a:cubicBezTo>
                <a:cubicBezTo>
                  <a:pt x="8" y="92"/>
                  <a:pt x="8" y="95"/>
                  <a:pt x="8" y="97"/>
                </a:cubicBezTo>
                <a:cubicBezTo>
                  <a:pt x="8" y="100"/>
                  <a:pt x="8" y="103"/>
                  <a:pt x="8" y="105"/>
                </a:cubicBezTo>
                <a:cubicBezTo>
                  <a:pt x="2" y="106"/>
                  <a:pt x="2" y="106"/>
                  <a:pt x="2" y="106"/>
                </a:cubicBezTo>
                <a:cubicBezTo>
                  <a:pt x="1" y="106"/>
                  <a:pt x="0" y="107"/>
                  <a:pt x="0" y="109"/>
                </a:cubicBezTo>
                <a:cubicBezTo>
                  <a:pt x="1" y="112"/>
                  <a:pt x="1" y="114"/>
                  <a:pt x="2" y="117"/>
                </a:cubicBezTo>
                <a:cubicBezTo>
                  <a:pt x="2" y="118"/>
                  <a:pt x="3" y="119"/>
                  <a:pt x="4" y="119"/>
                </a:cubicBezTo>
                <a:cubicBezTo>
                  <a:pt x="4" y="119"/>
                  <a:pt x="4" y="119"/>
                  <a:pt x="4" y="119"/>
                </a:cubicBezTo>
                <a:cubicBezTo>
                  <a:pt x="10" y="118"/>
                  <a:pt x="10" y="118"/>
                  <a:pt x="10" y="118"/>
                </a:cubicBezTo>
                <a:cubicBezTo>
                  <a:pt x="12" y="123"/>
                  <a:pt x="13" y="128"/>
                  <a:pt x="15" y="133"/>
                </a:cubicBezTo>
                <a:cubicBezTo>
                  <a:pt x="10" y="136"/>
                  <a:pt x="10" y="136"/>
                  <a:pt x="10" y="136"/>
                </a:cubicBezTo>
                <a:cubicBezTo>
                  <a:pt x="9" y="136"/>
                  <a:pt x="8" y="137"/>
                  <a:pt x="9" y="139"/>
                </a:cubicBezTo>
                <a:cubicBezTo>
                  <a:pt x="10" y="141"/>
                  <a:pt x="11" y="144"/>
                  <a:pt x="13" y="146"/>
                </a:cubicBezTo>
                <a:cubicBezTo>
                  <a:pt x="13" y="147"/>
                  <a:pt x="14" y="147"/>
                  <a:pt x="15" y="147"/>
                </a:cubicBezTo>
                <a:cubicBezTo>
                  <a:pt x="15" y="147"/>
                  <a:pt x="15" y="147"/>
                  <a:pt x="16" y="147"/>
                </a:cubicBezTo>
                <a:cubicBezTo>
                  <a:pt x="21" y="144"/>
                  <a:pt x="21" y="144"/>
                  <a:pt x="21" y="144"/>
                </a:cubicBezTo>
                <a:cubicBezTo>
                  <a:pt x="24" y="149"/>
                  <a:pt x="27" y="153"/>
                  <a:pt x="30" y="157"/>
                </a:cubicBezTo>
                <a:cubicBezTo>
                  <a:pt x="26" y="161"/>
                  <a:pt x="26" y="161"/>
                  <a:pt x="26" y="161"/>
                </a:cubicBezTo>
                <a:cubicBezTo>
                  <a:pt x="25" y="162"/>
                  <a:pt x="25" y="163"/>
                  <a:pt x="26" y="164"/>
                </a:cubicBezTo>
                <a:cubicBezTo>
                  <a:pt x="28" y="166"/>
                  <a:pt x="30" y="168"/>
                  <a:pt x="32" y="170"/>
                </a:cubicBezTo>
                <a:cubicBezTo>
                  <a:pt x="32" y="171"/>
                  <a:pt x="33" y="171"/>
                  <a:pt x="34" y="171"/>
                </a:cubicBezTo>
                <a:cubicBezTo>
                  <a:pt x="34" y="171"/>
                  <a:pt x="35" y="171"/>
                  <a:pt x="35" y="170"/>
                </a:cubicBezTo>
                <a:cubicBezTo>
                  <a:pt x="40" y="166"/>
                  <a:pt x="40" y="166"/>
                  <a:pt x="40" y="166"/>
                </a:cubicBezTo>
                <a:cubicBezTo>
                  <a:pt x="44" y="169"/>
                  <a:pt x="48" y="172"/>
                  <a:pt x="52" y="175"/>
                </a:cubicBezTo>
                <a:cubicBezTo>
                  <a:pt x="49" y="180"/>
                  <a:pt x="49" y="180"/>
                  <a:pt x="49" y="180"/>
                </a:cubicBezTo>
                <a:cubicBezTo>
                  <a:pt x="49" y="181"/>
                  <a:pt x="49" y="183"/>
                  <a:pt x="50" y="183"/>
                </a:cubicBezTo>
                <a:cubicBezTo>
                  <a:pt x="53" y="185"/>
                  <a:pt x="55" y="186"/>
                  <a:pt x="58" y="187"/>
                </a:cubicBezTo>
                <a:cubicBezTo>
                  <a:pt x="58" y="187"/>
                  <a:pt x="58" y="187"/>
                  <a:pt x="59" y="187"/>
                </a:cubicBezTo>
                <a:cubicBezTo>
                  <a:pt x="60" y="187"/>
                  <a:pt x="60" y="187"/>
                  <a:pt x="61" y="186"/>
                </a:cubicBezTo>
                <a:cubicBezTo>
                  <a:pt x="64" y="181"/>
                  <a:pt x="64" y="181"/>
                  <a:pt x="64" y="181"/>
                </a:cubicBezTo>
                <a:cubicBezTo>
                  <a:pt x="68" y="183"/>
                  <a:pt x="73" y="184"/>
                  <a:pt x="78" y="185"/>
                </a:cubicBezTo>
                <a:cubicBezTo>
                  <a:pt x="77" y="191"/>
                  <a:pt x="77" y="191"/>
                  <a:pt x="77" y="191"/>
                </a:cubicBezTo>
                <a:cubicBezTo>
                  <a:pt x="77" y="193"/>
                  <a:pt x="78" y="194"/>
                  <a:pt x="79" y="194"/>
                </a:cubicBezTo>
                <a:cubicBezTo>
                  <a:pt x="82" y="194"/>
                  <a:pt x="85" y="195"/>
                  <a:pt x="88" y="195"/>
                </a:cubicBezTo>
                <a:cubicBezTo>
                  <a:pt x="88" y="195"/>
                  <a:pt x="88" y="195"/>
                  <a:pt x="88" y="195"/>
                </a:cubicBezTo>
                <a:cubicBezTo>
                  <a:pt x="89" y="195"/>
                  <a:pt x="90" y="195"/>
                  <a:pt x="90" y="193"/>
                </a:cubicBezTo>
                <a:cubicBezTo>
                  <a:pt x="91" y="187"/>
                  <a:pt x="91" y="187"/>
                  <a:pt x="91" y="187"/>
                </a:cubicBezTo>
                <a:cubicBezTo>
                  <a:pt x="94" y="187"/>
                  <a:pt x="96" y="188"/>
                  <a:pt x="99" y="188"/>
                </a:cubicBezTo>
                <a:cubicBezTo>
                  <a:pt x="101" y="188"/>
                  <a:pt x="104" y="187"/>
                  <a:pt x="106" y="187"/>
                </a:cubicBezTo>
                <a:cubicBezTo>
                  <a:pt x="107" y="193"/>
                  <a:pt x="107" y="193"/>
                  <a:pt x="107" y="193"/>
                </a:cubicBezTo>
                <a:cubicBezTo>
                  <a:pt x="108" y="195"/>
                  <a:pt x="109" y="195"/>
                  <a:pt x="110" y="195"/>
                </a:cubicBezTo>
                <a:cubicBezTo>
                  <a:pt x="110" y="195"/>
                  <a:pt x="110" y="195"/>
                  <a:pt x="110" y="195"/>
                </a:cubicBezTo>
                <a:cubicBezTo>
                  <a:pt x="113" y="195"/>
                  <a:pt x="116" y="194"/>
                  <a:pt x="118" y="194"/>
                </a:cubicBezTo>
                <a:cubicBezTo>
                  <a:pt x="120" y="194"/>
                  <a:pt x="120" y="193"/>
                  <a:pt x="120" y="191"/>
                </a:cubicBezTo>
                <a:cubicBezTo>
                  <a:pt x="119" y="185"/>
                  <a:pt x="119" y="185"/>
                  <a:pt x="119" y="185"/>
                </a:cubicBezTo>
                <a:cubicBezTo>
                  <a:pt x="124" y="184"/>
                  <a:pt x="129" y="183"/>
                  <a:pt x="134" y="181"/>
                </a:cubicBezTo>
                <a:cubicBezTo>
                  <a:pt x="137" y="186"/>
                  <a:pt x="137" y="186"/>
                  <a:pt x="137" y="186"/>
                </a:cubicBezTo>
                <a:cubicBezTo>
                  <a:pt x="137" y="187"/>
                  <a:pt x="138" y="187"/>
                  <a:pt x="139" y="187"/>
                </a:cubicBezTo>
                <a:cubicBezTo>
                  <a:pt x="139" y="187"/>
                  <a:pt x="139" y="187"/>
                  <a:pt x="140" y="187"/>
                </a:cubicBezTo>
                <a:cubicBezTo>
                  <a:pt x="142" y="186"/>
                  <a:pt x="145" y="185"/>
                  <a:pt x="147" y="183"/>
                </a:cubicBezTo>
                <a:cubicBezTo>
                  <a:pt x="148" y="183"/>
                  <a:pt x="149" y="181"/>
                  <a:pt x="148" y="180"/>
                </a:cubicBezTo>
                <a:cubicBezTo>
                  <a:pt x="146" y="175"/>
                  <a:pt x="146" y="175"/>
                  <a:pt x="146" y="175"/>
                </a:cubicBezTo>
                <a:cubicBezTo>
                  <a:pt x="150" y="172"/>
                  <a:pt x="154" y="169"/>
                  <a:pt x="158" y="166"/>
                </a:cubicBezTo>
                <a:cubicBezTo>
                  <a:pt x="162" y="170"/>
                  <a:pt x="162" y="170"/>
                  <a:pt x="162" y="170"/>
                </a:cubicBezTo>
                <a:cubicBezTo>
                  <a:pt x="163" y="171"/>
                  <a:pt x="163" y="171"/>
                  <a:pt x="164" y="171"/>
                </a:cubicBezTo>
                <a:cubicBezTo>
                  <a:pt x="165" y="171"/>
                  <a:pt x="165" y="171"/>
                  <a:pt x="166" y="170"/>
                </a:cubicBezTo>
                <a:cubicBezTo>
                  <a:pt x="168" y="168"/>
                  <a:pt x="170" y="166"/>
                  <a:pt x="172" y="164"/>
                </a:cubicBezTo>
                <a:cubicBezTo>
                  <a:pt x="172" y="163"/>
                  <a:pt x="172" y="162"/>
                  <a:pt x="172" y="161"/>
                </a:cubicBezTo>
                <a:cubicBezTo>
                  <a:pt x="167" y="157"/>
                  <a:pt x="167" y="157"/>
                  <a:pt x="167" y="157"/>
                </a:cubicBezTo>
                <a:cubicBezTo>
                  <a:pt x="171" y="153"/>
                  <a:pt x="174" y="149"/>
                  <a:pt x="176" y="144"/>
                </a:cubicBezTo>
                <a:cubicBezTo>
                  <a:pt x="182" y="147"/>
                  <a:pt x="182" y="147"/>
                  <a:pt x="182" y="147"/>
                </a:cubicBezTo>
                <a:cubicBezTo>
                  <a:pt x="182" y="147"/>
                  <a:pt x="183" y="147"/>
                  <a:pt x="183" y="147"/>
                </a:cubicBezTo>
                <a:cubicBezTo>
                  <a:pt x="184" y="147"/>
                  <a:pt x="185" y="147"/>
                  <a:pt x="185" y="146"/>
                </a:cubicBezTo>
                <a:cubicBezTo>
                  <a:pt x="186" y="144"/>
                  <a:pt x="188" y="141"/>
                  <a:pt x="189" y="139"/>
                </a:cubicBezTo>
                <a:cubicBezTo>
                  <a:pt x="189" y="137"/>
                  <a:pt x="189" y="136"/>
                  <a:pt x="188" y="136"/>
                </a:cubicBezTo>
                <a:cubicBezTo>
                  <a:pt x="182" y="133"/>
                  <a:pt x="182" y="133"/>
                  <a:pt x="182" y="133"/>
                </a:cubicBezTo>
                <a:cubicBezTo>
                  <a:pt x="184" y="128"/>
                  <a:pt x="186" y="123"/>
                  <a:pt x="187" y="118"/>
                </a:cubicBezTo>
                <a:cubicBezTo>
                  <a:pt x="193" y="119"/>
                  <a:pt x="193" y="119"/>
                  <a:pt x="193" y="119"/>
                </a:cubicBezTo>
                <a:cubicBezTo>
                  <a:pt x="194" y="119"/>
                  <a:pt x="194" y="119"/>
                  <a:pt x="194" y="119"/>
                </a:cubicBezTo>
                <a:cubicBezTo>
                  <a:pt x="195" y="119"/>
                  <a:pt x="196" y="118"/>
                  <a:pt x="196" y="117"/>
                </a:cubicBezTo>
                <a:cubicBezTo>
                  <a:pt x="196" y="114"/>
                  <a:pt x="197" y="112"/>
                  <a:pt x="197" y="109"/>
                </a:cubicBezTo>
                <a:cubicBezTo>
                  <a:pt x="197" y="107"/>
                  <a:pt x="197" y="106"/>
                  <a:pt x="195" y="106"/>
                </a:cubicBezTo>
                <a:close/>
              </a:path>
            </a:pathLst>
          </a:custGeom>
          <a:solidFill>
            <a:schemeClr val="accent4">
              <a:alpha val="79999"/>
            </a:schemeClr>
          </a:solidFill>
          <a:ln>
            <a:noFill/>
          </a:ln>
        </p:spPr>
        <p:txBody>
          <a:bodyPr lIns="68568" tIns="34285" rIns="68568" bIns="34285"/>
          <a:lstStyle/>
          <a:p>
            <a:endParaRPr lang="zh-CN" altLang="en-US"/>
          </a:p>
        </p:txBody>
      </p:sp>
      <p:sp>
        <p:nvSpPr>
          <p:cNvPr id="27" name="Freeform 6"/>
          <p:cNvSpPr>
            <a:spLocks/>
          </p:cNvSpPr>
          <p:nvPr/>
        </p:nvSpPr>
        <p:spPr bwMode="auto">
          <a:xfrm>
            <a:off x="6697159" y="1851532"/>
            <a:ext cx="1042988" cy="1033463"/>
          </a:xfrm>
          <a:custGeom>
            <a:avLst/>
            <a:gdLst>
              <a:gd name="T0" fmla="*/ 2147483646 w 197"/>
              <a:gd name="T1" fmla="*/ 2147483646 h 195"/>
              <a:gd name="T2" fmla="*/ 2147483646 w 197"/>
              <a:gd name="T3" fmla="*/ 2147483646 h 195"/>
              <a:gd name="T4" fmla="*/ 2147483646 w 197"/>
              <a:gd name="T5" fmla="*/ 2147483646 h 195"/>
              <a:gd name="T6" fmla="*/ 2147483646 w 197"/>
              <a:gd name="T7" fmla="*/ 2147483646 h 195"/>
              <a:gd name="T8" fmla="*/ 2147483646 w 197"/>
              <a:gd name="T9" fmla="*/ 2147483646 h 195"/>
              <a:gd name="T10" fmla="*/ 2147483646 w 197"/>
              <a:gd name="T11" fmla="*/ 2147483646 h 195"/>
              <a:gd name="T12" fmla="*/ 2147483646 w 197"/>
              <a:gd name="T13" fmla="*/ 2147483646 h 195"/>
              <a:gd name="T14" fmla="*/ 2147483646 w 197"/>
              <a:gd name="T15" fmla="*/ 2147483646 h 195"/>
              <a:gd name="T16" fmla="*/ 2147483646 w 197"/>
              <a:gd name="T17" fmla="*/ 2147483646 h 195"/>
              <a:gd name="T18" fmla="*/ 2147483646 w 197"/>
              <a:gd name="T19" fmla="*/ 2147483646 h 195"/>
              <a:gd name="T20" fmla="*/ 2147483646 w 197"/>
              <a:gd name="T21" fmla="*/ 2147483646 h 195"/>
              <a:gd name="T22" fmla="*/ 2147483646 w 197"/>
              <a:gd name="T23" fmla="*/ 0 h 195"/>
              <a:gd name="T24" fmla="*/ 2147483646 w 197"/>
              <a:gd name="T25" fmla="*/ 2147483646 h 195"/>
              <a:gd name="T26" fmla="*/ 2147483646 w 197"/>
              <a:gd name="T27" fmla="*/ 0 h 195"/>
              <a:gd name="T28" fmla="*/ 2147483646 w 197"/>
              <a:gd name="T29" fmla="*/ 2147483646 h 195"/>
              <a:gd name="T30" fmla="*/ 2147483646 w 197"/>
              <a:gd name="T31" fmla="*/ 2147483646 h 195"/>
              <a:gd name="T32" fmla="*/ 2147483646 w 197"/>
              <a:gd name="T33" fmla="*/ 2147483646 h 195"/>
              <a:gd name="T34" fmla="*/ 2147483646 w 197"/>
              <a:gd name="T35" fmla="*/ 2147483646 h 195"/>
              <a:gd name="T36" fmla="*/ 2147483646 w 197"/>
              <a:gd name="T37" fmla="*/ 2147483646 h 195"/>
              <a:gd name="T38" fmla="*/ 2147483646 w 197"/>
              <a:gd name="T39" fmla="*/ 2147483646 h 195"/>
              <a:gd name="T40" fmla="*/ 2147483646 w 197"/>
              <a:gd name="T41" fmla="*/ 2147483646 h 195"/>
              <a:gd name="T42" fmla="*/ 2147483646 w 197"/>
              <a:gd name="T43" fmla="*/ 2147483646 h 195"/>
              <a:gd name="T44" fmla="*/ 2147483646 w 197"/>
              <a:gd name="T45" fmla="*/ 2147483646 h 195"/>
              <a:gd name="T46" fmla="*/ 0 w 197"/>
              <a:gd name="T47" fmla="*/ 2147483646 h 195"/>
              <a:gd name="T48" fmla="*/ 2147483646 w 197"/>
              <a:gd name="T49" fmla="*/ 2147483646 h 195"/>
              <a:gd name="T50" fmla="*/ 0 w 197"/>
              <a:gd name="T51" fmla="*/ 2147483646 h 195"/>
              <a:gd name="T52" fmla="*/ 2147483646 w 197"/>
              <a:gd name="T53" fmla="*/ 2147483646 h 195"/>
              <a:gd name="T54" fmla="*/ 2147483646 w 197"/>
              <a:gd name="T55" fmla="*/ 2147483646 h 195"/>
              <a:gd name="T56" fmla="*/ 2147483646 w 197"/>
              <a:gd name="T57" fmla="*/ 2147483646 h 195"/>
              <a:gd name="T58" fmla="*/ 2147483646 w 197"/>
              <a:gd name="T59" fmla="*/ 2147483646 h 195"/>
              <a:gd name="T60" fmla="*/ 2147483646 w 197"/>
              <a:gd name="T61" fmla="*/ 2147483646 h 195"/>
              <a:gd name="T62" fmla="*/ 2147483646 w 197"/>
              <a:gd name="T63" fmla="*/ 2147483646 h 195"/>
              <a:gd name="T64" fmla="*/ 2147483646 w 197"/>
              <a:gd name="T65" fmla="*/ 2147483646 h 195"/>
              <a:gd name="T66" fmla="*/ 2147483646 w 197"/>
              <a:gd name="T67" fmla="*/ 2147483646 h 195"/>
              <a:gd name="T68" fmla="*/ 2147483646 w 197"/>
              <a:gd name="T69" fmla="*/ 2147483646 h 195"/>
              <a:gd name="T70" fmla="*/ 2147483646 w 197"/>
              <a:gd name="T71" fmla="*/ 2147483646 h 195"/>
              <a:gd name="T72" fmla="*/ 2147483646 w 197"/>
              <a:gd name="T73" fmla="*/ 2147483646 h 195"/>
              <a:gd name="T74" fmla="*/ 2147483646 w 197"/>
              <a:gd name="T75" fmla="*/ 2147483646 h 195"/>
              <a:gd name="T76" fmla="*/ 2147483646 w 197"/>
              <a:gd name="T77" fmla="*/ 2147483646 h 195"/>
              <a:gd name="T78" fmla="*/ 2147483646 w 197"/>
              <a:gd name="T79" fmla="*/ 2147483646 h 195"/>
              <a:gd name="T80" fmla="*/ 2147483646 w 197"/>
              <a:gd name="T81" fmla="*/ 2147483646 h 195"/>
              <a:gd name="T82" fmla="*/ 2147483646 w 197"/>
              <a:gd name="T83" fmla="*/ 2147483646 h 195"/>
              <a:gd name="T84" fmla="*/ 2147483646 w 197"/>
              <a:gd name="T85" fmla="*/ 2147483646 h 195"/>
              <a:gd name="T86" fmla="*/ 2147483646 w 197"/>
              <a:gd name="T87" fmla="*/ 2147483646 h 195"/>
              <a:gd name="T88" fmla="*/ 2147483646 w 197"/>
              <a:gd name="T89" fmla="*/ 2147483646 h 195"/>
              <a:gd name="T90" fmla="*/ 2147483646 w 197"/>
              <a:gd name="T91" fmla="*/ 2147483646 h 195"/>
              <a:gd name="T92" fmla="*/ 2147483646 w 197"/>
              <a:gd name="T93" fmla="*/ 2147483646 h 195"/>
              <a:gd name="T94" fmla="*/ 2147483646 w 197"/>
              <a:gd name="T95" fmla="*/ 2147483646 h 19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97" h="195">
                <a:moveTo>
                  <a:pt x="195" y="106"/>
                </a:moveTo>
                <a:cubicBezTo>
                  <a:pt x="189" y="105"/>
                  <a:pt x="189" y="105"/>
                  <a:pt x="189" y="105"/>
                </a:cubicBezTo>
                <a:cubicBezTo>
                  <a:pt x="189" y="103"/>
                  <a:pt x="190" y="100"/>
                  <a:pt x="190" y="97"/>
                </a:cubicBezTo>
                <a:cubicBezTo>
                  <a:pt x="190" y="95"/>
                  <a:pt x="189" y="92"/>
                  <a:pt x="189" y="90"/>
                </a:cubicBezTo>
                <a:cubicBezTo>
                  <a:pt x="195" y="89"/>
                  <a:pt x="195" y="89"/>
                  <a:pt x="195" y="89"/>
                </a:cubicBezTo>
                <a:cubicBezTo>
                  <a:pt x="197" y="88"/>
                  <a:pt x="197" y="87"/>
                  <a:pt x="197" y="86"/>
                </a:cubicBezTo>
                <a:cubicBezTo>
                  <a:pt x="197" y="83"/>
                  <a:pt x="196" y="80"/>
                  <a:pt x="196" y="78"/>
                </a:cubicBezTo>
                <a:cubicBezTo>
                  <a:pt x="196" y="77"/>
                  <a:pt x="195" y="76"/>
                  <a:pt x="194" y="76"/>
                </a:cubicBezTo>
                <a:cubicBezTo>
                  <a:pt x="194" y="76"/>
                  <a:pt x="194" y="76"/>
                  <a:pt x="193" y="76"/>
                </a:cubicBezTo>
                <a:cubicBezTo>
                  <a:pt x="187" y="77"/>
                  <a:pt x="187" y="77"/>
                  <a:pt x="187" y="77"/>
                </a:cubicBezTo>
                <a:cubicBezTo>
                  <a:pt x="186" y="72"/>
                  <a:pt x="184" y="67"/>
                  <a:pt x="182" y="62"/>
                </a:cubicBezTo>
                <a:cubicBezTo>
                  <a:pt x="188" y="59"/>
                  <a:pt x="188" y="59"/>
                  <a:pt x="188" y="59"/>
                </a:cubicBezTo>
                <a:cubicBezTo>
                  <a:pt x="189" y="59"/>
                  <a:pt x="189" y="57"/>
                  <a:pt x="189" y="56"/>
                </a:cubicBezTo>
                <a:cubicBezTo>
                  <a:pt x="188" y="54"/>
                  <a:pt x="186" y="51"/>
                  <a:pt x="185" y="49"/>
                </a:cubicBezTo>
                <a:cubicBezTo>
                  <a:pt x="185" y="48"/>
                  <a:pt x="184" y="48"/>
                  <a:pt x="183" y="48"/>
                </a:cubicBezTo>
                <a:cubicBezTo>
                  <a:pt x="183" y="48"/>
                  <a:pt x="182" y="48"/>
                  <a:pt x="182" y="48"/>
                </a:cubicBezTo>
                <a:cubicBezTo>
                  <a:pt x="176" y="50"/>
                  <a:pt x="176" y="50"/>
                  <a:pt x="176" y="50"/>
                </a:cubicBezTo>
                <a:cubicBezTo>
                  <a:pt x="174" y="46"/>
                  <a:pt x="171" y="42"/>
                  <a:pt x="167" y="38"/>
                </a:cubicBezTo>
                <a:cubicBezTo>
                  <a:pt x="172" y="34"/>
                  <a:pt x="172" y="34"/>
                  <a:pt x="172" y="34"/>
                </a:cubicBezTo>
                <a:cubicBezTo>
                  <a:pt x="172" y="33"/>
                  <a:pt x="172" y="31"/>
                  <a:pt x="172" y="31"/>
                </a:cubicBezTo>
                <a:cubicBezTo>
                  <a:pt x="170" y="28"/>
                  <a:pt x="168" y="26"/>
                  <a:pt x="166" y="25"/>
                </a:cubicBezTo>
                <a:cubicBezTo>
                  <a:pt x="165" y="24"/>
                  <a:pt x="165" y="24"/>
                  <a:pt x="164" y="24"/>
                </a:cubicBezTo>
                <a:cubicBezTo>
                  <a:pt x="163" y="24"/>
                  <a:pt x="163" y="24"/>
                  <a:pt x="162" y="25"/>
                </a:cubicBezTo>
                <a:cubicBezTo>
                  <a:pt x="158" y="29"/>
                  <a:pt x="158" y="29"/>
                  <a:pt x="158" y="29"/>
                </a:cubicBezTo>
                <a:cubicBezTo>
                  <a:pt x="154" y="26"/>
                  <a:pt x="150" y="23"/>
                  <a:pt x="146" y="20"/>
                </a:cubicBezTo>
                <a:cubicBezTo>
                  <a:pt x="148" y="14"/>
                  <a:pt x="148" y="14"/>
                  <a:pt x="148" y="14"/>
                </a:cubicBezTo>
                <a:cubicBezTo>
                  <a:pt x="149" y="13"/>
                  <a:pt x="148" y="12"/>
                  <a:pt x="147" y="12"/>
                </a:cubicBezTo>
                <a:cubicBezTo>
                  <a:pt x="145" y="10"/>
                  <a:pt x="142" y="9"/>
                  <a:pt x="140" y="8"/>
                </a:cubicBezTo>
                <a:cubicBezTo>
                  <a:pt x="139" y="8"/>
                  <a:pt x="139" y="7"/>
                  <a:pt x="139" y="7"/>
                </a:cubicBezTo>
                <a:cubicBezTo>
                  <a:pt x="138" y="7"/>
                  <a:pt x="137" y="8"/>
                  <a:pt x="137" y="9"/>
                </a:cubicBezTo>
                <a:cubicBezTo>
                  <a:pt x="134" y="14"/>
                  <a:pt x="134" y="14"/>
                  <a:pt x="134" y="14"/>
                </a:cubicBezTo>
                <a:cubicBezTo>
                  <a:pt x="129" y="12"/>
                  <a:pt x="124" y="11"/>
                  <a:pt x="119" y="10"/>
                </a:cubicBezTo>
                <a:cubicBezTo>
                  <a:pt x="120" y="3"/>
                  <a:pt x="120" y="3"/>
                  <a:pt x="120" y="3"/>
                </a:cubicBezTo>
                <a:cubicBezTo>
                  <a:pt x="120" y="2"/>
                  <a:pt x="120" y="1"/>
                  <a:pt x="118" y="1"/>
                </a:cubicBezTo>
                <a:cubicBezTo>
                  <a:pt x="116" y="0"/>
                  <a:pt x="113" y="0"/>
                  <a:pt x="110" y="0"/>
                </a:cubicBezTo>
                <a:cubicBezTo>
                  <a:pt x="110" y="0"/>
                  <a:pt x="110" y="0"/>
                  <a:pt x="110" y="0"/>
                </a:cubicBezTo>
                <a:cubicBezTo>
                  <a:pt x="109" y="0"/>
                  <a:pt x="108" y="0"/>
                  <a:pt x="107" y="1"/>
                </a:cubicBezTo>
                <a:cubicBezTo>
                  <a:pt x="106" y="7"/>
                  <a:pt x="106" y="7"/>
                  <a:pt x="106" y="7"/>
                </a:cubicBezTo>
                <a:cubicBezTo>
                  <a:pt x="104" y="7"/>
                  <a:pt x="101" y="7"/>
                  <a:pt x="99" y="7"/>
                </a:cubicBezTo>
                <a:cubicBezTo>
                  <a:pt x="96" y="7"/>
                  <a:pt x="94" y="7"/>
                  <a:pt x="91" y="7"/>
                </a:cubicBezTo>
                <a:cubicBezTo>
                  <a:pt x="90" y="1"/>
                  <a:pt x="90" y="1"/>
                  <a:pt x="90" y="1"/>
                </a:cubicBezTo>
                <a:cubicBezTo>
                  <a:pt x="90" y="0"/>
                  <a:pt x="89" y="0"/>
                  <a:pt x="88" y="0"/>
                </a:cubicBezTo>
                <a:cubicBezTo>
                  <a:pt x="88" y="0"/>
                  <a:pt x="88" y="0"/>
                  <a:pt x="88" y="0"/>
                </a:cubicBezTo>
                <a:cubicBezTo>
                  <a:pt x="85" y="0"/>
                  <a:pt x="82" y="0"/>
                  <a:pt x="79" y="1"/>
                </a:cubicBezTo>
                <a:cubicBezTo>
                  <a:pt x="78" y="1"/>
                  <a:pt x="77" y="2"/>
                  <a:pt x="77" y="3"/>
                </a:cubicBezTo>
                <a:cubicBezTo>
                  <a:pt x="78" y="10"/>
                  <a:pt x="78" y="10"/>
                  <a:pt x="78" y="10"/>
                </a:cubicBezTo>
                <a:cubicBezTo>
                  <a:pt x="73" y="11"/>
                  <a:pt x="68" y="12"/>
                  <a:pt x="64" y="14"/>
                </a:cubicBezTo>
                <a:cubicBezTo>
                  <a:pt x="61" y="9"/>
                  <a:pt x="61" y="9"/>
                  <a:pt x="61" y="9"/>
                </a:cubicBezTo>
                <a:cubicBezTo>
                  <a:pt x="60" y="8"/>
                  <a:pt x="60" y="7"/>
                  <a:pt x="59" y="7"/>
                </a:cubicBezTo>
                <a:cubicBezTo>
                  <a:pt x="58" y="7"/>
                  <a:pt x="58" y="8"/>
                  <a:pt x="58" y="8"/>
                </a:cubicBezTo>
                <a:cubicBezTo>
                  <a:pt x="55" y="9"/>
                  <a:pt x="53" y="10"/>
                  <a:pt x="50" y="12"/>
                </a:cubicBezTo>
                <a:cubicBezTo>
                  <a:pt x="49" y="12"/>
                  <a:pt x="49" y="13"/>
                  <a:pt x="49" y="14"/>
                </a:cubicBezTo>
                <a:cubicBezTo>
                  <a:pt x="52" y="20"/>
                  <a:pt x="52" y="20"/>
                  <a:pt x="52" y="20"/>
                </a:cubicBezTo>
                <a:cubicBezTo>
                  <a:pt x="48" y="23"/>
                  <a:pt x="44" y="26"/>
                  <a:pt x="40" y="29"/>
                </a:cubicBezTo>
                <a:cubicBezTo>
                  <a:pt x="35" y="25"/>
                  <a:pt x="35" y="25"/>
                  <a:pt x="35" y="25"/>
                </a:cubicBezTo>
                <a:cubicBezTo>
                  <a:pt x="35" y="24"/>
                  <a:pt x="34" y="24"/>
                  <a:pt x="34" y="24"/>
                </a:cubicBezTo>
                <a:cubicBezTo>
                  <a:pt x="33" y="24"/>
                  <a:pt x="32" y="24"/>
                  <a:pt x="32" y="25"/>
                </a:cubicBezTo>
                <a:cubicBezTo>
                  <a:pt x="30" y="26"/>
                  <a:pt x="28" y="28"/>
                  <a:pt x="26" y="31"/>
                </a:cubicBezTo>
                <a:cubicBezTo>
                  <a:pt x="25" y="31"/>
                  <a:pt x="25" y="33"/>
                  <a:pt x="26" y="34"/>
                </a:cubicBezTo>
                <a:cubicBezTo>
                  <a:pt x="30" y="38"/>
                  <a:pt x="30" y="38"/>
                  <a:pt x="30" y="38"/>
                </a:cubicBezTo>
                <a:cubicBezTo>
                  <a:pt x="27" y="42"/>
                  <a:pt x="24" y="46"/>
                  <a:pt x="21" y="50"/>
                </a:cubicBezTo>
                <a:cubicBezTo>
                  <a:pt x="16" y="48"/>
                  <a:pt x="16" y="48"/>
                  <a:pt x="16" y="48"/>
                </a:cubicBezTo>
                <a:cubicBezTo>
                  <a:pt x="15" y="48"/>
                  <a:pt x="15" y="48"/>
                  <a:pt x="15" y="48"/>
                </a:cubicBezTo>
                <a:cubicBezTo>
                  <a:pt x="14" y="48"/>
                  <a:pt x="13" y="48"/>
                  <a:pt x="13" y="49"/>
                </a:cubicBezTo>
                <a:cubicBezTo>
                  <a:pt x="11" y="51"/>
                  <a:pt x="10" y="54"/>
                  <a:pt x="9" y="56"/>
                </a:cubicBezTo>
                <a:cubicBezTo>
                  <a:pt x="8" y="57"/>
                  <a:pt x="9" y="59"/>
                  <a:pt x="10" y="59"/>
                </a:cubicBezTo>
                <a:cubicBezTo>
                  <a:pt x="15" y="62"/>
                  <a:pt x="15" y="62"/>
                  <a:pt x="15" y="62"/>
                </a:cubicBezTo>
                <a:cubicBezTo>
                  <a:pt x="13" y="67"/>
                  <a:pt x="12" y="72"/>
                  <a:pt x="10" y="77"/>
                </a:cubicBezTo>
                <a:cubicBezTo>
                  <a:pt x="4" y="76"/>
                  <a:pt x="4" y="76"/>
                  <a:pt x="4" y="76"/>
                </a:cubicBezTo>
                <a:cubicBezTo>
                  <a:pt x="4" y="76"/>
                  <a:pt x="4" y="76"/>
                  <a:pt x="4" y="76"/>
                </a:cubicBezTo>
                <a:cubicBezTo>
                  <a:pt x="3" y="76"/>
                  <a:pt x="2" y="77"/>
                  <a:pt x="2" y="78"/>
                </a:cubicBezTo>
                <a:cubicBezTo>
                  <a:pt x="1" y="80"/>
                  <a:pt x="1" y="83"/>
                  <a:pt x="0" y="86"/>
                </a:cubicBezTo>
                <a:cubicBezTo>
                  <a:pt x="0" y="87"/>
                  <a:pt x="1" y="88"/>
                  <a:pt x="2" y="89"/>
                </a:cubicBezTo>
                <a:cubicBezTo>
                  <a:pt x="8" y="90"/>
                  <a:pt x="8" y="90"/>
                  <a:pt x="8" y="90"/>
                </a:cubicBezTo>
                <a:cubicBezTo>
                  <a:pt x="8" y="92"/>
                  <a:pt x="8" y="95"/>
                  <a:pt x="8" y="97"/>
                </a:cubicBezTo>
                <a:cubicBezTo>
                  <a:pt x="8" y="100"/>
                  <a:pt x="8" y="103"/>
                  <a:pt x="8" y="105"/>
                </a:cubicBezTo>
                <a:cubicBezTo>
                  <a:pt x="2" y="106"/>
                  <a:pt x="2" y="106"/>
                  <a:pt x="2" y="106"/>
                </a:cubicBezTo>
                <a:cubicBezTo>
                  <a:pt x="1" y="106"/>
                  <a:pt x="0" y="107"/>
                  <a:pt x="0" y="109"/>
                </a:cubicBezTo>
                <a:cubicBezTo>
                  <a:pt x="1" y="112"/>
                  <a:pt x="1" y="114"/>
                  <a:pt x="2" y="117"/>
                </a:cubicBezTo>
                <a:cubicBezTo>
                  <a:pt x="2" y="118"/>
                  <a:pt x="3" y="119"/>
                  <a:pt x="4" y="119"/>
                </a:cubicBezTo>
                <a:cubicBezTo>
                  <a:pt x="4" y="119"/>
                  <a:pt x="4" y="119"/>
                  <a:pt x="4" y="119"/>
                </a:cubicBezTo>
                <a:cubicBezTo>
                  <a:pt x="10" y="118"/>
                  <a:pt x="10" y="118"/>
                  <a:pt x="10" y="118"/>
                </a:cubicBezTo>
                <a:cubicBezTo>
                  <a:pt x="12" y="123"/>
                  <a:pt x="13" y="128"/>
                  <a:pt x="15" y="133"/>
                </a:cubicBezTo>
                <a:cubicBezTo>
                  <a:pt x="10" y="136"/>
                  <a:pt x="10" y="136"/>
                  <a:pt x="10" y="136"/>
                </a:cubicBezTo>
                <a:cubicBezTo>
                  <a:pt x="9" y="136"/>
                  <a:pt x="8" y="137"/>
                  <a:pt x="9" y="139"/>
                </a:cubicBezTo>
                <a:cubicBezTo>
                  <a:pt x="10" y="141"/>
                  <a:pt x="11" y="144"/>
                  <a:pt x="13" y="146"/>
                </a:cubicBezTo>
                <a:cubicBezTo>
                  <a:pt x="13" y="147"/>
                  <a:pt x="14" y="147"/>
                  <a:pt x="15" y="147"/>
                </a:cubicBezTo>
                <a:cubicBezTo>
                  <a:pt x="15" y="147"/>
                  <a:pt x="15" y="147"/>
                  <a:pt x="16" y="147"/>
                </a:cubicBezTo>
                <a:cubicBezTo>
                  <a:pt x="21" y="144"/>
                  <a:pt x="21" y="144"/>
                  <a:pt x="21" y="144"/>
                </a:cubicBezTo>
                <a:cubicBezTo>
                  <a:pt x="24" y="149"/>
                  <a:pt x="27" y="153"/>
                  <a:pt x="30" y="157"/>
                </a:cubicBezTo>
                <a:cubicBezTo>
                  <a:pt x="26" y="161"/>
                  <a:pt x="26" y="161"/>
                  <a:pt x="26" y="161"/>
                </a:cubicBezTo>
                <a:cubicBezTo>
                  <a:pt x="25" y="162"/>
                  <a:pt x="25" y="163"/>
                  <a:pt x="26" y="164"/>
                </a:cubicBezTo>
                <a:cubicBezTo>
                  <a:pt x="28" y="166"/>
                  <a:pt x="30" y="168"/>
                  <a:pt x="32" y="170"/>
                </a:cubicBezTo>
                <a:cubicBezTo>
                  <a:pt x="32" y="171"/>
                  <a:pt x="33" y="171"/>
                  <a:pt x="34" y="171"/>
                </a:cubicBezTo>
                <a:cubicBezTo>
                  <a:pt x="34" y="171"/>
                  <a:pt x="35" y="171"/>
                  <a:pt x="35" y="170"/>
                </a:cubicBezTo>
                <a:cubicBezTo>
                  <a:pt x="40" y="166"/>
                  <a:pt x="40" y="166"/>
                  <a:pt x="40" y="166"/>
                </a:cubicBezTo>
                <a:cubicBezTo>
                  <a:pt x="44" y="169"/>
                  <a:pt x="48" y="172"/>
                  <a:pt x="52" y="175"/>
                </a:cubicBezTo>
                <a:cubicBezTo>
                  <a:pt x="49" y="180"/>
                  <a:pt x="49" y="180"/>
                  <a:pt x="49" y="180"/>
                </a:cubicBezTo>
                <a:cubicBezTo>
                  <a:pt x="49" y="181"/>
                  <a:pt x="49" y="183"/>
                  <a:pt x="50" y="183"/>
                </a:cubicBezTo>
                <a:cubicBezTo>
                  <a:pt x="53" y="185"/>
                  <a:pt x="55" y="186"/>
                  <a:pt x="58" y="187"/>
                </a:cubicBezTo>
                <a:cubicBezTo>
                  <a:pt x="58" y="187"/>
                  <a:pt x="58" y="187"/>
                  <a:pt x="59" y="187"/>
                </a:cubicBezTo>
                <a:cubicBezTo>
                  <a:pt x="60" y="187"/>
                  <a:pt x="60" y="187"/>
                  <a:pt x="61" y="186"/>
                </a:cubicBezTo>
                <a:cubicBezTo>
                  <a:pt x="64" y="181"/>
                  <a:pt x="64" y="181"/>
                  <a:pt x="64" y="181"/>
                </a:cubicBezTo>
                <a:cubicBezTo>
                  <a:pt x="68" y="183"/>
                  <a:pt x="73" y="184"/>
                  <a:pt x="78" y="185"/>
                </a:cubicBezTo>
                <a:cubicBezTo>
                  <a:pt x="77" y="191"/>
                  <a:pt x="77" y="191"/>
                  <a:pt x="77" y="191"/>
                </a:cubicBezTo>
                <a:cubicBezTo>
                  <a:pt x="77" y="193"/>
                  <a:pt x="78" y="194"/>
                  <a:pt x="79" y="194"/>
                </a:cubicBezTo>
                <a:cubicBezTo>
                  <a:pt x="82" y="194"/>
                  <a:pt x="85" y="195"/>
                  <a:pt x="88" y="195"/>
                </a:cubicBezTo>
                <a:cubicBezTo>
                  <a:pt x="88" y="195"/>
                  <a:pt x="88" y="195"/>
                  <a:pt x="88" y="195"/>
                </a:cubicBezTo>
                <a:cubicBezTo>
                  <a:pt x="89" y="195"/>
                  <a:pt x="90" y="195"/>
                  <a:pt x="90" y="193"/>
                </a:cubicBezTo>
                <a:cubicBezTo>
                  <a:pt x="91" y="187"/>
                  <a:pt x="91" y="187"/>
                  <a:pt x="91" y="187"/>
                </a:cubicBezTo>
                <a:cubicBezTo>
                  <a:pt x="94" y="187"/>
                  <a:pt x="96" y="188"/>
                  <a:pt x="99" y="188"/>
                </a:cubicBezTo>
                <a:cubicBezTo>
                  <a:pt x="101" y="188"/>
                  <a:pt x="104" y="187"/>
                  <a:pt x="106" y="187"/>
                </a:cubicBezTo>
                <a:cubicBezTo>
                  <a:pt x="107" y="193"/>
                  <a:pt x="107" y="193"/>
                  <a:pt x="107" y="193"/>
                </a:cubicBezTo>
                <a:cubicBezTo>
                  <a:pt x="108" y="195"/>
                  <a:pt x="109" y="195"/>
                  <a:pt x="110" y="195"/>
                </a:cubicBezTo>
                <a:cubicBezTo>
                  <a:pt x="110" y="195"/>
                  <a:pt x="110" y="195"/>
                  <a:pt x="110" y="195"/>
                </a:cubicBezTo>
                <a:cubicBezTo>
                  <a:pt x="113" y="195"/>
                  <a:pt x="116" y="194"/>
                  <a:pt x="118" y="194"/>
                </a:cubicBezTo>
                <a:cubicBezTo>
                  <a:pt x="120" y="194"/>
                  <a:pt x="120" y="193"/>
                  <a:pt x="120" y="191"/>
                </a:cubicBezTo>
                <a:cubicBezTo>
                  <a:pt x="119" y="185"/>
                  <a:pt x="119" y="185"/>
                  <a:pt x="119" y="185"/>
                </a:cubicBezTo>
                <a:cubicBezTo>
                  <a:pt x="124" y="184"/>
                  <a:pt x="129" y="183"/>
                  <a:pt x="134" y="181"/>
                </a:cubicBezTo>
                <a:cubicBezTo>
                  <a:pt x="137" y="186"/>
                  <a:pt x="137" y="186"/>
                  <a:pt x="137" y="186"/>
                </a:cubicBezTo>
                <a:cubicBezTo>
                  <a:pt x="137" y="187"/>
                  <a:pt x="138" y="187"/>
                  <a:pt x="139" y="187"/>
                </a:cubicBezTo>
                <a:cubicBezTo>
                  <a:pt x="139" y="187"/>
                  <a:pt x="139" y="187"/>
                  <a:pt x="140" y="187"/>
                </a:cubicBezTo>
                <a:cubicBezTo>
                  <a:pt x="142" y="186"/>
                  <a:pt x="145" y="185"/>
                  <a:pt x="147" y="183"/>
                </a:cubicBezTo>
                <a:cubicBezTo>
                  <a:pt x="148" y="183"/>
                  <a:pt x="149" y="181"/>
                  <a:pt x="148" y="180"/>
                </a:cubicBezTo>
                <a:cubicBezTo>
                  <a:pt x="146" y="175"/>
                  <a:pt x="146" y="175"/>
                  <a:pt x="146" y="175"/>
                </a:cubicBezTo>
                <a:cubicBezTo>
                  <a:pt x="150" y="172"/>
                  <a:pt x="154" y="169"/>
                  <a:pt x="158" y="166"/>
                </a:cubicBezTo>
                <a:cubicBezTo>
                  <a:pt x="162" y="170"/>
                  <a:pt x="162" y="170"/>
                  <a:pt x="162" y="170"/>
                </a:cubicBezTo>
                <a:cubicBezTo>
                  <a:pt x="163" y="171"/>
                  <a:pt x="163" y="171"/>
                  <a:pt x="164" y="171"/>
                </a:cubicBezTo>
                <a:cubicBezTo>
                  <a:pt x="165" y="171"/>
                  <a:pt x="165" y="171"/>
                  <a:pt x="166" y="170"/>
                </a:cubicBezTo>
                <a:cubicBezTo>
                  <a:pt x="168" y="168"/>
                  <a:pt x="170" y="166"/>
                  <a:pt x="172" y="164"/>
                </a:cubicBezTo>
                <a:cubicBezTo>
                  <a:pt x="172" y="163"/>
                  <a:pt x="172" y="162"/>
                  <a:pt x="172" y="161"/>
                </a:cubicBezTo>
                <a:cubicBezTo>
                  <a:pt x="167" y="157"/>
                  <a:pt x="167" y="157"/>
                  <a:pt x="167" y="157"/>
                </a:cubicBezTo>
                <a:cubicBezTo>
                  <a:pt x="171" y="153"/>
                  <a:pt x="174" y="149"/>
                  <a:pt x="176" y="144"/>
                </a:cubicBezTo>
                <a:cubicBezTo>
                  <a:pt x="182" y="147"/>
                  <a:pt x="182" y="147"/>
                  <a:pt x="182" y="147"/>
                </a:cubicBezTo>
                <a:cubicBezTo>
                  <a:pt x="182" y="147"/>
                  <a:pt x="183" y="147"/>
                  <a:pt x="183" y="147"/>
                </a:cubicBezTo>
                <a:cubicBezTo>
                  <a:pt x="184" y="147"/>
                  <a:pt x="185" y="147"/>
                  <a:pt x="185" y="146"/>
                </a:cubicBezTo>
                <a:cubicBezTo>
                  <a:pt x="186" y="144"/>
                  <a:pt x="188" y="141"/>
                  <a:pt x="189" y="139"/>
                </a:cubicBezTo>
                <a:cubicBezTo>
                  <a:pt x="189" y="137"/>
                  <a:pt x="189" y="136"/>
                  <a:pt x="188" y="136"/>
                </a:cubicBezTo>
                <a:cubicBezTo>
                  <a:pt x="182" y="133"/>
                  <a:pt x="182" y="133"/>
                  <a:pt x="182" y="133"/>
                </a:cubicBezTo>
                <a:cubicBezTo>
                  <a:pt x="184" y="128"/>
                  <a:pt x="186" y="123"/>
                  <a:pt x="187" y="118"/>
                </a:cubicBezTo>
                <a:cubicBezTo>
                  <a:pt x="193" y="119"/>
                  <a:pt x="193" y="119"/>
                  <a:pt x="193" y="119"/>
                </a:cubicBezTo>
                <a:cubicBezTo>
                  <a:pt x="194" y="119"/>
                  <a:pt x="194" y="119"/>
                  <a:pt x="194" y="119"/>
                </a:cubicBezTo>
                <a:cubicBezTo>
                  <a:pt x="195" y="119"/>
                  <a:pt x="196" y="118"/>
                  <a:pt x="196" y="117"/>
                </a:cubicBezTo>
                <a:cubicBezTo>
                  <a:pt x="196" y="114"/>
                  <a:pt x="197" y="112"/>
                  <a:pt x="197" y="109"/>
                </a:cubicBezTo>
                <a:cubicBezTo>
                  <a:pt x="197" y="107"/>
                  <a:pt x="197" y="106"/>
                  <a:pt x="195" y="106"/>
                </a:cubicBezTo>
                <a:close/>
              </a:path>
            </a:pathLst>
          </a:custGeom>
          <a:solidFill>
            <a:schemeClr val="accent1">
              <a:alpha val="79999"/>
            </a:schemeClr>
          </a:solidFill>
          <a:ln>
            <a:noFill/>
          </a:ln>
        </p:spPr>
        <p:txBody>
          <a:bodyPr lIns="68568" tIns="34285" rIns="68568" bIns="34285"/>
          <a:lstStyle/>
          <a:p>
            <a:endParaRPr lang="zh-CN" altLang="en-US"/>
          </a:p>
        </p:txBody>
      </p:sp>
      <p:sp>
        <p:nvSpPr>
          <p:cNvPr id="28" name="Freeform 7"/>
          <p:cNvSpPr>
            <a:spLocks/>
          </p:cNvSpPr>
          <p:nvPr/>
        </p:nvSpPr>
        <p:spPr bwMode="auto">
          <a:xfrm>
            <a:off x="1332203" y="1491963"/>
            <a:ext cx="1042988" cy="1033463"/>
          </a:xfrm>
          <a:custGeom>
            <a:avLst/>
            <a:gdLst>
              <a:gd name="T0" fmla="*/ 2147483646 w 197"/>
              <a:gd name="T1" fmla="*/ 2147483646 h 195"/>
              <a:gd name="T2" fmla="*/ 2147483646 w 197"/>
              <a:gd name="T3" fmla="*/ 2147483646 h 195"/>
              <a:gd name="T4" fmla="*/ 2147483646 w 197"/>
              <a:gd name="T5" fmla="*/ 2147483646 h 195"/>
              <a:gd name="T6" fmla="*/ 2147483646 w 197"/>
              <a:gd name="T7" fmla="*/ 2147483646 h 195"/>
              <a:gd name="T8" fmla="*/ 2147483646 w 197"/>
              <a:gd name="T9" fmla="*/ 2147483646 h 195"/>
              <a:gd name="T10" fmla="*/ 2147483646 w 197"/>
              <a:gd name="T11" fmla="*/ 2147483646 h 195"/>
              <a:gd name="T12" fmla="*/ 2147483646 w 197"/>
              <a:gd name="T13" fmla="*/ 2147483646 h 195"/>
              <a:gd name="T14" fmla="*/ 2147483646 w 197"/>
              <a:gd name="T15" fmla="*/ 2147483646 h 195"/>
              <a:gd name="T16" fmla="*/ 2147483646 w 197"/>
              <a:gd name="T17" fmla="*/ 2147483646 h 195"/>
              <a:gd name="T18" fmla="*/ 2147483646 w 197"/>
              <a:gd name="T19" fmla="*/ 2147483646 h 195"/>
              <a:gd name="T20" fmla="*/ 2147483646 w 197"/>
              <a:gd name="T21" fmla="*/ 2147483646 h 195"/>
              <a:gd name="T22" fmla="*/ 2147483646 w 197"/>
              <a:gd name="T23" fmla="*/ 0 h 195"/>
              <a:gd name="T24" fmla="*/ 2147483646 w 197"/>
              <a:gd name="T25" fmla="*/ 2147483646 h 195"/>
              <a:gd name="T26" fmla="*/ 2147483646 w 197"/>
              <a:gd name="T27" fmla="*/ 0 h 195"/>
              <a:gd name="T28" fmla="*/ 2147483646 w 197"/>
              <a:gd name="T29" fmla="*/ 2147483646 h 195"/>
              <a:gd name="T30" fmla="*/ 2147483646 w 197"/>
              <a:gd name="T31" fmla="*/ 2147483646 h 195"/>
              <a:gd name="T32" fmla="*/ 2147483646 w 197"/>
              <a:gd name="T33" fmla="*/ 2147483646 h 195"/>
              <a:gd name="T34" fmla="*/ 2147483646 w 197"/>
              <a:gd name="T35" fmla="*/ 2147483646 h 195"/>
              <a:gd name="T36" fmla="*/ 2147483646 w 197"/>
              <a:gd name="T37" fmla="*/ 2147483646 h 195"/>
              <a:gd name="T38" fmla="*/ 2147483646 w 197"/>
              <a:gd name="T39" fmla="*/ 2147483646 h 195"/>
              <a:gd name="T40" fmla="*/ 2147483646 w 197"/>
              <a:gd name="T41" fmla="*/ 2147483646 h 195"/>
              <a:gd name="T42" fmla="*/ 2147483646 w 197"/>
              <a:gd name="T43" fmla="*/ 2147483646 h 195"/>
              <a:gd name="T44" fmla="*/ 2147483646 w 197"/>
              <a:gd name="T45" fmla="*/ 2147483646 h 195"/>
              <a:gd name="T46" fmla="*/ 0 w 197"/>
              <a:gd name="T47" fmla="*/ 2147483646 h 195"/>
              <a:gd name="T48" fmla="*/ 2147483646 w 197"/>
              <a:gd name="T49" fmla="*/ 2147483646 h 195"/>
              <a:gd name="T50" fmla="*/ 0 w 197"/>
              <a:gd name="T51" fmla="*/ 2147483646 h 195"/>
              <a:gd name="T52" fmla="*/ 2147483646 w 197"/>
              <a:gd name="T53" fmla="*/ 2147483646 h 195"/>
              <a:gd name="T54" fmla="*/ 2147483646 w 197"/>
              <a:gd name="T55" fmla="*/ 2147483646 h 195"/>
              <a:gd name="T56" fmla="*/ 2147483646 w 197"/>
              <a:gd name="T57" fmla="*/ 2147483646 h 195"/>
              <a:gd name="T58" fmla="*/ 2147483646 w 197"/>
              <a:gd name="T59" fmla="*/ 2147483646 h 195"/>
              <a:gd name="T60" fmla="*/ 2147483646 w 197"/>
              <a:gd name="T61" fmla="*/ 2147483646 h 195"/>
              <a:gd name="T62" fmla="*/ 2147483646 w 197"/>
              <a:gd name="T63" fmla="*/ 2147483646 h 195"/>
              <a:gd name="T64" fmla="*/ 2147483646 w 197"/>
              <a:gd name="T65" fmla="*/ 2147483646 h 195"/>
              <a:gd name="T66" fmla="*/ 2147483646 w 197"/>
              <a:gd name="T67" fmla="*/ 2147483646 h 195"/>
              <a:gd name="T68" fmla="*/ 2147483646 w 197"/>
              <a:gd name="T69" fmla="*/ 2147483646 h 195"/>
              <a:gd name="T70" fmla="*/ 2147483646 w 197"/>
              <a:gd name="T71" fmla="*/ 2147483646 h 195"/>
              <a:gd name="T72" fmla="*/ 2147483646 w 197"/>
              <a:gd name="T73" fmla="*/ 2147483646 h 195"/>
              <a:gd name="T74" fmla="*/ 2147483646 w 197"/>
              <a:gd name="T75" fmla="*/ 2147483646 h 195"/>
              <a:gd name="T76" fmla="*/ 2147483646 w 197"/>
              <a:gd name="T77" fmla="*/ 2147483646 h 195"/>
              <a:gd name="T78" fmla="*/ 2147483646 w 197"/>
              <a:gd name="T79" fmla="*/ 2147483646 h 195"/>
              <a:gd name="T80" fmla="*/ 2147483646 w 197"/>
              <a:gd name="T81" fmla="*/ 2147483646 h 195"/>
              <a:gd name="T82" fmla="*/ 2147483646 w 197"/>
              <a:gd name="T83" fmla="*/ 2147483646 h 195"/>
              <a:gd name="T84" fmla="*/ 2147483646 w 197"/>
              <a:gd name="T85" fmla="*/ 2147483646 h 195"/>
              <a:gd name="T86" fmla="*/ 2147483646 w 197"/>
              <a:gd name="T87" fmla="*/ 2147483646 h 195"/>
              <a:gd name="T88" fmla="*/ 2147483646 w 197"/>
              <a:gd name="T89" fmla="*/ 2147483646 h 195"/>
              <a:gd name="T90" fmla="*/ 2147483646 w 197"/>
              <a:gd name="T91" fmla="*/ 2147483646 h 195"/>
              <a:gd name="T92" fmla="*/ 2147483646 w 197"/>
              <a:gd name="T93" fmla="*/ 2147483646 h 195"/>
              <a:gd name="T94" fmla="*/ 2147483646 w 197"/>
              <a:gd name="T95" fmla="*/ 2147483646 h 19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97" h="195">
                <a:moveTo>
                  <a:pt x="195" y="106"/>
                </a:moveTo>
                <a:cubicBezTo>
                  <a:pt x="189" y="105"/>
                  <a:pt x="189" y="105"/>
                  <a:pt x="189" y="105"/>
                </a:cubicBezTo>
                <a:cubicBezTo>
                  <a:pt x="189" y="103"/>
                  <a:pt x="190" y="100"/>
                  <a:pt x="190" y="97"/>
                </a:cubicBezTo>
                <a:cubicBezTo>
                  <a:pt x="190" y="95"/>
                  <a:pt x="189" y="92"/>
                  <a:pt x="189" y="90"/>
                </a:cubicBezTo>
                <a:cubicBezTo>
                  <a:pt x="195" y="89"/>
                  <a:pt x="195" y="89"/>
                  <a:pt x="195" y="89"/>
                </a:cubicBezTo>
                <a:cubicBezTo>
                  <a:pt x="197" y="88"/>
                  <a:pt x="197" y="87"/>
                  <a:pt x="197" y="86"/>
                </a:cubicBezTo>
                <a:cubicBezTo>
                  <a:pt x="197" y="83"/>
                  <a:pt x="196" y="80"/>
                  <a:pt x="196" y="78"/>
                </a:cubicBezTo>
                <a:cubicBezTo>
                  <a:pt x="196" y="77"/>
                  <a:pt x="195" y="76"/>
                  <a:pt x="194" y="76"/>
                </a:cubicBezTo>
                <a:cubicBezTo>
                  <a:pt x="194" y="76"/>
                  <a:pt x="194" y="76"/>
                  <a:pt x="193" y="76"/>
                </a:cubicBezTo>
                <a:cubicBezTo>
                  <a:pt x="187" y="77"/>
                  <a:pt x="187" y="77"/>
                  <a:pt x="187" y="77"/>
                </a:cubicBezTo>
                <a:cubicBezTo>
                  <a:pt x="186" y="72"/>
                  <a:pt x="184" y="67"/>
                  <a:pt x="182" y="62"/>
                </a:cubicBezTo>
                <a:cubicBezTo>
                  <a:pt x="188" y="59"/>
                  <a:pt x="188" y="59"/>
                  <a:pt x="188" y="59"/>
                </a:cubicBezTo>
                <a:cubicBezTo>
                  <a:pt x="189" y="59"/>
                  <a:pt x="189" y="57"/>
                  <a:pt x="189" y="56"/>
                </a:cubicBezTo>
                <a:cubicBezTo>
                  <a:pt x="188" y="54"/>
                  <a:pt x="186" y="51"/>
                  <a:pt x="185" y="49"/>
                </a:cubicBezTo>
                <a:cubicBezTo>
                  <a:pt x="185" y="48"/>
                  <a:pt x="184" y="48"/>
                  <a:pt x="183" y="48"/>
                </a:cubicBezTo>
                <a:cubicBezTo>
                  <a:pt x="183" y="48"/>
                  <a:pt x="182" y="48"/>
                  <a:pt x="182" y="48"/>
                </a:cubicBezTo>
                <a:cubicBezTo>
                  <a:pt x="176" y="50"/>
                  <a:pt x="176" y="50"/>
                  <a:pt x="176" y="50"/>
                </a:cubicBezTo>
                <a:cubicBezTo>
                  <a:pt x="174" y="46"/>
                  <a:pt x="171" y="42"/>
                  <a:pt x="167" y="38"/>
                </a:cubicBezTo>
                <a:cubicBezTo>
                  <a:pt x="172" y="34"/>
                  <a:pt x="172" y="34"/>
                  <a:pt x="172" y="34"/>
                </a:cubicBezTo>
                <a:cubicBezTo>
                  <a:pt x="172" y="33"/>
                  <a:pt x="172" y="31"/>
                  <a:pt x="172" y="31"/>
                </a:cubicBezTo>
                <a:cubicBezTo>
                  <a:pt x="170" y="28"/>
                  <a:pt x="168" y="26"/>
                  <a:pt x="166" y="25"/>
                </a:cubicBezTo>
                <a:cubicBezTo>
                  <a:pt x="165" y="24"/>
                  <a:pt x="165" y="24"/>
                  <a:pt x="164" y="24"/>
                </a:cubicBezTo>
                <a:cubicBezTo>
                  <a:pt x="163" y="24"/>
                  <a:pt x="163" y="24"/>
                  <a:pt x="162" y="25"/>
                </a:cubicBezTo>
                <a:cubicBezTo>
                  <a:pt x="158" y="29"/>
                  <a:pt x="158" y="29"/>
                  <a:pt x="158" y="29"/>
                </a:cubicBezTo>
                <a:cubicBezTo>
                  <a:pt x="154" y="26"/>
                  <a:pt x="150" y="23"/>
                  <a:pt x="146" y="20"/>
                </a:cubicBezTo>
                <a:cubicBezTo>
                  <a:pt x="148" y="14"/>
                  <a:pt x="148" y="14"/>
                  <a:pt x="148" y="14"/>
                </a:cubicBezTo>
                <a:cubicBezTo>
                  <a:pt x="149" y="13"/>
                  <a:pt x="148" y="12"/>
                  <a:pt x="147" y="12"/>
                </a:cubicBezTo>
                <a:cubicBezTo>
                  <a:pt x="145" y="10"/>
                  <a:pt x="142" y="9"/>
                  <a:pt x="140" y="8"/>
                </a:cubicBezTo>
                <a:cubicBezTo>
                  <a:pt x="139" y="8"/>
                  <a:pt x="139" y="7"/>
                  <a:pt x="139" y="7"/>
                </a:cubicBezTo>
                <a:cubicBezTo>
                  <a:pt x="138" y="7"/>
                  <a:pt x="137" y="8"/>
                  <a:pt x="137" y="9"/>
                </a:cubicBezTo>
                <a:cubicBezTo>
                  <a:pt x="134" y="14"/>
                  <a:pt x="134" y="14"/>
                  <a:pt x="134" y="14"/>
                </a:cubicBezTo>
                <a:cubicBezTo>
                  <a:pt x="129" y="12"/>
                  <a:pt x="124" y="11"/>
                  <a:pt x="119" y="10"/>
                </a:cubicBezTo>
                <a:cubicBezTo>
                  <a:pt x="120" y="3"/>
                  <a:pt x="120" y="3"/>
                  <a:pt x="120" y="3"/>
                </a:cubicBezTo>
                <a:cubicBezTo>
                  <a:pt x="120" y="2"/>
                  <a:pt x="120" y="1"/>
                  <a:pt x="118" y="1"/>
                </a:cubicBezTo>
                <a:cubicBezTo>
                  <a:pt x="116" y="0"/>
                  <a:pt x="113" y="0"/>
                  <a:pt x="110" y="0"/>
                </a:cubicBezTo>
                <a:cubicBezTo>
                  <a:pt x="110" y="0"/>
                  <a:pt x="110" y="0"/>
                  <a:pt x="110" y="0"/>
                </a:cubicBezTo>
                <a:cubicBezTo>
                  <a:pt x="109" y="0"/>
                  <a:pt x="108" y="0"/>
                  <a:pt x="107" y="1"/>
                </a:cubicBezTo>
                <a:cubicBezTo>
                  <a:pt x="106" y="7"/>
                  <a:pt x="106" y="7"/>
                  <a:pt x="106" y="7"/>
                </a:cubicBezTo>
                <a:cubicBezTo>
                  <a:pt x="104" y="7"/>
                  <a:pt x="101" y="7"/>
                  <a:pt x="99" y="7"/>
                </a:cubicBezTo>
                <a:cubicBezTo>
                  <a:pt x="96" y="7"/>
                  <a:pt x="94" y="7"/>
                  <a:pt x="91" y="7"/>
                </a:cubicBezTo>
                <a:cubicBezTo>
                  <a:pt x="90" y="1"/>
                  <a:pt x="90" y="1"/>
                  <a:pt x="90" y="1"/>
                </a:cubicBezTo>
                <a:cubicBezTo>
                  <a:pt x="90" y="0"/>
                  <a:pt x="89" y="0"/>
                  <a:pt x="88" y="0"/>
                </a:cubicBezTo>
                <a:cubicBezTo>
                  <a:pt x="88" y="0"/>
                  <a:pt x="88" y="0"/>
                  <a:pt x="88" y="0"/>
                </a:cubicBezTo>
                <a:cubicBezTo>
                  <a:pt x="85" y="0"/>
                  <a:pt x="82" y="0"/>
                  <a:pt x="79" y="1"/>
                </a:cubicBezTo>
                <a:cubicBezTo>
                  <a:pt x="78" y="1"/>
                  <a:pt x="77" y="2"/>
                  <a:pt x="77" y="3"/>
                </a:cubicBezTo>
                <a:cubicBezTo>
                  <a:pt x="78" y="10"/>
                  <a:pt x="78" y="10"/>
                  <a:pt x="78" y="10"/>
                </a:cubicBezTo>
                <a:cubicBezTo>
                  <a:pt x="73" y="11"/>
                  <a:pt x="68" y="12"/>
                  <a:pt x="64" y="14"/>
                </a:cubicBezTo>
                <a:cubicBezTo>
                  <a:pt x="61" y="9"/>
                  <a:pt x="61" y="9"/>
                  <a:pt x="61" y="9"/>
                </a:cubicBezTo>
                <a:cubicBezTo>
                  <a:pt x="60" y="8"/>
                  <a:pt x="60" y="7"/>
                  <a:pt x="59" y="7"/>
                </a:cubicBezTo>
                <a:cubicBezTo>
                  <a:pt x="58" y="7"/>
                  <a:pt x="58" y="8"/>
                  <a:pt x="58" y="8"/>
                </a:cubicBezTo>
                <a:cubicBezTo>
                  <a:pt x="55" y="9"/>
                  <a:pt x="53" y="10"/>
                  <a:pt x="50" y="12"/>
                </a:cubicBezTo>
                <a:cubicBezTo>
                  <a:pt x="49" y="12"/>
                  <a:pt x="49" y="13"/>
                  <a:pt x="49" y="14"/>
                </a:cubicBezTo>
                <a:cubicBezTo>
                  <a:pt x="52" y="20"/>
                  <a:pt x="52" y="20"/>
                  <a:pt x="52" y="20"/>
                </a:cubicBezTo>
                <a:cubicBezTo>
                  <a:pt x="48" y="23"/>
                  <a:pt x="44" y="26"/>
                  <a:pt x="40" y="29"/>
                </a:cubicBezTo>
                <a:cubicBezTo>
                  <a:pt x="35" y="25"/>
                  <a:pt x="35" y="25"/>
                  <a:pt x="35" y="25"/>
                </a:cubicBezTo>
                <a:cubicBezTo>
                  <a:pt x="35" y="24"/>
                  <a:pt x="34" y="24"/>
                  <a:pt x="34" y="24"/>
                </a:cubicBezTo>
                <a:cubicBezTo>
                  <a:pt x="33" y="24"/>
                  <a:pt x="32" y="24"/>
                  <a:pt x="32" y="25"/>
                </a:cubicBezTo>
                <a:cubicBezTo>
                  <a:pt x="30" y="26"/>
                  <a:pt x="28" y="28"/>
                  <a:pt x="26" y="31"/>
                </a:cubicBezTo>
                <a:cubicBezTo>
                  <a:pt x="25" y="31"/>
                  <a:pt x="25" y="33"/>
                  <a:pt x="26" y="34"/>
                </a:cubicBezTo>
                <a:cubicBezTo>
                  <a:pt x="30" y="38"/>
                  <a:pt x="30" y="38"/>
                  <a:pt x="30" y="38"/>
                </a:cubicBezTo>
                <a:cubicBezTo>
                  <a:pt x="27" y="42"/>
                  <a:pt x="24" y="46"/>
                  <a:pt x="21" y="50"/>
                </a:cubicBezTo>
                <a:cubicBezTo>
                  <a:pt x="16" y="48"/>
                  <a:pt x="16" y="48"/>
                  <a:pt x="16" y="48"/>
                </a:cubicBezTo>
                <a:cubicBezTo>
                  <a:pt x="15" y="48"/>
                  <a:pt x="15" y="48"/>
                  <a:pt x="15" y="48"/>
                </a:cubicBezTo>
                <a:cubicBezTo>
                  <a:pt x="14" y="48"/>
                  <a:pt x="13" y="48"/>
                  <a:pt x="13" y="49"/>
                </a:cubicBezTo>
                <a:cubicBezTo>
                  <a:pt x="11" y="51"/>
                  <a:pt x="10" y="54"/>
                  <a:pt x="9" y="56"/>
                </a:cubicBezTo>
                <a:cubicBezTo>
                  <a:pt x="8" y="57"/>
                  <a:pt x="9" y="59"/>
                  <a:pt x="10" y="59"/>
                </a:cubicBezTo>
                <a:cubicBezTo>
                  <a:pt x="15" y="62"/>
                  <a:pt x="15" y="62"/>
                  <a:pt x="15" y="62"/>
                </a:cubicBezTo>
                <a:cubicBezTo>
                  <a:pt x="13" y="67"/>
                  <a:pt x="12" y="72"/>
                  <a:pt x="10" y="77"/>
                </a:cubicBezTo>
                <a:cubicBezTo>
                  <a:pt x="4" y="76"/>
                  <a:pt x="4" y="76"/>
                  <a:pt x="4" y="76"/>
                </a:cubicBezTo>
                <a:cubicBezTo>
                  <a:pt x="4" y="76"/>
                  <a:pt x="4" y="76"/>
                  <a:pt x="4" y="76"/>
                </a:cubicBezTo>
                <a:cubicBezTo>
                  <a:pt x="3" y="76"/>
                  <a:pt x="2" y="77"/>
                  <a:pt x="2" y="78"/>
                </a:cubicBezTo>
                <a:cubicBezTo>
                  <a:pt x="1" y="80"/>
                  <a:pt x="1" y="83"/>
                  <a:pt x="0" y="86"/>
                </a:cubicBezTo>
                <a:cubicBezTo>
                  <a:pt x="0" y="87"/>
                  <a:pt x="1" y="88"/>
                  <a:pt x="2" y="89"/>
                </a:cubicBezTo>
                <a:cubicBezTo>
                  <a:pt x="8" y="90"/>
                  <a:pt x="8" y="90"/>
                  <a:pt x="8" y="90"/>
                </a:cubicBezTo>
                <a:cubicBezTo>
                  <a:pt x="8" y="92"/>
                  <a:pt x="8" y="95"/>
                  <a:pt x="8" y="97"/>
                </a:cubicBezTo>
                <a:cubicBezTo>
                  <a:pt x="8" y="100"/>
                  <a:pt x="8" y="103"/>
                  <a:pt x="8" y="105"/>
                </a:cubicBezTo>
                <a:cubicBezTo>
                  <a:pt x="2" y="106"/>
                  <a:pt x="2" y="106"/>
                  <a:pt x="2" y="106"/>
                </a:cubicBezTo>
                <a:cubicBezTo>
                  <a:pt x="1" y="106"/>
                  <a:pt x="0" y="107"/>
                  <a:pt x="0" y="109"/>
                </a:cubicBezTo>
                <a:cubicBezTo>
                  <a:pt x="1" y="112"/>
                  <a:pt x="1" y="114"/>
                  <a:pt x="2" y="117"/>
                </a:cubicBezTo>
                <a:cubicBezTo>
                  <a:pt x="2" y="118"/>
                  <a:pt x="3" y="119"/>
                  <a:pt x="4" y="119"/>
                </a:cubicBezTo>
                <a:cubicBezTo>
                  <a:pt x="4" y="119"/>
                  <a:pt x="4" y="119"/>
                  <a:pt x="4" y="119"/>
                </a:cubicBezTo>
                <a:cubicBezTo>
                  <a:pt x="10" y="118"/>
                  <a:pt x="10" y="118"/>
                  <a:pt x="10" y="118"/>
                </a:cubicBezTo>
                <a:cubicBezTo>
                  <a:pt x="12" y="123"/>
                  <a:pt x="13" y="128"/>
                  <a:pt x="15" y="133"/>
                </a:cubicBezTo>
                <a:cubicBezTo>
                  <a:pt x="10" y="136"/>
                  <a:pt x="10" y="136"/>
                  <a:pt x="10" y="136"/>
                </a:cubicBezTo>
                <a:cubicBezTo>
                  <a:pt x="9" y="136"/>
                  <a:pt x="8" y="137"/>
                  <a:pt x="9" y="139"/>
                </a:cubicBezTo>
                <a:cubicBezTo>
                  <a:pt x="10" y="141"/>
                  <a:pt x="11" y="144"/>
                  <a:pt x="13" y="146"/>
                </a:cubicBezTo>
                <a:cubicBezTo>
                  <a:pt x="13" y="147"/>
                  <a:pt x="14" y="147"/>
                  <a:pt x="15" y="147"/>
                </a:cubicBezTo>
                <a:cubicBezTo>
                  <a:pt x="15" y="147"/>
                  <a:pt x="15" y="147"/>
                  <a:pt x="16" y="147"/>
                </a:cubicBezTo>
                <a:cubicBezTo>
                  <a:pt x="21" y="144"/>
                  <a:pt x="21" y="144"/>
                  <a:pt x="21" y="144"/>
                </a:cubicBezTo>
                <a:cubicBezTo>
                  <a:pt x="24" y="149"/>
                  <a:pt x="27" y="153"/>
                  <a:pt x="30" y="157"/>
                </a:cubicBezTo>
                <a:cubicBezTo>
                  <a:pt x="26" y="161"/>
                  <a:pt x="26" y="161"/>
                  <a:pt x="26" y="161"/>
                </a:cubicBezTo>
                <a:cubicBezTo>
                  <a:pt x="25" y="162"/>
                  <a:pt x="25" y="163"/>
                  <a:pt x="26" y="164"/>
                </a:cubicBezTo>
                <a:cubicBezTo>
                  <a:pt x="28" y="166"/>
                  <a:pt x="30" y="168"/>
                  <a:pt x="32" y="170"/>
                </a:cubicBezTo>
                <a:cubicBezTo>
                  <a:pt x="32" y="171"/>
                  <a:pt x="33" y="171"/>
                  <a:pt x="34" y="171"/>
                </a:cubicBezTo>
                <a:cubicBezTo>
                  <a:pt x="34" y="171"/>
                  <a:pt x="35" y="171"/>
                  <a:pt x="35" y="170"/>
                </a:cubicBezTo>
                <a:cubicBezTo>
                  <a:pt x="40" y="166"/>
                  <a:pt x="40" y="166"/>
                  <a:pt x="40" y="166"/>
                </a:cubicBezTo>
                <a:cubicBezTo>
                  <a:pt x="44" y="169"/>
                  <a:pt x="48" y="172"/>
                  <a:pt x="52" y="175"/>
                </a:cubicBezTo>
                <a:cubicBezTo>
                  <a:pt x="49" y="180"/>
                  <a:pt x="49" y="180"/>
                  <a:pt x="49" y="180"/>
                </a:cubicBezTo>
                <a:cubicBezTo>
                  <a:pt x="49" y="181"/>
                  <a:pt x="49" y="183"/>
                  <a:pt x="50" y="183"/>
                </a:cubicBezTo>
                <a:cubicBezTo>
                  <a:pt x="53" y="185"/>
                  <a:pt x="55" y="186"/>
                  <a:pt x="58" y="187"/>
                </a:cubicBezTo>
                <a:cubicBezTo>
                  <a:pt x="58" y="187"/>
                  <a:pt x="58" y="187"/>
                  <a:pt x="59" y="187"/>
                </a:cubicBezTo>
                <a:cubicBezTo>
                  <a:pt x="60" y="187"/>
                  <a:pt x="60" y="187"/>
                  <a:pt x="61" y="186"/>
                </a:cubicBezTo>
                <a:cubicBezTo>
                  <a:pt x="64" y="181"/>
                  <a:pt x="64" y="181"/>
                  <a:pt x="64" y="181"/>
                </a:cubicBezTo>
                <a:cubicBezTo>
                  <a:pt x="68" y="183"/>
                  <a:pt x="73" y="184"/>
                  <a:pt x="78" y="185"/>
                </a:cubicBezTo>
                <a:cubicBezTo>
                  <a:pt x="77" y="191"/>
                  <a:pt x="77" y="191"/>
                  <a:pt x="77" y="191"/>
                </a:cubicBezTo>
                <a:cubicBezTo>
                  <a:pt x="77" y="193"/>
                  <a:pt x="78" y="194"/>
                  <a:pt x="79" y="194"/>
                </a:cubicBezTo>
                <a:cubicBezTo>
                  <a:pt x="82" y="194"/>
                  <a:pt x="85" y="195"/>
                  <a:pt x="88" y="195"/>
                </a:cubicBezTo>
                <a:cubicBezTo>
                  <a:pt x="88" y="195"/>
                  <a:pt x="88" y="195"/>
                  <a:pt x="88" y="195"/>
                </a:cubicBezTo>
                <a:cubicBezTo>
                  <a:pt x="89" y="195"/>
                  <a:pt x="90" y="195"/>
                  <a:pt x="90" y="193"/>
                </a:cubicBezTo>
                <a:cubicBezTo>
                  <a:pt x="91" y="187"/>
                  <a:pt x="91" y="187"/>
                  <a:pt x="91" y="187"/>
                </a:cubicBezTo>
                <a:cubicBezTo>
                  <a:pt x="94" y="187"/>
                  <a:pt x="96" y="188"/>
                  <a:pt x="99" y="188"/>
                </a:cubicBezTo>
                <a:cubicBezTo>
                  <a:pt x="101" y="188"/>
                  <a:pt x="104" y="187"/>
                  <a:pt x="106" y="187"/>
                </a:cubicBezTo>
                <a:cubicBezTo>
                  <a:pt x="107" y="193"/>
                  <a:pt x="107" y="193"/>
                  <a:pt x="107" y="193"/>
                </a:cubicBezTo>
                <a:cubicBezTo>
                  <a:pt x="108" y="195"/>
                  <a:pt x="109" y="195"/>
                  <a:pt x="110" y="195"/>
                </a:cubicBezTo>
                <a:cubicBezTo>
                  <a:pt x="110" y="195"/>
                  <a:pt x="110" y="195"/>
                  <a:pt x="110" y="195"/>
                </a:cubicBezTo>
                <a:cubicBezTo>
                  <a:pt x="113" y="195"/>
                  <a:pt x="116" y="194"/>
                  <a:pt x="118" y="194"/>
                </a:cubicBezTo>
                <a:cubicBezTo>
                  <a:pt x="120" y="194"/>
                  <a:pt x="120" y="193"/>
                  <a:pt x="120" y="191"/>
                </a:cubicBezTo>
                <a:cubicBezTo>
                  <a:pt x="119" y="185"/>
                  <a:pt x="119" y="185"/>
                  <a:pt x="119" y="185"/>
                </a:cubicBezTo>
                <a:cubicBezTo>
                  <a:pt x="124" y="184"/>
                  <a:pt x="129" y="183"/>
                  <a:pt x="134" y="181"/>
                </a:cubicBezTo>
                <a:cubicBezTo>
                  <a:pt x="137" y="186"/>
                  <a:pt x="137" y="186"/>
                  <a:pt x="137" y="186"/>
                </a:cubicBezTo>
                <a:cubicBezTo>
                  <a:pt x="137" y="187"/>
                  <a:pt x="138" y="187"/>
                  <a:pt x="139" y="187"/>
                </a:cubicBezTo>
                <a:cubicBezTo>
                  <a:pt x="139" y="187"/>
                  <a:pt x="139" y="187"/>
                  <a:pt x="140" y="187"/>
                </a:cubicBezTo>
                <a:cubicBezTo>
                  <a:pt x="142" y="186"/>
                  <a:pt x="145" y="185"/>
                  <a:pt x="147" y="183"/>
                </a:cubicBezTo>
                <a:cubicBezTo>
                  <a:pt x="148" y="183"/>
                  <a:pt x="149" y="181"/>
                  <a:pt x="148" y="180"/>
                </a:cubicBezTo>
                <a:cubicBezTo>
                  <a:pt x="146" y="175"/>
                  <a:pt x="146" y="175"/>
                  <a:pt x="146" y="175"/>
                </a:cubicBezTo>
                <a:cubicBezTo>
                  <a:pt x="150" y="172"/>
                  <a:pt x="154" y="169"/>
                  <a:pt x="158" y="166"/>
                </a:cubicBezTo>
                <a:cubicBezTo>
                  <a:pt x="162" y="170"/>
                  <a:pt x="162" y="170"/>
                  <a:pt x="162" y="170"/>
                </a:cubicBezTo>
                <a:cubicBezTo>
                  <a:pt x="163" y="171"/>
                  <a:pt x="163" y="171"/>
                  <a:pt x="164" y="171"/>
                </a:cubicBezTo>
                <a:cubicBezTo>
                  <a:pt x="165" y="171"/>
                  <a:pt x="165" y="171"/>
                  <a:pt x="166" y="170"/>
                </a:cubicBezTo>
                <a:cubicBezTo>
                  <a:pt x="168" y="168"/>
                  <a:pt x="170" y="166"/>
                  <a:pt x="172" y="164"/>
                </a:cubicBezTo>
                <a:cubicBezTo>
                  <a:pt x="172" y="163"/>
                  <a:pt x="172" y="162"/>
                  <a:pt x="172" y="161"/>
                </a:cubicBezTo>
                <a:cubicBezTo>
                  <a:pt x="167" y="157"/>
                  <a:pt x="167" y="157"/>
                  <a:pt x="167" y="157"/>
                </a:cubicBezTo>
                <a:cubicBezTo>
                  <a:pt x="171" y="153"/>
                  <a:pt x="174" y="149"/>
                  <a:pt x="176" y="144"/>
                </a:cubicBezTo>
                <a:cubicBezTo>
                  <a:pt x="182" y="147"/>
                  <a:pt x="182" y="147"/>
                  <a:pt x="182" y="147"/>
                </a:cubicBezTo>
                <a:cubicBezTo>
                  <a:pt x="182" y="147"/>
                  <a:pt x="183" y="147"/>
                  <a:pt x="183" y="147"/>
                </a:cubicBezTo>
                <a:cubicBezTo>
                  <a:pt x="184" y="147"/>
                  <a:pt x="185" y="147"/>
                  <a:pt x="185" y="146"/>
                </a:cubicBezTo>
                <a:cubicBezTo>
                  <a:pt x="186" y="144"/>
                  <a:pt x="188" y="141"/>
                  <a:pt x="189" y="139"/>
                </a:cubicBezTo>
                <a:cubicBezTo>
                  <a:pt x="189" y="137"/>
                  <a:pt x="189" y="136"/>
                  <a:pt x="188" y="136"/>
                </a:cubicBezTo>
                <a:cubicBezTo>
                  <a:pt x="182" y="133"/>
                  <a:pt x="182" y="133"/>
                  <a:pt x="182" y="133"/>
                </a:cubicBezTo>
                <a:cubicBezTo>
                  <a:pt x="184" y="128"/>
                  <a:pt x="186" y="123"/>
                  <a:pt x="187" y="118"/>
                </a:cubicBezTo>
                <a:cubicBezTo>
                  <a:pt x="193" y="119"/>
                  <a:pt x="193" y="119"/>
                  <a:pt x="193" y="119"/>
                </a:cubicBezTo>
                <a:cubicBezTo>
                  <a:pt x="194" y="119"/>
                  <a:pt x="194" y="119"/>
                  <a:pt x="194" y="119"/>
                </a:cubicBezTo>
                <a:cubicBezTo>
                  <a:pt x="195" y="119"/>
                  <a:pt x="196" y="118"/>
                  <a:pt x="196" y="117"/>
                </a:cubicBezTo>
                <a:cubicBezTo>
                  <a:pt x="196" y="114"/>
                  <a:pt x="197" y="112"/>
                  <a:pt x="197" y="109"/>
                </a:cubicBezTo>
                <a:cubicBezTo>
                  <a:pt x="197" y="107"/>
                  <a:pt x="197" y="106"/>
                  <a:pt x="195" y="106"/>
                </a:cubicBezTo>
                <a:close/>
              </a:path>
            </a:pathLst>
          </a:custGeom>
          <a:solidFill>
            <a:schemeClr val="accent1">
              <a:alpha val="79999"/>
            </a:schemeClr>
          </a:solidFill>
          <a:ln>
            <a:noFill/>
          </a:ln>
        </p:spPr>
        <p:txBody>
          <a:bodyPr lIns="68568" tIns="34285" rIns="68568" bIns="34285"/>
          <a:lstStyle/>
          <a:p>
            <a:endParaRPr lang="zh-CN" altLang="en-US"/>
          </a:p>
        </p:txBody>
      </p:sp>
      <p:sp>
        <p:nvSpPr>
          <p:cNvPr id="29" name="Rectangle 10"/>
          <p:cNvSpPr/>
          <p:nvPr/>
        </p:nvSpPr>
        <p:spPr>
          <a:xfrm>
            <a:off x="2241713" y="2633774"/>
            <a:ext cx="1350170" cy="512438"/>
          </a:xfrm>
          <a:prstGeom prst="rect">
            <a:avLst/>
          </a:prstGeom>
        </p:spPr>
        <p:txBody>
          <a:bodyPr wrap="square" lIns="68568" tIns="34285" rIns="68568" bIns="34285">
            <a:spAutoFit/>
          </a:bodyPr>
          <a:lstStyle/>
          <a:p>
            <a:pPr algn="ctr">
              <a:lnSpc>
                <a:spcPct val="120000"/>
              </a:lnSpc>
            </a:pPr>
            <a:r>
              <a:rPr lang="zh-CN" altLang="en-US" sz="800" dirty="0">
                <a:solidFill>
                  <a:schemeClr val="bg1">
                    <a:lumMod val="95000"/>
                  </a:schemeClr>
                </a:solidFill>
                <a:latin typeface="微软雅黑" panose="020B0503020204020204" pitchFamily="34" charset="-122"/>
                <a:ea typeface="微软雅黑" panose="020B0503020204020204" pitchFamily="34" charset="-122"/>
              </a:rPr>
              <a:t>此处添加详细文本描述，建议与标题相关并符合整体语言风格</a:t>
            </a:r>
          </a:p>
        </p:txBody>
      </p:sp>
      <p:sp>
        <p:nvSpPr>
          <p:cNvPr id="30" name="Rectangle 11"/>
          <p:cNvSpPr>
            <a:spLocks noChangeArrowheads="1"/>
          </p:cNvSpPr>
          <p:nvPr/>
        </p:nvSpPr>
        <p:spPr bwMode="auto">
          <a:xfrm>
            <a:off x="3924050" y="2634710"/>
            <a:ext cx="1737122" cy="62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8" tIns="34285" rIns="68568"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20000"/>
              </a:lnSpc>
            </a:pPr>
            <a:r>
              <a:rPr lang="zh-CN" altLang="en-US" sz="1000" dirty="0">
                <a:solidFill>
                  <a:schemeClr val="bg1">
                    <a:lumMod val="95000"/>
                  </a:schemeClr>
                </a:solidFill>
                <a:latin typeface="微软雅黑" panose="020B0503020204020204" pitchFamily="34" charset="-122"/>
                <a:ea typeface="微软雅黑" panose="020B0503020204020204" pitchFamily="34" charset="-122"/>
              </a:rPr>
              <a:t>此处添加详细文本描述，建议与标题相关并符合整体语言风格</a:t>
            </a:r>
          </a:p>
        </p:txBody>
      </p:sp>
      <p:sp>
        <p:nvSpPr>
          <p:cNvPr id="31" name="Rectangle 14"/>
          <p:cNvSpPr/>
          <p:nvPr/>
        </p:nvSpPr>
        <p:spPr>
          <a:xfrm>
            <a:off x="5731578" y="3235040"/>
            <a:ext cx="1386952" cy="512438"/>
          </a:xfrm>
          <a:prstGeom prst="rect">
            <a:avLst/>
          </a:prstGeom>
        </p:spPr>
        <p:txBody>
          <a:bodyPr wrap="square" lIns="68568" tIns="34285" rIns="68568" bIns="34285">
            <a:spAutoFit/>
          </a:bodyPr>
          <a:lstStyle/>
          <a:p>
            <a:pPr algn="ctr">
              <a:lnSpc>
                <a:spcPct val="120000"/>
              </a:lnSpc>
            </a:pPr>
            <a:r>
              <a:rPr lang="zh-CN" altLang="en-US" sz="800" dirty="0">
                <a:solidFill>
                  <a:schemeClr val="bg1">
                    <a:lumMod val="95000"/>
                  </a:schemeClr>
                </a:solidFill>
                <a:latin typeface="微软雅黑" panose="020B0503020204020204" pitchFamily="34" charset="-122"/>
                <a:ea typeface="微软雅黑" panose="020B0503020204020204" pitchFamily="34" charset="-122"/>
              </a:rPr>
              <a:t>此处添加详细文本描述，建议与标题相关并符合整体语言风格</a:t>
            </a:r>
          </a:p>
        </p:txBody>
      </p:sp>
      <p:sp>
        <p:nvSpPr>
          <p:cNvPr id="32" name="Freeform 239"/>
          <p:cNvSpPr>
            <a:spLocks noEditPoints="1"/>
          </p:cNvSpPr>
          <p:nvPr/>
        </p:nvSpPr>
        <p:spPr bwMode="auto">
          <a:xfrm>
            <a:off x="3203866" y="1587214"/>
            <a:ext cx="614362" cy="614362"/>
          </a:xfrm>
          <a:custGeom>
            <a:avLst/>
            <a:gdLst>
              <a:gd name="T0" fmla="*/ 2147483646 w 2116"/>
              <a:gd name="T1" fmla="*/ 2147483646 h 2116"/>
              <a:gd name="T2" fmla="*/ 2147483646 w 2116"/>
              <a:gd name="T3" fmla="*/ 2147483646 h 2116"/>
              <a:gd name="T4" fmla="*/ 2147483646 w 2116"/>
              <a:gd name="T5" fmla="*/ 2147483646 h 2116"/>
              <a:gd name="T6" fmla="*/ 2147483646 w 2116"/>
              <a:gd name="T7" fmla="*/ 2147483646 h 2116"/>
              <a:gd name="T8" fmla="*/ 2147483646 w 2116"/>
              <a:gd name="T9" fmla="*/ 2147483646 h 2116"/>
              <a:gd name="T10" fmla="*/ 2147483646 w 2116"/>
              <a:gd name="T11" fmla="*/ 2147483646 h 2116"/>
              <a:gd name="T12" fmla="*/ 2147483646 w 2116"/>
              <a:gd name="T13" fmla="*/ 2147483646 h 2116"/>
              <a:gd name="T14" fmla="*/ 2147483646 w 2116"/>
              <a:gd name="T15" fmla="*/ 2147483646 h 2116"/>
              <a:gd name="T16" fmla="*/ 2147483646 w 2116"/>
              <a:gd name="T17" fmla="*/ 0 h 2116"/>
              <a:gd name="T18" fmla="*/ 2147483646 w 2116"/>
              <a:gd name="T19" fmla="*/ 2147483646 h 2116"/>
              <a:gd name="T20" fmla="*/ 2147483646 w 2116"/>
              <a:gd name="T21" fmla="*/ 2147483646 h 2116"/>
              <a:gd name="T22" fmla="*/ 2147483646 w 2116"/>
              <a:gd name="T23" fmla="*/ 2147483646 h 2116"/>
              <a:gd name="T24" fmla="*/ 2147483646 w 2116"/>
              <a:gd name="T25" fmla="*/ 2147483646 h 2116"/>
              <a:gd name="T26" fmla="*/ 2147483646 w 2116"/>
              <a:gd name="T27" fmla="*/ 2147483646 h 2116"/>
              <a:gd name="T28" fmla="*/ 2147483646 w 2116"/>
              <a:gd name="T29" fmla="*/ 2147483646 h 2116"/>
              <a:gd name="T30" fmla="*/ 2147483646 w 2116"/>
              <a:gd name="T31" fmla="*/ 2147483646 h 2116"/>
              <a:gd name="T32" fmla="*/ 0 w 2116"/>
              <a:gd name="T33" fmla="*/ 2147483646 h 2116"/>
              <a:gd name="T34" fmla="*/ 2147483646 w 2116"/>
              <a:gd name="T35" fmla="*/ 2147483646 h 2116"/>
              <a:gd name="T36" fmla="*/ 2147483646 w 2116"/>
              <a:gd name="T37" fmla="*/ 2147483646 h 2116"/>
              <a:gd name="T38" fmla="*/ 2147483646 w 2116"/>
              <a:gd name="T39" fmla="*/ 2147483646 h 2116"/>
              <a:gd name="T40" fmla="*/ 2147483646 w 2116"/>
              <a:gd name="T41" fmla="*/ 2147483646 h 2116"/>
              <a:gd name="T42" fmla="*/ 2147483646 w 2116"/>
              <a:gd name="T43" fmla="*/ 2147483646 h 2116"/>
              <a:gd name="T44" fmla="*/ 2147483646 w 2116"/>
              <a:gd name="T45" fmla="*/ 2147483646 h 2116"/>
              <a:gd name="T46" fmla="*/ 2147483646 w 2116"/>
              <a:gd name="T47" fmla="*/ 2147483646 h 2116"/>
              <a:gd name="T48" fmla="*/ 2147483646 w 2116"/>
              <a:gd name="T49" fmla="*/ 2147483646 h 2116"/>
              <a:gd name="T50" fmla="*/ 2147483646 w 2116"/>
              <a:gd name="T51" fmla="*/ 2147483646 h 2116"/>
              <a:gd name="T52" fmla="*/ 2147483646 w 2116"/>
              <a:gd name="T53" fmla="*/ 2147483646 h 2116"/>
              <a:gd name="T54" fmla="*/ 2147483646 w 2116"/>
              <a:gd name="T55" fmla="*/ 2147483646 h 2116"/>
              <a:gd name="T56" fmla="*/ 2147483646 w 2116"/>
              <a:gd name="T57" fmla="*/ 2147483646 h 2116"/>
              <a:gd name="T58" fmla="*/ 2147483646 w 2116"/>
              <a:gd name="T59" fmla="*/ 2147483646 h 2116"/>
              <a:gd name="T60" fmla="*/ 2147483646 w 2116"/>
              <a:gd name="T61" fmla="*/ 2147483646 h 2116"/>
              <a:gd name="T62" fmla="*/ 2147483646 w 2116"/>
              <a:gd name="T63" fmla="*/ 2147483646 h 2116"/>
              <a:gd name="T64" fmla="*/ 2147483646 w 2116"/>
              <a:gd name="T65" fmla="*/ 2147483646 h 2116"/>
              <a:gd name="T66" fmla="*/ 2147483646 w 2116"/>
              <a:gd name="T67" fmla="*/ 2147483646 h 2116"/>
              <a:gd name="T68" fmla="*/ 2147483646 w 2116"/>
              <a:gd name="T69" fmla="*/ 2147483646 h 211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solidFill>
            <a:schemeClr val="accent4">
              <a:alpha val="79999"/>
            </a:schemeClr>
          </a:solidFill>
          <a:ln>
            <a:noFill/>
          </a:ln>
        </p:spPr>
        <p:txBody>
          <a:bodyPr lIns="68568" tIns="34285" rIns="68568" bIns="34285"/>
          <a:lstStyle/>
          <a:p>
            <a:endParaRPr lang="zh-CN" altLang="en-US"/>
          </a:p>
        </p:txBody>
      </p:sp>
      <p:sp>
        <p:nvSpPr>
          <p:cNvPr id="33" name="Freeform 239"/>
          <p:cNvSpPr>
            <a:spLocks noEditPoints="1"/>
          </p:cNvSpPr>
          <p:nvPr/>
        </p:nvSpPr>
        <p:spPr bwMode="auto">
          <a:xfrm>
            <a:off x="5151728" y="3536267"/>
            <a:ext cx="614362" cy="614362"/>
          </a:xfrm>
          <a:custGeom>
            <a:avLst/>
            <a:gdLst>
              <a:gd name="T0" fmla="*/ 2147483646 w 2116"/>
              <a:gd name="T1" fmla="*/ 2147483646 h 2116"/>
              <a:gd name="T2" fmla="*/ 2147483646 w 2116"/>
              <a:gd name="T3" fmla="*/ 2147483646 h 2116"/>
              <a:gd name="T4" fmla="*/ 2147483646 w 2116"/>
              <a:gd name="T5" fmla="*/ 2147483646 h 2116"/>
              <a:gd name="T6" fmla="*/ 2147483646 w 2116"/>
              <a:gd name="T7" fmla="*/ 2147483646 h 2116"/>
              <a:gd name="T8" fmla="*/ 2147483646 w 2116"/>
              <a:gd name="T9" fmla="*/ 2147483646 h 2116"/>
              <a:gd name="T10" fmla="*/ 2147483646 w 2116"/>
              <a:gd name="T11" fmla="*/ 2147483646 h 2116"/>
              <a:gd name="T12" fmla="*/ 2147483646 w 2116"/>
              <a:gd name="T13" fmla="*/ 2147483646 h 2116"/>
              <a:gd name="T14" fmla="*/ 2147483646 w 2116"/>
              <a:gd name="T15" fmla="*/ 2147483646 h 2116"/>
              <a:gd name="T16" fmla="*/ 2147483646 w 2116"/>
              <a:gd name="T17" fmla="*/ 0 h 2116"/>
              <a:gd name="T18" fmla="*/ 2147483646 w 2116"/>
              <a:gd name="T19" fmla="*/ 2147483646 h 2116"/>
              <a:gd name="T20" fmla="*/ 2147483646 w 2116"/>
              <a:gd name="T21" fmla="*/ 2147483646 h 2116"/>
              <a:gd name="T22" fmla="*/ 2147483646 w 2116"/>
              <a:gd name="T23" fmla="*/ 2147483646 h 2116"/>
              <a:gd name="T24" fmla="*/ 2147483646 w 2116"/>
              <a:gd name="T25" fmla="*/ 2147483646 h 2116"/>
              <a:gd name="T26" fmla="*/ 2147483646 w 2116"/>
              <a:gd name="T27" fmla="*/ 2147483646 h 2116"/>
              <a:gd name="T28" fmla="*/ 2147483646 w 2116"/>
              <a:gd name="T29" fmla="*/ 2147483646 h 2116"/>
              <a:gd name="T30" fmla="*/ 2147483646 w 2116"/>
              <a:gd name="T31" fmla="*/ 2147483646 h 2116"/>
              <a:gd name="T32" fmla="*/ 0 w 2116"/>
              <a:gd name="T33" fmla="*/ 2147483646 h 2116"/>
              <a:gd name="T34" fmla="*/ 2147483646 w 2116"/>
              <a:gd name="T35" fmla="*/ 2147483646 h 2116"/>
              <a:gd name="T36" fmla="*/ 2147483646 w 2116"/>
              <a:gd name="T37" fmla="*/ 2147483646 h 2116"/>
              <a:gd name="T38" fmla="*/ 2147483646 w 2116"/>
              <a:gd name="T39" fmla="*/ 2147483646 h 2116"/>
              <a:gd name="T40" fmla="*/ 2147483646 w 2116"/>
              <a:gd name="T41" fmla="*/ 2147483646 h 2116"/>
              <a:gd name="T42" fmla="*/ 2147483646 w 2116"/>
              <a:gd name="T43" fmla="*/ 2147483646 h 2116"/>
              <a:gd name="T44" fmla="*/ 2147483646 w 2116"/>
              <a:gd name="T45" fmla="*/ 2147483646 h 2116"/>
              <a:gd name="T46" fmla="*/ 2147483646 w 2116"/>
              <a:gd name="T47" fmla="*/ 2147483646 h 2116"/>
              <a:gd name="T48" fmla="*/ 2147483646 w 2116"/>
              <a:gd name="T49" fmla="*/ 2147483646 h 2116"/>
              <a:gd name="T50" fmla="*/ 2147483646 w 2116"/>
              <a:gd name="T51" fmla="*/ 2147483646 h 2116"/>
              <a:gd name="T52" fmla="*/ 2147483646 w 2116"/>
              <a:gd name="T53" fmla="*/ 2147483646 h 2116"/>
              <a:gd name="T54" fmla="*/ 2147483646 w 2116"/>
              <a:gd name="T55" fmla="*/ 2147483646 h 2116"/>
              <a:gd name="T56" fmla="*/ 2147483646 w 2116"/>
              <a:gd name="T57" fmla="*/ 2147483646 h 2116"/>
              <a:gd name="T58" fmla="*/ 2147483646 w 2116"/>
              <a:gd name="T59" fmla="*/ 2147483646 h 2116"/>
              <a:gd name="T60" fmla="*/ 2147483646 w 2116"/>
              <a:gd name="T61" fmla="*/ 2147483646 h 2116"/>
              <a:gd name="T62" fmla="*/ 2147483646 w 2116"/>
              <a:gd name="T63" fmla="*/ 2147483646 h 2116"/>
              <a:gd name="T64" fmla="*/ 2147483646 w 2116"/>
              <a:gd name="T65" fmla="*/ 2147483646 h 2116"/>
              <a:gd name="T66" fmla="*/ 2147483646 w 2116"/>
              <a:gd name="T67" fmla="*/ 2147483646 h 2116"/>
              <a:gd name="T68" fmla="*/ 2147483646 w 2116"/>
              <a:gd name="T69" fmla="*/ 2147483646 h 211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solidFill>
            <a:schemeClr val="accent2">
              <a:alpha val="79999"/>
            </a:schemeClr>
          </a:solidFill>
          <a:ln>
            <a:noFill/>
          </a:ln>
        </p:spPr>
        <p:txBody>
          <a:bodyPr lIns="68568" tIns="34285" rIns="68568" bIns="34285"/>
          <a:lstStyle/>
          <a:p>
            <a:endParaRPr lang="zh-CN" altLang="en-US"/>
          </a:p>
        </p:txBody>
      </p:sp>
      <p:sp>
        <p:nvSpPr>
          <p:cNvPr id="34" name="TextBox 8"/>
          <p:cNvSpPr txBox="1">
            <a:spLocks noChangeArrowheads="1"/>
          </p:cNvSpPr>
          <p:nvPr/>
        </p:nvSpPr>
        <p:spPr bwMode="auto">
          <a:xfrm>
            <a:off x="2699032" y="2291632"/>
            <a:ext cx="439063"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8" tIns="34285" rIns="68568"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100" dirty="0">
                <a:solidFill>
                  <a:srgbClr val="FEFFFF"/>
                </a:solidFill>
                <a:latin typeface="Arial" panose="020B0604020202020204" pitchFamily="34" charset="0"/>
                <a:ea typeface="linea-basic-10"/>
                <a:cs typeface="Arial" panose="020B0604020202020204" pitchFamily="34" charset="0"/>
              </a:rPr>
              <a:t>01</a:t>
            </a:r>
            <a:endParaRPr lang="en-US" altLang="zh-CN" sz="2400" dirty="0">
              <a:solidFill>
                <a:srgbClr val="FEFFFF"/>
              </a:solidFill>
              <a:latin typeface="Arial" panose="020B0604020202020204" pitchFamily="34" charset="0"/>
              <a:cs typeface="Arial" panose="020B0604020202020204" pitchFamily="34" charset="0"/>
            </a:endParaRPr>
          </a:p>
        </p:txBody>
      </p:sp>
      <p:sp>
        <p:nvSpPr>
          <p:cNvPr id="41" name="TextBox 48"/>
          <p:cNvSpPr txBox="1">
            <a:spLocks noChangeArrowheads="1"/>
          </p:cNvSpPr>
          <p:nvPr/>
        </p:nvSpPr>
        <p:spPr bwMode="auto">
          <a:xfrm>
            <a:off x="4412941" y="2060801"/>
            <a:ext cx="593667" cy="561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8" tIns="34285" rIns="68568"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dirty="0">
                <a:solidFill>
                  <a:schemeClr val="bg1"/>
                </a:solidFill>
                <a:latin typeface="Arial" panose="020B0604020202020204" pitchFamily="34" charset="0"/>
                <a:ea typeface="linea-basic-10"/>
                <a:cs typeface="Arial" panose="020B0604020202020204" pitchFamily="34" charset="0"/>
              </a:rPr>
              <a:t>02</a:t>
            </a:r>
            <a:endParaRPr lang="en-US" altLang="zh-CN" sz="3200" dirty="0">
              <a:solidFill>
                <a:schemeClr val="bg1"/>
              </a:solidFill>
              <a:latin typeface="Arial" panose="020B0604020202020204" pitchFamily="34" charset="0"/>
              <a:cs typeface="Arial" panose="020B0604020202020204" pitchFamily="34" charset="0"/>
            </a:endParaRPr>
          </a:p>
        </p:txBody>
      </p:sp>
      <p:sp>
        <p:nvSpPr>
          <p:cNvPr id="42" name="TextBox 49"/>
          <p:cNvSpPr txBox="1">
            <a:spLocks noChangeArrowheads="1"/>
          </p:cNvSpPr>
          <p:nvPr/>
        </p:nvSpPr>
        <p:spPr bwMode="auto">
          <a:xfrm>
            <a:off x="6163105" y="2917697"/>
            <a:ext cx="479940"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8" tIns="34285" rIns="68568"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400" dirty="0">
                <a:solidFill>
                  <a:srgbClr val="FEFFFF"/>
                </a:solidFill>
                <a:latin typeface="Arial" panose="020B0604020202020204" pitchFamily="34" charset="0"/>
                <a:ea typeface="linea-basic-10"/>
                <a:cs typeface="Arial" panose="020B0604020202020204" pitchFamily="34" charset="0"/>
              </a:rPr>
              <a:t>03</a:t>
            </a:r>
            <a:endParaRPr lang="en-US" altLang="zh-CN" sz="2700" dirty="0">
              <a:solidFill>
                <a:srgbClr val="FEFF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85374356"/>
      </p:ext>
    </p:extLst>
  </p:cSld>
  <p:clrMapOvr>
    <a:masterClrMapping/>
  </p:clrMapOvr>
  <p:transition spd="med" advClick="0" advTm="1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accel="33333" decel="50000" fill="hold" grpId="0" nodeType="withEffect">
                                  <p:stCondLst>
                                    <p:cond delay="0"/>
                                  </p:stCondLst>
                                  <p:childTnLst>
                                    <p:animRot by="21600000">
                                      <p:cBhvr>
                                        <p:cTn id="6" dur="6000" fill="hold"/>
                                        <p:tgtEl>
                                          <p:spTgt spid="24"/>
                                        </p:tgtEl>
                                        <p:attrNameLst>
                                          <p:attrName>r</p:attrName>
                                        </p:attrNameLst>
                                      </p:cBhvr>
                                    </p:animRot>
                                  </p:childTnLst>
                                </p:cTn>
                              </p:par>
                              <p:par>
                                <p:cTn id="7" presetID="8" presetClass="emph" presetSubtype="0" accel="33333" decel="50000" fill="hold" grpId="0" nodeType="withEffect">
                                  <p:stCondLst>
                                    <p:cond delay="0"/>
                                  </p:stCondLst>
                                  <p:childTnLst>
                                    <p:animRot by="21600000">
                                      <p:cBhvr>
                                        <p:cTn id="8" dur="6000" fill="hold"/>
                                        <p:tgtEl>
                                          <p:spTgt spid="25"/>
                                        </p:tgtEl>
                                        <p:attrNameLst>
                                          <p:attrName>r</p:attrName>
                                        </p:attrNameLst>
                                      </p:cBhvr>
                                    </p:animRot>
                                  </p:childTnLst>
                                </p:cTn>
                              </p:par>
                              <p:par>
                                <p:cTn id="9" presetID="8" presetClass="emph" presetSubtype="0" accel="33333" decel="50000" fill="hold" grpId="0" nodeType="withEffect">
                                  <p:stCondLst>
                                    <p:cond delay="0"/>
                                  </p:stCondLst>
                                  <p:childTnLst>
                                    <p:animRot by="21600000">
                                      <p:cBhvr>
                                        <p:cTn id="10" dur="6000" fill="hold"/>
                                        <p:tgtEl>
                                          <p:spTgt spid="26"/>
                                        </p:tgtEl>
                                        <p:attrNameLst>
                                          <p:attrName>r</p:attrName>
                                        </p:attrNameLst>
                                      </p:cBhvr>
                                    </p:animRot>
                                  </p:childTnLst>
                                </p:cTn>
                              </p:par>
                              <p:par>
                                <p:cTn id="11" presetID="8" presetClass="emph" presetSubtype="0" accel="33333" decel="50000" fill="hold" grpId="0" nodeType="withEffect">
                                  <p:stCondLst>
                                    <p:cond delay="0"/>
                                  </p:stCondLst>
                                  <p:childTnLst>
                                    <p:animRot by="21600000">
                                      <p:cBhvr>
                                        <p:cTn id="12" dur="6000" fill="hold"/>
                                        <p:tgtEl>
                                          <p:spTgt spid="27"/>
                                        </p:tgtEl>
                                        <p:attrNameLst>
                                          <p:attrName>r</p:attrName>
                                        </p:attrNameLst>
                                      </p:cBhvr>
                                    </p:animRot>
                                  </p:childTnLst>
                                </p:cTn>
                              </p:par>
                              <p:par>
                                <p:cTn id="13" presetID="8" presetClass="emph" presetSubtype="0" accel="33333" decel="50000" fill="hold" grpId="0" nodeType="withEffect">
                                  <p:stCondLst>
                                    <p:cond delay="0"/>
                                  </p:stCondLst>
                                  <p:childTnLst>
                                    <p:animRot by="21600000">
                                      <p:cBhvr>
                                        <p:cTn id="14" dur="6000" fill="hold"/>
                                        <p:tgtEl>
                                          <p:spTgt spid="28"/>
                                        </p:tgtEl>
                                        <p:attrNameLst>
                                          <p:attrName>r</p:attrName>
                                        </p:attrNameLst>
                                      </p:cBhvr>
                                    </p:animRot>
                                  </p:childTnLst>
                                </p:cTn>
                              </p:par>
                              <p:par>
                                <p:cTn id="15" presetID="53" presetClass="entr" presetSubtype="16"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p:cTn id="17" dur="500" fill="hold"/>
                                        <p:tgtEl>
                                          <p:spTgt spid="32"/>
                                        </p:tgtEl>
                                        <p:attrNameLst>
                                          <p:attrName>ppt_w</p:attrName>
                                        </p:attrNameLst>
                                      </p:cBhvr>
                                      <p:tavLst>
                                        <p:tav tm="0">
                                          <p:val>
                                            <p:fltVal val="0"/>
                                          </p:val>
                                        </p:tav>
                                        <p:tav tm="100000">
                                          <p:val>
                                            <p:strVal val="#ppt_w"/>
                                          </p:val>
                                        </p:tav>
                                      </p:tavLst>
                                    </p:anim>
                                    <p:anim calcmode="lin" valueType="num">
                                      <p:cBhvr>
                                        <p:cTn id="18" dur="500" fill="hold"/>
                                        <p:tgtEl>
                                          <p:spTgt spid="32"/>
                                        </p:tgtEl>
                                        <p:attrNameLst>
                                          <p:attrName>ppt_h</p:attrName>
                                        </p:attrNameLst>
                                      </p:cBhvr>
                                      <p:tavLst>
                                        <p:tav tm="0">
                                          <p:val>
                                            <p:fltVal val="0"/>
                                          </p:val>
                                        </p:tav>
                                        <p:tav tm="100000">
                                          <p:val>
                                            <p:strVal val="#ppt_h"/>
                                          </p:val>
                                        </p:tav>
                                      </p:tavLst>
                                    </p:anim>
                                    <p:animEffect transition="in" filter="fade">
                                      <p:cBhvr>
                                        <p:cTn id="19" dur="500"/>
                                        <p:tgtEl>
                                          <p:spTgt spid="32"/>
                                        </p:tgtEl>
                                      </p:cBhvr>
                                    </p:animEffect>
                                  </p:childTnLst>
                                </p:cTn>
                              </p:par>
                              <p:par>
                                <p:cTn id="20" presetID="8" presetClass="emph" presetSubtype="0" fill="hold" grpId="1" nodeType="withEffect">
                                  <p:stCondLst>
                                    <p:cond delay="0"/>
                                  </p:stCondLst>
                                  <p:childTnLst>
                                    <p:animRot by="-21600000">
                                      <p:cBhvr>
                                        <p:cTn id="21" dur="4000" fill="hold"/>
                                        <p:tgtEl>
                                          <p:spTgt spid="32"/>
                                        </p:tgtEl>
                                        <p:attrNameLst>
                                          <p:attrName>r</p:attrName>
                                        </p:attrNameLst>
                                      </p:cBhvr>
                                    </p:animRot>
                                  </p:childTnLst>
                                </p:cTn>
                              </p:par>
                              <p:par>
                                <p:cTn id="22" presetID="53" presetClass="entr" presetSubtype="16" fill="hold" grpId="0" nodeType="withEffect">
                                  <p:stCondLst>
                                    <p:cond delay="0"/>
                                  </p:stCondLst>
                                  <p:childTnLst>
                                    <p:set>
                                      <p:cBhvr>
                                        <p:cTn id="23" dur="1" fill="hold">
                                          <p:stCondLst>
                                            <p:cond delay="0"/>
                                          </p:stCondLst>
                                        </p:cTn>
                                        <p:tgtEl>
                                          <p:spTgt spid="33"/>
                                        </p:tgtEl>
                                        <p:attrNameLst>
                                          <p:attrName>style.visibility</p:attrName>
                                        </p:attrNameLst>
                                      </p:cBhvr>
                                      <p:to>
                                        <p:strVal val="visible"/>
                                      </p:to>
                                    </p:set>
                                    <p:anim calcmode="lin" valueType="num">
                                      <p:cBhvr>
                                        <p:cTn id="24" dur="500" fill="hold"/>
                                        <p:tgtEl>
                                          <p:spTgt spid="33"/>
                                        </p:tgtEl>
                                        <p:attrNameLst>
                                          <p:attrName>ppt_w</p:attrName>
                                        </p:attrNameLst>
                                      </p:cBhvr>
                                      <p:tavLst>
                                        <p:tav tm="0">
                                          <p:val>
                                            <p:fltVal val="0"/>
                                          </p:val>
                                        </p:tav>
                                        <p:tav tm="100000">
                                          <p:val>
                                            <p:strVal val="#ppt_w"/>
                                          </p:val>
                                        </p:tav>
                                      </p:tavLst>
                                    </p:anim>
                                    <p:anim calcmode="lin" valueType="num">
                                      <p:cBhvr>
                                        <p:cTn id="25" dur="500" fill="hold"/>
                                        <p:tgtEl>
                                          <p:spTgt spid="33"/>
                                        </p:tgtEl>
                                        <p:attrNameLst>
                                          <p:attrName>ppt_h</p:attrName>
                                        </p:attrNameLst>
                                      </p:cBhvr>
                                      <p:tavLst>
                                        <p:tav tm="0">
                                          <p:val>
                                            <p:fltVal val="0"/>
                                          </p:val>
                                        </p:tav>
                                        <p:tav tm="100000">
                                          <p:val>
                                            <p:strVal val="#ppt_h"/>
                                          </p:val>
                                        </p:tav>
                                      </p:tavLst>
                                    </p:anim>
                                    <p:animEffect transition="in" filter="fade">
                                      <p:cBhvr>
                                        <p:cTn id="26" dur="500"/>
                                        <p:tgtEl>
                                          <p:spTgt spid="33"/>
                                        </p:tgtEl>
                                      </p:cBhvr>
                                    </p:animEffect>
                                  </p:childTnLst>
                                </p:cTn>
                              </p:par>
                              <p:par>
                                <p:cTn id="27" presetID="8" presetClass="emph" presetSubtype="0" fill="hold" grpId="1" nodeType="withEffect">
                                  <p:stCondLst>
                                    <p:cond delay="0"/>
                                  </p:stCondLst>
                                  <p:childTnLst>
                                    <p:animRot by="-21600000">
                                      <p:cBhvr>
                                        <p:cTn id="28" dur="4000" fill="hold"/>
                                        <p:tgtEl>
                                          <p:spTgt spid="33"/>
                                        </p:tgtEl>
                                        <p:attrNameLst>
                                          <p:attrName>r</p:attrName>
                                        </p:attrNameLst>
                                      </p:cBhvr>
                                    </p:animRot>
                                  </p:childTnLst>
                                </p:cTn>
                              </p:par>
                            </p:childTnLst>
                          </p:cTn>
                        </p:par>
                        <p:par>
                          <p:cTn id="29" fill="hold">
                            <p:stCondLst>
                              <p:cond delay="6000"/>
                            </p:stCondLst>
                            <p:childTnLst>
                              <p:par>
                                <p:cTn id="30" presetID="53" presetClass="exit" presetSubtype="544" fill="hold" grpId="1" nodeType="afterEffect">
                                  <p:stCondLst>
                                    <p:cond delay="0"/>
                                  </p:stCondLst>
                                  <p:childTnLst>
                                    <p:anim calcmode="lin" valueType="num">
                                      <p:cBhvr>
                                        <p:cTn id="31" dur="750"/>
                                        <p:tgtEl>
                                          <p:spTgt spid="24"/>
                                        </p:tgtEl>
                                        <p:attrNameLst>
                                          <p:attrName>ppt_w</p:attrName>
                                        </p:attrNameLst>
                                      </p:cBhvr>
                                      <p:tavLst>
                                        <p:tav tm="0">
                                          <p:val>
                                            <p:strVal val="ppt_w"/>
                                          </p:val>
                                        </p:tav>
                                        <p:tav tm="100000">
                                          <p:val>
                                            <p:fltVal val="0"/>
                                          </p:val>
                                        </p:tav>
                                      </p:tavLst>
                                    </p:anim>
                                    <p:anim calcmode="lin" valueType="num">
                                      <p:cBhvr>
                                        <p:cTn id="32" dur="750"/>
                                        <p:tgtEl>
                                          <p:spTgt spid="24"/>
                                        </p:tgtEl>
                                        <p:attrNameLst>
                                          <p:attrName>ppt_h</p:attrName>
                                        </p:attrNameLst>
                                      </p:cBhvr>
                                      <p:tavLst>
                                        <p:tav tm="0">
                                          <p:val>
                                            <p:strVal val="ppt_h"/>
                                          </p:val>
                                        </p:tav>
                                        <p:tav tm="100000">
                                          <p:val>
                                            <p:fltVal val="0"/>
                                          </p:val>
                                        </p:tav>
                                      </p:tavLst>
                                    </p:anim>
                                    <p:animEffect transition="out" filter="fade">
                                      <p:cBhvr>
                                        <p:cTn id="33" dur="750"/>
                                        <p:tgtEl>
                                          <p:spTgt spid="24"/>
                                        </p:tgtEl>
                                      </p:cBhvr>
                                    </p:animEffect>
                                    <p:anim calcmode="lin" valueType="num">
                                      <p:cBhvr>
                                        <p:cTn id="34" dur="750"/>
                                        <p:tgtEl>
                                          <p:spTgt spid="24"/>
                                        </p:tgtEl>
                                        <p:attrNameLst>
                                          <p:attrName>ppt_x</p:attrName>
                                        </p:attrNameLst>
                                      </p:cBhvr>
                                      <p:tavLst>
                                        <p:tav tm="0">
                                          <p:val>
                                            <p:strVal val="ppt_x"/>
                                          </p:val>
                                        </p:tav>
                                        <p:tav tm="100000">
                                          <p:val>
                                            <p:fltVal val="0.5"/>
                                          </p:val>
                                        </p:tav>
                                      </p:tavLst>
                                    </p:anim>
                                    <p:anim calcmode="lin" valueType="num">
                                      <p:cBhvr>
                                        <p:cTn id="35" dur="750"/>
                                        <p:tgtEl>
                                          <p:spTgt spid="24"/>
                                        </p:tgtEl>
                                        <p:attrNameLst>
                                          <p:attrName>ppt_y</p:attrName>
                                        </p:attrNameLst>
                                      </p:cBhvr>
                                      <p:tavLst>
                                        <p:tav tm="0">
                                          <p:val>
                                            <p:strVal val="ppt_y"/>
                                          </p:val>
                                        </p:tav>
                                        <p:tav tm="100000">
                                          <p:val>
                                            <p:fltVal val="0.5"/>
                                          </p:val>
                                        </p:tav>
                                      </p:tavLst>
                                    </p:anim>
                                    <p:set>
                                      <p:cBhvr>
                                        <p:cTn id="36" dur="1" fill="hold">
                                          <p:stCondLst>
                                            <p:cond delay="749"/>
                                          </p:stCondLst>
                                        </p:cTn>
                                        <p:tgtEl>
                                          <p:spTgt spid="24"/>
                                        </p:tgtEl>
                                        <p:attrNameLst>
                                          <p:attrName>style.visibility</p:attrName>
                                        </p:attrNameLst>
                                      </p:cBhvr>
                                      <p:to>
                                        <p:strVal val="hidden"/>
                                      </p:to>
                                    </p:set>
                                  </p:childTnLst>
                                </p:cTn>
                              </p:par>
                              <p:par>
                                <p:cTn id="37" presetID="53" presetClass="exit" presetSubtype="544" fill="hold" grpId="1" nodeType="withEffect">
                                  <p:stCondLst>
                                    <p:cond delay="0"/>
                                  </p:stCondLst>
                                  <p:childTnLst>
                                    <p:anim calcmode="lin" valueType="num">
                                      <p:cBhvr>
                                        <p:cTn id="38" dur="750"/>
                                        <p:tgtEl>
                                          <p:spTgt spid="25"/>
                                        </p:tgtEl>
                                        <p:attrNameLst>
                                          <p:attrName>ppt_w</p:attrName>
                                        </p:attrNameLst>
                                      </p:cBhvr>
                                      <p:tavLst>
                                        <p:tav tm="0">
                                          <p:val>
                                            <p:strVal val="ppt_w"/>
                                          </p:val>
                                        </p:tav>
                                        <p:tav tm="100000">
                                          <p:val>
                                            <p:fltVal val="0"/>
                                          </p:val>
                                        </p:tav>
                                      </p:tavLst>
                                    </p:anim>
                                    <p:anim calcmode="lin" valueType="num">
                                      <p:cBhvr>
                                        <p:cTn id="39" dur="750"/>
                                        <p:tgtEl>
                                          <p:spTgt spid="25"/>
                                        </p:tgtEl>
                                        <p:attrNameLst>
                                          <p:attrName>ppt_h</p:attrName>
                                        </p:attrNameLst>
                                      </p:cBhvr>
                                      <p:tavLst>
                                        <p:tav tm="0">
                                          <p:val>
                                            <p:strVal val="ppt_h"/>
                                          </p:val>
                                        </p:tav>
                                        <p:tav tm="100000">
                                          <p:val>
                                            <p:fltVal val="0"/>
                                          </p:val>
                                        </p:tav>
                                      </p:tavLst>
                                    </p:anim>
                                    <p:animEffect transition="out" filter="fade">
                                      <p:cBhvr>
                                        <p:cTn id="40" dur="750"/>
                                        <p:tgtEl>
                                          <p:spTgt spid="25"/>
                                        </p:tgtEl>
                                      </p:cBhvr>
                                    </p:animEffect>
                                    <p:anim calcmode="lin" valueType="num">
                                      <p:cBhvr>
                                        <p:cTn id="41" dur="750"/>
                                        <p:tgtEl>
                                          <p:spTgt spid="25"/>
                                        </p:tgtEl>
                                        <p:attrNameLst>
                                          <p:attrName>ppt_x</p:attrName>
                                        </p:attrNameLst>
                                      </p:cBhvr>
                                      <p:tavLst>
                                        <p:tav tm="0">
                                          <p:val>
                                            <p:strVal val="ppt_x"/>
                                          </p:val>
                                        </p:tav>
                                        <p:tav tm="100000">
                                          <p:val>
                                            <p:fltVal val="0.5"/>
                                          </p:val>
                                        </p:tav>
                                      </p:tavLst>
                                    </p:anim>
                                    <p:anim calcmode="lin" valueType="num">
                                      <p:cBhvr>
                                        <p:cTn id="42" dur="750"/>
                                        <p:tgtEl>
                                          <p:spTgt spid="25"/>
                                        </p:tgtEl>
                                        <p:attrNameLst>
                                          <p:attrName>ppt_y</p:attrName>
                                        </p:attrNameLst>
                                      </p:cBhvr>
                                      <p:tavLst>
                                        <p:tav tm="0">
                                          <p:val>
                                            <p:strVal val="ppt_y"/>
                                          </p:val>
                                        </p:tav>
                                        <p:tav tm="100000">
                                          <p:val>
                                            <p:fltVal val="0.5"/>
                                          </p:val>
                                        </p:tav>
                                      </p:tavLst>
                                    </p:anim>
                                    <p:set>
                                      <p:cBhvr>
                                        <p:cTn id="43" dur="1" fill="hold">
                                          <p:stCondLst>
                                            <p:cond delay="749"/>
                                          </p:stCondLst>
                                        </p:cTn>
                                        <p:tgtEl>
                                          <p:spTgt spid="25"/>
                                        </p:tgtEl>
                                        <p:attrNameLst>
                                          <p:attrName>style.visibility</p:attrName>
                                        </p:attrNameLst>
                                      </p:cBhvr>
                                      <p:to>
                                        <p:strVal val="hidden"/>
                                      </p:to>
                                    </p:set>
                                  </p:childTnLst>
                                </p:cTn>
                              </p:par>
                              <p:par>
                                <p:cTn id="44" presetID="53" presetClass="exit" presetSubtype="544" fill="hold" grpId="1" nodeType="withEffect">
                                  <p:stCondLst>
                                    <p:cond delay="0"/>
                                  </p:stCondLst>
                                  <p:childTnLst>
                                    <p:anim calcmode="lin" valueType="num">
                                      <p:cBhvr>
                                        <p:cTn id="45" dur="750"/>
                                        <p:tgtEl>
                                          <p:spTgt spid="26"/>
                                        </p:tgtEl>
                                        <p:attrNameLst>
                                          <p:attrName>ppt_w</p:attrName>
                                        </p:attrNameLst>
                                      </p:cBhvr>
                                      <p:tavLst>
                                        <p:tav tm="0">
                                          <p:val>
                                            <p:strVal val="ppt_w"/>
                                          </p:val>
                                        </p:tav>
                                        <p:tav tm="100000">
                                          <p:val>
                                            <p:fltVal val="0"/>
                                          </p:val>
                                        </p:tav>
                                      </p:tavLst>
                                    </p:anim>
                                    <p:anim calcmode="lin" valueType="num">
                                      <p:cBhvr>
                                        <p:cTn id="46" dur="750"/>
                                        <p:tgtEl>
                                          <p:spTgt spid="26"/>
                                        </p:tgtEl>
                                        <p:attrNameLst>
                                          <p:attrName>ppt_h</p:attrName>
                                        </p:attrNameLst>
                                      </p:cBhvr>
                                      <p:tavLst>
                                        <p:tav tm="0">
                                          <p:val>
                                            <p:strVal val="ppt_h"/>
                                          </p:val>
                                        </p:tav>
                                        <p:tav tm="100000">
                                          <p:val>
                                            <p:fltVal val="0"/>
                                          </p:val>
                                        </p:tav>
                                      </p:tavLst>
                                    </p:anim>
                                    <p:animEffect transition="out" filter="fade">
                                      <p:cBhvr>
                                        <p:cTn id="47" dur="750"/>
                                        <p:tgtEl>
                                          <p:spTgt spid="26"/>
                                        </p:tgtEl>
                                      </p:cBhvr>
                                    </p:animEffect>
                                    <p:anim calcmode="lin" valueType="num">
                                      <p:cBhvr>
                                        <p:cTn id="48" dur="750"/>
                                        <p:tgtEl>
                                          <p:spTgt spid="26"/>
                                        </p:tgtEl>
                                        <p:attrNameLst>
                                          <p:attrName>ppt_x</p:attrName>
                                        </p:attrNameLst>
                                      </p:cBhvr>
                                      <p:tavLst>
                                        <p:tav tm="0">
                                          <p:val>
                                            <p:strVal val="ppt_x"/>
                                          </p:val>
                                        </p:tav>
                                        <p:tav tm="100000">
                                          <p:val>
                                            <p:fltVal val="0.5"/>
                                          </p:val>
                                        </p:tav>
                                      </p:tavLst>
                                    </p:anim>
                                    <p:anim calcmode="lin" valueType="num">
                                      <p:cBhvr>
                                        <p:cTn id="49" dur="750"/>
                                        <p:tgtEl>
                                          <p:spTgt spid="26"/>
                                        </p:tgtEl>
                                        <p:attrNameLst>
                                          <p:attrName>ppt_y</p:attrName>
                                        </p:attrNameLst>
                                      </p:cBhvr>
                                      <p:tavLst>
                                        <p:tav tm="0">
                                          <p:val>
                                            <p:strVal val="ppt_y"/>
                                          </p:val>
                                        </p:tav>
                                        <p:tav tm="100000">
                                          <p:val>
                                            <p:fltVal val="0.5"/>
                                          </p:val>
                                        </p:tav>
                                      </p:tavLst>
                                    </p:anim>
                                    <p:set>
                                      <p:cBhvr>
                                        <p:cTn id="50" dur="1" fill="hold">
                                          <p:stCondLst>
                                            <p:cond delay="749"/>
                                          </p:stCondLst>
                                        </p:cTn>
                                        <p:tgtEl>
                                          <p:spTgt spid="26"/>
                                        </p:tgtEl>
                                        <p:attrNameLst>
                                          <p:attrName>style.visibility</p:attrName>
                                        </p:attrNameLst>
                                      </p:cBhvr>
                                      <p:to>
                                        <p:strVal val="hidden"/>
                                      </p:to>
                                    </p:set>
                                  </p:childTnLst>
                                </p:cTn>
                              </p:par>
                              <p:par>
                                <p:cTn id="51" presetID="53" presetClass="exit" presetSubtype="544" fill="hold" grpId="1" nodeType="withEffect">
                                  <p:stCondLst>
                                    <p:cond delay="0"/>
                                  </p:stCondLst>
                                  <p:childTnLst>
                                    <p:anim calcmode="lin" valueType="num">
                                      <p:cBhvr>
                                        <p:cTn id="52" dur="750"/>
                                        <p:tgtEl>
                                          <p:spTgt spid="27"/>
                                        </p:tgtEl>
                                        <p:attrNameLst>
                                          <p:attrName>ppt_w</p:attrName>
                                        </p:attrNameLst>
                                      </p:cBhvr>
                                      <p:tavLst>
                                        <p:tav tm="0">
                                          <p:val>
                                            <p:strVal val="ppt_w"/>
                                          </p:val>
                                        </p:tav>
                                        <p:tav tm="100000">
                                          <p:val>
                                            <p:fltVal val="0"/>
                                          </p:val>
                                        </p:tav>
                                      </p:tavLst>
                                    </p:anim>
                                    <p:anim calcmode="lin" valueType="num">
                                      <p:cBhvr>
                                        <p:cTn id="53" dur="750"/>
                                        <p:tgtEl>
                                          <p:spTgt spid="27"/>
                                        </p:tgtEl>
                                        <p:attrNameLst>
                                          <p:attrName>ppt_h</p:attrName>
                                        </p:attrNameLst>
                                      </p:cBhvr>
                                      <p:tavLst>
                                        <p:tav tm="0">
                                          <p:val>
                                            <p:strVal val="ppt_h"/>
                                          </p:val>
                                        </p:tav>
                                        <p:tav tm="100000">
                                          <p:val>
                                            <p:fltVal val="0"/>
                                          </p:val>
                                        </p:tav>
                                      </p:tavLst>
                                    </p:anim>
                                    <p:animEffect transition="out" filter="fade">
                                      <p:cBhvr>
                                        <p:cTn id="54" dur="750"/>
                                        <p:tgtEl>
                                          <p:spTgt spid="27"/>
                                        </p:tgtEl>
                                      </p:cBhvr>
                                    </p:animEffect>
                                    <p:anim calcmode="lin" valueType="num">
                                      <p:cBhvr>
                                        <p:cTn id="55" dur="750"/>
                                        <p:tgtEl>
                                          <p:spTgt spid="27"/>
                                        </p:tgtEl>
                                        <p:attrNameLst>
                                          <p:attrName>ppt_x</p:attrName>
                                        </p:attrNameLst>
                                      </p:cBhvr>
                                      <p:tavLst>
                                        <p:tav tm="0">
                                          <p:val>
                                            <p:strVal val="ppt_x"/>
                                          </p:val>
                                        </p:tav>
                                        <p:tav tm="100000">
                                          <p:val>
                                            <p:fltVal val="0.5"/>
                                          </p:val>
                                        </p:tav>
                                      </p:tavLst>
                                    </p:anim>
                                    <p:anim calcmode="lin" valueType="num">
                                      <p:cBhvr>
                                        <p:cTn id="56" dur="750"/>
                                        <p:tgtEl>
                                          <p:spTgt spid="27"/>
                                        </p:tgtEl>
                                        <p:attrNameLst>
                                          <p:attrName>ppt_y</p:attrName>
                                        </p:attrNameLst>
                                      </p:cBhvr>
                                      <p:tavLst>
                                        <p:tav tm="0">
                                          <p:val>
                                            <p:strVal val="ppt_y"/>
                                          </p:val>
                                        </p:tav>
                                        <p:tav tm="100000">
                                          <p:val>
                                            <p:fltVal val="0.5"/>
                                          </p:val>
                                        </p:tav>
                                      </p:tavLst>
                                    </p:anim>
                                    <p:set>
                                      <p:cBhvr>
                                        <p:cTn id="57" dur="1" fill="hold">
                                          <p:stCondLst>
                                            <p:cond delay="749"/>
                                          </p:stCondLst>
                                        </p:cTn>
                                        <p:tgtEl>
                                          <p:spTgt spid="27"/>
                                        </p:tgtEl>
                                        <p:attrNameLst>
                                          <p:attrName>style.visibility</p:attrName>
                                        </p:attrNameLst>
                                      </p:cBhvr>
                                      <p:to>
                                        <p:strVal val="hidden"/>
                                      </p:to>
                                    </p:set>
                                  </p:childTnLst>
                                </p:cTn>
                              </p:par>
                              <p:par>
                                <p:cTn id="58" presetID="53" presetClass="exit" presetSubtype="544" fill="hold" grpId="1" nodeType="withEffect">
                                  <p:stCondLst>
                                    <p:cond delay="0"/>
                                  </p:stCondLst>
                                  <p:childTnLst>
                                    <p:anim calcmode="lin" valueType="num">
                                      <p:cBhvr>
                                        <p:cTn id="59" dur="750"/>
                                        <p:tgtEl>
                                          <p:spTgt spid="28"/>
                                        </p:tgtEl>
                                        <p:attrNameLst>
                                          <p:attrName>ppt_w</p:attrName>
                                        </p:attrNameLst>
                                      </p:cBhvr>
                                      <p:tavLst>
                                        <p:tav tm="0">
                                          <p:val>
                                            <p:strVal val="ppt_w"/>
                                          </p:val>
                                        </p:tav>
                                        <p:tav tm="100000">
                                          <p:val>
                                            <p:fltVal val="0"/>
                                          </p:val>
                                        </p:tav>
                                      </p:tavLst>
                                    </p:anim>
                                    <p:anim calcmode="lin" valueType="num">
                                      <p:cBhvr>
                                        <p:cTn id="60" dur="750"/>
                                        <p:tgtEl>
                                          <p:spTgt spid="28"/>
                                        </p:tgtEl>
                                        <p:attrNameLst>
                                          <p:attrName>ppt_h</p:attrName>
                                        </p:attrNameLst>
                                      </p:cBhvr>
                                      <p:tavLst>
                                        <p:tav tm="0">
                                          <p:val>
                                            <p:strVal val="ppt_h"/>
                                          </p:val>
                                        </p:tav>
                                        <p:tav tm="100000">
                                          <p:val>
                                            <p:fltVal val="0"/>
                                          </p:val>
                                        </p:tav>
                                      </p:tavLst>
                                    </p:anim>
                                    <p:animEffect transition="out" filter="fade">
                                      <p:cBhvr>
                                        <p:cTn id="61" dur="750"/>
                                        <p:tgtEl>
                                          <p:spTgt spid="28"/>
                                        </p:tgtEl>
                                      </p:cBhvr>
                                    </p:animEffect>
                                    <p:anim calcmode="lin" valueType="num">
                                      <p:cBhvr>
                                        <p:cTn id="62" dur="750"/>
                                        <p:tgtEl>
                                          <p:spTgt spid="28"/>
                                        </p:tgtEl>
                                        <p:attrNameLst>
                                          <p:attrName>ppt_x</p:attrName>
                                        </p:attrNameLst>
                                      </p:cBhvr>
                                      <p:tavLst>
                                        <p:tav tm="0">
                                          <p:val>
                                            <p:strVal val="ppt_x"/>
                                          </p:val>
                                        </p:tav>
                                        <p:tav tm="100000">
                                          <p:val>
                                            <p:fltVal val="0.5"/>
                                          </p:val>
                                        </p:tav>
                                      </p:tavLst>
                                    </p:anim>
                                    <p:anim calcmode="lin" valueType="num">
                                      <p:cBhvr>
                                        <p:cTn id="63" dur="750"/>
                                        <p:tgtEl>
                                          <p:spTgt spid="28"/>
                                        </p:tgtEl>
                                        <p:attrNameLst>
                                          <p:attrName>ppt_y</p:attrName>
                                        </p:attrNameLst>
                                      </p:cBhvr>
                                      <p:tavLst>
                                        <p:tav tm="0">
                                          <p:val>
                                            <p:strVal val="ppt_y"/>
                                          </p:val>
                                        </p:tav>
                                        <p:tav tm="100000">
                                          <p:val>
                                            <p:fltVal val="0.5"/>
                                          </p:val>
                                        </p:tav>
                                      </p:tavLst>
                                    </p:anim>
                                    <p:set>
                                      <p:cBhvr>
                                        <p:cTn id="64" dur="1" fill="hold">
                                          <p:stCondLst>
                                            <p:cond delay="749"/>
                                          </p:stCondLst>
                                        </p:cTn>
                                        <p:tgtEl>
                                          <p:spTgt spid="28"/>
                                        </p:tgtEl>
                                        <p:attrNameLst>
                                          <p:attrName>style.visibility</p:attrName>
                                        </p:attrNameLst>
                                      </p:cBhvr>
                                      <p:to>
                                        <p:strVal val="hidden"/>
                                      </p:to>
                                    </p:set>
                                  </p:childTnLst>
                                </p:cTn>
                              </p:par>
                              <p:par>
                                <p:cTn id="65" presetID="53" presetClass="exit" presetSubtype="544" fill="hold" grpId="2" nodeType="withEffect">
                                  <p:stCondLst>
                                    <p:cond delay="0"/>
                                  </p:stCondLst>
                                  <p:childTnLst>
                                    <p:anim calcmode="lin" valueType="num">
                                      <p:cBhvr>
                                        <p:cTn id="66" dur="750"/>
                                        <p:tgtEl>
                                          <p:spTgt spid="32"/>
                                        </p:tgtEl>
                                        <p:attrNameLst>
                                          <p:attrName>ppt_w</p:attrName>
                                        </p:attrNameLst>
                                      </p:cBhvr>
                                      <p:tavLst>
                                        <p:tav tm="0">
                                          <p:val>
                                            <p:strVal val="ppt_w"/>
                                          </p:val>
                                        </p:tav>
                                        <p:tav tm="100000">
                                          <p:val>
                                            <p:fltVal val="0"/>
                                          </p:val>
                                        </p:tav>
                                      </p:tavLst>
                                    </p:anim>
                                    <p:anim calcmode="lin" valueType="num">
                                      <p:cBhvr>
                                        <p:cTn id="67" dur="750"/>
                                        <p:tgtEl>
                                          <p:spTgt spid="32"/>
                                        </p:tgtEl>
                                        <p:attrNameLst>
                                          <p:attrName>ppt_h</p:attrName>
                                        </p:attrNameLst>
                                      </p:cBhvr>
                                      <p:tavLst>
                                        <p:tav tm="0">
                                          <p:val>
                                            <p:strVal val="ppt_h"/>
                                          </p:val>
                                        </p:tav>
                                        <p:tav tm="100000">
                                          <p:val>
                                            <p:fltVal val="0"/>
                                          </p:val>
                                        </p:tav>
                                      </p:tavLst>
                                    </p:anim>
                                    <p:animEffect transition="out" filter="fade">
                                      <p:cBhvr>
                                        <p:cTn id="68" dur="750"/>
                                        <p:tgtEl>
                                          <p:spTgt spid="32"/>
                                        </p:tgtEl>
                                      </p:cBhvr>
                                    </p:animEffect>
                                    <p:anim calcmode="lin" valueType="num">
                                      <p:cBhvr>
                                        <p:cTn id="69" dur="750"/>
                                        <p:tgtEl>
                                          <p:spTgt spid="32"/>
                                        </p:tgtEl>
                                        <p:attrNameLst>
                                          <p:attrName>ppt_x</p:attrName>
                                        </p:attrNameLst>
                                      </p:cBhvr>
                                      <p:tavLst>
                                        <p:tav tm="0">
                                          <p:val>
                                            <p:strVal val="ppt_x"/>
                                          </p:val>
                                        </p:tav>
                                        <p:tav tm="100000">
                                          <p:val>
                                            <p:fltVal val="0.5"/>
                                          </p:val>
                                        </p:tav>
                                      </p:tavLst>
                                    </p:anim>
                                    <p:anim calcmode="lin" valueType="num">
                                      <p:cBhvr>
                                        <p:cTn id="70" dur="750"/>
                                        <p:tgtEl>
                                          <p:spTgt spid="32"/>
                                        </p:tgtEl>
                                        <p:attrNameLst>
                                          <p:attrName>ppt_y</p:attrName>
                                        </p:attrNameLst>
                                      </p:cBhvr>
                                      <p:tavLst>
                                        <p:tav tm="0">
                                          <p:val>
                                            <p:strVal val="ppt_y"/>
                                          </p:val>
                                        </p:tav>
                                        <p:tav tm="100000">
                                          <p:val>
                                            <p:fltVal val="0.5"/>
                                          </p:val>
                                        </p:tav>
                                      </p:tavLst>
                                    </p:anim>
                                    <p:set>
                                      <p:cBhvr>
                                        <p:cTn id="71" dur="1" fill="hold">
                                          <p:stCondLst>
                                            <p:cond delay="749"/>
                                          </p:stCondLst>
                                        </p:cTn>
                                        <p:tgtEl>
                                          <p:spTgt spid="32"/>
                                        </p:tgtEl>
                                        <p:attrNameLst>
                                          <p:attrName>style.visibility</p:attrName>
                                        </p:attrNameLst>
                                      </p:cBhvr>
                                      <p:to>
                                        <p:strVal val="hidden"/>
                                      </p:to>
                                    </p:set>
                                  </p:childTnLst>
                                </p:cTn>
                              </p:par>
                              <p:par>
                                <p:cTn id="72" presetID="53" presetClass="exit" presetSubtype="544" fill="hold" grpId="2" nodeType="withEffect">
                                  <p:stCondLst>
                                    <p:cond delay="0"/>
                                  </p:stCondLst>
                                  <p:childTnLst>
                                    <p:anim calcmode="lin" valueType="num">
                                      <p:cBhvr>
                                        <p:cTn id="73" dur="750"/>
                                        <p:tgtEl>
                                          <p:spTgt spid="33"/>
                                        </p:tgtEl>
                                        <p:attrNameLst>
                                          <p:attrName>ppt_w</p:attrName>
                                        </p:attrNameLst>
                                      </p:cBhvr>
                                      <p:tavLst>
                                        <p:tav tm="0">
                                          <p:val>
                                            <p:strVal val="ppt_w"/>
                                          </p:val>
                                        </p:tav>
                                        <p:tav tm="100000">
                                          <p:val>
                                            <p:fltVal val="0"/>
                                          </p:val>
                                        </p:tav>
                                      </p:tavLst>
                                    </p:anim>
                                    <p:anim calcmode="lin" valueType="num">
                                      <p:cBhvr>
                                        <p:cTn id="74" dur="750"/>
                                        <p:tgtEl>
                                          <p:spTgt spid="33"/>
                                        </p:tgtEl>
                                        <p:attrNameLst>
                                          <p:attrName>ppt_h</p:attrName>
                                        </p:attrNameLst>
                                      </p:cBhvr>
                                      <p:tavLst>
                                        <p:tav tm="0">
                                          <p:val>
                                            <p:strVal val="ppt_h"/>
                                          </p:val>
                                        </p:tav>
                                        <p:tav tm="100000">
                                          <p:val>
                                            <p:fltVal val="0"/>
                                          </p:val>
                                        </p:tav>
                                      </p:tavLst>
                                    </p:anim>
                                    <p:animEffect transition="out" filter="fade">
                                      <p:cBhvr>
                                        <p:cTn id="75" dur="750"/>
                                        <p:tgtEl>
                                          <p:spTgt spid="33"/>
                                        </p:tgtEl>
                                      </p:cBhvr>
                                    </p:animEffect>
                                    <p:anim calcmode="lin" valueType="num">
                                      <p:cBhvr>
                                        <p:cTn id="76" dur="750"/>
                                        <p:tgtEl>
                                          <p:spTgt spid="33"/>
                                        </p:tgtEl>
                                        <p:attrNameLst>
                                          <p:attrName>ppt_x</p:attrName>
                                        </p:attrNameLst>
                                      </p:cBhvr>
                                      <p:tavLst>
                                        <p:tav tm="0">
                                          <p:val>
                                            <p:strVal val="ppt_x"/>
                                          </p:val>
                                        </p:tav>
                                        <p:tav tm="100000">
                                          <p:val>
                                            <p:fltVal val="0.5"/>
                                          </p:val>
                                        </p:tav>
                                      </p:tavLst>
                                    </p:anim>
                                    <p:anim calcmode="lin" valueType="num">
                                      <p:cBhvr>
                                        <p:cTn id="77" dur="750"/>
                                        <p:tgtEl>
                                          <p:spTgt spid="33"/>
                                        </p:tgtEl>
                                        <p:attrNameLst>
                                          <p:attrName>ppt_y</p:attrName>
                                        </p:attrNameLst>
                                      </p:cBhvr>
                                      <p:tavLst>
                                        <p:tav tm="0">
                                          <p:val>
                                            <p:strVal val="ppt_y"/>
                                          </p:val>
                                        </p:tav>
                                        <p:tav tm="100000">
                                          <p:val>
                                            <p:fltVal val="0.5"/>
                                          </p:val>
                                        </p:tav>
                                      </p:tavLst>
                                    </p:anim>
                                    <p:set>
                                      <p:cBhvr>
                                        <p:cTn id="78" dur="1" fill="hold">
                                          <p:stCondLst>
                                            <p:cond delay="749"/>
                                          </p:stCondLst>
                                        </p:cTn>
                                        <p:tgtEl>
                                          <p:spTgt spid="33"/>
                                        </p:tgtEl>
                                        <p:attrNameLst>
                                          <p:attrName>style.visibility</p:attrName>
                                        </p:attrNameLst>
                                      </p:cBhvr>
                                      <p:to>
                                        <p:strVal val="hidden"/>
                                      </p:to>
                                    </p:set>
                                  </p:childTnLst>
                                </p:cTn>
                              </p:par>
                              <p:par>
                                <p:cTn id="79" presetID="53" presetClass="exit" presetSubtype="544" fill="hold" grpId="0" nodeType="withEffect">
                                  <p:stCondLst>
                                    <p:cond delay="0"/>
                                  </p:stCondLst>
                                  <p:childTnLst>
                                    <p:anim calcmode="lin" valueType="num">
                                      <p:cBhvr>
                                        <p:cTn id="80" dur="750"/>
                                        <p:tgtEl>
                                          <p:spTgt spid="29"/>
                                        </p:tgtEl>
                                        <p:attrNameLst>
                                          <p:attrName>ppt_w</p:attrName>
                                        </p:attrNameLst>
                                      </p:cBhvr>
                                      <p:tavLst>
                                        <p:tav tm="0">
                                          <p:val>
                                            <p:strVal val="ppt_w"/>
                                          </p:val>
                                        </p:tav>
                                        <p:tav tm="100000">
                                          <p:val>
                                            <p:fltVal val="0"/>
                                          </p:val>
                                        </p:tav>
                                      </p:tavLst>
                                    </p:anim>
                                    <p:anim calcmode="lin" valueType="num">
                                      <p:cBhvr>
                                        <p:cTn id="81" dur="750"/>
                                        <p:tgtEl>
                                          <p:spTgt spid="29"/>
                                        </p:tgtEl>
                                        <p:attrNameLst>
                                          <p:attrName>ppt_h</p:attrName>
                                        </p:attrNameLst>
                                      </p:cBhvr>
                                      <p:tavLst>
                                        <p:tav tm="0">
                                          <p:val>
                                            <p:strVal val="ppt_h"/>
                                          </p:val>
                                        </p:tav>
                                        <p:tav tm="100000">
                                          <p:val>
                                            <p:fltVal val="0"/>
                                          </p:val>
                                        </p:tav>
                                      </p:tavLst>
                                    </p:anim>
                                    <p:animEffect transition="out" filter="fade">
                                      <p:cBhvr>
                                        <p:cTn id="82" dur="750"/>
                                        <p:tgtEl>
                                          <p:spTgt spid="29"/>
                                        </p:tgtEl>
                                      </p:cBhvr>
                                    </p:animEffect>
                                    <p:anim calcmode="lin" valueType="num">
                                      <p:cBhvr>
                                        <p:cTn id="83" dur="750"/>
                                        <p:tgtEl>
                                          <p:spTgt spid="29"/>
                                        </p:tgtEl>
                                        <p:attrNameLst>
                                          <p:attrName>ppt_x</p:attrName>
                                        </p:attrNameLst>
                                      </p:cBhvr>
                                      <p:tavLst>
                                        <p:tav tm="0">
                                          <p:val>
                                            <p:strVal val="ppt_x"/>
                                          </p:val>
                                        </p:tav>
                                        <p:tav tm="100000">
                                          <p:val>
                                            <p:fltVal val="0.5"/>
                                          </p:val>
                                        </p:tav>
                                      </p:tavLst>
                                    </p:anim>
                                    <p:anim calcmode="lin" valueType="num">
                                      <p:cBhvr>
                                        <p:cTn id="84" dur="750"/>
                                        <p:tgtEl>
                                          <p:spTgt spid="29"/>
                                        </p:tgtEl>
                                        <p:attrNameLst>
                                          <p:attrName>ppt_y</p:attrName>
                                        </p:attrNameLst>
                                      </p:cBhvr>
                                      <p:tavLst>
                                        <p:tav tm="0">
                                          <p:val>
                                            <p:strVal val="ppt_y"/>
                                          </p:val>
                                        </p:tav>
                                        <p:tav tm="100000">
                                          <p:val>
                                            <p:fltVal val="0.5"/>
                                          </p:val>
                                        </p:tav>
                                      </p:tavLst>
                                    </p:anim>
                                    <p:set>
                                      <p:cBhvr>
                                        <p:cTn id="85" dur="1" fill="hold">
                                          <p:stCondLst>
                                            <p:cond delay="749"/>
                                          </p:stCondLst>
                                        </p:cTn>
                                        <p:tgtEl>
                                          <p:spTgt spid="29"/>
                                        </p:tgtEl>
                                        <p:attrNameLst>
                                          <p:attrName>style.visibility</p:attrName>
                                        </p:attrNameLst>
                                      </p:cBhvr>
                                      <p:to>
                                        <p:strVal val="hidden"/>
                                      </p:to>
                                    </p:set>
                                  </p:childTnLst>
                                </p:cTn>
                              </p:par>
                              <p:par>
                                <p:cTn id="86" presetID="53" presetClass="exit" presetSubtype="544" fill="hold" grpId="0" nodeType="withEffect">
                                  <p:stCondLst>
                                    <p:cond delay="0"/>
                                  </p:stCondLst>
                                  <p:childTnLst>
                                    <p:anim calcmode="lin" valueType="num">
                                      <p:cBhvr>
                                        <p:cTn id="87" dur="750"/>
                                        <p:tgtEl>
                                          <p:spTgt spid="30"/>
                                        </p:tgtEl>
                                        <p:attrNameLst>
                                          <p:attrName>ppt_w</p:attrName>
                                        </p:attrNameLst>
                                      </p:cBhvr>
                                      <p:tavLst>
                                        <p:tav tm="0">
                                          <p:val>
                                            <p:strVal val="ppt_w"/>
                                          </p:val>
                                        </p:tav>
                                        <p:tav tm="100000">
                                          <p:val>
                                            <p:fltVal val="0"/>
                                          </p:val>
                                        </p:tav>
                                      </p:tavLst>
                                    </p:anim>
                                    <p:anim calcmode="lin" valueType="num">
                                      <p:cBhvr>
                                        <p:cTn id="88" dur="750"/>
                                        <p:tgtEl>
                                          <p:spTgt spid="30"/>
                                        </p:tgtEl>
                                        <p:attrNameLst>
                                          <p:attrName>ppt_h</p:attrName>
                                        </p:attrNameLst>
                                      </p:cBhvr>
                                      <p:tavLst>
                                        <p:tav tm="0">
                                          <p:val>
                                            <p:strVal val="ppt_h"/>
                                          </p:val>
                                        </p:tav>
                                        <p:tav tm="100000">
                                          <p:val>
                                            <p:fltVal val="0"/>
                                          </p:val>
                                        </p:tav>
                                      </p:tavLst>
                                    </p:anim>
                                    <p:animEffect transition="out" filter="fade">
                                      <p:cBhvr>
                                        <p:cTn id="89" dur="750"/>
                                        <p:tgtEl>
                                          <p:spTgt spid="30"/>
                                        </p:tgtEl>
                                      </p:cBhvr>
                                    </p:animEffect>
                                    <p:anim calcmode="lin" valueType="num">
                                      <p:cBhvr>
                                        <p:cTn id="90" dur="750"/>
                                        <p:tgtEl>
                                          <p:spTgt spid="30"/>
                                        </p:tgtEl>
                                        <p:attrNameLst>
                                          <p:attrName>ppt_x</p:attrName>
                                        </p:attrNameLst>
                                      </p:cBhvr>
                                      <p:tavLst>
                                        <p:tav tm="0">
                                          <p:val>
                                            <p:strVal val="ppt_x"/>
                                          </p:val>
                                        </p:tav>
                                        <p:tav tm="100000">
                                          <p:val>
                                            <p:fltVal val="0.5"/>
                                          </p:val>
                                        </p:tav>
                                      </p:tavLst>
                                    </p:anim>
                                    <p:anim calcmode="lin" valueType="num">
                                      <p:cBhvr>
                                        <p:cTn id="91" dur="750"/>
                                        <p:tgtEl>
                                          <p:spTgt spid="30"/>
                                        </p:tgtEl>
                                        <p:attrNameLst>
                                          <p:attrName>ppt_y</p:attrName>
                                        </p:attrNameLst>
                                      </p:cBhvr>
                                      <p:tavLst>
                                        <p:tav tm="0">
                                          <p:val>
                                            <p:strVal val="ppt_y"/>
                                          </p:val>
                                        </p:tav>
                                        <p:tav tm="100000">
                                          <p:val>
                                            <p:fltVal val="0.5"/>
                                          </p:val>
                                        </p:tav>
                                      </p:tavLst>
                                    </p:anim>
                                    <p:set>
                                      <p:cBhvr>
                                        <p:cTn id="92" dur="1" fill="hold">
                                          <p:stCondLst>
                                            <p:cond delay="749"/>
                                          </p:stCondLst>
                                        </p:cTn>
                                        <p:tgtEl>
                                          <p:spTgt spid="30"/>
                                        </p:tgtEl>
                                        <p:attrNameLst>
                                          <p:attrName>style.visibility</p:attrName>
                                        </p:attrNameLst>
                                      </p:cBhvr>
                                      <p:to>
                                        <p:strVal val="hidden"/>
                                      </p:to>
                                    </p:set>
                                  </p:childTnLst>
                                </p:cTn>
                              </p:par>
                              <p:par>
                                <p:cTn id="93" presetID="53" presetClass="exit" presetSubtype="544" fill="hold" grpId="0" nodeType="withEffect">
                                  <p:stCondLst>
                                    <p:cond delay="0"/>
                                  </p:stCondLst>
                                  <p:childTnLst>
                                    <p:anim calcmode="lin" valueType="num">
                                      <p:cBhvr>
                                        <p:cTn id="94" dur="750"/>
                                        <p:tgtEl>
                                          <p:spTgt spid="31"/>
                                        </p:tgtEl>
                                        <p:attrNameLst>
                                          <p:attrName>ppt_w</p:attrName>
                                        </p:attrNameLst>
                                      </p:cBhvr>
                                      <p:tavLst>
                                        <p:tav tm="0">
                                          <p:val>
                                            <p:strVal val="ppt_w"/>
                                          </p:val>
                                        </p:tav>
                                        <p:tav tm="100000">
                                          <p:val>
                                            <p:fltVal val="0"/>
                                          </p:val>
                                        </p:tav>
                                      </p:tavLst>
                                    </p:anim>
                                    <p:anim calcmode="lin" valueType="num">
                                      <p:cBhvr>
                                        <p:cTn id="95" dur="750"/>
                                        <p:tgtEl>
                                          <p:spTgt spid="31"/>
                                        </p:tgtEl>
                                        <p:attrNameLst>
                                          <p:attrName>ppt_h</p:attrName>
                                        </p:attrNameLst>
                                      </p:cBhvr>
                                      <p:tavLst>
                                        <p:tav tm="0">
                                          <p:val>
                                            <p:strVal val="ppt_h"/>
                                          </p:val>
                                        </p:tav>
                                        <p:tav tm="100000">
                                          <p:val>
                                            <p:fltVal val="0"/>
                                          </p:val>
                                        </p:tav>
                                      </p:tavLst>
                                    </p:anim>
                                    <p:animEffect transition="out" filter="fade">
                                      <p:cBhvr>
                                        <p:cTn id="96" dur="750"/>
                                        <p:tgtEl>
                                          <p:spTgt spid="31"/>
                                        </p:tgtEl>
                                      </p:cBhvr>
                                    </p:animEffect>
                                    <p:anim calcmode="lin" valueType="num">
                                      <p:cBhvr>
                                        <p:cTn id="97" dur="750"/>
                                        <p:tgtEl>
                                          <p:spTgt spid="31"/>
                                        </p:tgtEl>
                                        <p:attrNameLst>
                                          <p:attrName>ppt_x</p:attrName>
                                        </p:attrNameLst>
                                      </p:cBhvr>
                                      <p:tavLst>
                                        <p:tav tm="0">
                                          <p:val>
                                            <p:strVal val="ppt_x"/>
                                          </p:val>
                                        </p:tav>
                                        <p:tav tm="100000">
                                          <p:val>
                                            <p:fltVal val="0.5"/>
                                          </p:val>
                                        </p:tav>
                                      </p:tavLst>
                                    </p:anim>
                                    <p:anim calcmode="lin" valueType="num">
                                      <p:cBhvr>
                                        <p:cTn id="98" dur="750"/>
                                        <p:tgtEl>
                                          <p:spTgt spid="31"/>
                                        </p:tgtEl>
                                        <p:attrNameLst>
                                          <p:attrName>ppt_y</p:attrName>
                                        </p:attrNameLst>
                                      </p:cBhvr>
                                      <p:tavLst>
                                        <p:tav tm="0">
                                          <p:val>
                                            <p:strVal val="ppt_y"/>
                                          </p:val>
                                        </p:tav>
                                        <p:tav tm="100000">
                                          <p:val>
                                            <p:fltVal val="0.5"/>
                                          </p:val>
                                        </p:tav>
                                      </p:tavLst>
                                    </p:anim>
                                    <p:set>
                                      <p:cBhvr>
                                        <p:cTn id="99" dur="1" fill="hold">
                                          <p:stCondLst>
                                            <p:cond delay="749"/>
                                          </p:stCondLst>
                                        </p:cTn>
                                        <p:tgtEl>
                                          <p:spTgt spid="31"/>
                                        </p:tgtEl>
                                        <p:attrNameLst>
                                          <p:attrName>style.visibility</p:attrName>
                                        </p:attrNameLst>
                                      </p:cBhvr>
                                      <p:to>
                                        <p:strVal val="hidden"/>
                                      </p:to>
                                    </p:set>
                                  </p:childTnLst>
                                </p:cTn>
                              </p:par>
                              <p:par>
                                <p:cTn id="100" presetID="53" presetClass="exit" presetSubtype="544" fill="hold" grpId="0" nodeType="withEffect">
                                  <p:stCondLst>
                                    <p:cond delay="0"/>
                                  </p:stCondLst>
                                  <p:childTnLst>
                                    <p:anim calcmode="lin" valueType="num">
                                      <p:cBhvr>
                                        <p:cTn id="101" dur="750"/>
                                        <p:tgtEl>
                                          <p:spTgt spid="34"/>
                                        </p:tgtEl>
                                        <p:attrNameLst>
                                          <p:attrName>ppt_w</p:attrName>
                                        </p:attrNameLst>
                                      </p:cBhvr>
                                      <p:tavLst>
                                        <p:tav tm="0">
                                          <p:val>
                                            <p:strVal val="ppt_w"/>
                                          </p:val>
                                        </p:tav>
                                        <p:tav tm="100000">
                                          <p:val>
                                            <p:fltVal val="0"/>
                                          </p:val>
                                        </p:tav>
                                      </p:tavLst>
                                    </p:anim>
                                    <p:anim calcmode="lin" valueType="num">
                                      <p:cBhvr>
                                        <p:cTn id="102" dur="750"/>
                                        <p:tgtEl>
                                          <p:spTgt spid="34"/>
                                        </p:tgtEl>
                                        <p:attrNameLst>
                                          <p:attrName>ppt_h</p:attrName>
                                        </p:attrNameLst>
                                      </p:cBhvr>
                                      <p:tavLst>
                                        <p:tav tm="0">
                                          <p:val>
                                            <p:strVal val="ppt_h"/>
                                          </p:val>
                                        </p:tav>
                                        <p:tav tm="100000">
                                          <p:val>
                                            <p:fltVal val="0"/>
                                          </p:val>
                                        </p:tav>
                                      </p:tavLst>
                                    </p:anim>
                                    <p:animEffect transition="out" filter="fade">
                                      <p:cBhvr>
                                        <p:cTn id="103" dur="750"/>
                                        <p:tgtEl>
                                          <p:spTgt spid="34"/>
                                        </p:tgtEl>
                                      </p:cBhvr>
                                    </p:animEffect>
                                    <p:anim calcmode="lin" valueType="num">
                                      <p:cBhvr>
                                        <p:cTn id="104" dur="750"/>
                                        <p:tgtEl>
                                          <p:spTgt spid="34"/>
                                        </p:tgtEl>
                                        <p:attrNameLst>
                                          <p:attrName>ppt_x</p:attrName>
                                        </p:attrNameLst>
                                      </p:cBhvr>
                                      <p:tavLst>
                                        <p:tav tm="0">
                                          <p:val>
                                            <p:strVal val="ppt_x"/>
                                          </p:val>
                                        </p:tav>
                                        <p:tav tm="100000">
                                          <p:val>
                                            <p:fltVal val="0.5"/>
                                          </p:val>
                                        </p:tav>
                                      </p:tavLst>
                                    </p:anim>
                                    <p:anim calcmode="lin" valueType="num">
                                      <p:cBhvr>
                                        <p:cTn id="105" dur="750"/>
                                        <p:tgtEl>
                                          <p:spTgt spid="34"/>
                                        </p:tgtEl>
                                        <p:attrNameLst>
                                          <p:attrName>ppt_y</p:attrName>
                                        </p:attrNameLst>
                                      </p:cBhvr>
                                      <p:tavLst>
                                        <p:tav tm="0">
                                          <p:val>
                                            <p:strVal val="ppt_y"/>
                                          </p:val>
                                        </p:tav>
                                        <p:tav tm="100000">
                                          <p:val>
                                            <p:fltVal val="0.5"/>
                                          </p:val>
                                        </p:tav>
                                      </p:tavLst>
                                    </p:anim>
                                    <p:set>
                                      <p:cBhvr>
                                        <p:cTn id="106" dur="1" fill="hold">
                                          <p:stCondLst>
                                            <p:cond delay="749"/>
                                          </p:stCondLst>
                                        </p:cTn>
                                        <p:tgtEl>
                                          <p:spTgt spid="34"/>
                                        </p:tgtEl>
                                        <p:attrNameLst>
                                          <p:attrName>style.visibility</p:attrName>
                                        </p:attrNameLst>
                                      </p:cBhvr>
                                      <p:to>
                                        <p:strVal val="hidden"/>
                                      </p:to>
                                    </p:set>
                                  </p:childTnLst>
                                </p:cTn>
                              </p:par>
                              <p:par>
                                <p:cTn id="107" presetID="53" presetClass="exit" presetSubtype="544" fill="hold" grpId="0" nodeType="withEffect">
                                  <p:stCondLst>
                                    <p:cond delay="0"/>
                                  </p:stCondLst>
                                  <p:childTnLst>
                                    <p:anim calcmode="lin" valueType="num">
                                      <p:cBhvr>
                                        <p:cTn id="108" dur="750"/>
                                        <p:tgtEl>
                                          <p:spTgt spid="41"/>
                                        </p:tgtEl>
                                        <p:attrNameLst>
                                          <p:attrName>ppt_w</p:attrName>
                                        </p:attrNameLst>
                                      </p:cBhvr>
                                      <p:tavLst>
                                        <p:tav tm="0">
                                          <p:val>
                                            <p:strVal val="ppt_w"/>
                                          </p:val>
                                        </p:tav>
                                        <p:tav tm="100000">
                                          <p:val>
                                            <p:fltVal val="0"/>
                                          </p:val>
                                        </p:tav>
                                      </p:tavLst>
                                    </p:anim>
                                    <p:anim calcmode="lin" valueType="num">
                                      <p:cBhvr>
                                        <p:cTn id="109" dur="750"/>
                                        <p:tgtEl>
                                          <p:spTgt spid="41"/>
                                        </p:tgtEl>
                                        <p:attrNameLst>
                                          <p:attrName>ppt_h</p:attrName>
                                        </p:attrNameLst>
                                      </p:cBhvr>
                                      <p:tavLst>
                                        <p:tav tm="0">
                                          <p:val>
                                            <p:strVal val="ppt_h"/>
                                          </p:val>
                                        </p:tav>
                                        <p:tav tm="100000">
                                          <p:val>
                                            <p:fltVal val="0"/>
                                          </p:val>
                                        </p:tav>
                                      </p:tavLst>
                                    </p:anim>
                                    <p:animEffect transition="out" filter="fade">
                                      <p:cBhvr>
                                        <p:cTn id="110" dur="750"/>
                                        <p:tgtEl>
                                          <p:spTgt spid="41"/>
                                        </p:tgtEl>
                                      </p:cBhvr>
                                    </p:animEffect>
                                    <p:anim calcmode="lin" valueType="num">
                                      <p:cBhvr>
                                        <p:cTn id="111" dur="750"/>
                                        <p:tgtEl>
                                          <p:spTgt spid="41"/>
                                        </p:tgtEl>
                                        <p:attrNameLst>
                                          <p:attrName>ppt_x</p:attrName>
                                        </p:attrNameLst>
                                      </p:cBhvr>
                                      <p:tavLst>
                                        <p:tav tm="0">
                                          <p:val>
                                            <p:strVal val="ppt_x"/>
                                          </p:val>
                                        </p:tav>
                                        <p:tav tm="100000">
                                          <p:val>
                                            <p:fltVal val="0.5"/>
                                          </p:val>
                                        </p:tav>
                                      </p:tavLst>
                                    </p:anim>
                                    <p:anim calcmode="lin" valueType="num">
                                      <p:cBhvr>
                                        <p:cTn id="112" dur="750"/>
                                        <p:tgtEl>
                                          <p:spTgt spid="41"/>
                                        </p:tgtEl>
                                        <p:attrNameLst>
                                          <p:attrName>ppt_y</p:attrName>
                                        </p:attrNameLst>
                                      </p:cBhvr>
                                      <p:tavLst>
                                        <p:tav tm="0">
                                          <p:val>
                                            <p:strVal val="ppt_y"/>
                                          </p:val>
                                        </p:tav>
                                        <p:tav tm="100000">
                                          <p:val>
                                            <p:fltVal val="0.5"/>
                                          </p:val>
                                        </p:tav>
                                      </p:tavLst>
                                    </p:anim>
                                    <p:set>
                                      <p:cBhvr>
                                        <p:cTn id="113" dur="1" fill="hold">
                                          <p:stCondLst>
                                            <p:cond delay="749"/>
                                          </p:stCondLst>
                                        </p:cTn>
                                        <p:tgtEl>
                                          <p:spTgt spid="41"/>
                                        </p:tgtEl>
                                        <p:attrNameLst>
                                          <p:attrName>style.visibility</p:attrName>
                                        </p:attrNameLst>
                                      </p:cBhvr>
                                      <p:to>
                                        <p:strVal val="hidden"/>
                                      </p:to>
                                    </p:set>
                                  </p:childTnLst>
                                </p:cTn>
                              </p:par>
                              <p:par>
                                <p:cTn id="114" presetID="53" presetClass="exit" presetSubtype="544" fill="hold" grpId="0" nodeType="withEffect">
                                  <p:stCondLst>
                                    <p:cond delay="0"/>
                                  </p:stCondLst>
                                  <p:childTnLst>
                                    <p:anim calcmode="lin" valueType="num">
                                      <p:cBhvr>
                                        <p:cTn id="115" dur="750"/>
                                        <p:tgtEl>
                                          <p:spTgt spid="42"/>
                                        </p:tgtEl>
                                        <p:attrNameLst>
                                          <p:attrName>ppt_w</p:attrName>
                                        </p:attrNameLst>
                                      </p:cBhvr>
                                      <p:tavLst>
                                        <p:tav tm="0">
                                          <p:val>
                                            <p:strVal val="ppt_w"/>
                                          </p:val>
                                        </p:tav>
                                        <p:tav tm="100000">
                                          <p:val>
                                            <p:fltVal val="0"/>
                                          </p:val>
                                        </p:tav>
                                      </p:tavLst>
                                    </p:anim>
                                    <p:anim calcmode="lin" valueType="num">
                                      <p:cBhvr>
                                        <p:cTn id="116" dur="750"/>
                                        <p:tgtEl>
                                          <p:spTgt spid="42"/>
                                        </p:tgtEl>
                                        <p:attrNameLst>
                                          <p:attrName>ppt_h</p:attrName>
                                        </p:attrNameLst>
                                      </p:cBhvr>
                                      <p:tavLst>
                                        <p:tav tm="0">
                                          <p:val>
                                            <p:strVal val="ppt_h"/>
                                          </p:val>
                                        </p:tav>
                                        <p:tav tm="100000">
                                          <p:val>
                                            <p:fltVal val="0"/>
                                          </p:val>
                                        </p:tav>
                                      </p:tavLst>
                                    </p:anim>
                                    <p:animEffect transition="out" filter="fade">
                                      <p:cBhvr>
                                        <p:cTn id="117" dur="750"/>
                                        <p:tgtEl>
                                          <p:spTgt spid="42"/>
                                        </p:tgtEl>
                                      </p:cBhvr>
                                    </p:animEffect>
                                    <p:anim calcmode="lin" valueType="num">
                                      <p:cBhvr>
                                        <p:cTn id="118" dur="750"/>
                                        <p:tgtEl>
                                          <p:spTgt spid="42"/>
                                        </p:tgtEl>
                                        <p:attrNameLst>
                                          <p:attrName>ppt_x</p:attrName>
                                        </p:attrNameLst>
                                      </p:cBhvr>
                                      <p:tavLst>
                                        <p:tav tm="0">
                                          <p:val>
                                            <p:strVal val="ppt_x"/>
                                          </p:val>
                                        </p:tav>
                                        <p:tav tm="100000">
                                          <p:val>
                                            <p:fltVal val="0.5"/>
                                          </p:val>
                                        </p:tav>
                                      </p:tavLst>
                                    </p:anim>
                                    <p:anim calcmode="lin" valueType="num">
                                      <p:cBhvr>
                                        <p:cTn id="119" dur="750"/>
                                        <p:tgtEl>
                                          <p:spTgt spid="42"/>
                                        </p:tgtEl>
                                        <p:attrNameLst>
                                          <p:attrName>ppt_y</p:attrName>
                                        </p:attrNameLst>
                                      </p:cBhvr>
                                      <p:tavLst>
                                        <p:tav tm="0">
                                          <p:val>
                                            <p:strVal val="ppt_y"/>
                                          </p:val>
                                        </p:tav>
                                        <p:tav tm="100000">
                                          <p:val>
                                            <p:fltVal val="0.5"/>
                                          </p:val>
                                        </p:tav>
                                      </p:tavLst>
                                    </p:anim>
                                    <p:set>
                                      <p:cBhvr>
                                        <p:cTn id="120" dur="1" fill="hold">
                                          <p:stCondLst>
                                            <p:cond delay="749"/>
                                          </p:stCondLst>
                                        </p:cTn>
                                        <p:tgtEl>
                                          <p:spTgt spid="4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p:bldP spid="30" grpId="0"/>
      <p:bldP spid="31" grpId="0"/>
      <p:bldP spid="32" grpId="0" animBg="1"/>
      <p:bldP spid="32" grpId="1" animBg="1"/>
      <p:bldP spid="32" grpId="2" animBg="1"/>
      <p:bldP spid="33" grpId="0" animBg="1"/>
      <p:bldP spid="33" grpId="1" animBg="1"/>
      <p:bldP spid="33" grpId="2" animBg="1"/>
      <p:bldP spid="34" grpId="0"/>
      <p:bldP spid="41" grpId="0"/>
      <p:bldP spid="4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4"/>
          <p:cNvGrpSpPr/>
          <p:nvPr/>
        </p:nvGrpSpPr>
        <p:grpSpPr>
          <a:xfrm>
            <a:off x="3383868" y="4060866"/>
            <a:ext cx="1651473" cy="53522"/>
            <a:chOff x="3657430" y="5426332"/>
            <a:chExt cx="2988679" cy="96857"/>
          </a:xfrm>
          <a:solidFill>
            <a:schemeClr val="bg1">
              <a:lumMod val="65000"/>
            </a:schemeClr>
          </a:solidFill>
        </p:grpSpPr>
        <p:cxnSp>
          <p:nvCxnSpPr>
            <p:cNvPr id="56" name="直接连接符 55"/>
            <p:cNvCxnSpPr/>
            <p:nvPr/>
          </p:nvCxnSpPr>
          <p:spPr>
            <a:xfrm flipV="1">
              <a:off x="3657430" y="5476133"/>
              <a:ext cx="2963280" cy="47056"/>
            </a:xfrm>
            <a:prstGeom prst="line">
              <a:avLst/>
            </a:prstGeom>
            <a:grpFill/>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7" name="椭圆 56"/>
            <p:cNvSpPr/>
            <p:nvPr/>
          </p:nvSpPr>
          <p:spPr>
            <a:xfrm>
              <a:off x="6560385" y="5426332"/>
              <a:ext cx="85724" cy="85724"/>
            </a:xfrm>
            <a:prstGeom prst="ellipse">
              <a:avLst/>
            </a:prstGeom>
            <a:grp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57"/>
          <p:cNvGrpSpPr/>
          <p:nvPr/>
        </p:nvGrpSpPr>
        <p:grpSpPr>
          <a:xfrm>
            <a:off x="4355976" y="3469139"/>
            <a:ext cx="1387188" cy="52002"/>
            <a:chOff x="5023235" y="4943701"/>
            <a:chExt cx="2510426" cy="94108"/>
          </a:xfrm>
          <a:solidFill>
            <a:schemeClr val="tx1">
              <a:lumMod val="75000"/>
              <a:lumOff val="25000"/>
            </a:schemeClr>
          </a:solidFill>
        </p:grpSpPr>
        <p:cxnSp>
          <p:nvCxnSpPr>
            <p:cNvPr id="59" name="直接连接符 58"/>
            <p:cNvCxnSpPr/>
            <p:nvPr/>
          </p:nvCxnSpPr>
          <p:spPr>
            <a:xfrm flipV="1">
              <a:off x="5023235" y="4990752"/>
              <a:ext cx="2484888" cy="47057"/>
            </a:xfrm>
            <a:prstGeom prst="line">
              <a:avLst/>
            </a:prstGeom>
            <a:grpFill/>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0" name="椭圆 59"/>
            <p:cNvSpPr/>
            <p:nvPr/>
          </p:nvSpPr>
          <p:spPr>
            <a:xfrm>
              <a:off x="7447937" y="4943701"/>
              <a:ext cx="85724" cy="85724"/>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60"/>
          <p:cNvGrpSpPr/>
          <p:nvPr/>
        </p:nvGrpSpPr>
        <p:grpSpPr>
          <a:xfrm>
            <a:off x="5115998" y="2913302"/>
            <a:ext cx="1229447" cy="49686"/>
            <a:chOff x="6108800" y="4203133"/>
            <a:chExt cx="2224962" cy="89918"/>
          </a:xfrm>
          <a:solidFill>
            <a:schemeClr val="tx1">
              <a:lumMod val="75000"/>
              <a:lumOff val="25000"/>
            </a:schemeClr>
          </a:solidFill>
        </p:grpSpPr>
        <p:cxnSp>
          <p:nvCxnSpPr>
            <p:cNvPr id="62" name="直接连接符 61"/>
            <p:cNvCxnSpPr/>
            <p:nvPr/>
          </p:nvCxnSpPr>
          <p:spPr>
            <a:xfrm flipV="1">
              <a:off x="6108800" y="4245996"/>
              <a:ext cx="2221786" cy="47055"/>
            </a:xfrm>
            <a:prstGeom prst="line">
              <a:avLst/>
            </a:prstGeom>
            <a:grpFill/>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3" name="椭圆 62"/>
            <p:cNvSpPr/>
            <p:nvPr/>
          </p:nvSpPr>
          <p:spPr>
            <a:xfrm>
              <a:off x="8248038" y="4203133"/>
              <a:ext cx="85724" cy="85724"/>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63"/>
          <p:cNvGrpSpPr/>
          <p:nvPr/>
        </p:nvGrpSpPr>
        <p:grpSpPr>
          <a:xfrm>
            <a:off x="5856226" y="2427022"/>
            <a:ext cx="1032269" cy="55153"/>
            <a:chOff x="7189930" y="3554751"/>
            <a:chExt cx="1868120" cy="99811"/>
          </a:xfrm>
          <a:solidFill>
            <a:schemeClr val="tx1">
              <a:lumMod val="75000"/>
              <a:lumOff val="25000"/>
            </a:schemeClr>
          </a:solidFill>
        </p:grpSpPr>
        <p:cxnSp>
          <p:nvCxnSpPr>
            <p:cNvPr id="65" name="直接连接符 64"/>
            <p:cNvCxnSpPr/>
            <p:nvPr/>
          </p:nvCxnSpPr>
          <p:spPr>
            <a:xfrm flipV="1">
              <a:off x="7189930" y="3597614"/>
              <a:ext cx="1863217" cy="56948"/>
            </a:xfrm>
            <a:prstGeom prst="line">
              <a:avLst/>
            </a:prstGeom>
            <a:grpFill/>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6" name="椭圆 65"/>
            <p:cNvSpPr/>
            <p:nvPr/>
          </p:nvSpPr>
          <p:spPr>
            <a:xfrm>
              <a:off x="8972326" y="3554751"/>
              <a:ext cx="85724" cy="85724"/>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TextBox 66"/>
          <p:cNvSpPr txBox="1"/>
          <p:nvPr/>
        </p:nvSpPr>
        <p:spPr>
          <a:xfrm>
            <a:off x="6941402" y="2223563"/>
            <a:ext cx="1472214" cy="389323"/>
          </a:xfrm>
          <a:prstGeom prst="rect">
            <a:avLst/>
          </a:prstGeom>
          <a:noFill/>
        </p:spPr>
        <p:txBody>
          <a:bodyPr wrap="square" lIns="68566" tIns="34283" rIns="68566" bIns="34283" rtlCol="0">
            <a:spAutoFit/>
          </a:bodyPr>
          <a:lstStyle/>
          <a:p>
            <a:pP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a:t>
            </a:r>
          </a:p>
        </p:txBody>
      </p:sp>
      <p:sp>
        <p:nvSpPr>
          <p:cNvPr id="68" name="TextBox 67"/>
          <p:cNvSpPr txBox="1"/>
          <p:nvPr/>
        </p:nvSpPr>
        <p:spPr>
          <a:xfrm>
            <a:off x="6470949" y="2803132"/>
            <a:ext cx="1472214" cy="389323"/>
          </a:xfrm>
          <a:prstGeom prst="rect">
            <a:avLst/>
          </a:prstGeom>
          <a:noFill/>
        </p:spPr>
        <p:txBody>
          <a:bodyPr wrap="square" lIns="68566" tIns="34283" rIns="68566" bIns="34283" rtlCol="0">
            <a:spAutoFit/>
          </a:bodyPr>
          <a:lstStyle/>
          <a:p>
            <a:pP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a:t>
            </a:r>
          </a:p>
        </p:txBody>
      </p:sp>
      <p:sp>
        <p:nvSpPr>
          <p:cNvPr id="69" name="TextBox 68"/>
          <p:cNvSpPr txBox="1"/>
          <p:nvPr/>
        </p:nvSpPr>
        <p:spPr>
          <a:xfrm>
            <a:off x="5885621" y="3335966"/>
            <a:ext cx="1472214" cy="389323"/>
          </a:xfrm>
          <a:prstGeom prst="rect">
            <a:avLst/>
          </a:prstGeom>
          <a:noFill/>
        </p:spPr>
        <p:txBody>
          <a:bodyPr wrap="square" lIns="68566" tIns="34283" rIns="68566" bIns="34283" rtlCol="0">
            <a:spAutoFit/>
          </a:bodyPr>
          <a:lstStyle/>
          <a:p>
            <a:pP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a:t>
            </a:r>
          </a:p>
        </p:txBody>
      </p:sp>
      <p:sp>
        <p:nvSpPr>
          <p:cNvPr id="70" name="TextBox 69"/>
          <p:cNvSpPr txBox="1"/>
          <p:nvPr/>
        </p:nvSpPr>
        <p:spPr>
          <a:xfrm>
            <a:off x="5211759" y="3960733"/>
            <a:ext cx="1472214" cy="389323"/>
          </a:xfrm>
          <a:prstGeom prst="rect">
            <a:avLst/>
          </a:prstGeom>
          <a:noFill/>
        </p:spPr>
        <p:txBody>
          <a:bodyPr wrap="square" lIns="68566" tIns="34283" rIns="68566" bIns="34283" rtlCol="0">
            <a:spAutoFit/>
          </a:bodyPr>
          <a:lstStyle/>
          <a:p>
            <a:pP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a:t>
            </a:r>
          </a:p>
        </p:txBody>
      </p:sp>
      <p:grpSp>
        <p:nvGrpSpPr>
          <p:cNvPr id="7" name="组合 70"/>
          <p:cNvGrpSpPr/>
          <p:nvPr/>
        </p:nvGrpSpPr>
        <p:grpSpPr>
          <a:xfrm>
            <a:off x="5115998" y="2045428"/>
            <a:ext cx="1000164" cy="561381"/>
            <a:chOff x="6246060" y="2924078"/>
            <a:chExt cx="1810025" cy="1015944"/>
          </a:xfrm>
          <a:solidFill>
            <a:schemeClr val="accent4"/>
          </a:solidFill>
        </p:grpSpPr>
        <p:sp>
          <p:nvSpPr>
            <p:cNvPr id="72" name="Freeform 62"/>
            <p:cNvSpPr>
              <a:spLocks/>
            </p:cNvSpPr>
            <p:nvPr/>
          </p:nvSpPr>
          <p:spPr bwMode="auto">
            <a:xfrm>
              <a:off x="6246060" y="2924078"/>
              <a:ext cx="1810025" cy="1015944"/>
            </a:xfrm>
            <a:custGeom>
              <a:avLst/>
              <a:gdLst>
                <a:gd name="T0" fmla="*/ 198 w 198"/>
                <a:gd name="T1" fmla="*/ 136 h 136"/>
                <a:gd name="T2" fmla="*/ 0 w 198"/>
                <a:gd name="T3" fmla="*/ 136 h 136"/>
                <a:gd name="T4" fmla="*/ 98 w 198"/>
                <a:gd name="T5" fmla="*/ 0 h 136"/>
                <a:gd name="T6" fmla="*/ 198 w 198"/>
                <a:gd name="T7" fmla="*/ 136 h 136"/>
              </a:gdLst>
              <a:ahLst/>
              <a:cxnLst>
                <a:cxn ang="0">
                  <a:pos x="T0" y="T1"/>
                </a:cxn>
                <a:cxn ang="0">
                  <a:pos x="T2" y="T3"/>
                </a:cxn>
                <a:cxn ang="0">
                  <a:pos x="T4" y="T5"/>
                </a:cxn>
                <a:cxn ang="0">
                  <a:pos x="T6" y="T7"/>
                </a:cxn>
              </a:cxnLst>
              <a:rect l="0" t="0" r="r" b="b"/>
              <a:pathLst>
                <a:path w="198" h="136">
                  <a:moveTo>
                    <a:pt x="198" y="136"/>
                  </a:moveTo>
                  <a:lnTo>
                    <a:pt x="0" y="136"/>
                  </a:lnTo>
                  <a:lnTo>
                    <a:pt x="98" y="0"/>
                  </a:lnTo>
                  <a:lnTo>
                    <a:pt x="198" y="136"/>
                  </a:lnTo>
                  <a:close/>
                </a:path>
              </a:pathLst>
            </a:custGeom>
            <a:grpFill/>
            <a:ln w="2"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zh-CN" altLang="en-US"/>
            </a:p>
          </p:txBody>
        </p:sp>
        <p:sp>
          <p:nvSpPr>
            <p:cNvPr id="74" name="TextBox 73"/>
            <p:cNvSpPr txBox="1"/>
            <p:nvPr/>
          </p:nvSpPr>
          <p:spPr>
            <a:xfrm>
              <a:off x="6721579" y="3323918"/>
              <a:ext cx="864094" cy="445455"/>
            </a:xfrm>
            <a:prstGeom prst="rect">
              <a:avLst/>
            </a:prstGeom>
            <a:noFill/>
          </p:spPr>
          <p:txBody>
            <a:bodyPr wrap="square" rtlCol="0">
              <a:spAutoFit/>
            </a:bodyPr>
            <a:lstStyle/>
            <a:p>
              <a:r>
                <a:rPr lang="en-US" altLang="zh-CN" sz="1000" dirty="0">
                  <a:solidFill>
                    <a:schemeClr val="bg1"/>
                  </a:solidFill>
                </a:rPr>
                <a:t>100%</a:t>
              </a:r>
              <a:endParaRPr lang="zh-CN" altLang="en-US" sz="1000" dirty="0">
                <a:solidFill>
                  <a:schemeClr val="bg1"/>
                </a:solidFill>
              </a:endParaRPr>
            </a:p>
          </p:txBody>
        </p:sp>
      </p:grpSp>
      <p:grpSp>
        <p:nvGrpSpPr>
          <p:cNvPr id="8" name="组合 74"/>
          <p:cNvGrpSpPr/>
          <p:nvPr/>
        </p:nvGrpSpPr>
        <p:grpSpPr>
          <a:xfrm>
            <a:off x="1242946" y="1812152"/>
            <a:ext cx="4336284" cy="2368450"/>
            <a:chOff x="838622" y="2481298"/>
            <a:chExt cx="6487773" cy="3622269"/>
          </a:xfrm>
        </p:grpSpPr>
        <p:sp>
          <p:nvSpPr>
            <p:cNvPr id="76" name="椭圆 75"/>
            <p:cNvSpPr/>
            <p:nvPr/>
          </p:nvSpPr>
          <p:spPr>
            <a:xfrm>
              <a:off x="4571722" y="3358092"/>
              <a:ext cx="147916" cy="147916"/>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76"/>
            <p:cNvGrpSpPr/>
            <p:nvPr/>
          </p:nvGrpSpPr>
          <p:grpSpPr>
            <a:xfrm>
              <a:off x="838622" y="2481298"/>
              <a:ext cx="6487773" cy="3622269"/>
              <a:chOff x="838622" y="2481298"/>
              <a:chExt cx="6487773" cy="3622269"/>
            </a:xfrm>
          </p:grpSpPr>
          <p:grpSp>
            <p:nvGrpSpPr>
              <p:cNvPr id="10" name="组合 77"/>
              <p:cNvGrpSpPr/>
              <p:nvPr/>
            </p:nvGrpSpPr>
            <p:grpSpPr>
              <a:xfrm>
                <a:off x="838622" y="2532777"/>
                <a:ext cx="6487773" cy="3570790"/>
                <a:chOff x="838622" y="2532777"/>
                <a:chExt cx="6487773" cy="3570790"/>
              </a:xfrm>
            </p:grpSpPr>
            <p:cxnSp>
              <p:nvCxnSpPr>
                <p:cNvPr id="80" name="直接连接符 79"/>
                <p:cNvCxnSpPr/>
                <p:nvPr/>
              </p:nvCxnSpPr>
              <p:spPr>
                <a:xfrm flipH="1">
                  <a:off x="2885580" y="2532777"/>
                  <a:ext cx="4440815" cy="1454859"/>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H="1">
                  <a:off x="838622" y="3987635"/>
                  <a:ext cx="2046957" cy="2115932"/>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2" name="椭圆 81"/>
                <p:cNvSpPr/>
                <p:nvPr/>
              </p:nvSpPr>
              <p:spPr>
                <a:xfrm>
                  <a:off x="2805786" y="3896807"/>
                  <a:ext cx="147916" cy="147916"/>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5872054" y="2926459"/>
                  <a:ext cx="108000" cy="108001"/>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9" name="椭圆 78"/>
              <p:cNvSpPr/>
              <p:nvPr/>
            </p:nvSpPr>
            <p:spPr>
              <a:xfrm>
                <a:off x="7195584" y="2481298"/>
                <a:ext cx="108000" cy="108000"/>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1" name="组合 97"/>
          <p:cNvGrpSpPr/>
          <p:nvPr/>
        </p:nvGrpSpPr>
        <p:grpSpPr>
          <a:xfrm>
            <a:off x="4118924" y="2263290"/>
            <a:ext cx="1303245" cy="734748"/>
            <a:chOff x="4844436" y="3173270"/>
            <a:chExt cx="2358517" cy="1329691"/>
          </a:xfrm>
        </p:grpSpPr>
        <p:sp>
          <p:nvSpPr>
            <p:cNvPr id="99" name="Freeform 63"/>
            <p:cNvSpPr>
              <a:spLocks/>
            </p:cNvSpPr>
            <p:nvPr/>
          </p:nvSpPr>
          <p:spPr bwMode="auto">
            <a:xfrm>
              <a:off x="4844436" y="3173270"/>
              <a:ext cx="2358517" cy="1329691"/>
            </a:xfrm>
            <a:custGeom>
              <a:avLst/>
              <a:gdLst>
                <a:gd name="T0" fmla="*/ 129 w 129"/>
                <a:gd name="T1" fmla="*/ 89 h 89"/>
                <a:gd name="T2" fmla="*/ 0 w 129"/>
                <a:gd name="T3" fmla="*/ 89 h 89"/>
                <a:gd name="T4" fmla="*/ 64 w 129"/>
                <a:gd name="T5" fmla="*/ 0 h 89"/>
                <a:gd name="T6" fmla="*/ 129 w 129"/>
                <a:gd name="T7" fmla="*/ 89 h 89"/>
              </a:gdLst>
              <a:ahLst/>
              <a:cxnLst>
                <a:cxn ang="0">
                  <a:pos x="T0" y="T1"/>
                </a:cxn>
                <a:cxn ang="0">
                  <a:pos x="T2" y="T3"/>
                </a:cxn>
                <a:cxn ang="0">
                  <a:pos x="T4" y="T5"/>
                </a:cxn>
                <a:cxn ang="0">
                  <a:pos x="T6" y="T7"/>
                </a:cxn>
              </a:cxnLst>
              <a:rect l="0" t="0" r="r" b="b"/>
              <a:pathLst>
                <a:path w="129" h="89">
                  <a:moveTo>
                    <a:pt x="129" y="89"/>
                  </a:moveTo>
                  <a:cubicBezTo>
                    <a:pt x="86" y="89"/>
                    <a:pt x="43" y="89"/>
                    <a:pt x="0" y="89"/>
                  </a:cubicBezTo>
                  <a:cubicBezTo>
                    <a:pt x="21" y="59"/>
                    <a:pt x="43" y="29"/>
                    <a:pt x="64" y="0"/>
                  </a:cubicBezTo>
                  <a:cubicBezTo>
                    <a:pt x="86" y="29"/>
                    <a:pt x="107" y="59"/>
                    <a:pt x="129" y="89"/>
                  </a:cubicBezTo>
                  <a:close/>
                </a:path>
              </a:pathLst>
            </a:custGeom>
            <a:solidFill>
              <a:schemeClr val="bg1">
                <a:lumMod val="50000"/>
                <a:alpha val="55000"/>
              </a:schemeClr>
            </a:solidFill>
            <a:ln w="2"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zh-CN" altLang="en-US"/>
            </a:p>
          </p:txBody>
        </p:sp>
        <p:sp>
          <p:nvSpPr>
            <p:cNvPr id="100" name="Freeform 64"/>
            <p:cNvSpPr>
              <a:spLocks/>
            </p:cNvSpPr>
            <p:nvPr/>
          </p:nvSpPr>
          <p:spPr bwMode="auto">
            <a:xfrm>
              <a:off x="4844436" y="3636421"/>
              <a:ext cx="2358517" cy="866540"/>
            </a:xfrm>
            <a:custGeom>
              <a:avLst/>
              <a:gdLst>
                <a:gd name="T0" fmla="*/ 129 w 129"/>
                <a:gd name="T1" fmla="*/ 58 h 58"/>
                <a:gd name="T2" fmla="*/ 0 w 129"/>
                <a:gd name="T3" fmla="*/ 58 h 58"/>
                <a:gd name="T4" fmla="*/ 42 w 129"/>
                <a:gd name="T5" fmla="*/ 0 h 58"/>
                <a:gd name="T6" fmla="*/ 87 w 129"/>
                <a:gd name="T7" fmla="*/ 0 h 58"/>
                <a:gd name="T8" fmla="*/ 129 w 129"/>
                <a:gd name="T9" fmla="*/ 58 h 58"/>
              </a:gdLst>
              <a:ahLst/>
              <a:cxnLst>
                <a:cxn ang="0">
                  <a:pos x="T0" y="T1"/>
                </a:cxn>
                <a:cxn ang="0">
                  <a:pos x="T2" y="T3"/>
                </a:cxn>
                <a:cxn ang="0">
                  <a:pos x="T4" y="T5"/>
                </a:cxn>
                <a:cxn ang="0">
                  <a:pos x="T6" y="T7"/>
                </a:cxn>
                <a:cxn ang="0">
                  <a:pos x="T8" y="T9"/>
                </a:cxn>
              </a:cxnLst>
              <a:rect l="0" t="0" r="r" b="b"/>
              <a:pathLst>
                <a:path w="129" h="58">
                  <a:moveTo>
                    <a:pt x="129" y="58"/>
                  </a:moveTo>
                  <a:cubicBezTo>
                    <a:pt x="86" y="58"/>
                    <a:pt x="43" y="58"/>
                    <a:pt x="0" y="58"/>
                  </a:cubicBezTo>
                  <a:cubicBezTo>
                    <a:pt x="42" y="0"/>
                    <a:pt x="42" y="0"/>
                    <a:pt x="42" y="0"/>
                  </a:cubicBezTo>
                  <a:cubicBezTo>
                    <a:pt x="87" y="0"/>
                    <a:pt x="87" y="0"/>
                    <a:pt x="87" y="0"/>
                  </a:cubicBezTo>
                  <a:lnTo>
                    <a:pt x="129" y="58"/>
                  </a:lnTo>
                  <a:close/>
                </a:path>
              </a:pathLst>
            </a:custGeom>
            <a:solidFill>
              <a:schemeClr val="accent3"/>
            </a:solidFill>
            <a:ln w="2"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zh-CN" altLang="en-US"/>
            </a:p>
          </p:txBody>
        </p:sp>
        <p:sp>
          <p:nvSpPr>
            <p:cNvPr id="101" name="TextBox 100"/>
            <p:cNvSpPr txBox="1"/>
            <p:nvPr/>
          </p:nvSpPr>
          <p:spPr>
            <a:xfrm>
              <a:off x="5705476" y="3681240"/>
              <a:ext cx="864098" cy="501137"/>
            </a:xfrm>
            <a:prstGeom prst="rect">
              <a:avLst/>
            </a:prstGeom>
            <a:noFill/>
          </p:spPr>
          <p:txBody>
            <a:bodyPr wrap="square" rtlCol="0">
              <a:spAutoFit/>
            </a:bodyPr>
            <a:lstStyle/>
            <a:p>
              <a:r>
                <a:rPr lang="en-US" altLang="zh-CN" sz="1200" dirty="0">
                  <a:solidFill>
                    <a:schemeClr val="bg1"/>
                  </a:solidFill>
                </a:rPr>
                <a:t>65%</a:t>
              </a:r>
              <a:endParaRPr lang="zh-CN" altLang="en-US" sz="1200" dirty="0">
                <a:solidFill>
                  <a:schemeClr val="bg1"/>
                </a:solidFill>
              </a:endParaRPr>
            </a:p>
          </p:txBody>
        </p:sp>
      </p:grpSp>
      <p:grpSp>
        <p:nvGrpSpPr>
          <p:cNvPr id="12" name="组合 101"/>
          <p:cNvGrpSpPr/>
          <p:nvPr/>
        </p:nvGrpSpPr>
        <p:grpSpPr>
          <a:xfrm>
            <a:off x="3045738" y="2675239"/>
            <a:ext cx="1616999" cy="908117"/>
            <a:chOff x="3338787" y="3681241"/>
            <a:chExt cx="2926323" cy="1643439"/>
          </a:xfrm>
          <a:solidFill>
            <a:srgbClr val="00CC66"/>
          </a:solidFill>
        </p:grpSpPr>
        <p:sp>
          <p:nvSpPr>
            <p:cNvPr id="103" name="Freeform 65"/>
            <p:cNvSpPr>
              <a:spLocks/>
            </p:cNvSpPr>
            <p:nvPr/>
          </p:nvSpPr>
          <p:spPr bwMode="auto">
            <a:xfrm>
              <a:off x="3338787" y="3681241"/>
              <a:ext cx="2925294" cy="1643439"/>
            </a:xfrm>
            <a:custGeom>
              <a:avLst/>
              <a:gdLst>
                <a:gd name="T0" fmla="*/ 160 w 160"/>
                <a:gd name="T1" fmla="*/ 110 h 110"/>
                <a:gd name="T2" fmla="*/ 0 w 160"/>
                <a:gd name="T3" fmla="*/ 110 h 110"/>
                <a:gd name="T4" fmla="*/ 80 w 160"/>
                <a:gd name="T5" fmla="*/ 0 h 110"/>
                <a:gd name="T6" fmla="*/ 160 w 160"/>
                <a:gd name="T7" fmla="*/ 110 h 110"/>
              </a:gdLst>
              <a:ahLst/>
              <a:cxnLst>
                <a:cxn ang="0">
                  <a:pos x="T0" y="T1"/>
                </a:cxn>
                <a:cxn ang="0">
                  <a:pos x="T2" y="T3"/>
                </a:cxn>
                <a:cxn ang="0">
                  <a:pos x="T4" y="T5"/>
                </a:cxn>
                <a:cxn ang="0">
                  <a:pos x="T6" y="T7"/>
                </a:cxn>
              </a:cxnLst>
              <a:rect l="0" t="0" r="r" b="b"/>
              <a:pathLst>
                <a:path w="160" h="110">
                  <a:moveTo>
                    <a:pt x="160" y="110"/>
                  </a:moveTo>
                  <a:cubicBezTo>
                    <a:pt x="107" y="110"/>
                    <a:pt x="53" y="110"/>
                    <a:pt x="0" y="110"/>
                  </a:cubicBezTo>
                  <a:cubicBezTo>
                    <a:pt x="27" y="73"/>
                    <a:pt x="53" y="37"/>
                    <a:pt x="80" y="0"/>
                  </a:cubicBezTo>
                  <a:cubicBezTo>
                    <a:pt x="107" y="37"/>
                    <a:pt x="134" y="73"/>
                    <a:pt x="160" y="110"/>
                  </a:cubicBezTo>
                  <a:close/>
                </a:path>
              </a:pathLst>
            </a:custGeom>
            <a:solidFill>
              <a:schemeClr val="bg1">
                <a:lumMod val="50000"/>
                <a:alpha val="55000"/>
              </a:schemeClr>
            </a:solidFill>
            <a:ln w="2"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zh-CN" altLang="en-US"/>
            </a:p>
          </p:txBody>
        </p:sp>
        <p:sp>
          <p:nvSpPr>
            <p:cNvPr id="104" name="Freeform 66"/>
            <p:cNvSpPr>
              <a:spLocks/>
            </p:cNvSpPr>
            <p:nvPr/>
          </p:nvSpPr>
          <p:spPr bwMode="auto">
            <a:xfrm>
              <a:off x="3339816" y="4562722"/>
              <a:ext cx="2925294" cy="761958"/>
            </a:xfrm>
            <a:custGeom>
              <a:avLst/>
              <a:gdLst>
                <a:gd name="T0" fmla="*/ 160 w 160"/>
                <a:gd name="T1" fmla="*/ 51 h 51"/>
                <a:gd name="T2" fmla="*/ 0 w 160"/>
                <a:gd name="T3" fmla="*/ 51 h 51"/>
                <a:gd name="T4" fmla="*/ 37 w 160"/>
                <a:gd name="T5" fmla="*/ 0 h 51"/>
                <a:gd name="T6" fmla="*/ 123 w 160"/>
                <a:gd name="T7" fmla="*/ 0 h 51"/>
                <a:gd name="T8" fmla="*/ 160 w 160"/>
                <a:gd name="T9" fmla="*/ 51 h 51"/>
              </a:gdLst>
              <a:ahLst/>
              <a:cxnLst>
                <a:cxn ang="0">
                  <a:pos x="T0" y="T1"/>
                </a:cxn>
                <a:cxn ang="0">
                  <a:pos x="T2" y="T3"/>
                </a:cxn>
                <a:cxn ang="0">
                  <a:pos x="T4" y="T5"/>
                </a:cxn>
                <a:cxn ang="0">
                  <a:pos x="T6" y="T7"/>
                </a:cxn>
                <a:cxn ang="0">
                  <a:pos x="T8" y="T9"/>
                </a:cxn>
              </a:cxnLst>
              <a:rect l="0" t="0" r="r" b="b"/>
              <a:pathLst>
                <a:path w="160" h="51">
                  <a:moveTo>
                    <a:pt x="160" y="51"/>
                  </a:moveTo>
                  <a:cubicBezTo>
                    <a:pt x="107" y="51"/>
                    <a:pt x="53" y="51"/>
                    <a:pt x="0" y="51"/>
                  </a:cubicBezTo>
                  <a:cubicBezTo>
                    <a:pt x="37" y="0"/>
                    <a:pt x="37" y="0"/>
                    <a:pt x="37" y="0"/>
                  </a:cubicBezTo>
                  <a:cubicBezTo>
                    <a:pt x="123" y="0"/>
                    <a:pt x="123" y="0"/>
                    <a:pt x="123" y="0"/>
                  </a:cubicBezTo>
                  <a:lnTo>
                    <a:pt x="160" y="51"/>
                  </a:lnTo>
                  <a:close/>
                </a:path>
              </a:pathLst>
            </a:custGeom>
            <a:solidFill>
              <a:schemeClr val="accent2"/>
            </a:solidFill>
            <a:ln w="2"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zh-CN" altLang="en-US"/>
            </a:p>
          </p:txBody>
        </p:sp>
        <p:sp>
          <p:nvSpPr>
            <p:cNvPr id="105" name="TextBox 104"/>
            <p:cNvSpPr txBox="1"/>
            <p:nvPr/>
          </p:nvSpPr>
          <p:spPr>
            <a:xfrm>
              <a:off x="4407825" y="4069690"/>
              <a:ext cx="864097" cy="501137"/>
            </a:xfrm>
            <a:prstGeom prst="rect">
              <a:avLst/>
            </a:prstGeom>
            <a:noFill/>
          </p:spPr>
          <p:txBody>
            <a:bodyPr wrap="square" rtlCol="0">
              <a:spAutoFit/>
            </a:bodyPr>
            <a:lstStyle/>
            <a:p>
              <a:r>
                <a:rPr lang="en-US" altLang="zh-CN" sz="1200" dirty="0">
                  <a:solidFill>
                    <a:schemeClr val="bg1"/>
                  </a:solidFill>
                </a:rPr>
                <a:t>65%</a:t>
              </a:r>
              <a:endParaRPr lang="zh-CN" altLang="en-US" sz="1200" dirty="0">
                <a:solidFill>
                  <a:schemeClr val="bg1"/>
                </a:solidFill>
              </a:endParaRPr>
            </a:p>
          </p:txBody>
        </p:sp>
      </p:grpSp>
      <p:grpSp>
        <p:nvGrpSpPr>
          <p:cNvPr id="13" name="组合 1"/>
          <p:cNvGrpSpPr/>
          <p:nvPr/>
        </p:nvGrpSpPr>
        <p:grpSpPr>
          <a:xfrm>
            <a:off x="1971184" y="2267514"/>
            <a:ext cx="715319" cy="393288"/>
            <a:chOff x="2627450" y="3023358"/>
            <a:chExt cx="953758" cy="524384"/>
          </a:xfrm>
          <a:solidFill>
            <a:schemeClr val="accent1"/>
          </a:solidFill>
        </p:grpSpPr>
        <p:sp>
          <p:nvSpPr>
            <p:cNvPr id="87" name="TextBox 86"/>
            <p:cNvSpPr txBox="1"/>
            <p:nvPr/>
          </p:nvSpPr>
          <p:spPr>
            <a:xfrm>
              <a:off x="2627450" y="3023358"/>
              <a:ext cx="953758" cy="492443"/>
            </a:xfrm>
            <a:prstGeom prst="rect">
              <a:avLst/>
            </a:prstGeom>
            <a:grpFill/>
          </p:spPr>
          <p:txBody>
            <a:bodyPr wrap="square" rtlCol="0" anchor="ctr">
              <a:spAutoFit/>
            </a:bodyPr>
            <a:lstStyle/>
            <a:p>
              <a:pPr algn="just"/>
              <a:endParaRPr lang="zh-CN" altLang="en-US" dirty="0">
                <a:solidFill>
                  <a:srgbClr val="001B36"/>
                </a:solidFill>
              </a:endParaRPr>
            </a:p>
          </p:txBody>
        </p:sp>
        <p:sp>
          <p:nvSpPr>
            <p:cNvPr id="88" name="等腰三角形 87"/>
            <p:cNvSpPr/>
            <p:nvPr/>
          </p:nvSpPr>
          <p:spPr>
            <a:xfrm rot="10800000">
              <a:off x="3423982" y="3412202"/>
              <a:ext cx="157226" cy="1355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2650401" y="3102135"/>
              <a:ext cx="907857" cy="307681"/>
            </a:xfrm>
            <a:prstGeom prst="rect">
              <a:avLst/>
            </a:prstGeom>
            <a:grpFill/>
          </p:spPr>
          <p:txBody>
            <a:bodyPr wrap="square" rtlCol="0">
              <a:spAutoFit/>
            </a:bodyPr>
            <a:lstStyle/>
            <a:p>
              <a:r>
                <a:rPr lang="zh-CN" altLang="en-US" sz="900" dirty="0">
                  <a:solidFill>
                    <a:schemeClr val="bg1"/>
                  </a:solidFill>
                  <a:latin typeface="微软雅黑" pitchFamily="34" charset="-122"/>
                  <a:ea typeface="微软雅黑" pitchFamily="34" charset="-122"/>
                </a:rPr>
                <a:t>第一季度</a:t>
              </a:r>
            </a:p>
          </p:txBody>
        </p:sp>
      </p:grpSp>
      <p:grpSp>
        <p:nvGrpSpPr>
          <p:cNvPr id="14" name="组合 3"/>
          <p:cNvGrpSpPr/>
          <p:nvPr/>
        </p:nvGrpSpPr>
        <p:grpSpPr>
          <a:xfrm>
            <a:off x="3089394" y="1902146"/>
            <a:ext cx="715319" cy="393288"/>
            <a:chOff x="4118397" y="2536198"/>
            <a:chExt cx="953758" cy="524384"/>
          </a:xfrm>
          <a:solidFill>
            <a:schemeClr val="accent2"/>
          </a:solidFill>
        </p:grpSpPr>
        <p:sp>
          <p:nvSpPr>
            <p:cNvPr id="123" name="TextBox 122"/>
            <p:cNvSpPr txBox="1"/>
            <p:nvPr/>
          </p:nvSpPr>
          <p:spPr>
            <a:xfrm>
              <a:off x="4118397" y="2536198"/>
              <a:ext cx="953758" cy="492443"/>
            </a:xfrm>
            <a:prstGeom prst="rect">
              <a:avLst/>
            </a:prstGeom>
            <a:grpFill/>
          </p:spPr>
          <p:txBody>
            <a:bodyPr wrap="square" rtlCol="0" anchor="ctr">
              <a:spAutoFit/>
            </a:bodyPr>
            <a:lstStyle/>
            <a:p>
              <a:pPr algn="just"/>
              <a:endParaRPr lang="zh-CN" altLang="en-US" dirty="0">
                <a:solidFill>
                  <a:srgbClr val="001B36"/>
                </a:solidFill>
              </a:endParaRPr>
            </a:p>
          </p:txBody>
        </p:sp>
        <p:sp>
          <p:nvSpPr>
            <p:cNvPr id="124" name="等腰三角形 123"/>
            <p:cNvSpPr/>
            <p:nvPr/>
          </p:nvSpPr>
          <p:spPr>
            <a:xfrm rot="10800000">
              <a:off x="4914929" y="2925042"/>
              <a:ext cx="157226" cy="1355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TextBox 128"/>
            <p:cNvSpPr txBox="1"/>
            <p:nvPr/>
          </p:nvSpPr>
          <p:spPr>
            <a:xfrm>
              <a:off x="4141348" y="2614975"/>
              <a:ext cx="907857" cy="307681"/>
            </a:xfrm>
            <a:prstGeom prst="rect">
              <a:avLst/>
            </a:prstGeom>
            <a:grpFill/>
          </p:spPr>
          <p:txBody>
            <a:bodyPr wrap="square" rtlCol="0">
              <a:spAutoFit/>
            </a:bodyPr>
            <a:lstStyle/>
            <a:p>
              <a:r>
                <a:rPr lang="zh-CN" altLang="en-US" sz="900" dirty="0">
                  <a:solidFill>
                    <a:schemeClr val="bg1"/>
                  </a:solidFill>
                  <a:latin typeface="微软雅黑" pitchFamily="34" charset="-122"/>
                  <a:ea typeface="微软雅黑" pitchFamily="34" charset="-122"/>
                </a:rPr>
                <a:t>第二季度</a:t>
              </a:r>
            </a:p>
          </p:txBody>
        </p:sp>
      </p:grpSp>
      <p:grpSp>
        <p:nvGrpSpPr>
          <p:cNvPr id="15" name="组合 4"/>
          <p:cNvGrpSpPr/>
          <p:nvPr/>
        </p:nvGrpSpPr>
        <p:grpSpPr>
          <a:xfrm>
            <a:off x="4035082" y="1671312"/>
            <a:ext cx="715319" cy="393288"/>
            <a:chOff x="5379314" y="2228421"/>
            <a:chExt cx="953758" cy="524384"/>
          </a:xfrm>
          <a:solidFill>
            <a:schemeClr val="accent3"/>
          </a:solidFill>
        </p:grpSpPr>
        <p:sp>
          <p:nvSpPr>
            <p:cNvPr id="134" name="TextBox 133"/>
            <p:cNvSpPr txBox="1"/>
            <p:nvPr/>
          </p:nvSpPr>
          <p:spPr>
            <a:xfrm>
              <a:off x="5379314" y="2228421"/>
              <a:ext cx="953758" cy="492443"/>
            </a:xfrm>
            <a:prstGeom prst="rect">
              <a:avLst/>
            </a:prstGeom>
            <a:grpFill/>
          </p:spPr>
          <p:txBody>
            <a:bodyPr wrap="square" rtlCol="0" anchor="ctr">
              <a:spAutoFit/>
            </a:bodyPr>
            <a:lstStyle/>
            <a:p>
              <a:pPr algn="just"/>
              <a:endParaRPr lang="zh-CN" altLang="en-US" dirty="0">
                <a:solidFill>
                  <a:srgbClr val="001B36"/>
                </a:solidFill>
              </a:endParaRPr>
            </a:p>
          </p:txBody>
        </p:sp>
        <p:sp>
          <p:nvSpPr>
            <p:cNvPr id="135" name="等腰三角形 134"/>
            <p:cNvSpPr/>
            <p:nvPr/>
          </p:nvSpPr>
          <p:spPr>
            <a:xfrm rot="10800000">
              <a:off x="6175846" y="2617265"/>
              <a:ext cx="157226" cy="1355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TextBox 136"/>
            <p:cNvSpPr txBox="1"/>
            <p:nvPr/>
          </p:nvSpPr>
          <p:spPr>
            <a:xfrm>
              <a:off x="5402265" y="2307198"/>
              <a:ext cx="907857" cy="307681"/>
            </a:xfrm>
            <a:prstGeom prst="rect">
              <a:avLst/>
            </a:prstGeom>
            <a:grpFill/>
          </p:spPr>
          <p:txBody>
            <a:bodyPr wrap="square" rtlCol="0">
              <a:spAutoFit/>
            </a:bodyPr>
            <a:lstStyle/>
            <a:p>
              <a:r>
                <a:rPr lang="zh-CN" altLang="en-US" sz="900" dirty="0">
                  <a:solidFill>
                    <a:schemeClr val="bg1"/>
                  </a:solidFill>
                  <a:latin typeface="微软雅黑" pitchFamily="34" charset="-122"/>
                  <a:ea typeface="微软雅黑" pitchFamily="34" charset="-122"/>
                </a:rPr>
                <a:t>第三季度</a:t>
              </a:r>
            </a:p>
          </p:txBody>
        </p:sp>
      </p:grpSp>
      <p:grpSp>
        <p:nvGrpSpPr>
          <p:cNvPr id="16" name="组合 5"/>
          <p:cNvGrpSpPr/>
          <p:nvPr/>
        </p:nvGrpSpPr>
        <p:grpSpPr>
          <a:xfrm>
            <a:off x="4863912" y="1407149"/>
            <a:ext cx="715319" cy="393288"/>
            <a:chOff x="6484421" y="1876202"/>
            <a:chExt cx="953758" cy="524384"/>
          </a:xfrm>
          <a:solidFill>
            <a:schemeClr val="accent4"/>
          </a:solidFill>
        </p:grpSpPr>
        <p:sp>
          <p:nvSpPr>
            <p:cNvPr id="138" name="TextBox 137"/>
            <p:cNvSpPr txBox="1"/>
            <p:nvPr/>
          </p:nvSpPr>
          <p:spPr>
            <a:xfrm>
              <a:off x="6484421" y="1876202"/>
              <a:ext cx="953758" cy="492443"/>
            </a:xfrm>
            <a:prstGeom prst="rect">
              <a:avLst/>
            </a:prstGeom>
            <a:grpFill/>
          </p:spPr>
          <p:txBody>
            <a:bodyPr wrap="square" rtlCol="0" anchor="ctr">
              <a:spAutoFit/>
            </a:bodyPr>
            <a:lstStyle/>
            <a:p>
              <a:pPr algn="just"/>
              <a:endParaRPr lang="zh-CN" altLang="en-US" dirty="0">
                <a:solidFill>
                  <a:srgbClr val="001B36"/>
                </a:solidFill>
              </a:endParaRPr>
            </a:p>
          </p:txBody>
        </p:sp>
        <p:sp>
          <p:nvSpPr>
            <p:cNvPr id="139" name="等腰三角形 138"/>
            <p:cNvSpPr/>
            <p:nvPr/>
          </p:nvSpPr>
          <p:spPr>
            <a:xfrm rot="10800000">
              <a:off x="7280953" y="2265046"/>
              <a:ext cx="157226" cy="1355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TextBox 139"/>
            <p:cNvSpPr txBox="1"/>
            <p:nvPr/>
          </p:nvSpPr>
          <p:spPr>
            <a:xfrm>
              <a:off x="6507372" y="1954979"/>
              <a:ext cx="907857" cy="307681"/>
            </a:xfrm>
            <a:prstGeom prst="rect">
              <a:avLst/>
            </a:prstGeom>
            <a:grpFill/>
          </p:spPr>
          <p:txBody>
            <a:bodyPr wrap="square" rtlCol="0">
              <a:spAutoFit/>
            </a:bodyPr>
            <a:lstStyle/>
            <a:p>
              <a:r>
                <a:rPr lang="zh-CN" altLang="en-US" sz="900" dirty="0">
                  <a:solidFill>
                    <a:schemeClr val="bg1"/>
                  </a:solidFill>
                  <a:latin typeface="微软雅黑" pitchFamily="34" charset="-122"/>
                  <a:ea typeface="微软雅黑" pitchFamily="34" charset="-122"/>
                </a:rPr>
                <a:t>第四季度</a:t>
              </a:r>
            </a:p>
          </p:txBody>
        </p:sp>
      </p:grpSp>
      <p:grpSp>
        <p:nvGrpSpPr>
          <p:cNvPr id="17" name="组合 105"/>
          <p:cNvGrpSpPr/>
          <p:nvPr/>
        </p:nvGrpSpPr>
        <p:grpSpPr>
          <a:xfrm>
            <a:off x="1662736" y="3069108"/>
            <a:ext cx="1929612" cy="1085612"/>
            <a:chOff x="1583169" y="4164122"/>
            <a:chExt cx="3492069" cy="1964658"/>
          </a:xfrm>
        </p:grpSpPr>
        <p:sp>
          <p:nvSpPr>
            <p:cNvPr id="107" name="Freeform 67"/>
            <p:cNvSpPr>
              <a:spLocks/>
            </p:cNvSpPr>
            <p:nvPr/>
          </p:nvSpPr>
          <p:spPr bwMode="auto">
            <a:xfrm>
              <a:off x="1583169" y="4164122"/>
              <a:ext cx="3492069" cy="1964658"/>
            </a:xfrm>
            <a:custGeom>
              <a:avLst/>
              <a:gdLst>
                <a:gd name="T0" fmla="*/ 382 w 382"/>
                <a:gd name="T1" fmla="*/ 263 h 263"/>
                <a:gd name="T2" fmla="*/ 0 w 382"/>
                <a:gd name="T3" fmla="*/ 263 h 263"/>
                <a:gd name="T4" fmla="*/ 192 w 382"/>
                <a:gd name="T5" fmla="*/ 0 h 263"/>
                <a:gd name="T6" fmla="*/ 382 w 382"/>
                <a:gd name="T7" fmla="*/ 263 h 263"/>
              </a:gdLst>
              <a:ahLst/>
              <a:cxnLst>
                <a:cxn ang="0">
                  <a:pos x="T0" y="T1"/>
                </a:cxn>
                <a:cxn ang="0">
                  <a:pos x="T2" y="T3"/>
                </a:cxn>
                <a:cxn ang="0">
                  <a:pos x="T4" y="T5"/>
                </a:cxn>
                <a:cxn ang="0">
                  <a:pos x="T6" y="T7"/>
                </a:cxn>
              </a:cxnLst>
              <a:rect l="0" t="0" r="r" b="b"/>
              <a:pathLst>
                <a:path w="382" h="263">
                  <a:moveTo>
                    <a:pt x="382" y="263"/>
                  </a:moveTo>
                  <a:lnTo>
                    <a:pt x="0" y="263"/>
                  </a:lnTo>
                  <a:lnTo>
                    <a:pt x="192" y="0"/>
                  </a:lnTo>
                  <a:lnTo>
                    <a:pt x="382" y="263"/>
                  </a:lnTo>
                  <a:close/>
                </a:path>
              </a:pathLst>
            </a:custGeom>
            <a:solidFill>
              <a:schemeClr val="bg1">
                <a:lumMod val="50000"/>
                <a:alpha val="58000"/>
              </a:schemeClr>
            </a:solidFill>
            <a:ln w="2"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zh-CN" altLang="en-US"/>
            </a:p>
          </p:txBody>
        </p:sp>
        <p:sp>
          <p:nvSpPr>
            <p:cNvPr id="108" name="Freeform 68"/>
            <p:cNvSpPr>
              <a:spLocks/>
            </p:cNvSpPr>
            <p:nvPr/>
          </p:nvSpPr>
          <p:spPr bwMode="auto">
            <a:xfrm>
              <a:off x="1583169" y="5628276"/>
              <a:ext cx="3492069" cy="500504"/>
            </a:xfrm>
            <a:custGeom>
              <a:avLst/>
              <a:gdLst>
                <a:gd name="T0" fmla="*/ 382 w 382"/>
                <a:gd name="T1" fmla="*/ 67 h 67"/>
                <a:gd name="T2" fmla="*/ 0 w 382"/>
                <a:gd name="T3" fmla="*/ 67 h 67"/>
                <a:gd name="T4" fmla="*/ 50 w 382"/>
                <a:gd name="T5" fmla="*/ 0 h 67"/>
                <a:gd name="T6" fmla="*/ 334 w 382"/>
                <a:gd name="T7" fmla="*/ 0 h 67"/>
                <a:gd name="T8" fmla="*/ 382 w 382"/>
                <a:gd name="T9" fmla="*/ 67 h 67"/>
              </a:gdLst>
              <a:ahLst/>
              <a:cxnLst>
                <a:cxn ang="0">
                  <a:pos x="T0" y="T1"/>
                </a:cxn>
                <a:cxn ang="0">
                  <a:pos x="T2" y="T3"/>
                </a:cxn>
                <a:cxn ang="0">
                  <a:pos x="T4" y="T5"/>
                </a:cxn>
                <a:cxn ang="0">
                  <a:pos x="T6" y="T7"/>
                </a:cxn>
                <a:cxn ang="0">
                  <a:pos x="T8" y="T9"/>
                </a:cxn>
              </a:cxnLst>
              <a:rect l="0" t="0" r="r" b="b"/>
              <a:pathLst>
                <a:path w="382" h="67">
                  <a:moveTo>
                    <a:pt x="382" y="67"/>
                  </a:moveTo>
                  <a:lnTo>
                    <a:pt x="0" y="67"/>
                  </a:lnTo>
                  <a:lnTo>
                    <a:pt x="50" y="0"/>
                  </a:lnTo>
                  <a:lnTo>
                    <a:pt x="334" y="0"/>
                  </a:lnTo>
                  <a:lnTo>
                    <a:pt x="382" y="67"/>
                  </a:lnTo>
                  <a:close/>
                </a:path>
              </a:pathLst>
            </a:custGeom>
            <a:solidFill>
              <a:schemeClr val="accent1"/>
            </a:solidFill>
            <a:ln w="2"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zh-CN" altLang="en-US"/>
            </a:p>
          </p:txBody>
        </p:sp>
        <p:sp>
          <p:nvSpPr>
            <p:cNvPr id="109" name="TextBox 108"/>
            <p:cNvSpPr txBox="1"/>
            <p:nvPr/>
          </p:nvSpPr>
          <p:spPr>
            <a:xfrm>
              <a:off x="2897157" y="4930933"/>
              <a:ext cx="864094" cy="501137"/>
            </a:xfrm>
            <a:prstGeom prst="rect">
              <a:avLst/>
            </a:prstGeom>
            <a:noFill/>
          </p:spPr>
          <p:txBody>
            <a:bodyPr wrap="square" rtlCol="0">
              <a:spAutoFit/>
            </a:bodyPr>
            <a:lstStyle/>
            <a:p>
              <a:r>
                <a:rPr lang="en-US" altLang="zh-CN" sz="1200" dirty="0">
                  <a:solidFill>
                    <a:schemeClr val="bg1"/>
                  </a:solidFill>
                </a:rPr>
                <a:t>30%</a:t>
              </a:r>
              <a:endParaRPr lang="zh-CN" altLang="en-US" sz="1200" dirty="0">
                <a:solidFill>
                  <a:schemeClr val="bg1"/>
                </a:solidFill>
              </a:endParaRPr>
            </a:p>
          </p:txBody>
        </p:sp>
      </p:grpSp>
    </p:spTree>
    <p:extLst>
      <p:ext uri="{BB962C8B-B14F-4D97-AF65-F5344CB8AC3E}">
        <p14:creationId xmlns:p14="http://schemas.microsoft.com/office/powerpoint/2010/main" val="4201378704"/>
      </p:ext>
    </p:extLst>
  </p:cSld>
  <p:clrMapOvr>
    <a:masterClrMapping/>
  </p:clrMapOvr>
  <p:transition spd="med" advClick="0" advTm="1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down)">
                                      <p:cBhvr>
                                        <p:cTn id="11" dur="500"/>
                                        <p:tgtEl>
                                          <p:spTgt spid="1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par>
                          <p:cTn id="24" fill="hold">
                            <p:stCondLst>
                              <p:cond delay="2500"/>
                            </p:stCondLst>
                            <p:childTnLst>
                              <p:par>
                                <p:cTn id="25" presetID="2" presetClass="entr" presetSubtype="8"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0-#ppt_w/2"/>
                                          </p:val>
                                        </p:tav>
                                        <p:tav tm="100000">
                                          <p:val>
                                            <p:strVal val="#ppt_x"/>
                                          </p:val>
                                        </p:tav>
                                      </p:tavLst>
                                    </p:anim>
                                    <p:anim calcmode="lin" valueType="num">
                                      <p:cBhvr additive="base">
                                        <p:cTn id="28" dur="500" fill="hold"/>
                                        <p:tgtEl>
                                          <p:spTgt spid="13"/>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2" presetClass="entr" presetSubtype="8"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0-#ppt_w/2"/>
                                          </p:val>
                                        </p:tav>
                                        <p:tav tm="100000">
                                          <p:val>
                                            <p:strVal val="#ppt_x"/>
                                          </p:val>
                                        </p:tav>
                                      </p:tavLst>
                                    </p:anim>
                                    <p:anim calcmode="lin" valueType="num">
                                      <p:cBhvr additive="base">
                                        <p:cTn id="33" dur="500" fill="hold"/>
                                        <p:tgtEl>
                                          <p:spTgt spid="14"/>
                                        </p:tgtEl>
                                        <p:attrNameLst>
                                          <p:attrName>ppt_y</p:attrName>
                                        </p:attrNameLst>
                                      </p:cBhvr>
                                      <p:tavLst>
                                        <p:tav tm="0">
                                          <p:val>
                                            <p:strVal val="#ppt_y"/>
                                          </p:val>
                                        </p:tav>
                                        <p:tav tm="100000">
                                          <p:val>
                                            <p:strVal val="#ppt_y"/>
                                          </p:val>
                                        </p:tav>
                                      </p:tavLst>
                                    </p:anim>
                                  </p:childTnLst>
                                </p:cTn>
                              </p:par>
                            </p:childTnLst>
                          </p:cTn>
                        </p:par>
                        <p:par>
                          <p:cTn id="34" fill="hold">
                            <p:stCondLst>
                              <p:cond delay="3500"/>
                            </p:stCondLst>
                            <p:childTnLst>
                              <p:par>
                                <p:cTn id="35" presetID="2" presetClass="entr" presetSubtype="8"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0-#ppt_w/2"/>
                                          </p:val>
                                        </p:tav>
                                        <p:tav tm="100000">
                                          <p:val>
                                            <p:strVal val="#ppt_x"/>
                                          </p:val>
                                        </p:tav>
                                      </p:tavLst>
                                    </p:anim>
                                    <p:anim calcmode="lin" valueType="num">
                                      <p:cBhvr additive="base">
                                        <p:cTn id="38" dur="500" fill="hold"/>
                                        <p:tgtEl>
                                          <p:spTgt spid="15"/>
                                        </p:tgtEl>
                                        <p:attrNameLst>
                                          <p:attrName>ppt_y</p:attrName>
                                        </p:attrNameLst>
                                      </p:cBhvr>
                                      <p:tavLst>
                                        <p:tav tm="0">
                                          <p:val>
                                            <p:strVal val="#ppt_y"/>
                                          </p:val>
                                        </p:tav>
                                        <p:tav tm="100000">
                                          <p:val>
                                            <p:strVal val="#ppt_y"/>
                                          </p:val>
                                        </p:tav>
                                      </p:tavLst>
                                    </p:anim>
                                  </p:childTnLst>
                                </p:cTn>
                              </p:par>
                            </p:childTnLst>
                          </p:cTn>
                        </p:par>
                        <p:par>
                          <p:cTn id="39" fill="hold">
                            <p:stCondLst>
                              <p:cond delay="4000"/>
                            </p:stCondLst>
                            <p:childTnLst>
                              <p:par>
                                <p:cTn id="40" presetID="2" presetClass="entr" presetSubtype="8"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fill="hold"/>
                                        <p:tgtEl>
                                          <p:spTgt spid="16"/>
                                        </p:tgtEl>
                                        <p:attrNameLst>
                                          <p:attrName>ppt_x</p:attrName>
                                        </p:attrNameLst>
                                      </p:cBhvr>
                                      <p:tavLst>
                                        <p:tav tm="0">
                                          <p:val>
                                            <p:strVal val="0-#ppt_w/2"/>
                                          </p:val>
                                        </p:tav>
                                        <p:tav tm="100000">
                                          <p:val>
                                            <p:strVal val="#ppt_x"/>
                                          </p:val>
                                        </p:tav>
                                      </p:tavLst>
                                    </p:anim>
                                    <p:anim calcmode="lin" valueType="num">
                                      <p:cBhvr additive="base">
                                        <p:cTn id="43" dur="500" fill="hold"/>
                                        <p:tgtEl>
                                          <p:spTgt spid="16"/>
                                        </p:tgtEl>
                                        <p:attrNameLst>
                                          <p:attrName>ppt_y</p:attrName>
                                        </p:attrNameLst>
                                      </p:cBhvr>
                                      <p:tavLst>
                                        <p:tav tm="0">
                                          <p:val>
                                            <p:strVal val="#ppt_y"/>
                                          </p:val>
                                        </p:tav>
                                        <p:tav tm="100000">
                                          <p:val>
                                            <p:strVal val="#ppt_y"/>
                                          </p:val>
                                        </p:tav>
                                      </p:tavLst>
                                    </p:anim>
                                  </p:childTnLst>
                                </p:cTn>
                              </p:par>
                            </p:childTnLst>
                          </p:cTn>
                        </p:par>
                        <p:par>
                          <p:cTn id="44" fill="hold">
                            <p:stCondLst>
                              <p:cond delay="4500"/>
                            </p:stCondLst>
                            <p:childTnLst>
                              <p:par>
                                <p:cTn id="45" presetID="22" presetClass="entr" presetSubtype="8" fill="hold" nodeType="after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ipe(left)">
                                      <p:cBhvr>
                                        <p:cTn id="47" dur="500"/>
                                        <p:tgtEl>
                                          <p:spTgt spid="2"/>
                                        </p:tgtEl>
                                      </p:cBhvr>
                                    </p:animEffect>
                                  </p:childTnLst>
                                </p:cTn>
                              </p:par>
                              <p:par>
                                <p:cTn id="48" presetID="22" presetClass="entr" presetSubtype="8" fill="hold" nodeType="with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wipe(left)">
                                      <p:cBhvr>
                                        <p:cTn id="50" dur="500"/>
                                        <p:tgtEl>
                                          <p:spTgt spid="4"/>
                                        </p:tgtEl>
                                      </p:cBhvr>
                                    </p:animEffect>
                                  </p:childTnLst>
                                </p:cTn>
                              </p:par>
                              <p:par>
                                <p:cTn id="51" presetID="12" presetClass="entr" presetSubtype="2" fill="hold" grpId="0" nodeType="withEffect">
                                  <p:stCondLst>
                                    <p:cond delay="0"/>
                                  </p:stCondLst>
                                  <p:childTnLst>
                                    <p:set>
                                      <p:cBhvr>
                                        <p:cTn id="52" dur="1" fill="hold">
                                          <p:stCondLst>
                                            <p:cond delay="0"/>
                                          </p:stCondLst>
                                        </p:cTn>
                                        <p:tgtEl>
                                          <p:spTgt spid="70"/>
                                        </p:tgtEl>
                                        <p:attrNameLst>
                                          <p:attrName>style.visibility</p:attrName>
                                        </p:attrNameLst>
                                      </p:cBhvr>
                                      <p:to>
                                        <p:strVal val="visible"/>
                                      </p:to>
                                    </p:set>
                                    <p:anim calcmode="lin" valueType="num">
                                      <p:cBhvr additive="base">
                                        <p:cTn id="53" dur="500"/>
                                        <p:tgtEl>
                                          <p:spTgt spid="70"/>
                                        </p:tgtEl>
                                        <p:attrNameLst>
                                          <p:attrName>ppt_x</p:attrName>
                                        </p:attrNameLst>
                                      </p:cBhvr>
                                      <p:tavLst>
                                        <p:tav tm="0">
                                          <p:val>
                                            <p:strVal val="#ppt_x+#ppt_w*1.125000"/>
                                          </p:val>
                                        </p:tav>
                                        <p:tav tm="100000">
                                          <p:val>
                                            <p:strVal val="#ppt_x"/>
                                          </p:val>
                                        </p:tav>
                                      </p:tavLst>
                                    </p:anim>
                                    <p:animEffect transition="in" filter="wipe(left)">
                                      <p:cBhvr>
                                        <p:cTn id="54" dur="500"/>
                                        <p:tgtEl>
                                          <p:spTgt spid="70"/>
                                        </p:tgtEl>
                                      </p:cBhvr>
                                    </p:animEffect>
                                  </p:childTnLst>
                                </p:cTn>
                              </p:par>
                              <p:par>
                                <p:cTn id="55" presetID="22" presetClass="entr" presetSubtype="8" fill="hold" nodeType="with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wipe(left)">
                                      <p:cBhvr>
                                        <p:cTn id="57" dur="500"/>
                                        <p:tgtEl>
                                          <p:spTgt spid="5"/>
                                        </p:tgtEl>
                                      </p:cBhvr>
                                    </p:animEffect>
                                  </p:childTnLst>
                                </p:cTn>
                              </p:par>
                              <p:par>
                                <p:cTn id="58" presetID="22" presetClass="entr" presetSubtype="8" fill="hold" nodeType="with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wipe(left)">
                                      <p:cBhvr>
                                        <p:cTn id="60" dur="500"/>
                                        <p:tgtEl>
                                          <p:spTgt spid="6"/>
                                        </p:tgtEl>
                                      </p:cBhvr>
                                    </p:animEffect>
                                  </p:childTnLst>
                                </p:cTn>
                              </p:par>
                              <p:par>
                                <p:cTn id="61" presetID="12" presetClass="entr" presetSubtype="2" fill="hold" grpId="0" nodeType="withEffect">
                                  <p:stCondLst>
                                    <p:cond delay="200"/>
                                  </p:stCondLst>
                                  <p:childTnLst>
                                    <p:set>
                                      <p:cBhvr>
                                        <p:cTn id="62" dur="1" fill="hold">
                                          <p:stCondLst>
                                            <p:cond delay="0"/>
                                          </p:stCondLst>
                                        </p:cTn>
                                        <p:tgtEl>
                                          <p:spTgt spid="67"/>
                                        </p:tgtEl>
                                        <p:attrNameLst>
                                          <p:attrName>style.visibility</p:attrName>
                                        </p:attrNameLst>
                                      </p:cBhvr>
                                      <p:to>
                                        <p:strVal val="visible"/>
                                      </p:to>
                                    </p:set>
                                    <p:anim calcmode="lin" valueType="num">
                                      <p:cBhvr additive="base">
                                        <p:cTn id="63" dur="500"/>
                                        <p:tgtEl>
                                          <p:spTgt spid="67"/>
                                        </p:tgtEl>
                                        <p:attrNameLst>
                                          <p:attrName>ppt_x</p:attrName>
                                        </p:attrNameLst>
                                      </p:cBhvr>
                                      <p:tavLst>
                                        <p:tav tm="0">
                                          <p:val>
                                            <p:strVal val="#ppt_x+#ppt_w*1.125000"/>
                                          </p:val>
                                        </p:tav>
                                        <p:tav tm="100000">
                                          <p:val>
                                            <p:strVal val="#ppt_x"/>
                                          </p:val>
                                        </p:tav>
                                      </p:tavLst>
                                    </p:anim>
                                    <p:animEffect transition="in" filter="wipe(left)">
                                      <p:cBhvr>
                                        <p:cTn id="64" dur="500"/>
                                        <p:tgtEl>
                                          <p:spTgt spid="67"/>
                                        </p:tgtEl>
                                      </p:cBhvr>
                                    </p:animEffect>
                                  </p:childTnLst>
                                </p:cTn>
                              </p:par>
                              <p:par>
                                <p:cTn id="65" presetID="12" presetClass="entr" presetSubtype="2" fill="hold" grpId="0" nodeType="withEffect">
                                  <p:stCondLst>
                                    <p:cond delay="200"/>
                                  </p:stCondLst>
                                  <p:childTnLst>
                                    <p:set>
                                      <p:cBhvr>
                                        <p:cTn id="66" dur="1" fill="hold">
                                          <p:stCondLst>
                                            <p:cond delay="0"/>
                                          </p:stCondLst>
                                        </p:cTn>
                                        <p:tgtEl>
                                          <p:spTgt spid="68"/>
                                        </p:tgtEl>
                                        <p:attrNameLst>
                                          <p:attrName>style.visibility</p:attrName>
                                        </p:attrNameLst>
                                      </p:cBhvr>
                                      <p:to>
                                        <p:strVal val="visible"/>
                                      </p:to>
                                    </p:set>
                                    <p:anim calcmode="lin" valueType="num">
                                      <p:cBhvr additive="base">
                                        <p:cTn id="67" dur="500"/>
                                        <p:tgtEl>
                                          <p:spTgt spid="68"/>
                                        </p:tgtEl>
                                        <p:attrNameLst>
                                          <p:attrName>ppt_x</p:attrName>
                                        </p:attrNameLst>
                                      </p:cBhvr>
                                      <p:tavLst>
                                        <p:tav tm="0">
                                          <p:val>
                                            <p:strVal val="#ppt_x+#ppt_w*1.125000"/>
                                          </p:val>
                                        </p:tav>
                                        <p:tav tm="100000">
                                          <p:val>
                                            <p:strVal val="#ppt_x"/>
                                          </p:val>
                                        </p:tav>
                                      </p:tavLst>
                                    </p:anim>
                                    <p:animEffect transition="in" filter="wipe(left)">
                                      <p:cBhvr>
                                        <p:cTn id="68" dur="500"/>
                                        <p:tgtEl>
                                          <p:spTgt spid="68"/>
                                        </p:tgtEl>
                                      </p:cBhvr>
                                    </p:animEffect>
                                  </p:childTnLst>
                                </p:cTn>
                              </p:par>
                              <p:par>
                                <p:cTn id="69" presetID="12" presetClass="entr" presetSubtype="2" fill="hold" grpId="0" nodeType="withEffect">
                                  <p:stCondLst>
                                    <p:cond delay="200"/>
                                  </p:stCondLst>
                                  <p:childTnLst>
                                    <p:set>
                                      <p:cBhvr>
                                        <p:cTn id="70" dur="1" fill="hold">
                                          <p:stCondLst>
                                            <p:cond delay="0"/>
                                          </p:stCondLst>
                                        </p:cTn>
                                        <p:tgtEl>
                                          <p:spTgt spid="69"/>
                                        </p:tgtEl>
                                        <p:attrNameLst>
                                          <p:attrName>style.visibility</p:attrName>
                                        </p:attrNameLst>
                                      </p:cBhvr>
                                      <p:to>
                                        <p:strVal val="visible"/>
                                      </p:to>
                                    </p:set>
                                    <p:anim calcmode="lin" valueType="num">
                                      <p:cBhvr additive="base">
                                        <p:cTn id="71" dur="500"/>
                                        <p:tgtEl>
                                          <p:spTgt spid="69"/>
                                        </p:tgtEl>
                                        <p:attrNameLst>
                                          <p:attrName>ppt_x</p:attrName>
                                        </p:attrNameLst>
                                      </p:cBhvr>
                                      <p:tavLst>
                                        <p:tav tm="0">
                                          <p:val>
                                            <p:strVal val="#ppt_x+#ppt_w*1.125000"/>
                                          </p:val>
                                        </p:tav>
                                        <p:tav tm="100000">
                                          <p:val>
                                            <p:strVal val="#ppt_x"/>
                                          </p:val>
                                        </p:tav>
                                      </p:tavLst>
                                    </p:anim>
                                    <p:animEffect transition="in" filter="wipe(left)">
                                      <p:cBhvr>
                                        <p:cTn id="7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7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Picture 2" descr="C:\Users\jsj\Desktop\213291_012113275_2.jpg"/>
          <p:cNvPicPr>
            <a:picLocks noChangeAspect="1" noChangeArrowheads="1"/>
          </p:cNvPicPr>
          <p:nvPr/>
        </p:nvPicPr>
        <p:blipFill>
          <a:blip r:embed="rId3" cstate="print"/>
          <a:stretch>
            <a:fillRect/>
          </a:stretch>
        </p:blipFill>
        <p:spPr bwMode="auto">
          <a:xfrm>
            <a:off x="709637" y="1136218"/>
            <a:ext cx="2933974" cy="2123120"/>
          </a:xfrm>
          <a:prstGeom prst="rect">
            <a:avLst/>
          </a:prstGeom>
          <a:noFill/>
          <a:extLst>
            <a:ext uri="{909E8E84-426E-40DD-AFC4-6F175D3DCCD1}">
              <a14:hiddenFill xmlns:a14="http://schemas.microsoft.com/office/drawing/2010/main">
                <a:solidFill>
                  <a:srgbClr val="FFFFFF"/>
                </a:solidFill>
              </a14:hiddenFill>
            </a:ext>
          </a:extLst>
        </p:spPr>
      </p:pic>
      <p:sp>
        <p:nvSpPr>
          <p:cNvPr id="48" name="矩形 47"/>
          <p:cNvSpPr/>
          <p:nvPr/>
        </p:nvSpPr>
        <p:spPr>
          <a:xfrm>
            <a:off x="628452" y="3339570"/>
            <a:ext cx="3096344" cy="12484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r>
              <a:rPr lang="zh-CN" altLang="en-US" sz="800" dirty="0">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您的内容打在这里，或通过复制您的文本后在此框中选择粘贴并选择只保留文字您的内容打在这里您的内容打在这里，或通过复制您的文本后在此框中选择粘贴并选择</a:t>
            </a:r>
          </a:p>
        </p:txBody>
      </p:sp>
      <p:grpSp>
        <p:nvGrpSpPr>
          <p:cNvPr id="2" name="组合 48"/>
          <p:cNvGrpSpPr/>
          <p:nvPr/>
        </p:nvGrpSpPr>
        <p:grpSpPr>
          <a:xfrm>
            <a:off x="4370829" y="1352768"/>
            <a:ext cx="3933010" cy="149652"/>
            <a:chOff x="4906190" y="1416527"/>
            <a:chExt cx="3933010" cy="166280"/>
          </a:xfrm>
          <a:solidFill>
            <a:srgbClr val="00544A"/>
          </a:solidFill>
        </p:grpSpPr>
        <p:sp>
          <p:nvSpPr>
            <p:cNvPr id="59" name="矩形 58"/>
            <p:cNvSpPr/>
            <p:nvPr/>
          </p:nvSpPr>
          <p:spPr>
            <a:xfrm>
              <a:off x="4906190" y="1416527"/>
              <a:ext cx="166280" cy="1662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0"/>
            </a:p>
          </p:txBody>
        </p:sp>
        <p:cxnSp>
          <p:nvCxnSpPr>
            <p:cNvPr id="60" name="直接连接符 59"/>
            <p:cNvCxnSpPr>
              <a:stCxn id="59" idx="3"/>
            </p:cNvCxnSpPr>
            <p:nvPr/>
          </p:nvCxnSpPr>
          <p:spPr>
            <a:xfrm>
              <a:off x="5072470" y="1499667"/>
              <a:ext cx="3766730" cy="0"/>
            </a:xfrm>
            <a:prstGeom prst="line">
              <a:avLst/>
            </a:prstGeom>
            <a:grpFill/>
            <a:ln>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3" name="组合 60"/>
          <p:cNvGrpSpPr/>
          <p:nvPr/>
        </p:nvGrpSpPr>
        <p:grpSpPr>
          <a:xfrm>
            <a:off x="4370829" y="2498563"/>
            <a:ext cx="3933010" cy="149652"/>
            <a:chOff x="4906190" y="2727732"/>
            <a:chExt cx="3933010" cy="166280"/>
          </a:xfrm>
          <a:solidFill>
            <a:schemeClr val="accent1">
              <a:lumMod val="50000"/>
            </a:schemeClr>
          </a:solidFill>
        </p:grpSpPr>
        <p:sp>
          <p:nvSpPr>
            <p:cNvPr id="62" name="矩形 61"/>
            <p:cNvSpPr/>
            <p:nvPr/>
          </p:nvSpPr>
          <p:spPr>
            <a:xfrm>
              <a:off x="4906190" y="2727732"/>
              <a:ext cx="166280" cy="166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0"/>
            </a:p>
          </p:txBody>
        </p:sp>
        <p:cxnSp>
          <p:nvCxnSpPr>
            <p:cNvPr id="63" name="直接连接符 62"/>
            <p:cNvCxnSpPr>
              <a:stCxn id="62" idx="3"/>
            </p:cNvCxnSpPr>
            <p:nvPr/>
          </p:nvCxnSpPr>
          <p:spPr>
            <a:xfrm>
              <a:off x="5072470" y="2810872"/>
              <a:ext cx="3766730" cy="0"/>
            </a:xfrm>
            <a:prstGeom prst="line">
              <a:avLst/>
            </a:prstGeom>
            <a:grpFill/>
            <a:ln>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4" name="组合 63"/>
          <p:cNvGrpSpPr/>
          <p:nvPr/>
        </p:nvGrpSpPr>
        <p:grpSpPr>
          <a:xfrm>
            <a:off x="4370829" y="3527263"/>
            <a:ext cx="3933010" cy="149652"/>
            <a:chOff x="4906190" y="3870732"/>
            <a:chExt cx="3933010" cy="166280"/>
          </a:xfrm>
          <a:solidFill>
            <a:schemeClr val="accent1">
              <a:lumMod val="75000"/>
            </a:schemeClr>
          </a:solidFill>
        </p:grpSpPr>
        <p:sp>
          <p:nvSpPr>
            <p:cNvPr id="65" name="矩形 64"/>
            <p:cNvSpPr/>
            <p:nvPr/>
          </p:nvSpPr>
          <p:spPr>
            <a:xfrm>
              <a:off x="4906190" y="3870732"/>
              <a:ext cx="166280" cy="1662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0"/>
            </a:p>
          </p:txBody>
        </p:sp>
        <p:cxnSp>
          <p:nvCxnSpPr>
            <p:cNvPr id="66" name="直接连接符 65"/>
            <p:cNvCxnSpPr/>
            <p:nvPr/>
          </p:nvCxnSpPr>
          <p:spPr>
            <a:xfrm>
              <a:off x="5072470" y="3941172"/>
              <a:ext cx="3766730" cy="0"/>
            </a:xfrm>
            <a:prstGeom prst="line">
              <a:avLst/>
            </a:prstGeom>
            <a:grpFill/>
            <a:ln>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67" name="TextBox 66"/>
          <p:cNvSpPr txBox="1"/>
          <p:nvPr/>
        </p:nvSpPr>
        <p:spPr>
          <a:xfrm>
            <a:off x="4370830" y="1540210"/>
            <a:ext cx="3933010" cy="732498"/>
          </a:xfrm>
          <a:prstGeom prst="rect">
            <a:avLst/>
          </a:prstGeom>
          <a:noFill/>
        </p:spPr>
        <p:txBody>
          <a:bodyPr wrap="square" lIns="91431" tIns="45715" rIns="91431" bIns="45715" rtlCol="0">
            <a:spAutoFit/>
          </a:bodyPr>
          <a:lstStyle/>
          <a:p>
            <a:pPr algn="just">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gn="just">
              <a:lnSpc>
                <a:spcPct val="130000"/>
              </a:lnSpc>
            </a:pP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8" name="TextBox 67"/>
          <p:cNvSpPr txBox="1"/>
          <p:nvPr/>
        </p:nvSpPr>
        <p:spPr>
          <a:xfrm>
            <a:off x="4370830" y="2680371"/>
            <a:ext cx="3933010" cy="732498"/>
          </a:xfrm>
          <a:prstGeom prst="rect">
            <a:avLst/>
          </a:prstGeom>
          <a:noFill/>
        </p:spPr>
        <p:txBody>
          <a:bodyPr wrap="square" lIns="91431" tIns="45715" rIns="91431" bIns="45715" rtlCol="0">
            <a:spAutoFit/>
          </a:bodyPr>
          <a:lstStyle/>
          <a:p>
            <a:pPr algn="just">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gn="just">
              <a:lnSpc>
                <a:spcPct val="130000"/>
              </a:lnSpc>
            </a:pP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9" name="TextBox 68"/>
          <p:cNvSpPr txBox="1"/>
          <p:nvPr/>
        </p:nvSpPr>
        <p:spPr>
          <a:xfrm>
            <a:off x="4370830" y="3742753"/>
            <a:ext cx="3933010" cy="732498"/>
          </a:xfrm>
          <a:prstGeom prst="rect">
            <a:avLst/>
          </a:prstGeom>
          <a:noFill/>
        </p:spPr>
        <p:txBody>
          <a:bodyPr wrap="square" lIns="91431" tIns="45715" rIns="91431" bIns="45715" rtlCol="0">
            <a:spAutoFit/>
          </a:bodyPr>
          <a:lstStyle/>
          <a:p>
            <a:pPr algn="just">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gn="just">
              <a:lnSpc>
                <a:spcPct val="130000"/>
              </a:lnSpc>
            </a:pP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1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fade">
                                      <p:cBhvr>
                                        <p:cTn id="11" dur="500"/>
                                        <p:tgtEl>
                                          <p:spTgt spid="4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barn(inVertical)">
                                      <p:cBhvr>
                                        <p:cTn id="19" dur="500"/>
                                        <p:tgtEl>
                                          <p:spTgt spid="67"/>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barn(inVertical)">
                                      <p:cBhvr>
                                        <p:cTn id="27" dur="500"/>
                                        <p:tgtEl>
                                          <p:spTgt spid="68"/>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500"/>
                                        <p:tgtEl>
                                          <p:spTgt spid="4"/>
                                        </p:tgtEl>
                                      </p:cBhvr>
                                    </p:animEffect>
                                  </p:childTnLst>
                                </p:cTn>
                              </p:par>
                            </p:childTnLst>
                          </p:cTn>
                        </p:par>
                        <p:par>
                          <p:cTn id="32" fill="hold">
                            <p:stCondLst>
                              <p:cond delay="3500"/>
                            </p:stCondLst>
                            <p:childTnLst>
                              <p:par>
                                <p:cTn id="33" presetID="16" presetClass="entr" presetSubtype="21" fill="hold" grpId="0"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barn(inVertical)">
                                      <p:cBhvr>
                                        <p:cTn id="35"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67" grpId="0"/>
      <p:bldP spid="68" grpId="0"/>
      <p:bldP spid="6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istrator\Desktop\00.jpg"/>
          <p:cNvPicPr>
            <a:picLocks noChangeAspect="1" noChangeArrowheads="1"/>
          </p:cNvPicPr>
          <p:nvPr/>
        </p:nvPicPr>
        <p:blipFill>
          <a:blip r:embed="rId3" cstate="print"/>
          <a:srcRect/>
          <a:stretch>
            <a:fillRect/>
          </a:stretch>
        </p:blipFill>
        <p:spPr bwMode="auto">
          <a:xfrm>
            <a:off x="0" y="-4762"/>
            <a:ext cx="9144000" cy="5148262"/>
          </a:xfrm>
          <a:prstGeom prst="rect">
            <a:avLst/>
          </a:prstGeom>
          <a:noFill/>
        </p:spPr>
      </p:pic>
      <p:pic>
        <p:nvPicPr>
          <p:cNvPr id="1027" name="Picture 3" descr="C:\Users\Administrator\Desktop\d352779af3c12085918e1f8187fc1523副本.png"/>
          <p:cNvPicPr>
            <a:picLocks noChangeAspect="1" noChangeArrowheads="1"/>
          </p:cNvPicPr>
          <p:nvPr/>
        </p:nvPicPr>
        <p:blipFill>
          <a:blip r:embed="rId4" cstate="print"/>
          <a:srcRect/>
          <a:stretch>
            <a:fillRect/>
          </a:stretch>
        </p:blipFill>
        <p:spPr bwMode="auto">
          <a:xfrm>
            <a:off x="539552" y="0"/>
            <a:ext cx="8352928" cy="4176464"/>
          </a:xfrm>
          <a:prstGeom prst="rect">
            <a:avLst/>
          </a:prstGeom>
          <a:noFill/>
        </p:spPr>
      </p:pic>
      <p:sp>
        <p:nvSpPr>
          <p:cNvPr id="14" name="文本框 12"/>
          <p:cNvSpPr txBox="1"/>
          <p:nvPr/>
        </p:nvSpPr>
        <p:spPr>
          <a:xfrm>
            <a:off x="5684908" y="3325915"/>
            <a:ext cx="1459374" cy="253916"/>
          </a:xfrm>
          <a:prstGeom prst="rect">
            <a:avLst/>
          </a:prstGeom>
          <a:noFill/>
        </p:spPr>
        <p:txBody>
          <a:bodyPr wrap="none" lIns="68580" tIns="34290" rIns="68580" bIns="34290" rtlCol="0">
            <a:spAutoFit/>
          </a:bodyPr>
          <a:lstStyle/>
          <a:p>
            <a:r>
              <a:rPr lang="zh-CN" altLang="en-US" sz="1200" dirty="0">
                <a:solidFill>
                  <a:schemeClr val="tx1">
                    <a:lumMod val="95000"/>
                    <a:lumOff val="5000"/>
                  </a:schemeClr>
                </a:solidFill>
                <a:latin typeface="微软雅黑" panose="020B0503020204020204" pitchFamily="82" charset="2"/>
                <a:ea typeface="微软雅黑" panose="020B0503020204020204" pitchFamily="82" charset="2"/>
              </a:rPr>
              <a:t>建党节的精神内涵  </a:t>
            </a:r>
          </a:p>
        </p:txBody>
      </p:sp>
      <p:sp>
        <p:nvSpPr>
          <p:cNvPr id="15" name="文本框 18"/>
          <p:cNvSpPr txBox="1"/>
          <p:nvPr/>
        </p:nvSpPr>
        <p:spPr>
          <a:xfrm>
            <a:off x="2308532" y="2753069"/>
            <a:ext cx="4639732" cy="484748"/>
          </a:xfrm>
          <a:prstGeom prst="rect">
            <a:avLst/>
          </a:prstGeom>
          <a:noFill/>
        </p:spPr>
        <p:txBody>
          <a:bodyPr wrap="none" lIns="68580" tIns="34290" rIns="68580" bIns="34290" rtlCol="0">
            <a:spAutoFit/>
          </a:bodyPr>
          <a:lstStyle/>
          <a:p>
            <a:r>
              <a:rPr lang="zh-CN" altLang="en-US" sz="2700" spc="225" dirty="0">
                <a:solidFill>
                  <a:srgbClr val="C00000"/>
                </a:solidFill>
                <a:latin typeface="微软雅黑" panose="020B0503020204020204" pitchFamily="82" charset="2"/>
                <a:ea typeface="微软雅黑" panose="020B0503020204020204" pitchFamily="82" charset="2"/>
              </a:rPr>
              <a:t>演讲完毕，谢谢您的观看！</a:t>
            </a:r>
          </a:p>
        </p:txBody>
      </p:sp>
      <p:sp>
        <p:nvSpPr>
          <p:cNvPr id="16" name="文本框 23"/>
          <p:cNvSpPr txBox="1"/>
          <p:nvPr/>
        </p:nvSpPr>
        <p:spPr>
          <a:xfrm>
            <a:off x="2251670" y="3325946"/>
            <a:ext cx="1523494" cy="253916"/>
          </a:xfrm>
          <a:prstGeom prst="rect">
            <a:avLst/>
          </a:prstGeom>
          <a:noFill/>
        </p:spPr>
        <p:txBody>
          <a:bodyPr wrap="none" lIns="68580" tIns="34290" rIns="68580" bIns="34290" rtlCol="0">
            <a:spAutoFit/>
          </a:bodyPr>
          <a:lstStyle/>
          <a:p>
            <a:r>
              <a:rPr lang="zh-CN" altLang="en-US" sz="1200" dirty="0">
                <a:solidFill>
                  <a:schemeClr val="tx1">
                    <a:lumMod val="95000"/>
                    <a:lumOff val="5000"/>
                  </a:schemeClr>
                </a:solidFill>
                <a:latin typeface="微软雅黑" panose="020B0503020204020204" pitchFamily="82" charset="2"/>
                <a:ea typeface="微软雅黑" panose="020B0503020204020204" pitchFamily="82" charset="2"/>
              </a:rPr>
              <a:t>建党节党的历史由来</a:t>
            </a:r>
          </a:p>
        </p:txBody>
      </p:sp>
      <p:sp>
        <p:nvSpPr>
          <p:cNvPr id="17" name="文本框 25"/>
          <p:cNvSpPr txBox="1"/>
          <p:nvPr/>
        </p:nvSpPr>
        <p:spPr>
          <a:xfrm>
            <a:off x="3838763" y="3325915"/>
            <a:ext cx="180579" cy="253916"/>
          </a:xfrm>
          <a:prstGeom prst="rect">
            <a:avLst/>
          </a:prstGeom>
          <a:noFill/>
          <a:ln>
            <a:noFill/>
          </a:ln>
        </p:spPr>
        <p:txBody>
          <a:bodyPr wrap="none" lIns="68580" tIns="34290" rIns="68580" bIns="34290" rtlCol="0">
            <a:spAutoFit/>
          </a:bodyPr>
          <a:lstStyle/>
          <a:p>
            <a:r>
              <a:rPr lang="en-US" altLang="zh-CN" sz="1200" dirty="0">
                <a:solidFill>
                  <a:schemeClr val="tx1">
                    <a:lumMod val="95000"/>
                    <a:lumOff val="5000"/>
                  </a:schemeClr>
                </a:solidFill>
                <a:latin typeface="微软雅黑" panose="020B0503020204020204" pitchFamily="82" charset="2"/>
                <a:ea typeface="微软雅黑" panose="020B0503020204020204" pitchFamily="82" charset="2"/>
              </a:rPr>
              <a:t>|</a:t>
            </a:r>
            <a:endParaRPr lang="zh-CN" altLang="en-US" sz="1200" dirty="0">
              <a:solidFill>
                <a:schemeClr val="tx1">
                  <a:lumMod val="95000"/>
                  <a:lumOff val="5000"/>
                </a:schemeClr>
              </a:solidFill>
              <a:latin typeface="微软雅黑" panose="020B0503020204020204" pitchFamily="82" charset="2"/>
              <a:ea typeface="微软雅黑" panose="020B0503020204020204" pitchFamily="82" charset="2"/>
            </a:endParaRPr>
          </a:p>
        </p:txBody>
      </p:sp>
      <p:sp>
        <p:nvSpPr>
          <p:cNvPr id="18" name="文本框 33"/>
          <p:cNvSpPr txBox="1"/>
          <p:nvPr/>
        </p:nvSpPr>
        <p:spPr>
          <a:xfrm>
            <a:off x="5555382" y="3325915"/>
            <a:ext cx="180579" cy="253916"/>
          </a:xfrm>
          <a:prstGeom prst="rect">
            <a:avLst/>
          </a:prstGeom>
          <a:noFill/>
          <a:ln>
            <a:noFill/>
          </a:ln>
        </p:spPr>
        <p:txBody>
          <a:bodyPr wrap="none" lIns="68580" tIns="34290" rIns="68580" bIns="34290" rtlCol="0">
            <a:spAutoFit/>
          </a:bodyPr>
          <a:lstStyle/>
          <a:p>
            <a:r>
              <a:rPr lang="en-US" altLang="zh-CN" sz="1200" dirty="0">
                <a:solidFill>
                  <a:schemeClr val="tx1">
                    <a:lumMod val="95000"/>
                    <a:lumOff val="5000"/>
                  </a:schemeClr>
                </a:solidFill>
                <a:latin typeface="微软雅黑" panose="020B0503020204020204" pitchFamily="82" charset="2"/>
                <a:ea typeface="微软雅黑" panose="020B0503020204020204" pitchFamily="82" charset="2"/>
              </a:rPr>
              <a:t>|</a:t>
            </a:r>
            <a:endParaRPr lang="zh-CN" altLang="en-US" sz="1200" dirty="0">
              <a:solidFill>
                <a:schemeClr val="tx1">
                  <a:lumMod val="95000"/>
                  <a:lumOff val="5000"/>
                </a:schemeClr>
              </a:solidFill>
              <a:latin typeface="微软雅黑" panose="020B0503020204020204" pitchFamily="82" charset="2"/>
              <a:ea typeface="微软雅黑" panose="020B0503020204020204" pitchFamily="82" charset="2"/>
            </a:endParaRPr>
          </a:p>
        </p:txBody>
      </p:sp>
      <p:sp>
        <p:nvSpPr>
          <p:cNvPr id="19" name="文本框 34"/>
          <p:cNvSpPr txBox="1"/>
          <p:nvPr/>
        </p:nvSpPr>
        <p:spPr>
          <a:xfrm>
            <a:off x="3968289" y="3325946"/>
            <a:ext cx="1677383" cy="253916"/>
          </a:xfrm>
          <a:prstGeom prst="rect">
            <a:avLst/>
          </a:prstGeom>
          <a:noFill/>
        </p:spPr>
        <p:txBody>
          <a:bodyPr wrap="none" lIns="68580" tIns="34290" rIns="68580" bIns="34290" rtlCol="0">
            <a:spAutoFit/>
          </a:bodyPr>
          <a:lstStyle/>
          <a:p>
            <a:r>
              <a:rPr lang="zh-CN" altLang="en-US" sz="1200" dirty="0">
                <a:solidFill>
                  <a:schemeClr val="tx1">
                    <a:lumMod val="95000"/>
                    <a:lumOff val="5000"/>
                  </a:schemeClr>
                </a:solidFill>
                <a:latin typeface="微软雅黑" panose="020B0503020204020204" pitchFamily="82" charset="2"/>
                <a:ea typeface="微软雅黑" panose="020B0503020204020204" pitchFamily="82" charset="2"/>
              </a:rPr>
              <a:t>精细解读政府工作报告</a:t>
            </a:r>
          </a:p>
        </p:txBody>
      </p:sp>
      <p:cxnSp>
        <p:nvCxnSpPr>
          <p:cNvPr id="20" name="直接连接符 19"/>
          <p:cNvCxnSpPr/>
          <p:nvPr/>
        </p:nvCxnSpPr>
        <p:spPr>
          <a:xfrm>
            <a:off x="1835696" y="2688765"/>
            <a:ext cx="5767163"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835696" y="3272985"/>
            <a:ext cx="5767163"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advClick="0" advTm="1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3"/>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027"/>
                                        </p:tgtEl>
                                        <p:attrNameLst>
                                          <p:attrName>style.visibility</p:attrName>
                                        </p:attrNameLst>
                                      </p:cBhvr>
                                      <p:to>
                                        <p:strVal val="visible"/>
                                      </p:to>
                                    </p:set>
                                    <p:animEffect transition="in" filter="fade">
                                      <p:cBhvr>
                                        <p:cTn id="14" dur="1000"/>
                                        <p:tgtEl>
                                          <p:spTgt spid="1027"/>
                                        </p:tgtEl>
                                      </p:cBhvr>
                                    </p:animEffect>
                                    <p:anim calcmode="lin" valueType="num">
                                      <p:cBhvr>
                                        <p:cTn id="15" dur="1000" fill="hold"/>
                                        <p:tgtEl>
                                          <p:spTgt spid="1027"/>
                                        </p:tgtEl>
                                        <p:attrNameLst>
                                          <p:attrName>ppt_x</p:attrName>
                                        </p:attrNameLst>
                                      </p:cBhvr>
                                      <p:tavLst>
                                        <p:tav tm="0">
                                          <p:val>
                                            <p:strVal val="#ppt_x"/>
                                          </p:val>
                                        </p:tav>
                                        <p:tav tm="100000">
                                          <p:val>
                                            <p:strVal val="#ppt_x"/>
                                          </p:val>
                                        </p:tav>
                                      </p:tavLst>
                                    </p:anim>
                                    <p:anim calcmode="lin" valueType="num">
                                      <p:cBhvr>
                                        <p:cTn id="16" dur="1000" fill="hold"/>
                                        <p:tgtEl>
                                          <p:spTgt spid="1027"/>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right)">
                                      <p:cBhvr>
                                        <p:cTn id="20" dur="500"/>
                                        <p:tgtEl>
                                          <p:spTgt spid="20"/>
                                        </p:tgtEl>
                                      </p:cBhvr>
                                    </p:animEffect>
                                  </p:childTnLst>
                                </p:cTn>
                              </p:par>
                              <p:par>
                                <p:cTn id="21" presetID="22" presetClass="entr" presetSubtype="8"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childTnLst>
                          </p:cTn>
                        </p:par>
                        <p:par>
                          <p:cTn id="30" fill="hold">
                            <p:stCondLst>
                              <p:cond delay="2000"/>
                            </p:stCondLst>
                            <p:childTnLst>
                              <p:par>
                                <p:cTn id="31" presetID="26" presetClass="emph" presetSubtype="0" fill="hold" grpId="1" nodeType="afterEffect">
                                  <p:stCondLst>
                                    <p:cond delay="0"/>
                                  </p:stCondLst>
                                  <p:childTnLst>
                                    <p:animEffect transition="out" filter="fade">
                                      <p:cBhvr>
                                        <p:cTn id="32" dur="500" tmFilter="0, 0; .2, .5; .8, .5; 1, 0"/>
                                        <p:tgtEl>
                                          <p:spTgt spid="15"/>
                                        </p:tgtEl>
                                      </p:cBhvr>
                                    </p:animEffect>
                                    <p:animScale>
                                      <p:cBhvr>
                                        <p:cTn id="33" dur="250" autoRev="1" fill="hold"/>
                                        <p:tgtEl>
                                          <p:spTgt spid="15"/>
                                        </p:tgtEl>
                                      </p:cBhvr>
                                      <p:by x="105000" y="105000"/>
                                    </p:animScale>
                                  </p:childTnLst>
                                </p:cTn>
                              </p:par>
                            </p:childTnLst>
                          </p:cTn>
                        </p:par>
                        <p:par>
                          <p:cTn id="34" fill="hold">
                            <p:stCondLst>
                              <p:cond delay="2500"/>
                            </p:stCondLst>
                            <p:childTnLst>
                              <p:par>
                                <p:cTn id="35" presetID="26" presetClass="emph" presetSubtype="0" fill="hold" grpId="2" nodeType="afterEffect">
                                  <p:stCondLst>
                                    <p:cond delay="0"/>
                                  </p:stCondLst>
                                  <p:childTnLst>
                                    <p:animEffect transition="out" filter="fade">
                                      <p:cBhvr>
                                        <p:cTn id="36" dur="500" tmFilter="0, 0; .2, .5; .8, .5; 1, 0"/>
                                        <p:tgtEl>
                                          <p:spTgt spid="15"/>
                                        </p:tgtEl>
                                      </p:cBhvr>
                                    </p:animEffect>
                                    <p:animScale>
                                      <p:cBhvr>
                                        <p:cTn id="37" dur="250" autoRev="1" fill="hold"/>
                                        <p:tgtEl>
                                          <p:spTgt spid="15"/>
                                        </p:tgtEl>
                                      </p:cBhvr>
                                      <p:by x="105000" y="105000"/>
                                    </p:animScale>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1000"/>
                                        <p:tgtEl>
                                          <p:spTgt spid="16"/>
                                        </p:tgtEl>
                                      </p:cBhvr>
                                    </p:animEffect>
                                    <p:anim calcmode="lin" valueType="num">
                                      <p:cBhvr>
                                        <p:cTn id="42" dur="1000" fill="hold"/>
                                        <p:tgtEl>
                                          <p:spTgt spid="16"/>
                                        </p:tgtEl>
                                        <p:attrNameLst>
                                          <p:attrName>ppt_x</p:attrName>
                                        </p:attrNameLst>
                                      </p:cBhvr>
                                      <p:tavLst>
                                        <p:tav tm="0">
                                          <p:val>
                                            <p:strVal val="#ppt_x"/>
                                          </p:val>
                                        </p:tav>
                                        <p:tav tm="100000">
                                          <p:val>
                                            <p:strVal val="#ppt_x"/>
                                          </p:val>
                                        </p:tav>
                                      </p:tavLst>
                                    </p:anim>
                                    <p:anim calcmode="lin" valueType="num">
                                      <p:cBhvr>
                                        <p:cTn id="43" dur="1000" fill="hold"/>
                                        <p:tgtEl>
                                          <p:spTgt spid="16"/>
                                        </p:tgtEl>
                                        <p:attrNameLst>
                                          <p:attrName>ppt_y</p:attrName>
                                        </p:attrNameLst>
                                      </p:cBhvr>
                                      <p:tavLst>
                                        <p:tav tm="0">
                                          <p:val>
                                            <p:strVal val="#ppt_y+.1"/>
                                          </p:val>
                                        </p:tav>
                                        <p:tav tm="100000">
                                          <p:val>
                                            <p:strVal val="#ppt_y"/>
                                          </p:val>
                                        </p:tav>
                                      </p:tavLst>
                                    </p:anim>
                                  </p:childTnLst>
                                </p:cTn>
                              </p:par>
                            </p:childTnLst>
                          </p:cTn>
                        </p:par>
                        <p:par>
                          <p:cTn id="44" fill="hold">
                            <p:stCondLst>
                              <p:cond delay="4000"/>
                            </p:stCondLst>
                            <p:childTnLst>
                              <p:par>
                                <p:cTn id="45" presetID="16" presetClass="entr" presetSubtype="42"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barn(outHorizontal)">
                                      <p:cBhvr>
                                        <p:cTn id="47" dur="500"/>
                                        <p:tgtEl>
                                          <p:spTgt spid="17"/>
                                        </p:tgtEl>
                                      </p:cBhvr>
                                    </p:animEffect>
                                  </p:childTnLst>
                                </p:cTn>
                              </p:par>
                            </p:childTnLst>
                          </p:cTn>
                        </p:par>
                        <p:par>
                          <p:cTn id="48" fill="hold">
                            <p:stCondLst>
                              <p:cond delay="4500"/>
                            </p:stCondLst>
                            <p:childTnLst>
                              <p:par>
                                <p:cTn id="49" presetID="42" presetClass="entr" presetSubtype="0"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1000"/>
                                        <p:tgtEl>
                                          <p:spTgt spid="19"/>
                                        </p:tgtEl>
                                      </p:cBhvr>
                                    </p:animEffect>
                                    <p:anim calcmode="lin" valueType="num">
                                      <p:cBhvr>
                                        <p:cTn id="52" dur="1000" fill="hold"/>
                                        <p:tgtEl>
                                          <p:spTgt spid="19"/>
                                        </p:tgtEl>
                                        <p:attrNameLst>
                                          <p:attrName>ppt_x</p:attrName>
                                        </p:attrNameLst>
                                      </p:cBhvr>
                                      <p:tavLst>
                                        <p:tav tm="0">
                                          <p:val>
                                            <p:strVal val="#ppt_x"/>
                                          </p:val>
                                        </p:tav>
                                        <p:tav tm="100000">
                                          <p:val>
                                            <p:strVal val="#ppt_x"/>
                                          </p:val>
                                        </p:tav>
                                      </p:tavLst>
                                    </p:anim>
                                    <p:anim calcmode="lin" valueType="num">
                                      <p:cBhvr>
                                        <p:cTn id="53" dur="1000" fill="hold"/>
                                        <p:tgtEl>
                                          <p:spTgt spid="19"/>
                                        </p:tgtEl>
                                        <p:attrNameLst>
                                          <p:attrName>ppt_y</p:attrName>
                                        </p:attrNameLst>
                                      </p:cBhvr>
                                      <p:tavLst>
                                        <p:tav tm="0">
                                          <p:val>
                                            <p:strVal val="#ppt_y+.1"/>
                                          </p:val>
                                        </p:tav>
                                        <p:tav tm="100000">
                                          <p:val>
                                            <p:strVal val="#ppt_y"/>
                                          </p:val>
                                        </p:tav>
                                      </p:tavLst>
                                    </p:anim>
                                  </p:childTnLst>
                                </p:cTn>
                              </p:par>
                            </p:childTnLst>
                          </p:cTn>
                        </p:par>
                        <p:par>
                          <p:cTn id="54" fill="hold">
                            <p:stCondLst>
                              <p:cond delay="5500"/>
                            </p:stCondLst>
                            <p:childTnLst>
                              <p:par>
                                <p:cTn id="55" presetID="16" presetClass="entr" presetSubtype="42"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barn(outHorizontal)">
                                      <p:cBhvr>
                                        <p:cTn id="57" dur="500"/>
                                        <p:tgtEl>
                                          <p:spTgt spid="18"/>
                                        </p:tgtEl>
                                      </p:cBhvr>
                                    </p:animEffect>
                                  </p:childTnLst>
                                </p:cTn>
                              </p:par>
                            </p:childTnLst>
                          </p:cTn>
                        </p:par>
                        <p:par>
                          <p:cTn id="58" fill="hold">
                            <p:stCondLst>
                              <p:cond delay="6000"/>
                            </p:stCondLst>
                            <p:childTnLst>
                              <p:par>
                                <p:cTn id="59" presetID="42" presetClass="entr" presetSubtype="0"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1000"/>
                                        <p:tgtEl>
                                          <p:spTgt spid="14"/>
                                        </p:tgtEl>
                                      </p:cBhvr>
                                    </p:animEffect>
                                    <p:anim calcmode="lin" valueType="num">
                                      <p:cBhvr>
                                        <p:cTn id="62" dur="1000" fill="hold"/>
                                        <p:tgtEl>
                                          <p:spTgt spid="14"/>
                                        </p:tgtEl>
                                        <p:attrNameLst>
                                          <p:attrName>ppt_x</p:attrName>
                                        </p:attrNameLst>
                                      </p:cBhvr>
                                      <p:tavLst>
                                        <p:tav tm="0">
                                          <p:val>
                                            <p:strVal val="#ppt_x"/>
                                          </p:val>
                                        </p:tav>
                                        <p:tav tm="100000">
                                          <p:val>
                                            <p:strVal val="#ppt_x"/>
                                          </p:val>
                                        </p:tav>
                                      </p:tavLst>
                                    </p:anim>
                                    <p:anim calcmode="lin" valueType="num">
                                      <p:cBhvr>
                                        <p:cTn id="6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5" grpId="1"/>
      <p:bldP spid="15" grpId="2"/>
      <p:bldP spid="16" grpId="0"/>
      <p:bldP spid="17" grpId="0" animBg="1"/>
      <p:bldP spid="18" grpId="0" animBg="1"/>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C:\Users\Administrator\Desktop\00.jpg"/>
          <p:cNvPicPr>
            <a:picLocks noChangeAspect="1" noChangeArrowheads="1"/>
          </p:cNvPicPr>
          <p:nvPr/>
        </p:nvPicPr>
        <p:blipFill>
          <a:blip r:embed="rId3" cstate="print"/>
          <a:srcRect/>
          <a:stretch>
            <a:fillRect/>
          </a:stretch>
        </p:blipFill>
        <p:spPr bwMode="auto">
          <a:xfrm>
            <a:off x="0" y="0"/>
            <a:ext cx="9144000" cy="5148262"/>
          </a:xfrm>
          <a:prstGeom prst="rect">
            <a:avLst/>
          </a:prstGeom>
          <a:noFill/>
        </p:spPr>
      </p:pic>
      <p:sp>
        <p:nvSpPr>
          <p:cNvPr id="4" name="文本框 4"/>
          <p:cNvSpPr txBox="1"/>
          <p:nvPr/>
        </p:nvSpPr>
        <p:spPr>
          <a:xfrm>
            <a:off x="4095641" y="2620723"/>
            <a:ext cx="3877985" cy="584775"/>
          </a:xfrm>
          <a:prstGeom prst="rect">
            <a:avLst/>
          </a:prstGeom>
          <a:noFill/>
        </p:spPr>
        <p:txBody>
          <a:bodyPr wrap="none" rtlCol="0">
            <a:spAutoFit/>
          </a:bodyPr>
          <a:lstStyle/>
          <a:p>
            <a:r>
              <a:rPr lang="zh-CN" altLang="en-US" sz="3200" b="1" dirty="0">
                <a:solidFill>
                  <a:srgbClr val="C00000"/>
                </a:solidFill>
                <a:latin typeface="微软雅黑" panose="020B0503020204020204" pitchFamily="82" charset="2"/>
                <a:ea typeface="微软雅黑" panose="020B0503020204020204" pitchFamily="82" charset="2"/>
              </a:rPr>
              <a:t>新民主主义革命时期</a:t>
            </a:r>
          </a:p>
        </p:txBody>
      </p:sp>
      <p:sp>
        <p:nvSpPr>
          <p:cNvPr id="5" name="矩形: 圆角 8"/>
          <p:cNvSpPr/>
          <p:nvPr/>
        </p:nvSpPr>
        <p:spPr>
          <a:xfrm>
            <a:off x="4179209" y="2187684"/>
            <a:ext cx="1673364" cy="32273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E4D4AD"/>
                </a:solidFill>
                <a:latin typeface="微软雅黑" panose="020B0503020204020204" pitchFamily="82" charset="2"/>
                <a:ea typeface="微软雅黑" panose="020B0503020204020204" pitchFamily="82" charset="2"/>
              </a:rPr>
              <a:t>政府工作报告</a:t>
            </a:r>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88273" y="1861329"/>
            <a:ext cx="514691" cy="279049"/>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16177" y="1059582"/>
            <a:ext cx="229441" cy="198435"/>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23915" y="1501956"/>
            <a:ext cx="328658" cy="210837"/>
          </a:xfrm>
          <a:prstGeom prst="rect">
            <a:avLst/>
          </a:prstGeom>
        </p:spPr>
      </p:pic>
      <p:cxnSp>
        <p:nvCxnSpPr>
          <p:cNvPr id="9" name="直接连接符 8"/>
          <p:cNvCxnSpPr>
            <a:cxnSpLocks/>
          </p:cNvCxnSpPr>
          <p:nvPr/>
        </p:nvCxnSpPr>
        <p:spPr>
          <a:xfrm>
            <a:off x="3831825" y="2140378"/>
            <a:ext cx="0" cy="103744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123728" y="1966396"/>
            <a:ext cx="1234562" cy="1270037"/>
          </a:xfrm>
          <a:prstGeom prst="rect">
            <a:avLst/>
          </a:prstGeom>
        </p:spPr>
      </p:pic>
    </p:spTree>
  </p:cSld>
  <p:clrMapOvr>
    <a:masterClrMapping/>
  </p:clrMapOvr>
  <p:transition spd="med" advClick="0" advTm="1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outHorizontal)">
                                      <p:cBhvr>
                                        <p:cTn id="13" dur="500"/>
                                        <p:tgtEl>
                                          <p:spTgt spid="9"/>
                                        </p:tgtEl>
                                      </p:cBhvr>
                                    </p:animEffect>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iterate type="lt">
                                    <p:tmPct val="10000"/>
                                  </p:iterate>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1+#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childTnLst>
                          </p:cTn>
                        </p:par>
                        <p:par>
                          <p:cTn id="24" fill="hold">
                            <p:stCondLst>
                              <p:cond delay="2400"/>
                            </p:stCondLst>
                            <p:childTnLst>
                              <p:par>
                                <p:cTn id="25" presetID="2" presetClass="entr" presetSubtype="3"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1+#ppt_w/2"/>
                                          </p:val>
                                        </p:tav>
                                        <p:tav tm="100000">
                                          <p:val>
                                            <p:strVal val="#ppt_x"/>
                                          </p:val>
                                        </p:tav>
                                      </p:tavLst>
                                    </p:anim>
                                    <p:anim calcmode="lin" valueType="num">
                                      <p:cBhvr additive="base">
                                        <p:cTn id="28" dur="500" fill="hold"/>
                                        <p:tgtEl>
                                          <p:spTgt spid="6"/>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1+#ppt_w/2"/>
                                          </p:val>
                                        </p:tav>
                                        <p:tav tm="100000">
                                          <p:val>
                                            <p:strVal val="#ppt_x"/>
                                          </p:val>
                                        </p:tav>
                                      </p:tavLst>
                                    </p:anim>
                                    <p:anim calcmode="lin" valueType="num">
                                      <p:cBhvr additive="base">
                                        <p:cTn id="32" dur="500" fill="hold"/>
                                        <p:tgtEl>
                                          <p:spTgt spid="7"/>
                                        </p:tgtEl>
                                        <p:attrNameLst>
                                          <p:attrName>ppt_y</p:attrName>
                                        </p:attrNameLst>
                                      </p:cBhvr>
                                      <p:tavLst>
                                        <p:tav tm="0">
                                          <p:val>
                                            <p:strVal val="0-#ppt_h/2"/>
                                          </p:val>
                                        </p:tav>
                                        <p:tav tm="100000">
                                          <p:val>
                                            <p:strVal val="#ppt_y"/>
                                          </p:val>
                                        </p:tav>
                                      </p:tavLst>
                                    </p:anim>
                                  </p:childTnLst>
                                </p:cTn>
                              </p:par>
                              <p:par>
                                <p:cTn id="33" presetID="2" presetClass="entr" presetSubtype="3" fill="hold"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1+#ppt_w/2"/>
                                          </p:val>
                                        </p:tav>
                                        <p:tav tm="100000">
                                          <p:val>
                                            <p:strVal val="#ppt_x"/>
                                          </p:val>
                                        </p:tav>
                                      </p:tavLst>
                                    </p:anim>
                                    <p:anim calcmode="lin" valueType="num">
                                      <p:cBhvr additive="base">
                                        <p:cTn id="36"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50" presetClass="entr" presetSubtype="0" decel="100000" fill="hold" nodeType="click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1000" fill="hold"/>
                                        <p:tgtEl>
                                          <p:spTgt spid="11"/>
                                        </p:tgtEl>
                                        <p:attrNameLst>
                                          <p:attrName>ppt_w</p:attrName>
                                        </p:attrNameLst>
                                      </p:cBhvr>
                                      <p:tavLst>
                                        <p:tav tm="0">
                                          <p:val>
                                            <p:strVal val="#ppt_w+.3"/>
                                          </p:val>
                                        </p:tav>
                                        <p:tav tm="100000">
                                          <p:val>
                                            <p:strVal val="#ppt_w"/>
                                          </p:val>
                                        </p:tav>
                                      </p:tavLst>
                                    </p:anim>
                                    <p:anim calcmode="lin" valueType="num">
                                      <p:cBhvr>
                                        <p:cTn id="42" dur="1000" fill="hold"/>
                                        <p:tgtEl>
                                          <p:spTgt spid="11"/>
                                        </p:tgtEl>
                                        <p:attrNameLst>
                                          <p:attrName>ppt_h</p:attrName>
                                        </p:attrNameLst>
                                      </p:cBhvr>
                                      <p:tavLst>
                                        <p:tav tm="0">
                                          <p:val>
                                            <p:strVal val="#ppt_h"/>
                                          </p:val>
                                        </p:tav>
                                        <p:tav tm="100000">
                                          <p:val>
                                            <p:strVal val="#ppt_h"/>
                                          </p:val>
                                        </p:tav>
                                      </p:tavLst>
                                    </p:anim>
                                    <p:animEffect transition="in" filter="fade">
                                      <p:cBhvr>
                                        <p:cTn id="4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452"/>
          <p:cNvSpPr/>
          <p:nvPr/>
        </p:nvSpPr>
        <p:spPr>
          <a:xfrm>
            <a:off x="854117" y="2165643"/>
            <a:ext cx="1719613" cy="1959152"/>
          </a:xfrm>
          <a:prstGeom prst="roundRect">
            <a:avLst>
              <a:gd name="adj" fmla="val 6924"/>
            </a:avLst>
          </a:prstGeom>
          <a:ln w="12700">
            <a:solidFill>
              <a:srgbClr val="A6AAA9"/>
            </a:solidFill>
            <a:miter lim="400000"/>
          </a:ln>
        </p:spPr>
        <p:txBody>
          <a:bodyPr lIns="14287" tIns="14287" rIns="14287" bIns="14287" anchor="ctr"/>
          <a:lstStyle/>
          <a:p>
            <a:pPr lvl="0"/>
            <a:endParaRPr sz="1300" dirty="0">
              <a:latin typeface="微软雅黑" panose="020B0503020204020204" pitchFamily="34" charset="-122"/>
              <a:ea typeface="微软雅黑" panose="020B0503020204020204" pitchFamily="34" charset="-122"/>
            </a:endParaRPr>
          </a:p>
        </p:txBody>
      </p:sp>
      <p:sp>
        <p:nvSpPr>
          <p:cNvPr id="3" name="Shape 1454"/>
          <p:cNvSpPr/>
          <p:nvPr/>
        </p:nvSpPr>
        <p:spPr>
          <a:xfrm>
            <a:off x="2764614" y="2165643"/>
            <a:ext cx="1719614" cy="1959152"/>
          </a:xfrm>
          <a:prstGeom prst="roundRect">
            <a:avLst>
              <a:gd name="adj" fmla="val 6924"/>
            </a:avLst>
          </a:prstGeom>
          <a:ln w="12700">
            <a:solidFill>
              <a:srgbClr val="A6AAA9"/>
            </a:solidFill>
            <a:miter lim="400000"/>
          </a:ln>
        </p:spPr>
        <p:txBody>
          <a:bodyPr lIns="14287" tIns="14287" rIns="14287" bIns="14287" anchor="ctr"/>
          <a:lstStyle/>
          <a:p>
            <a:pPr lvl="0"/>
            <a:endParaRPr sz="1300" dirty="0">
              <a:latin typeface="微软雅黑" panose="020B0503020204020204" pitchFamily="34" charset="-122"/>
              <a:ea typeface="微软雅黑" panose="020B0503020204020204" pitchFamily="34" charset="-122"/>
            </a:endParaRPr>
          </a:p>
        </p:txBody>
      </p:sp>
      <p:sp>
        <p:nvSpPr>
          <p:cNvPr id="4" name="Shape 1456"/>
          <p:cNvSpPr/>
          <p:nvPr/>
        </p:nvSpPr>
        <p:spPr>
          <a:xfrm>
            <a:off x="4659774" y="2165643"/>
            <a:ext cx="1719614" cy="1959152"/>
          </a:xfrm>
          <a:prstGeom prst="roundRect">
            <a:avLst>
              <a:gd name="adj" fmla="val 6924"/>
            </a:avLst>
          </a:prstGeom>
          <a:ln w="12700">
            <a:solidFill>
              <a:srgbClr val="A6AAA9"/>
            </a:solidFill>
            <a:miter lim="400000"/>
          </a:ln>
        </p:spPr>
        <p:txBody>
          <a:bodyPr lIns="14287" tIns="14287" rIns="14287" bIns="14287" anchor="ctr"/>
          <a:lstStyle/>
          <a:p>
            <a:pPr lvl="0"/>
            <a:endParaRPr sz="1300" dirty="0">
              <a:latin typeface="微软雅黑" panose="020B0503020204020204" pitchFamily="34" charset="-122"/>
              <a:ea typeface="微软雅黑" panose="020B0503020204020204" pitchFamily="34" charset="-122"/>
            </a:endParaRPr>
          </a:p>
        </p:txBody>
      </p:sp>
      <p:sp>
        <p:nvSpPr>
          <p:cNvPr id="5" name="Shape 1458"/>
          <p:cNvSpPr/>
          <p:nvPr/>
        </p:nvSpPr>
        <p:spPr>
          <a:xfrm>
            <a:off x="6570272" y="2165643"/>
            <a:ext cx="1719614" cy="1959152"/>
          </a:xfrm>
          <a:prstGeom prst="roundRect">
            <a:avLst>
              <a:gd name="adj" fmla="val 6924"/>
            </a:avLst>
          </a:prstGeom>
          <a:ln w="12700">
            <a:solidFill>
              <a:srgbClr val="A6AAA9"/>
            </a:solidFill>
            <a:miter lim="400000"/>
          </a:ln>
        </p:spPr>
        <p:txBody>
          <a:bodyPr lIns="14287" tIns="14287" rIns="14287" bIns="14287" anchor="ctr"/>
          <a:lstStyle/>
          <a:p>
            <a:pPr lvl="0"/>
            <a:endParaRPr sz="1300" dirty="0">
              <a:latin typeface="微软雅黑" panose="020B0503020204020204" pitchFamily="34" charset="-122"/>
              <a:ea typeface="微软雅黑" panose="020B0503020204020204" pitchFamily="34" charset="-122"/>
            </a:endParaRPr>
          </a:p>
        </p:txBody>
      </p:sp>
      <p:sp>
        <p:nvSpPr>
          <p:cNvPr id="6" name="Shape 1460"/>
          <p:cNvSpPr/>
          <p:nvPr/>
        </p:nvSpPr>
        <p:spPr>
          <a:xfrm>
            <a:off x="1080994" y="1536377"/>
            <a:ext cx="1265859" cy="12658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7" tIns="14287" rIns="14287" bIns="14287" numCol="1" anchor="ctr">
            <a:noAutofit/>
          </a:bodyPr>
          <a:lstStyle/>
          <a:p>
            <a:pPr lvl="0"/>
            <a:endParaRPr sz="1300" dirty="0">
              <a:latin typeface="微软雅黑" panose="020B0503020204020204" pitchFamily="34" charset="-122"/>
              <a:ea typeface="微软雅黑" panose="020B0503020204020204" pitchFamily="34" charset="-122"/>
            </a:endParaRPr>
          </a:p>
        </p:txBody>
      </p:sp>
      <p:sp>
        <p:nvSpPr>
          <p:cNvPr id="10" name="Shape 1465"/>
          <p:cNvSpPr/>
          <p:nvPr/>
        </p:nvSpPr>
        <p:spPr>
          <a:xfrm>
            <a:off x="2991492" y="1536377"/>
            <a:ext cx="1265859" cy="12658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14287" tIns="14287" rIns="14287" bIns="14287" numCol="1" anchor="ctr">
            <a:noAutofit/>
          </a:bodyPr>
          <a:lstStyle/>
          <a:p>
            <a:pPr lvl="0"/>
            <a:endParaRPr sz="1300" dirty="0">
              <a:latin typeface="微软雅黑" panose="020B0503020204020204" pitchFamily="34" charset="-122"/>
              <a:ea typeface="微软雅黑" panose="020B0503020204020204" pitchFamily="34" charset="-122"/>
            </a:endParaRPr>
          </a:p>
        </p:txBody>
      </p:sp>
      <p:sp>
        <p:nvSpPr>
          <p:cNvPr id="11" name="Shape 1468"/>
          <p:cNvSpPr/>
          <p:nvPr/>
        </p:nvSpPr>
        <p:spPr>
          <a:xfrm>
            <a:off x="4900054" y="1536479"/>
            <a:ext cx="1263266" cy="12632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14287" tIns="14287" rIns="14287" bIns="14287" numCol="1" anchor="ctr">
            <a:noAutofit/>
          </a:bodyPr>
          <a:lstStyle/>
          <a:p>
            <a:pPr lvl="0"/>
            <a:endParaRPr sz="1300" dirty="0">
              <a:latin typeface="微软雅黑" panose="020B0503020204020204" pitchFamily="34" charset="-122"/>
              <a:ea typeface="微软雅黑" panose="020B0503020204020204" pitchFamily="34" charset="-122"/>
            </a:endParaRPr>
          </a:p>
        </p:txBody>
      </p:sp>
      <p:sp>
        <p:nvSpPr>
          <p:cNvPr id="12" name="Shape 1471"/>
          <p:cNvSpPr/>
          <p:nvPr/>
        </p:nvSpPr>
        <p:spPr>
          <a:xfrm>
            <a:off x="6813784" y="1537672"/>
            <a:ext cx="1263266" cy="12632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14287" tIns="14287" rIns="14287" bIns="14287" numCol="1" anchor="ctr">
            <a:noAutofit/>
          </a:bodyPr>
          <a:lstStyle/>
          <a:p>
            <a:pPr lvl="0"/>
            <a:endParaRPr sz="1300" dirty="0">
              <a:latin typeface="微软雅黑" panose="020B0503020204020204" pitchFamily="34" charset="-122"/>
              <a:ea typeface="微软雅黑" panose="020B0503020204020204" pitchFamily="34" charset="-122"/>
            </a:endParaRPr>
          </a:p>
        </p:txBody>
      </p:sp>
      <p:sp>
        <p:nvSpPr>
          <p:cNvPr id="21" name="Text Placeholder 5"/>
          <p:cNvSpPr txBox="1">
            <a:spLocks/>
          </p:cNvSpPr>
          <p:nvPr/>
        </p:nvSpPr>
        <p:spPr>
          <a:xfrm>
            <a:off x="1052796" y="1952600"/>
            <a:ext cx="1274115" cy="433415"/>
          </a:xfrm>
          <a:prstGeom prst="rect">
            <a:avLst/>
          </a:prstGeom>
        </p:spPr>
        <p:txBody>
          <a:bodyPr lIns="91431" tIns="45715" rIns="91431" bIns="45715"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a:t>
            </a:r>
          </a:p>
        </p:txBody>
      </p:sp>
      <p:sp>
        <p:nvSpPr>
          <p:cNvPr id="22" name="Text Placeholder 6"/>
          <p:cNvSpPr txBox="1">
            <a:spLocks/>
          </p:cNvSpPr>
          <p:nvPr/>
        </p:nvSpPr>
        <p:spPr>
          <a:xfrm>
            <a:off x="943244" y="3006179"/>
            <a:ext cx="1540524" cy="850643"/>
          </a:xfrm>
          <a:prstGeom prst="rect">
            <a:avLst/>
          </a:prstGeom>
        </p:spPr>
        <p:txBody>
          <a:bodyPr lIns="91431" tIns="45715" rIns="91431" bIns="45715"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800" dirty="0">
              <a:solidFill>
                <a:schemeClr val="bg1">
                  <a:lumMod val="50000"/>
                </a:schemeClr>
              </a:solidFill>
              <a:latin typeface="微软雅黑" pitchFamily="34" charset="-122"/>
              <a:ea typeface="微软雅黑" pitchFamily="34" charset="-122"/>
            </a:endParaRPr>
          </a:p>
        </p:txBody>
      </p:sp>
      <p:sp>
        <p:nvSpPr>
          <p:cNvPr id="23" name="Text Placeholder 5"/>
          <p:cNvSpPr txBox="1">
            <a:spLocks/>
          </p:cNvSpPr>
          <p:nvPr/>
        </p:nvSpPr>
        <p:spPr>
          <a:xfrm>
            <a:off x="3057331" y="1952600"/>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a:t>
            </a:r>
          </a:p>
        </p:txBody>
      </p:sp>
      <p:sp>
        <p:nvSpPr>
          <p:cNvPr id="24" name="Text Placeholder 5"/>
          <p:cNvSpPr txBox="1">
            <a:spLocks/>
          </p:cNvSpPr>
          <p:nvPr/>
        </p:nvSpPr>
        <p:spPr>
          <a:xfrm>
            <a:off x="6878326" y="1952600"/>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a:t>
            </a:r>
          </a:p>
        </p:txBody>
      </p:sp>
      <p:sp>
        <p:nvSpPr>
          <p:cNvPr id="25" name="Text Placeholder 6"/>
          <p:cNvSpPr txBox="1">
            <a:spLocks/>
          </p:cNvSpPr>
          <p:nvPr/>
        </p:nvSpPr>
        <p:spPr>
          <a:xfrm>
            <a:off x="2943703" y="3006179"/>
            <a:ext cx="1361434" cy="8506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800" dirty="0">
              <a:solidFill>
                <a:schemeClr val="bg1">
                  <a:lumMod val="50000"/>
                </a:schemeClr>
              </a:solidFill>
              <a:latin typeface="微软雅黑" pitchFamily="34" charset="-122"/>
              <a:ea typeface="微软雅黑" pitchFamily="34" charset="-122"/>
            </a:endParaRPr>
          </a:p>
        </p:txBody>
      </p:sp>
      <p:sp>
        <p:nvSpPr>
          <p:cNvPr id="26" name="Text Placeholder 6"/>
          <p:cNvSpPr txBox="1">
            <a:spLocks/>
          </p:cNvSpPr>
          <p:nvPr/>
        </p:nvSpPr>
        <p:spPr>
          <a:xfrm>
            <a:off x="4847237" y="3006179"/>
            <a:ext cx="1361434" cy="8506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800" dirty="0">
              <a:solidFill>
                <a:schemeClr val="bg1">
                  <a:lumMod val="50000"/>
                </a:schemeClr>
              </a:solidFill>
              <a:latin typeface="微软雅黑" pitchFamily="34" charset="-122"/>
              <a:ea typeface="微软雅黑" pitchFamily="34" charset="-122"/>
            </a:endParaRPr>
          </a:p>
        </p:txBody>
      </p:sp>
      <p:sp>
        <p:nvSpPr>
          <p:cNvPr id="27" name="Text Placeholder 6"/>
          <p:cNvSpPr txBox="1">
            <a:spLocks/>
          </p:cNvSpPr>
          <p:nvPr/>
        </p:nvSpPr>
        <p:spPr>
          <a:xfrm>
            <a:off x="6764698" y="3006179"/>
            <a:ext cx="1361434" cy="8506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800" dirty="0">
              <a:solidFill>
                <a:schemeClr val="bg1">
                  <a:lumMod val="50000"/>
                </a:schemeClr>
              </a:solidFill>
              <a:latin typeface="微软雅黑" pitchFamily="34" charset="-122"/>
              <a:ea typeface="微软雅黑" pitchFamily="34" charset="-122"/>
            </a:endParaRPr>
          </a:p>
        </p:txBody>
      </p:sp>
      <p:sp>
        <p:nvSpPr>
          <p:cNvPr id="29" name="Text Placeholder 5"/>
          <p:cNvSpPr txBox="1">
            <a:spLocks/>
          </p:cNvSpPr>
          <p:nvPr/>
        </p:nvSpPr>
        <p:spPr>
          <a:xfrm>
            <a:off x="4960864" y="1952600"/>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a:t>
            </a:r>
          </a:p>
        </p:txBody>
      </p:sp>
    </p:spTree>
    <p:extLst>
      <p:ext uri="{BB962C8B-B14F-4D97-AF65-F5344CB8AC3E}">
        <p14:creationId xmlns:p14="http://schemas.microsoft.com/office/powerpoint/2010/main" val="2020893502"/>
      </p:ext>
    </p:extLst>
  </p:cSld>
  <p:clrMapOvr>
    <a:masterClrMapping/>
  </p:clrMapOvr>
  <p:transition spd="med" advClick="0" advTm="1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xEl>
                                              <p:pRg st="0" end="0"/>
                                            </p:txEl>
                                          </p:spTgt>
                                        </p:tgtEl>
                                        <p:attrNameLst>
                                          <p:attrName>style.visibility</p:attrName>
                                        </p:attrNameLst>
                                      </p:cBhvr>
                                      <p:to>
                                        <p:strVal val="visible"/>
                                      </p:to>
                                    </p:set>
                                    <p:animEffect transition="in" filter="fade">
                                      <p:cBhvr>
                                        <p:cTn id="11" dur="500"/>
                                        <p:tgtEl>
                                          <p:spTgt spid="21">
                                            <p:txEl>
                                              <p:pRg st="0" end="0"/>
                                            </p:txEl>
                                          </p:spTgt>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500"/>
                                        <p:tgtEl>
                                          <p:spTgt spid="2"/>
                                        </p:tgtEl>
                                      </p:cBhvr>
                                    </p:animEffect>
                                  </p:childTnLst>
                                </p:cTn>
                              </p:par>
                            </p:childTnLst>
                          </p:cTn>
                        </p:par>
                        <p:par>
                          <p:cTn id="16" fill="hold">
                            <p:stCondLst>
                              <p:cond delay="1500"/>
                            </p:stCondLst>
                            <p:childTnLst>
                              <p:par>
                                <p:cTn id="17" presetID="18" presetClass="entr" presetSubtype="6" fill="hold" grpId="0" nodeType="afterEffect">
                                  <p:stCondLst>
                                    <p:cond delay="0"/>
                                  </p:stCondLst>
                                  <p:childTnLst>
                                    <p:set>
                                      <p:cBhvr>
                                        <p:cTn id="18" dur="1" fill="hold">
                                          <p:stCondLst>
                                            <p:cond delay="0"/>
                                          </p:stCondLst>
                                        </p:cTn>
                                        <p:tgtEl>
                                          <p:spTgt spid="22">
                                            <p:txEl>
                                              <p:pRg st="0" end="0"/>
                                            </p:txEl>
                                          </p:spTgt>
                                        </p:tgtEl>
                                        <p:attrNameLst>
                                          <p:attrName>style.visibility</p:attrName>
                                        </p:attrNameLst>
                                      </p:cBhvr>
                                      <p:to>
                                        <p:strVal val="visible"/>
                                      </p:to>
                                    </p:set>
                                    <p:animEffect transition="in" filter="strips(downRight)">
                                      <p:cBhvr>
                                        <p:cTn id="19" dur="500"/>
                                        <p:tgtEl>
                                          <p:spTgt spid="22">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up)">
                                      <p:cBhvr>
                                        <p:cTn id="31" dur="500"/>
                                        <p:tgtEl>
                                          <p:spTgt spid="3"/>
                                        </p:tgtEl>
                                      </p:cBhvr>
                                    </p:animEffect>
                                  </p:childTnLst>
                                </p:cTn>
                              </p:par>
                            </p:childTnLst>
                          </p:cTn>
                        </p:par>
                        <p:par>
                          <p:cTn id="32" fill="hold">
                            <p:stCondLst>
                              <p:cond delay="3500"/>
                            </p:stCondLst>
                            <p:childTnLst>
                              <p:par>
                                <p:cTn id="33" presetID="18" presetClass="entr" presetSubtype="6"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strips(downRight)">
                                      <p:cBhvr>
                                        <p:cTn id="35" dur="500"/>
                                        <p:tgtEl>
                                          <p:spTgt spid="25"/>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500"/>
                                        <p:tgtEl>
                                          <p:spTgt spid="29"/>
                                        </p:tgtEl>
                                      </p:cBhvr>
                                    </p:animEffect>
                                  </p:childTnLst>
                                </p:cTn>
                              </p:par>
                            </p:childTnLst>
                          </p:cTn>
                        </p:par>
                        <p:par>
                          <p:cTn id="44" fill="hold">
                            <p:stCondLst>
                              <p:cond delay="5000"/>
                            </p:stCondLst>
                            <p:childTnLst>
                              <p:par>
                                <p:cTn id="45" presetID="22" presetClass="entr" presetSubtype="1" fill="hold" grpId="0"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ipe(up)">
                                      <p:cBhvr>
                                        <p:cTn id="47" dur="500"/>
                                        <p:tgtEl>
                                          <p:spTgt spid="4"/>
                                        </p:tgtEl>
                                      </p:cBhvr>
                                    </p:animEffect>
                                  </p:childTnLst>
                                </p:cTn>
                              </p:par>
                            </p:childTnLst>
                          </p:cTn>
                        </p:par>
                        <p:par>
                          <p:cTn id="48" fill="hold">
                            <p:stCondLst>
                              <p:cond delay="5500"/>
                            </p:stCondLst>
                            <p:childTnLst>
                              <p:par>
                                <p:cTn id="49" presetID="18" presetClass="entr" presetSubtype="6" fill="hold" grpId="0" nodeType="after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strips(downRight)">
                                      <p:cBhvr>
                                        <p:cTn id="51" dur="500"/>
                                        <p:tgtEl>
                                          <p:spTgt spid="26"/>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500"/>
                                        <p:tgtEl>
                                          <p:spTgt spid="24"/>
                                        </p:tgtEl>
                                      </p:cBhvr>
                                    </p:animEffect>
                                  </p:childTnLst>
                                </p:cTn>
                              </p:par>
                            </p:childTnLst>
                          </p:cTn>
                        </p:par>
                        <p:par>
                          <p:cTn id="60" fill="hold">
                            <p:stCondLst>
                              <p:cond delay="7000"/>
                            </p:stCondLst>
                            <p:childTnLst>
                              <p:par>
                                <p:cTn id="61" presetID="22" presetClass="entr" presetSubtype="1" fill="hold" grpId="0" nodeType="afterEffect">
                                  <p:stCondLst>
                                    <p:cond delay="0"/>
                                  </p:stCondLst>
                                  <p:childTnLst>
                                    <p:set>
                                      <p:cBhvr>
                                        <p:cTn id="62" dur="1" fill="hold">
                                          <p:stCondLst>
                                            <p:cond delay="0"/>
                                          </p:stCondLst>
                                        </p:cTn>
                                        <p:tgtEl>
                                          <p:spTgt spid="5"/>
                                        </p:tgtEl>
                                        <p:attrNameLst>
                                          <p:attrName>style.visibility</p:attrName>
                                        </p:attrNameLst>
                                      </p:cBhvr>
                                      <p:to>
                                        <p:strVal val="visible"/>
                                      </p:to>
                                    </p:set>
                                    <p:animEffect transition="in" filter="wipe(up)">
                                      <p:cBhvr>
                                        <p:cTn id="63" dur="500"/>
                                        <p:tgtEl>
                                          <p:spTgt spid="5"/>
                                        </p:tgtEl>
                                      </p:cBhvr>
                                    </p:animEffect>
                                  </p:childTnLst>
                                </p:cTn>
                              </p:par>
                            </p:childTnLst>
                          </p:cTn>
                        </p:par>
                        <p:par>
                          <p:cTn id="64" fill="hold">
                            <p:stCondLst>
                              <p:cond delay="7500"/>
                            </p:stCondLst>
                            <p:childTnLst>
                              <p:par>
                                <p:cTn id="65" presetID="18" presetClass="entr" presetSubtype="6"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strips(downRight)">
                                      <p:cBhvr>
                                        <p:cTn id="6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0" grpId="0" animBg="1"/>
      <p:bldP spid="11" grpId="0" animBg="1"/>
      <p:bldP spid="12" grpId="0" animBg="1"/>
      <p:bldP spid="21" grpId="0" build="p"/>
      <p:bldP spid="22" grpId="0" build="p"/>
      <p:bldP spid="23" grpId="0"/>
      <p:bldP spid="24" grpId="0"/>
      <p:bldP spid="25" grpId="0"/>
      <p:bldP spid="26" grpId="0"/>
      <p:bldP spid="27" grpId="0"/>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E:\ufeils\ppt\PIC\image 1753.png"/>
          <p:cNvPicPr>
            <a:picLocks noChangeAspect="1" noChangeArrowheads="1"/>
          </p:cNvPicPr>
          <p:nvPr/>
        </p:nvPicPr>
        <p:blipFill>
          <a:blip r:embed="rId2" cstate="print"/>
          <a:stretch>
            <a:fillRect/>
          </a:stretch>
        </p:blipFill>
        <p:spPr bwMode="auto">
          <a:xfrm>
            <a:off x="845506" y="1800536"/>
            <a:ext cx="2998287" cy="2399508"/>
          </a:xfrm>
          <a:prstGeom prst="rect">
            <a:avLst/>
          </a:prstGeom>
          <a:blipFill dpi="0" rotWithShape="1">
            <a:blip r:embed="rId3" cstate="print"/>
            <a:srcRect/>
            <a:tile tx="0" ty="0" sx="100000" sy="100000" flip="none" algn="tl"/>
          </a:blipFill>
          <a:extLst/>
        </p:spPr>
      </p:pic>
      <p:grpSp>
        <p:nvGrpSpPr>
          <p:cNvPr id="2" name="8"/>
          <p:cNvGrpSpPr/>
          <p:nvPr/>
        </p:nvGrpSpPr>
        <p:grpSpPr>
          <a:xfrm>
            <a:off x="4190155" y="1476013"/>
            <a:ext cx="4236482" cy="3048554"/>
            <a:chOff x="4943871" y="1701800"/>
            <a:chExt cx="6552804" cy="4390504"/>
          </a:xfrm>
        </p:grpSpPr>
        <p:sp>
          <p:nvSpPr>
            <p:cNvPr id="9" name="3"/>
            <p:cNvSpPr/>
            <p:nvPr/>
          </p:nvSpPr>
          <p:spPr>
            <a:xfrm>
              <a:off x="5447928" y="1701800"/>
              <a:ext cx="6048747" cy="43905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25"/>
            <p:cNvSpPr/>
            <p:nvPr/>
          </p:nvSpPr>
          <p:spPr>
            <a:xfrm rot="16200000">
              <a:off x="3000647" y="3645024"/>
              <a:ext cx="4390504" cy="504056"/>
            </a:xfrm>
            <a:custGeom>
              <a:avLst/>
              <a:gdLst>
                <a:gd name="connsiteX0" fmla="*/ 4390504 w 4390504"/>
                <a:gd name="connsiteY0" fmla="*/ 216024 h 504056"/>
                <a:gd name="connsiteX1" fmla="*/ 4390504 w 4390504"/>
                <a:gd name="connsiteY1" fmla="*/ 504056 h 504056"/>
                <a:gd name="connsiteX2" fmla="*/ 0 w 4390504"/>
                <a:gd name="connsiteY2" fmla="*/ 504056 h 504056"/>
                <a:gd name="connsiteX3" fmla="*/ 0 w 4390504"/>
                <a:gd name="connsiteY3" fmla="*/ 216024 h 504056"/>
                <a:gd name="connsiteX4" fmla="*/ 1985629 w 4390504"/>
                <a:gd name="connsiteY4" fmla="*/ 216024 h 504056"/>
                <a:gd name="connsiteX5" fmla="*/ 2195252 w 4390504"/>
                <a:gd name="connsiteY5" fmla="*/ 0 h 504056"/>
                <a:gd name="connsiteX6" fmla="*/ 2404874 w 4390504"/>
                <a:gd name="connsiteY6" fmla="*/ 216024 h 5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0504" h="504056">
                  <a:moveTo>
                    <a:pt x="4390504" y="216024"/>
                  </a:moveTo>
                  <a:lnTo>
                    <a:pt x="4390504" y="504056"/>
                  </a:lnTo>
                  <a:lnTo>
                    <a:pt x="0" y="504056"/>
                  </a:lnTo>
                  <a:lnTo>
                    <a:pt x="0" y="216024"/>
                  </a:lnTo>
                  <a:lnTo>
                    <a:pt x="1985629" y="216024"/>
                  </a:lnTo>
                  <a:lnTo>
                    <a:pt x="2195252" y="0"/>
                  </a:lnTo>
                  <a:lnTo>
                    <a:pt x="2404874" y="21602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TextBox 19"/>
          <p:cNvSpPr txBox="1"/>
          <p:nvPr/>
        </p:nvSpPr>
        <p:spPr>
          <a:xfrm>
            <a:off x="4912516" y="1870683"/>
            <a:ext cx="2735417" cy="276934"/>
          </a:xfrm>
          <a:prstGeom prst="rect">
            <a:avLst/>
          </a:prstGeom>
          <a:noFill/>
        </p:spPr>
        <p:txBody>
          <a:bodyPr wrap="square" lIns="0" tIns="0" rIns="0" bIns="0"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基本情况简介</a:t>
            </a:r>
          </a:p>
        </p:txBody>
      </p:sp>
      <p:sp>
        <p:nvSpPr>
          <p:cNvPr id="12" name="TextBox 106"/>
          <p:cNvSpPr txBox="1"/>
          <p:nvPr/>
        </p:nvSpPr>
        <p:spPr>
          <a:xfrm>
            <a:off x="4887269" y="2362150"/>
            <a:ext cx="3124311" cy="564083"/>
          </a:xfrm>
          <a:prstGeom prst="rect">
            <a:avLst/>
          </a:prstGeom>
          <a:noFill/>
        </p:spPr>
        <p:txBody>
          <a:bodyPr wrap="square" lIns="0" tIns="0" rIns="0" bIns="0" rtlCol="0">
            <a:spAutoFit/>
          </a:bodyPr>
          <a:lstStyle/>
          <a:p>
            <a:pPr algn="just">
              <a:lnSpc>
                <a:spcPts val="1125"/>
              </a:lnSpc>
            </a:pPr>
            <a:r>
              <a:rPr lang="zh-CN" altLang="en-US" sz="1100" dirty="0">
                <a:solidFill>
                  <a:schemeClr val="bg1"/>
                </a:solidFill>
                <a:latin typeface="微软雅黑" panose="020B0503020204020204" pitchFamily="34" charset="-122"/>
                <a:ea typeface="微软雅黑" panose="020B0503020204020204" pitchFamily="34" charset="-122"/>
              </a:rPr>
              <a:t>点击输入简要文字内容，文字内容需概括精炼，言简意赅的说明该分项专业设计</a:t>
            </a:r>
            <a:r>
              <a:rPr lang="en-US" altLang="zh-CN" sz="1100" dirty="0">
                <a:solidFill>
                  <a:schemeClr val="bg1"/>
                </a:solidFill>
                <a:latin typeface="微软雅黑" panose="020B0503020204020204" pitchFamily="34" charset="-122"/>
                <a:ea typeface="微软雅黑" panose="020B0503020204020204" pitchFamily="34" charset="-122"/>
              </a:rPr>
              <a:t>……</a:t>
            </a:r>
            <a:r>
              <a:rPr lang="zh-CN" altLang="en-US" sz="1100" dirty="0">
                <a:solidFill>
                  <a:schemeClr val="bg1"/>
                </a:solidFill>
                <a:latin typeface="微软雅黑" panose="020B0503020204020204" pitchFamily="34" charset="-122"/>
                <a:ea typeface="微软雅黑" panose="020B0503020204020204" pitchFamily="34" charset="-122"/>
              </a:rPr>
              <a:t>输入简要文字内容，文字内容需概括精炼，言简意赅的说明该分项内容。</a:t>
            </a:r>
            <a:endParaRPr lang="en-US" altLang="zh-CN" sz="1100" dirty="0">
              <a:solidFill>
                <a:schemeClr val="bg1"/>
              </a:solidFill>
              <a:latin typeface="微软雅黑" panose="020B0503020204020204" pitchFamily="34" charset="-122"/>
              <a:ea typeface="微软雅黑" panose="020B0503020204020204" pitchFamily="34" charset="-122"/>
            </a:endParaRPr>
          </a:p>
        </p:txBody>
      </p:sp>
      <p:sp>
        <p:nvSpPr>
          <p:cNvPr id="13" name="TextBox 19"/>
          <p:cNvSpPr txBox="1"/>
          <p:nvPr/>
        </p:nvSpPr>
        <p:spPr>
          <a:xfrm>
            <a:off x="4912516" y="3165445"/>
            <a:ext cx="2735417" cy="276914"/>
          </a:xfrm>
          <a:prstGeom prst="rect">
            <a:avLst/>
          </a:prstGeom>
          <a:noFill/>
        </p:spPr>
        <p:txBody>
          <a:bodyPr wrap="square" lIns="0" tIns="0" rIns="0" bIns="0"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加入你的标题</a:t>
            </a:r>
          </a:p>
        </p:txBody>
      </p:sp>
      <p:sp>
        <p:nvSpPr>
          <p:cNvPr id="14" name="TextBox 106"/>
          <p:cNvSpPr txBox="1"/>
          <p:nvPr/>
        </p:nvSpPr>
        <p:spPr>
          <a:xfrm>
            <a:off x="4887269" y="3614229"/>
            <a:ext cx="3124311" cy="564083"/>
          </a:xfrm>
          <a:prstGeom prst="rect">
            <a:avLst/>
          </a:prstGeom>
          <a:noFill/>
        </p:spPr>
        <p:txBody>
          <a:bodyPr wrap="square" lIns="0" tIns="0" rIns="0" bIns="0" rtlCol="0">
            <a:spAutoFit/>
          </a:bodyPr>
          <a:lstStyle/>
          <a:p>
            <a:pPr algn="just">
              <a:lnSpc>
                <a:spcPts val="1125"/>
              </a:lnSpc>
            </a:pPr>
            <a:r>
              <a:rPr lang="zh-CN" altLang="en-US" sz="1100" dirty="0">
                <a:solidFill>
                  <a:schemeClr val="bg1"/>
                </a:solidFill>
                <a:latin typeface="微软雅黑" panose="020B0503020204020204" pitchFamily="34" charset="-122"/>
                <a:ea typeface="微软雅黑" panose="020B0503020204020204" pitchFamily="34" charset="-122"/>
              </a:rPr>
              <a:t>点击输入简要文字内容，文字内容需概括精炼，言简意赅的说明该分项专业设计</a:t>
            </a:r>
            <a:r>
              <a:rPr lang="en-US" altLang="zh-CN" sz="1100" dirty="0">
                <a:solidFill>
                  <a:schemeClr val="bg1"/>
                </a:solidFill>
                <a:latin typeface="微软雅黑" panose="020B0503020204020204" pitchFamily="34" charset="-122"/>
                <a:ea typeface="微软雅黑" panose="020B0503020204020204" pitchFamily="34" charset="-122"/>
              </a:rPr>
              <a:t>……</a:t>
            </a:r>
            <a:r>
              <a:rPr lang="zh-CN" altLang="en-US" sz="1100" dirty="0">
                <a:solidFill>
                  <a:schemeClr val="bg1"/>
                </a:solidFill>
                <a:latin typeface="微软雅黑" panose="020B0503020204020204" pitchFamily="34" charset="-122"/>
                <a:ea typeface="微软雅黑" panose="020B0503020204020204" pitchFamily="34" charset="-122"/>
              </a:rPr>
              <a:t>输入简要文字内容，文字内容需概括精炼，言简意赅的说明该分项内容。</a:t>
            </a:r>
            <a:endParaRPr lang="en-US" altLang="zh-CN" sz="1100" dirty="0">
              <a:solidFill>
                <a:schemeClr val="bg1"/>
              </a:solidFill>
              <a:latin typeface="微软雅黑" panose="020B0503020204020204" pitchFamily="34" charset="-122"/>
              <a:ea typeface="微软雅黑" panose="020B0503020204020204" pitchFamily="34" charset="-122"/>
            </a:endParaRPr>
          </a:p>
        </p:txBody>
      </p:sp>
      <p:cxnSp>
        <p:nvCxnSpPr>
          <p:cNvPr id="15" name="30"/>
          <p:cNvCxnSpPr/>
          <p:nvPr/>
        </p:nvCxnSpPr>
        <p:spPr>
          <a:xfrm>
            <a:off x="4937678" y="2226042"/>
            <a:ext cx="2916642" cy="1"/>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6" name="31"/>
          <p:cNvCxnSpPr/>
          <p:nvPr/>
        </p:nvCxnSpPr>
        <p:spPr>
          <a:xfrm>
            <a:off x="4937678" y="3516089"/>
            <a:ext cx="2916642" cy="1"/>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1005472"/>
      </p:ext>
    </p:extLst>
  </p:cSld>
  <p:clrMapOvr>
    <a:masterClrMapping/>
  </p:clrMapOvr>
  <p:transition spd="med" advClick="0" advTm="1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800"/>
                                        <p:tgtEl>
                                          <p:spTgt spid="7"/>
                                        </p:tgtEl>
                                      </p:cBhvr>
                                    </p:animEffect>
                                    <p:anim calcmode="lin" valueType="num">
                                      <p:cBhvr>
                                        <p:cTn id="8" dur="800" fill="hold"/>
                                        <p:tgtEl>
                                          <p:spTgt spid="7"/>
                                        </p:tgtEl>
                                        <p:attrNameLst>
                                          <p:attrName>ppt_x</p:attrName>
                                        </p:attrNameLst>
                                      </p:cBhvr>
                                      <p:tavLst>
                                        <p:tav tm="0">
                                          <p:val>
                                            <p:strVal val="#ppt_x"/>
                                          </p:val>
                                        </p:tav>
                                        <p:tav tm="100000">
                                          <p:val>
                                            <p:strVal val="#ppt_x"/>
                                          </p:val>
                                        </p:tav>
                                      </p:tavLst>
                                    </p:anim>
                                    <p:anim calcmode="lin" valueType="num">
                                      <p:cBhvr>
                                        <p:cTn id="9" dur="8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800"/>
                            </p:stCondLst>
                            <p:childTnLst>
                              <p:par>
                                <p:cTn id="11" presetID="22" presetClass="entr" presetSubtype="2"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right)">
                                      <p:cBhvr>
                                        <p:cTn id="13" dur="500"/>
                                        <p:tgtEl>
                                          <p:spTgt spid="2"/>
                                        </p:tgtEl>
                                      </p:cBhvr>
                                    </p:animEffect>
                                  </p:childTnLst>
                                </p:cTn>
                              </p:par>
                            </p:childTnLst>
                          </p:cTn>
                        </p:par>
                        <p:par>
                          <p:cTn id="14" fill="hold">
                            <p:stCondLst>
                              <p:cond delay="13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par>
                                <p:cTn id="18" presetID="22" presetClass="entr" presetSubtype="8"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500"/>
                                        <p:tgtEl>
                                          <p:spTgt spid="15"/>
                                        </p:tgtEl>
                                      </p:cBhvr>
                                    </p:animEffect>
                                  </p:childTnLst>
                                </p:cTn>
                              </p:par>
                            </p:childTnLst>
                          </p:cTn>
                        </p:par>
                        <p:par>
                          <p:cTn id="21" fill="hold">
                            <p:stCondLst>
                              <p:cond delay="1800"/>
                            </p:stCondLst>
                            <p:childTnLst>
                              <p:par>
                                <p:cTn id="22" presetID="10"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par>
                          <p:cTn id="25" fill="hold">
                            <p:stCondLst>
                              <p:cond delay="2300"/>
                            </p:stCondLst>
                            <p:childTnLst>
                              <p:par>
                                <p:cTn id="26" presetID="22" presetClass="entr" presetSubtype="8"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22" presetClass="entr" presetSubtype="8"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500"/>
                                        <p:tgtEl>
                                          <p:spTgt spid="16"/>
                                        </p:tgtEl>
                                      </p:cBhvr>
                                    </p:animEffect>
                                  </p:childTnLst>
                                </p:cTn>
                              </p:par>
                            </p:childTnLst>
                          </p:cTn>
                        </p:par>
                        <p:par>
                          <p:cTn id="32" fill="hold">
                            <p:stCondLst>
                              <p:cond delay="280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Shape 1624"/>
          <p:cNvSpPr/>
          <p:nvPr/>
        </p:nvSpPr>
        <p:spPr>
          <a:xfrm>
            <a:off x="1959579" y="1502597"/>
            <a:ext cx="5195530" cy="290988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1"/>
          </a:solidFill>
          <a:ln w="38100">
            <a:solidFill>
              <a:sysClr val="window" lastClr="FFFFFF"/>
            </a:solidFill>
            <a:miter lim="400000"/>
          </a:ln>
          <a:effectLst>
            <a:outerShdw blurRad="127000" dist="38100" dir="8100000" algn="tr" rotWithShape="0">
              <a:prstClr val="black">
                <a:alpha val="40000"/>
              </a:prstClr>
            </a:outerShdw>
          </a:effectLst>
        </p:spPr>
        <p:txBody>
          <a:bodyPr lIns="0" tIns="0" rIns="0" bIns="0"/>
          <a:lstStyle/>
          <a:p>
            <a:pPr defTabSz="914104">
              <a:defRPr/>
            </a:pPr>
            <a:endParaRPr sz="1300" kern="0" dirty="0">
              <a:solidFill>
                <a:prstClr val="black"/>
              </a:solidFill>
              <a:latin typeface="Calibri"/>
            </a:endParaRPr>
          </a:p>
        </p:txBody>
      </p:sp>
      <p:sp>
        <p:nvSpPr>
          <p:cNvPr id="36" name="Text Placeholder 4"/>
          <p:cNvSpPr txBox="1">
            <a:spLocks/>
          </p:cNvSpPr>
          <p:nvPr/>
        </p:nvSpPr>
        <p:spPr>
          <a:xfrm>
            <a:off x="725864" y="3175843"/>
            <a:ext cx="1500372" cy="465821"/>
          </a:xfrm>
          <a:prstGeom prst="rect">
            <a:avLst/>
          </a:prstGeom>
        </p:spPr>
        <p:txBody>
          <a:bodyPr lIns="68559" tIns="34280" rIns="68559" bIns="34280"/>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1485"/>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您的内容打在这里，或者通过复制您的文本后粘贴</a:t>
            </a:r>
            <a:endParaRPr lang="en-US" altLang="zh-CN" sz="800" dirty="0">
              <a:solidFill>
                <a:schemeClr val="bg1">
                  <a:lumMod val="50000"/>
                </a:schemeClr>
              </a:solidFill>
              <a:latin typeface="微软雅黑" pitchFamily="34" charset="-122"/>
              <a:ea typeface="微软雅黑" pitchFamily="34" charset="-122"/>
            </a:endParaRPr>
          </a:p>
        </p:txBody>
      </p:sp>
      <p:sp>
        <p:nvSpPr>
          <p:cNvPr id="51" name="Text Placeholder 4"/>
          <p:cNvSpPr txBox="1">
            <a:spLocks/>
          </p:cNvSpPr>
          <p:nvPr/>
        </p:nvSpPr>
        <p:spPr>
          <a:xfrm>
            <a:off x="1766718" y="1862034"/>
            <a:ext cx="1431913"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485"/>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您的内容打在这里，或者通过复制您的文本后粘贴</a:t>
            </a:r>
            <a:endParaRPr lang="en-US" altLang="zh-CN" sz="800" dirty="0">
              <a:solidFill>
                <a:schemeClr val="bg1">
                  <a:lumMod val="50000"/>
                </a:schemeClr>
              </a:solidFill>
              <a:latin typeface="微软雅黑" pitchFamily="34" charset="-122"/>
              <a:ea typeface="微软雅黑" pitchFamily="34" charset="-122"/>
            </a:endParaRPr>
          </a:p>
        </p:txBody>
      </p:sp>
      <p:sp>
        <p:nvSpPr>
          <p:cNvPr id="53" name="Text Placeholder 4"/>
          <p:cNvSpPr txBox="1">
            <a:spLocks/>
          </p:cNvSpPr>
          <p:nvPr/>
        </p:nvSpPr>
        <p:spPr>
          <a:xfrm>
            <a:off x="3304994" y="1113532"/>
            <a:ext cx="1401522"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485"/>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您的内容打在这里，或者通过复制您的文本后粘贴</a:t>
            </a:r>
            <a:endParaRPr lang="en-US" altLang="zh-CN" sz="800" dirty="0">
              <a:solidFill>
                <a:schemeClr val="bg1">
                  <a:lumMod val="50000"/>
                </a:schemeClr>
              </a:solidFill>
              <a:latin typeface="微软雅黑" pitchFamily="34" charset="-122"/>
              <a:ea typeface="微软雅黑" pitchFamily="34" charset="-122"/>
            </a:endParaRPr>
          </a:p>
        </p:txBody>
      </p:sp>
      <p:sp>
        <p:nvSpPr>
          <p:cNvPr id="55" name="Text Placeholder 4"/>
          <p:cNvSpPr txBox="1">
            <a:spLocks/>
          </p:cNvSpPr>
          <p:nvPr/>
        </p:nvSpPr>
        <p:spPr>
          <a:xfrm>
            <a:off x="5504057" y="3737050"/>
            <a:ext cx="168951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485"/>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您的内容打在这里，或者通过复制您的文本后粘贴</a:t>
            </a:r>
            <a:endParaRPr lang="en-US" altLang="zh-CN" sz="800" dirty="0">
              <a:solidFill>
                <a:schemeClr val="bg1">
                  <a:lumMod val="50000"/>
                </a:schemeClr>
              </a:solidFill>
              <a:latin typeface="微软雅黑" pitchFamily="34" charset="-122"/>
              <a:ea typeface="微软雅黑" pitchFamily="34" charset="-122"/>
            </a:endParaRPr>
          </a:p>
        </p:txBody>
      </p:sp>
      <p:grpSp>
        <p:nvGrpSpPr>
          <p:cNvPr id="2" name="组合 1"/>
          <p:cNvGrpSpPr/>
          <p:nvPr/>
        </p:nvGrpSpPr>
        <p:grpSpPr>
          <a:xfrm>
            <a:off x="2177831" y="2777847"/>
            <a:ext cx="358877" cy="1278555"/>
            <a:chOff x="2904151" y="3937783"/>
            <a:chExt cx="478565" cy="1704740"/>
          </a:xfrm>
        </p:grpSpPr>
        <p:sp>
          <p:nvSpPr>
            <p:cNvPr id="37" name="Shape 1626"/>
            <p:cNvSpPr/>
            <p:nvPr/>
          </p:nvSpPr>
          <p:spPr>
            <a:xfrm flipV="1">
              <a:off x="3129162" y="4189573"/>
              <a:ext cx="1" cy="1386955"/>
            </a:xfrm>
            <a:prstGeom prst="line">
              <a:avLst/>
            </a:prstGeom>
            <a:ln w="12700">
              <a:solidFill>
                <a:srgbClr val="A6AAA9"/>
              </a:solidFill>
              <a:miter lim="400000"/>
            </a:ln>
          </p:spPr>
          <p:txBody>
            <a:bodyPr lIns="25400" tIns="25400" rIns="25400" bIns="25400" anchor="ctr"/>
            <a:lstStyle/>
            <a:p>
              <a:pPr defTabSz="914104"/>
              <a:endParaRPr sz="1300" dirty="0">
                <a:solidFill>
                  <a:prstClr val="black"/>
                </a:solidFill>
                <a:latin typeface="Calibri"/>
              </a:endParaRPr>
            </a:p>
          </p:txBody>
        </p:sp>
        <p:sp>
          <p:nvSpPr>
            <p:cNvPr id="41" name="Shape 1630"/>
            <p:cNvSpPr/>
            <p:nvPr/>
          </p:nvSpPr>
          <p:spPr>
            <a:xfrm>
              <a:off x="2904151" y="3937783"/>
              <a:ext cx="478565" cy="47856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38100" cap="flat">
              <a:solidFill>
                <a:sysClr val="window" lastClr="FFFFFF"/>
              </a:solidFill>
              <a:miter lim="400000"/>
            </a:ln>
            <a:effectLst>
              <a:outerShdw blurRad="127000" dist="38100" dir="8100000" algn="tr" rotWithShape="0">
                <a:prstClr val="black">
                  <a:alpha val="40000"/>
                </a:prstClr>
              </a:outerShdw>
            </a:effectLst>
          </p:spPr>
          <p:txBody>
            <a:bodyPr wrap="square" lIns="19051" tIns="19051" rIns="19051" bIns="19051" numCol="1" anchor="ctr">
              <a:noAutofit/>
            </a:bodyPr>
            <a:lstStyle/>
            <a:p>
              <a:pPr defTabSz="914104">
                <a:defRPr/>
              </a:pPr>
              <a:endParaRPr sz="1300" kern="0" dirty="0">
                <a:solidFill>
                  <a:prstClr val="black"/>
                </a:solidFill>
                <a:latin typeface="Calibri"/>
              </a:endParaRPr>
            </a:p>
          </p:txBody>
        </p:sp>
        <p:sp>
          <p:nvSpPr>
            <p:cNvPr id="45" name="Shape 1653"/>
            <p:cNvSpPr/>
            <p:nvPr/>
          </p:nvSpPr>
          <p:spPr>
            <a:xfrm>
              <a:off x="3071388" y="5526976"/>
              <a:ext cx="115547" cy="11554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defTabSz="914104"/>
              <a:endParaRPr sz="1300" dirty="0">
                <a:solidFill>
                  <a:prstClr val="black"/>
                </a:solidFill>
                <a:latin typeface="Calibri"/>
              </a:endParaRPr>
            </a:p>
          </p:txBody>
        </p:sp>
        <p:sp>
          <p:nvSpPr>
            <p:cNvPr id="56" name="Text Placeholder 4"/>
            <p:cNvSpPr txBox="1">
              <a:spLocks/>
            </p:cNvSpPr>
            <p:nvPr/>
          </p:nvSpPr>
          <p:spPr>
            <a:xfrm>
              <a:off x="3011193" y="4029682"/>
              <a:ext cx="257140" cy="309052"/>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微软雅黑" panose="020B0503020204020204" pitchFamily="34" charset="-122"/>
                  <a:ea typeface="微软雅黑" panose="020B0503020204020204" pitchFamily="34" charset="-122"/>
                </a:rPr>
                <a:t>01</a:t>
              </a:r>
            </a:p>
          </p:txBody>
        </p:sp>
      </p:grpSp>
      <p:grpSp>
        <p:nvGrpSpPr>
          <p:cNvPr id="3" name="组合 3"/>
          <p:cNvGrpSpPr/>
          <p:nvPr/>
        </p:nvGrpSpPr>
        <p:grpSpPr>
          <a:xfrm>
            <a:off x="3171385" y="2096535"/>
            <a:ext cx="358879" cy="1280462"/>
            <a:chOff x="4229062" y="2840181"/>
            <a:chExt cx="478567" cy="1707282"/>
          </a:xfrm>
        </p:grpSpPr>
        <p:sp>
          <p:nvSpPr>
            <p:cNvPr id="38" name="Shape 1627"/>
            <p:cNvSpPr/>
            <p:nvPr/>
          </p:nvSpPr>
          <p:spPr>
            <a:xfrm flipV="1">
              <a:off x="4457419" y="3113159"/>
              <a:ext cx="0" cy="1339270"/>
            </a:xfrm>
            <a:prstGeom prst="line">
              <a:avLst/>
            </a:prstGeom>
            <a:ln w="12700">
              <a:solidFill>
                <a:srgbClr val="A6AAA9"/>
              </a:solidFill>
              <a:miter lim="400000"/>
            </a:ln>
          </p:spPr>
          <p:txBody>
            <a:bodyPr lIns="25400" tIns="25400" rIns="25400" bIns="25400" anchor="ctr"/>
            <a:lstStyle/>
            <a:p>
              <a:pPr defTabSz="914104"/>
              <a:endParaRPr sz="1300" dirty="0">
                <a:solidFill>
                  <a:prstClr val="black"/>
                </a:solidFill>
                <a:latin typeface="Calibri"/>
              </a:endParaRPr>
            </a:p>
          </p:txBody>
        </p:sp>
        <p:sp>
          <p:nvSpPr>
            <p:cNvPr id="42" name="Shape 1636"/>
            <p:cNvSpPr/>
            <p:nvPr/>
          </p:nvSpPr>
          <p:spPr>
            <a:xfrm>
              <a:off x="4229062" y="2840181"/>
              <a:ext cx="478567" cy="47856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38100" cap="flat">
              <a:solidFill>
                <a:sysClr val="window" lastClr="FFFFFF"/>
              </a:solidFill>
              <a:miter lim="400000"/>
            </a:ln>
            <a:effectLst>
              <a:outerShdw blurRad="127000" dist="38100" dir="8100000" algn="tr" rotWithShape="0">
                <a:prstClr val="black">
                  <a:alpha val="40000"/>
                </a:prstClr>
              </a:outerShdw>
            </a:effectLst>
          </p:spPr>
          <p:txBody>
            <a:bodyPr wrap="square" lIns="19051" tIns="19051" rIns="19051" bIns="19051" numCol="1" anchor="ctr">
              <a:noAutofit/>
            </a:bodyPr>
            <a:lstStyle/>
            <a:p>
              <a:pPr defTabSz="914104">
                <a:defRPr/>
              </a:pPr>
              <a:endParaRPr sz="1300" kern="0" dirty="0">
                <a:solidFill>
                  <a:prstClr val="black"/>
                </a:solidFill>
                <a:latin typeface="Calibri"/>
              </a:endParaRPr>
            </a:p>
          </p:txBody>
        </p:sp>
        <p:sp>
          <p:nvSpPr>
            <p:cNvPr id="46" name="Shape 1654"/>
            <p:cNvSpPr/>
            <p:nvPr/>
          </p:nvSpPr>
          <p:spPr>
            <a:xfrm>
              <a:off x="4367535" y="4367699"/>
              <a:ext cx="179764" cy="17976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defTabSz="914104"/>
              <a:endParaRPr sz="1300" dirty="0">
                <a:solidFill>
                  <a:prstClr val="black"/>
                </a:solidFill>
                <a:latin typeface="Calibri"/>
              </a:endParaRPr>
            </a:p>
          </p:txBody>
        </p:sp>
        <p:sp>
          <p:nvSpPr>
            <p:cNvPr id="57" name="Text Placeholder 4"/>
            <p:cNvSpPr txBox="1">
              <a:spLocks/>
            </p:cNvSpPr>
            <p:nvPr/>
          </p:nvSpPr>
          <p:spPr>
            <a:xfrm>
              <a:off x="4336107" y="2918004"/>
              <a:ext cx="257140" cy="309052"/>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200" b="1" dirty="0">
                  <a:solidFill>
                    <a:srgbClr val="FCFCFC"/>
                  </a:solidFill>
                  <a:latin typeface="微软雅黑" panose="020B0503020204020204" pitchFamily="34" charset="-122"/>
                  <a:ea typeface="微软雅黑" panose="020B0503020204020204" pitchFamily="34" charset="-122"/>
                </a:rPr>
                <a:t>03</a:t>
              </a:r>
              <a:endParaRPr lang="id-ID" sz="1200" b="1" dirty="0">
                <a:solidFill>
                  <a:srgbClr val="FCFCFC"/>
                </a:solidFill>
                <a:latin typeface="微软雅黑" panose="020B0503020204020204" pitchFamily="34" charset="-122"/>
                <a:ea typeface="微软雅黑" panose="020B0503020204020204" pitchFamily="34" charset="-122"/>
              </a:endParaRPr>
            </a:p>
          </p:txBody>
        </p:sp>
      </p:grpSp>
      <p:grpSp>
        <p:nvGrpSpPr>
          <p:cNvPr id="4" name="组合 5"/>
          <p:cNvGrpSpPr/>
          <p:nvPr/>
        </p:nvGrpSpPr>
        <p:grpSpPr>
          <a:xfrm>
            <a:off x="4136337" y="1494736"/>
            <a:ext cx="358879" cy="1471954"/>
            <a:chOff x="5515833" y="2060261"/>
            <a:chExt cx="478567" cy="1962605"/>
          </a:xfrm>
        </p:grpSpPr>
        <p:sp>
          <p:nvSpPr>
            <p:cNvPr id="39" name="Shape 1628"/>
            <p:cNvSpPr/>
            <p:nvPr/>
          </p:nvSpPr>
          <p:spPr>
            <a:xfrm flipV="1">
              <a:off x="5738021" y="2499781"/>
              <a:ext cx="0" cy="1363193"/>
            </a:xfrm>
            <a:prstGeom prst="line">
              <a:avLst/>
            </a:prstGeom>
            <a:ln w="12700">
              <a:solidFill>
                <a:srgbClr val="A6AAA9"/>
              </a:solidFill>
              <a:miter lim="400000"/>
            </a:ln>
          </p:spPr>
          <p:txBody>
            <a:bodyPr lIns="25400" tIns="25400" rIns="25400" bIns="25400" anchor="ctr"/>
            <a:lstStyle/>
            <a:p>
              <a:pPr defTabSz="914104"/>
              <a:endParaRPr sz="1300" dirty="0">
                <a:solidFill>
                  <a:prstClr val="black"/>
                </a:solidFill>
                <a:latin typeface="Calibri"/>
              </a:endParaRPr>
            </a:p>
          </p:txBody>
        </p:sp>
        <p:sp>
          <p:nvSpPr>
            <p:cNvPr id="43" name="Shape 1642"/>
            <p:cNvSpPr/>
            <p:nvPr/>
          </p:nvSpPr>
          <p:spPr>
            <a:xfrm>
              <a:off x="5515833" y="2060261"/>
              <a:ext cx="478567" cy="47856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38100" cap="flat">
              <a:solidFill>
                <a:sysClr val="window" lastClr="FFFFFF"/>
              </a:solidFill>
              <a:miter lim="400000"/>
            </a:ln>
            <a:effectLst>
              <a:outerShdw blurRad="127000" dist="38100" dir="8100000" algn="tr" rotWithShape="0">
                <a:prstClr val="black">
                  <a:alpha val="40000"/>
                </a:prstClr>
              </a:outerShdw>
            </a:effectLst>
          </p:spPr>
          <p:txBody>
            <a:bodyPr wrap="square" lIns="19051" tIns="19051" rIns="19051" bIns="19051" numCol="1" anchor="ctr">
              <a:noAutofit/>
            </a:bodyPr>
            <a:lstStyle/>
            <a:p>
              <a:pPr defTabSz="914104">
                <a:defRPr/>
              </a:pPr>
              <a:endParaRPr sz="1300" kern="0" dirty="0">
                <a:solidFill>
                  <a:prstClr val="black"/>
                </a:solidFill>
                <a:latin typeface="Calibri"/>
              </a:endParaRPr>
            </a:p>
          </p:txBody>
        </p:sp>
        <p:sp>
          <p:nvSpPr>
            <p:cNvPr id="47" name="Shape 1655"/>
            <p:cNvSpPr/>
            <p:nvPr/>
          </p:nvSpPr>
          <p:spPr>
            <a:xfrm>
              <a:off x="5622484" y="3791794"/>
              <a:ext cx="231073" cy="23107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defTabSz="914104"/>
              <a:endParaRPr sz="1300" dirty="0">
                <a:solidFill>
                  <a:prstClr val="black"/>
                </a:solidFill>
                <a:latin typeface="Calibri"/>
              </a:endParaRPr>
            </a:p>
          </p:txBody>
        </p:sp>
        <p:sp>
          <p:nvSpPr>
            <p:cNvPr id="58" name="Text Placeholder 4"/>
            <p:cNvSpPr txBox="1">
              <a:spLocks/>
            </p:cNvSpPr>
            <p:nvPr/>
          </p:nvSpPr>
          <p:spPr>
            <a:xfrm>
              <a:off x="5626661" y="2138088"/>
              <a:ext cx="257140" cy="309052"/>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200" b="1" dirty="0">
                  <a:solidFill>
                    <a:srgbClr val="FCFCFC"/>
                  </a:solidFill>
                  <a:latin typeface="微软雅黑" panose="020B0503020204020204" pitchFamily="34" charset="-122"/>
                  <a:ea typeface="微软雅黑" panose="020B0503020204020204" pitchFamily="34" charset="-122"/>
                </a:rPr>
                <a:t>05</a:t>
              </a:r>
              <a:endParaRPr lang="id-ID" sz="1200" b="1" dirty="0">
                <a:solidFill>
                  <a:srgbClr val="FCFCFC"/>
                </a:solidFill>
                <a:latin typeface="微软雅黑" panose="020B0503020204020204" pitchFamily="34" charset="-122"/>
                <a:ea typeface="微软雅黑" panose="020B0503020204020204" pitchFamily="34" charset="-122"/>
              </a:endParaRPr>
            </a:p>
          </p:txBody>
        </p:sp>
      </p:grpSp>
      <p:sp>
        <p:nvSpPr>
          <p:cNvPr id="60" name="Shape 1625"/>
          <p:cNvSpPr/>
          <p:nvPr/>
        </p:nvSpPr>
        <p:spPr>
          <a:xfrm>
            <a:off x="7235355" y="1458315"/>
            <a:ext cx="1040081" cy="10402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4"/>
          </a:solidFill>
          <a:ln w="50800">
            <a:solidFill>
              <a:sysClr val="window" lastClr="FFFFFF"/>
            </a:solidFill>
            <a:miter lim="400000"/>
          </a:ln>
          <a:effectLst>
            <a:outerShdw blurRad="127000" dist="38100" dir="8100000" algn="tr" rotWithShape="0">
              <a:prstClr val="black">
                <a:alpha val="40000"/>
              </a:prstClr>
            </a:outerShdw>
          </a:effectLst>
        </p:spPr>
        <p:txBody>
          <a:bodyPr lIns="0" tIns="0" rIns="0" bIns="0"/>
          <a:lstStyle/>
          <a:p>
            <a:pPr defTabSz="914104">
              <a:defRPr/>
            </a:pPr>
            <a:endParaRPr sz="1300" kern="0" dirty="0">
              <a:solidFill>
                <a:prstClr val="black"/>
              </a:solidFill>
              <a:latin typeface="Calibri"/>
            </a:endParaRPr>
          </a:p>
        </p:txBody>
      </p:sp>
      <p:sp>
        <p:nvSpPr>
          <p:cNvPr id="61" name="Shape 1657"/>
          <p:cNvSpPr/>
          <p:nvPr/>
        </p:nvSpPr>
        <p:spPr>
          <a:xfrm>
            <a:off x="7600435" y="1628028"/>
            <a:ext cx="310108" cy="317057"/>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ysClr val="window" lastClr="FFFFFF"/>
          </a:solidFill>
          <a:ln w="12700">
            <a:miter lim="400000"/>
          </a:ln>
        </p:spPr>
        <p:txBody>
          <a:bodyPr lIns="0" tIns="0" rIns="0" bIns="0" anchor="ctr"/>
          <a:lstStyle/>
          <a:p>
            <a:pPr defTabSz="914104">
              <a:defRPr/>
            </a:pPr>
            <a:endParaRPr sz="1300" kern="0" dirty="0">
              <a:solidFill>
                <a:prstClr val="black"/>
              </a:solidFill>
              <a:latin typeface="Calibri"/>
            </a:endParaRPr>
          </a:p>
        </p:txBody>
      </p:sp>
      <p:sp>
        <p:nvSpPr>
          <p:cNvPr id="62" name="Text Placeholder 3"/>
          <p:cNvSpPr txBox="1">
            <a:spLocks/>
          </p:cNvSpPr>
          <p:nvPr/>
        </p:nvSpPr>
        <p:spPr>
          <a:xfrm>
            <a:off x="7366525" y="1988068"/>
            <a:ext cx="764912" cy="306558"/>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prstClr val="white"/>
                </a:solidFill>
                <a:latin typeface="微软雅黑" panose="020B0503020204020204" pitchFamily="34" charset="-122"/>
                <a:ea typeface="微软雅黑" panose="020B0503020204020204" pitchFamily="34" charset="-122"/>
              </a:rPr>
              <a:t>成绩展示</a:t>
            </a:r>
            <a:endParaRPr lang="id-ID" sz="1400" b="1" dirty="0">
              <a:solidFill>
                <a:prstClr val="white"/>
              </a:solidFill>
              <a:latin typeface="微软雅黑" panose="020B0503020204020204" pitchFamily="34" charset="-122"/>
              <a:ea typeface="微软雅黑" panose="020B0503020204020204" pitchFamily="34" charset="-122"/>
            </a:endParaRPr>
          </a:p>
        </p:txBody>
      </p:sp>
      <p:sp>
        <p:nvSpPr>
          <p:cNvPr id="67" name="Text Placeholder 4"/>
          <p:cNvSpPr txBox="1">
            <a:spLocks/>
          </p:cNvSpPr>
          <p:nvPr/>
        </p:nvSpPr>
        <p:spPr>
          <a:xfrm>
            <a:off x="3243048" y="4267892"/>
            <a:ext cx="116922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485"/>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您的内容打在这里，或者通过复制您的文本后粘贴</a:t>
            </a:r>
            <a:endParaRPr lang="en-US" altLang="zh-CN" sz="800" dirty="0">
              <a:solidFill>
                <a:schemeClr val="bg1">
                  <a:lumMod val="50000"/>
                </a:schemeClr>
              </a:solidFill>
              <a:latin typeface="微软雅黑" pitchFamily="34" charset="-122"/>
              <a:ea typeface="微软雅黑" pitchFamily="34" charset="-122"/>
            </a:endParaRPr>
          </a:p>
        </p:txBody>
      </p:sp>
      <p:sp>
        <p:nvSpPr>
          <p:cNvPr id="72" name="Text Placeholder 4"/>
          <p:cNvSpPr txBox="1">
            <a:spLocks/>
          </p:cNvSpPr>
          <p:nvPr/>
        </p:nvSpPr>
        <p:spPr>
          <a:xfrm>
            <a:off x="4115967" y="3305722"/>
            <a:ext cx="876630"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485"/>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您的内容打在这里，或者通过复制您的文本后粘贴</a:t>
            </a:r>
            <a:endParaRPr lang="en-US" altLang="zh-CN" sz="800" dirty="0">
              <a:solidFill>
                <a:schemeClr val="bg1">
                  <a:lumMod val="50000"/>
                </a:schemeClr>
              </a:solidFill>
              <a:latin typeface="微软雅黑" pitchFamily="34" charset="-122"/>
              <a:ea typeface="微软雅黑" pitchFamily="34" charset="-122"/>
            </a:endParaRPr>
          </a:p>
        </p:txBody>
      </p:sp>
      <p:sp>
        <p:nvSpPr>
          <p:cNvPr id="76" name="Text Placeholder 4"/>
          <p:cNvSpPr txBox="1">
            <a:spLocks/>
          </p:cNvSpPr>
          <p:nvPr/>
        </p:nvSpPr>
        <p:spPr>
          <a:xfrm>
            <a:off x="5031418" y="844093"/>
            <a:ext cx="1401522"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485"/>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您的内容打在这里，或者通过复制您的文本后粘贴</a:t>
            </a:r>
            <a:endParaRPr lang="en-US" altLang="zh-CN" sz="800" dirty="0">
              <a:solidFill>
                <a:schemeClr val="bg1">
                  <a:lumMod val="50000"/>
                </a:schemeClr>
              </a:solidFill>
              <a:latin typeface="微软雅黑" pitchFamily="34" charset="-122"/>
              <a:ea typeface="微软雅黑" pitchFamily="34" charset="-122"/>
            </a:endParaRPr>
          </a:p>
        </p:txBody>
      </p:sp>
      <p:grpSp>
        <p:nvGrpSpPr>
          <p:cNvPr id="5" name="组合 12"/>
          <p:cNvGrpSpPr/>
          <p:nvPr/>
        </p:nvGrpSpPr>
        <p:grpSpPr>
          <a:xfrm>
            <a:off x="5677803" y="1248406"/>
            <a:ext cx="358879" cy="1219523"/>
            <a:chOff x="7571388" y="1898527"/>
            <a:chExt cx="478567" cy="1626031"/>
          </a:xfrm>
        </p:grpSpPr>
        <p:sp>
          <p:nvSpPr>
            <p:cNvPr id="74" name="Shape 1628"/>
            <p:cNvSpPr/>
            <p:nvPr/>
          </p:nvSpPr>
          <p:spPr>
            <a:xfrm flipV="1">
              <a:off x="7793576" y="2338048"/>
              <a:ext cx="0" cy="1070973"/>
            </a:xfrm>
            <a:prstGeom prst="line">
              <a:avLst/>
            </a:prstGeom>
            <a:ln w="12700">
              <a:solidFill>
                <a:srgbClr val="A6AAA9"/>
              </a:solidFill>
              <a:miter lim="400000"/>
            </a:ln>
          </p:spPr>
          <p:txBody>
            <a:bodyPr lIns="25400" tIns="25400" rIns="25400" bIns="25400" anchor="ctr"/>
            <a:lstStyle/>
            <a:p>
              <a:pPr defTabSz="914104"/>
              <a:endParaRPr sz="1300" dirty="0">
                <a:solidFill>
                  <a:prstClr val="black"/>
                </a:solidFill>
                <a:latin typeface="Calibri"/>
              </a:endParaRPr>
            </a:p>
          </p:txBody>
        </p:sp>
        <p:sp>
          <p:nvSpPr>
            <p:cNvPr id="75" name="Shape 1642"/>
            <p:cNvSpPr/>
            <p:nvPr/>
          </p:nvSpPr>
          <p:spPr>
            <a:xfrm>
              <a:off x="7571388" y="1898527"/>
              <a:ext cx="478567" cy="47856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38100" cap="flat">
              <a:solidFill>
                <a:sysClr val="window" lastClr="FFFFFF"/>
              </a:solidFill>
              <a:miter lim="400000"/>
            </a:ln>
            <a:effectLst>
              <a:outerShdw blurRad="127000" dist="38100" dir="8100000" algn="tr" rotWithShape="0">
                <a:prstClr val="black">
                  <a:alpha val="40000"/>
                </a:prstClr>
              </a:outerShdw>
            </a:effectLst>
          </p:spPr>
          <p:txBody>
            <a:bodyPr wrap="square" lIns="19051" tIns="19051" rIns="19051" bIns="19051" numCol="1" anchor="ctr">
              <a:noAutofit/>
            </a:bodyPr>
            <a:lstStyle/>
            <a:p>
              <a:pPr defTabSz="914104">
                <a:defRPr/>
              </a:pPr>
              <a:endParaRPr sz="1300" kern="0" dirty="0">
                <a:solidFill>
                  <a:prstClr val="black"/>
                </a:solidFill>
                <a:latin typeface="Calibri"/>
              </a:endParaRPr>
            </a:p>
          </p:txBody>
        </p:sp>
        <p:sp>
          <p:nvSpPr>
            <p:cNvPr id="77" name="Text Placeholder 4"/>
            <p:cNvSpPr txBox="1">
              <a:spLocks/>
            </p:cNvSpPr>
            <p:nvPr/>
          </p:nvSpPr>
          <p:spPr>
            <a:xfrm>
              <a:off x="7682216" y="2034680"/>
              <a:ext cx="257140" cy="309052"/>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200" b="1" dirty="0">
                  <a:solidFill>
                    <a:srgbClr val="FCFCFC"/>
                  </a:solidFill>
                  <a:latin typeface="微软雅黑" panose="020B0503020204020204" pitchFamily="34" charset="-122"/>
                  <a:ea typeface="微软雅黑" panose="020B0503020204020204" pitchFamily="34" charset="-122"/>
                </a:rPr>
                <a:t>07</a:t>
              </a:r>
              <a:endParaRPr lang="id-ID" sz="1200" b="1" dirty="0">
                <a:solidFill>
                  <a:srgbClr val="FCFCFC"/>
                </a:solidFill>
                <a:latin typeface="微软雅黑" panose="020B0503020204020204" pitchFamily="34" charset="-122"/>
                <a:ea typeface="微软雅黑" panose="020B0503020204020204" pitchFamily="34" charset="-122"/>
              </a:endParaRPr>
            </a:p>
          </p:txBody>
        </p:sp>
        <p:sp>
          <p:nvSpPr>
            <p:cNvPr id="78" name="Shape 1655"/>
            <p:cNvSpPr/>
            <p:nvPr/>
          </p:nvSpPr>
          <p:spPr>
            <a:xfrm>
              <a:off x="7695134" y="3293486"/>
              <a:ext cx="231073" cy="23107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defTabSz="914104"/>
              <a:endParaRPr sz="1300" dirty="0">
                <a:solidFill>
                  <a:prstClr val="black"/>
                </a:solidFill>
                <a:latin typeface="Calibri"/>
              </a:endParaRPr>
            </a:p>
          </p:txBody>
        </p:sp>
      </p:grpSp>
      <p:grpSp>
        <p:nvGrpSpPr>
          <p:cNvPr id="6" name="组合 2"/>
          <p:cNvGrpSpPr/>
          <p:nvPr/>
        </p:nvGrpSpPr>
        <p:grpSpPr>
          <a:xfrm>
            <a:off x="2792848" y="3443519"/>
            <a:ext cx="358879" cy="1326581"/>
            <a:chOff x="3724281" y="4825342"/>
            <a:chExt cx="478567" cy="1768775"/>
          </a:xfrm>
        </p:grpSpPr>
        <p:sp>
          <p:nvSpPr>
            <p:cNvPr id="63" name="Shape 1629"/>
            <p:cNvSpPr/>
            <p:nvPr/>
          </p:nvSpPr>
          <p:spPr>
            <a:xfrm flipV="1">
              <a:off x="3951072" y="4967823"/>
              <a:ext cx="1" cy="1360951"/>
            </a:xfrm>
            <a:prstGeom prst="line">
              <a:avLst/>
            </a:prstGeom>
            <a:ln w="12700">
              <a:solidFill>
                <a:srgbClr val="A6AAA9"/>
              </a:solidFill>
              <a:miter lim="400000"/>
            </a:ln>
          </p:spPr>
          <p:txBody>
            <a:bodyPr lIns="25400" tIns="25400" rIns="25400" bIns="25400" anchor="ctr"/>
            <a:lstStyle/>
            <a:p>
              <a:pPr defTabSz="914104"/>
              <a:endParaRPr sz="1300" dirty="0">
                <a:solidFill>
                  <a:prstClr val="black"/>
                </a:solidFill>
                <a:latin typeface="Calibri"/>
              </a:endParaRPr>
            </a:p>
          </p:txBody>
        </p:sp>
        <p:sp>
          <p:nvSpPr>
            <p:cNvPr id="64" name="Shape 1648"/>
            <p:cNvSpPr/>
            <p:nvPr/>
          </p:nvSpPr>
          <p:spPr>
            <a:xfrm>
              <a:off x="3724281" y="6115550"/>
              <a:ext cx="478567" cy="47856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38100" cap="flat">
              <a:solidFill>
                <a:sysClr val="window" lastClr="FFFFFF"/>
              </a:solidFill>
              <a:miter lim="400000"/>
            </a:ln>
            <a:effectLst>
              <a:outerShdw blurRad="127000" dist="38100" dir="8100000" algn="tr" rotWithShape="0">
                <a:prstClr val="black">
                  <a:alpha val="40000"/>
                </a:prstClr>
              </a:outerShdw>
            </a:effectLst>
          </p:spPr>
          <p:txBody>
            <a:bodyPr wrap="square" lIns="19051" tIns="19051" rIns="19051" bIns="19051" numCol="1" anchor="ctr">
              <a:noAutofit/>
            </a:bodyPr>
            <a:lstStyle/>
            <a:p>
              <a:pPr defTabSz="914104">
                <a:defRPr/>
              </a:pPr>
              <a:endParaRPr sz="1300" kern="0" dirty="0">
                <a:solidFill>
                  <a:prstClr val="black"/>
                </a:solidFill>
                <a:latin typeface="Calibri"/>
              </a:endParaRPr>
            </a:p>
          </p:txBody>
        </p:sp>
        <p:sp>
          <p:nvSpPr>
            <p:cNvPr id="68" name="Text Placeholder 4"/>
            <p:cNvSpPr txBox="1">
              <a:spLocks/>
            </p:cNvSpPr>
            <p:nvPr/>
          </p:nvSpPr>
          <p:spPr>
            <a:xfrm>
              <a:off x="3831326" y="6214017"/>
              <a:ext cx="257140" cy="309052"/>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200" b="1" dirty="0">
                  <a:solidFill>
                    <a:srgbClr val="FCFCFC"/>
                  </a:solidFill>
                  <a:latin typeface="微软雅黑" panose="020B0503020204020204" pitchFamily="34" charset="-122"/>
                  <a:ea typeface="微软雅黑" panose="020B0503020204020204" pitchFamily="34" charset="-122"/>
                </a:rPr>
                <a:t>02</a:t>
              </a:r>
              <a:endParaRPr lang="id-ID" sz="1200" b="1" dirty="0">
                <a:solidFill>
                  <a:srgbClr val="FCFCFC"/>
                </a:solidFill>
                <a:latin typeface="微软雅黑" panose="020B0503020204020204" pitchFamily="34" charset="-122"/>
                <a:ea typeface="微软雅黑" panose="020B0503020204020204" pitchFamily="34" charset="-122"/>
              </a:endParaRPr>
            </a:p>
          </p:txBody>
        </p:sp>
        <p:sp>
          <p:nvSpPr>
            <p:cNvPr id="79" name="Shape 1654"/>
            <p:cNvSpPr/>
            <p:nvPr/>
          </p:nvSpPr>
          <p:spPr>
            <a:xfrm>
              <a:off x="3870014" y="4825342"/>
              <a:ext cx="179764" cy="17976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defTabSz="914104"/>
              <a:endParaRPr sz="1300" dirty="0">
                <a:solidFill>
                  <a:prstClr val="black"/>
                </a:solidFill>
                <a:latin typeface="Calibri"/>
              </a:endParaRPr>
            </a:p>
          </p:txBody>
        </p:sp>
      </p:grpSp>
      <p:grpSp>
        <p:nvGrpSpPr>
          <p:cNvPr id="7" name="组合 6"/>
          <p:cNvGrpSpPr/>
          <p:nvPr/>
        </p:nvGrpSpPr>
        <p:grpSpPr>
          <a:xfrm>
            <a:off x="5031418" y="2498530"/>
            <a:ext cx="358879" cy="1826332"/>
            <a:chOff x="6709430" y="3565359"/>
            <a:chExt cx="478567" cy="2435110"/>
          </a:xfrm>
        </p:grpSpPr>
        <p:sp>
          <p:nvSpPr>
            <p:cNvPr id="40" name="Shape 1629"/>
            <p:cNvSpPr/>
            <p:nvPr/>
          </p:nvSpPr>
          <p:spPr>
            <a:xfrm flipV="1">
              <a:off x="6936222" y="3791718"/>
              <a:ext cx="0" cy="1709934"/>
            </a:xfrm>
            <a:prstGeom prst="line">
              <a:avLst/>
            </a:prstGeom>
            <a:ln w="12700">
              <a:solidFill>
                <a:srgbClr val="A6AAA9"/>
              </a:solidFill>
              <a:miter lim="400000"/>
            </a:ln>
          </p:spPr>
          <p:txBody>
            <a:bodyPr lIns="25400" tIns="25400" rIns="25400" bIns="25400" anchor="ctr"/>
            <a:lstStyle/>
            <a:p>
              <a:pPr defTabSz="914104"/>
              <a:endParaRPr sz="1300" dirty="0">
                <a:solidFill>
                  <a:prstClr val="black"/>
                </a:solidFill>
                <a:latin typeface="Calibri"/>
              </a:endParaRPr>
            </a:p>
          </p:txBody>
        </p:sp>
        <p:sp>
          <p:nvSpPr>
            <p:cNvPr id="44" name="Shape 1648"/>
            <p:cNvSpPr/>
            <p:nvPr/>
          </p:nvSpPr>
          <p:spPr>
            <a:xfrm>
              <a:off x="6709430" y="5521902"/>
              <a:ext cx="478567" cy="47856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38100" cap="flat">
              <a:solidFill>
                <a:sysClr val="window" lastClr="FFFFFF"/>
              </a:solidFill>
              <a:miter lim="400000"/>
            </a:ln>
            <a:effectLst>
              <a:outerShdw blurRad="127000" dist="38100" dir="8100000" algn="tr" rotWithShape="0">
                <a:prstClr val="black">
                  <a:alpha val="40000"/>
                </a:prstClr>
              </a:outerShdw>
            </a:effectLst>
          </p:spPr>
          <p:txBody>
            <a:bodyPr wrap="square" lIns="19051" tIns="19051" rIns="19051" bIns="19051" numCol="1" anchor="ctr">
              <a:noAutofit/>
            </a:bodyPr>
            <a:lstStyle/>
            <a:p>
              <a:pPr defTabSz="914104">
                <a:defRPr/>
              </a:pPr>
              <a:endParaRPr sz="1300" kern="0" dirty="0">
                <a:solidFill>
                  <a:prstClr val="black"/>
                </a:solidFill>
                <a:latin typeface="Calibri"/>
              </a:endParaRPr>
            </a:p>
          </p:txBody>
        </p:sp>
        <p:sp>
          <p:nvSpPr>
            <p:cNvPr id="59" name="Text Placeholder 4"/>
            <p:cNvSpPr txBox="1">
              <a:spLocks/>
            </p:cNvSpPr>
            <p:nvPr/>
          </p:nvSpPr>
          <p:spPr>
            <a:xfrm>
              <a:off x="6816475" y="5614949"/>
              <a:ext cx="257140" cy="309052"/>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200" b="1" dirty="0">
                  <a:solidFill>
                    <a:srgbClr val="FCFCFC"/>
                  </a:solidFill>
                  <a:latin typeface="微软雅黑" panose="020B0503020204020204" pitchFamily="34" charset="-122"/>
                  <a:ea typeface="微软雅黑" panose="020B0503020204020204" pitchFamily="34" charset="-122"/>
                </a:rPr>
                <a:t>06</a:t>
              </a:r>
              <a:endParaRPr lang="id-ID" sz="1200" b="1" dirty="0">
                <a:solidFill>
                  <a:srgbClr val="FCFCFC"/>
                </a:solidFill>
                <a:latin typeface="微软雅黑" panose="020B0503020204020204" pitchFamily="34" charset="-122"/>
                <a:ea typeface="微软雅黑" panose="020B0503020204020204" pitchFamily="34" charset="-122"/>
              </a:endParaRPr>
            </a:p>
          </p:txBody>
        </p:sp>
        <p:sp>
          <p:nvSpPr>
            <p:cNvPr id="80" name="Shape 1655"/>
            <p:cNvSpPr/>
            <p:nvPr/>
          </p:nvSpPr>
          <p:spPr>
            <a:xfrm>
              <a:off x="6816398" y="3565359"/>
              <a:ext cx="231073" cy="23107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defTabSz="914104"/>
              <a:endParaRPr sz="1300" dirty="0">
                <a:solidFill>
                  <a:prstClr val="black"/>
                </a:solidFill>
                <a:latin typeface="Calibri"/>
              </a:endParaRPr>
            </a:p>
          </p:txBody>
        </p:sp>
      </p:grpSp>
      <p:grpSp>
        <p:nvGrpSpPr>
          <p:cNvPr id="8" name="组合 4"/>
          <p:cNvGrpSpPr/>
          <p:nvPr/>
        </p:nvGrpSpPr>
        <p:grpSpPr>
          <a:xfrm>
            <a:off x="3713283" y="3001952"/>
            <a:ext cx="358879" cy="1021338"/>
            <a:chOff x="4951688" y="4236586"/>
            <a:chExt cx="478567" cy="1361784"/>
          </a:xfrm>
        </p:grpSpPr>
        <p:sp>
          <p:nvSpPr>
            <p:cNvPr id="69" name="Shape 1629"/>
            <p:cNvSpPr/>
            <p:nvPr/>
          </p:nvSpPr>
          <p:spPr>
            <a:xfrm flipV="1">
              <a:off x="5178480" y="4338734"/>
              <a:ext cx="0" cy="1259636"/>
            </a:xfrm>
            <a:prstGeom prst="line">
              <a:avLst/>
            </a:prstGeom>
            <a:ln w="12700">
              <a:solidFill>
                <a:srgbClr val="A6AAA9"/>
              </a:solidFill>
              <a:miter lim="400000"/>
            </a:ln>
          </p:spPr>
          <p:txBody>
            <a:bodyPr lIns="25400" tIns="25400" rIns="25400" bIns="25400" anchor="ctr"/>
            <a:lstStyle/>
            <a:p>
              <a:pPr defTabSz="914104"/>
              <a:endParaRPr sz="1300" dirty="0">
                <a:solidFill>
                  <a:prstClr val="black"/>
                </a:solidFill>
                <a:latin typeface="Calibri"/>
              </a:endParaRPr>
            </a:p>
          </p:txBody>
        </p:sp>
        <p:sp>
          <p:nvSpPr>
            <p:cNvPr id="70" name="Shape 1648"/>
            <p:cNvSpPr/>
            <p:nvPr/>
          </p:nvSpPr>
          <p:spPr>
            <a:xfrm>
              <a:off x="4951688" y="5093649"/>
              <a:ext cx="478567" cy="47856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38100" cap="flat">
              <a:solidFill>
                <a:sysClr val="window" lastClr="FFFFFF"/>
              </a:solidFill>
              <a:miter lim="400000"/>
            </a:ln>
            <a:effectLst>
              <a:outerShdw blurRad="127000" dist="38100" dir="8100000" algn="tr" rotWithShape="0">
                <a:prstClr val="black">
                  <a:alpha val="40000"/>
                </a:prstClr>
              </a:outerShdw>
            </a:effectLst>
          </p:spPr>
          <p:txBody>
            <a:bodyPr wrap="square" lIns="19051" tIns="19051" rIns="19051" bIns="19051" numCol="1" anchor="ctr">
              <a:noAutofit/>
            </a:bodyPr>
            <a:lstStyle/>
            <a:p>
              <a:pPr defTabSz="914104">
                <a:defRPr/>
              </a:pPr>
              <a:endParaRPr sz="1300" kern="0" dirty="0">
                <a:solidFill>
                  <a:prstClr val="black"/>
                </a:solidFill>
                <a:latin typeface="Calibri"/>
              </a:endParaRPr>
            </a:p>
          </p:txBody>
        </p:sp>
        <p:sp>
          <p:nvSpPr>
            <p:cNvPr id="73" name="Text Placeholder 4"/>
            <p:cNvSpPr txBox="1">
              <a:spLocks/>
            </p:cNvSpPr>
            <p:nvPr/>
          </p:nvSpPr>
          <p:spPr>
            <a:xfrm>
              <a:off x="5058733" y="5237448"/>
              <a:ext cx="257140" cy="309052"/>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微软雅黑" panose="020B0503020204020204" pitchFamily="34" charset="-122"/>
                  <a:ea typeface="微软雅黑" panose="020B0503020204020204" pitchFamily="34" charset="-122"/>
                </a:rPr>
                <a:t>04</a:t>
              </a:r>
            </a:p>
          </p:txBody>
        </p:sp>
        <p:sp>
          <p:nvSpPr>
            <p:cNvPr id="81" name="Shape 1654"/>
            <p:cNvSpPr/>
            <p:nvPr/>
          </p:nvSpPr>
          <p:spPr>
            <a:xfrm>
              <a:off x="5077639" y="4236586"/>
              <a:ext cx="179764" cy="17976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defTabSz="914104"/>
              <a:endParaRPr sz="1300" dirty="0">
                <a:solidFill>
                  <a:prstClr val="black"/>
                </a:solidFill>
                <a:latin typeface="Calibri"/>
              </a:endParaRPr>
            </a:p>
          </p:txBody>
        </p:sp>
      </p:grpSp>
    </p:spTree>
    <p:custDataLst>
      <p:tags r:id="rId1"/>
    </p:custDataLst>
    <p:extLst>
      <p:ext uri="{BB962C8B-B14F-4D97-AF65-F5344CB8AC3E}">
        <p14:creationId xmlns:p14="http://schemas.microsoft.com/office/powerpoint/2010/main" val="3864107163"/>
      </p:ext>
    </p:extLst>
  </p:cSld>
  <p:clrMapOvr>
    <a:masterClrMapping/>
  </p:clrMapOvr>
  <p:transition spd="med" advClick="0" advTm="1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fade">
                                      <p:cBhvr>
                                        <p:cTn id="11" dur="1000"/>
                                        <p:tgtEl>
                                          <p:spTgt spid="60"/>
                                        </p:tgtEl>
                                      </p:cBhvr>
                                    </p:animEffect>
                                    <p:anim calcmode="lin" valueType="num">
                                      <p:cBhvr>
                                        <p:cTn id="12" dur="1000" fill="hold"/>
                                        <p:tgtEl>
                                          <p:spTgt spid="60"/>
                                        </p:tgtEl>
                                        <p:attrNameLst>
                                          <p:attrName>ppt_x</p:attrName>
                                        </p:attrNameLst>
                                      </p:cBhvr>
                                      <p:tavLst>
                                        <p:tav tm="0">
                                          <p:val>
                                            <p:strVal val="#ppt_x"/>
                                          </p:val>
                                        </p:tav>
                                        <p:tav tm="100000">
                                          <p:val>
                                            <p:strVal val="#ppt_x"/>
                                          </p:val>
                                        </p:tav>
                                      </p:tavLst>
                                    </p:anim>
                                    <p:anim calcmode="lin" valueType="num">
                                      <p:cBhvr>
                                        <p:cTn id="13" dur="1000" fill="hold"/>
                                        <p:tgtEl>
                                          <p:spTgt spid="60"/>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61"/>
                                        </p:tgtEl>
                                        <p:attrNameLst>
                                          <p:attrName>style.visibility</p:attrName>
                                        </p:attrNameLst>
                                      </p:cBhvr>
                                      <p:to>
                                        <p:strVal val="visible"/>
                                      </p:to>
                                    </p:set>
                                    <p:animEffect transition="in" filter="fade">
                                      <p:cBhvr>
                                        <p:cTn id="16" dur="1000"/>
                                        <p:tgtEl>
                                          <p:spTgt spid="61"/>
                                        </p:tgtEl>
                                      </p:cBhvr>
                                    </p:animEffect>
                                    <p:anim calcmode="lin" valueType="num">
                                      <p:cBhvr>
                                        <p:cTn id="17" dur="1000" fill="hold"/>
                                        <p:tgtEl>
                                          <p:spTgt spid="61"/>
                                        </p:tgtEl>
                                        <p:attrNameLst>
                                          <p:attrName>ppt_x</p:attrName>
                                        </p:attrNameLst>
                                      </p:cBhvr>
                                      <p:tavLst>
                                        <p:tav tm="0">
                                          <p:val>
                                            <p:strVal val="#ppt_x"/>
                                          </p:val>
                                        </p:tav>
                                        <p:tav tm="100000">
                                          <p:val>
                                            <p:strVal val="#ppt_x"/>
                                          </p:val>
                                        </p:tav>
                                      </p:tavLst>
                                    </p:anim>
                                    <p:anim calcmode="lin" valueType="num">
                                      <p:cBhvr>
                                        <p:cTn id="18" dur="1000" fill="hold"/>
                                        <p:tgtEl>
                                          <p:spTgt spid="61"/>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fade">
                                      <p:cBhvr>
                                        <p:cTn id="21" dur="1000"/>
                                        <p:tgtEl>
                                          <p:spTgt spid="62"/>
                                        </p:tgtEl>
                                      </p:cBhvr>
                                    </p:animEffect>
                                    <p:anim calcmode="lin" valueType="num">
                                      <p:cBhvr>
                                        <p:cTn id="22" dur="1000" fill="hold"/>
                                        <p:tgtEl>
                                          <p:spTgt spid="62"/>
                                        </p:tgtEl>
                                        <p:attrNameLst>
                                          <p:attrName>ppt_x</p:attrName>
                                        </p:attrNameLst>
                                      </p:cBhvr>
                                      <p:tavLst>
                                        <p:tav tm="0">
                                          <p:val>
                                            <p:strVal val="#ppt_x"/>
                                          </p:val>
                                        </p:tav>
                                        <p:tav tm="100000">
                                          <p:val>
                                            <p:strVal val="#ppt_x"/>
                                          </p:val>
                                        </p:tav>
                                      </p:tavLst>
                                    </p:anim>
                                    <p:anim calcmode="lin" valueType="num">
                                      <p:cBhvr>
                                        <p:cTn id="23" dur="1000" fill="hold"/>
                                        <p:tgtEl>
                                          <p:spTgt spid="62"/>
                                        </p:tgtEl>
                                        <p:attrNameLst>
                                          <p:attrName>ppt_y</p:attrName>
                                        </p:attrNameLst>
                                      </p:cBhvr>
                                      <p:tavLst>
                                        <p:tav tm="0">
                                          <p:val>
                                            <p:strVal val="#ppt_y+.1"/>
                                          </p:val>
                                        </p:tav>
                                        <p:tav tm="100000">
                                          <p:val>
                                            <p:strVal val="#ppt_y"/>
                                          </p:val>
                                        </p:tav>
                                      </p:tavLst>
                                    </p:anim>
                                  </p:childTnLst>
                                </p:cTn>
                              </p:par>
                              <p:par>
                                <p:cTn id="24" presetID="22" presetClass="entr" presetSubtype="4"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down)">
                                      <p:cBhvr>
                                        <p:cTn id="26" dur="500"/>
                                        <p:tgtEl>
                                          <p:spTgt spid="2"/>
                                        </p:tgtEl>
                                      </p:cBhvr>
                                    </p:animEffect>
                                  </p:childTnLst>
                                </p:cTn>
                              </p:par>
                              <p:par>
                                <p:cTn id="27" presetID="22" presetClass="entr" presetSubtype="1" fill="hold" nodeType="withEffect">
                                  <p:stCondLst>
                                    <p:cond delay="10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500"/>
                                        <p:tgtEl>
                                          <p:spTgt spid="6"/>
                                        </p:tgtEl>
                                      </p:cBhvr>
                                    </p:animEffect>
                                  </p:childTnLst>
                                </p:cTn>
                              </p:par>
                              <p:par>
                                <p:cTn id="30" presetID="22" presetClass="entr" presetSubtype="4" fill="hold" nodeType="withEffect">
                                  <p:stCondLst>
                                    <p:cond delay="200"/>
                                  </p:stCondLst>
                                  <p:childTnLst>
                                    <p:set>
                                      <p:cBhvr>
                                        <p:cTn id="31" dur="1" fill="hold">
                                          <p:stCondLst>
                                            <p:cond delay="0"/>
                                          </p:stCondLst>
                                        </p:cTn>
                                        <p:tgtEl>
                                          <p:spTgt spid="3"/>
                                        </p:tgtEl>
                                        <p:attrNameLst>
                                          <p:attrName>style.visibility</p:attrName>
                                        </p:attrNameLst>
                                      </p:cBhvr>
                                      <p:to>
                                        <p:strVal val="visible"/>
                                      </p:to>
                                    </p:set>
                                    <p:animEffect transition="in" filter="wipe(down)">
                                      <p:cBhvr>
                                        <p:cTn id="32" dur="500"/>
                                        <p:tgtEl>
                                          <p:spTgt spid="3"/>
                                        </p:tgtEl>
                                      </p:cBhvr>
                                    </p:animEffect>
                                  </p:childTnLst>
                                </p:cTn>
                              </p:par>
                              <p:par>
                                <p:cTn id="33" presetID="22" presetClass="entr" presetSubtype="1" fill="hold" nodeType="withEffect">
                                  <p:stCondLst>
                                    <p:cond delay="30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par>
                                <p:cTn id="36" presetID="22" presetClass="entr" presetSubtype="4" fill="hold" nodeType="withEffect">
                                  <p:stCondLst>
                                    <p:cond delay="400"/>
                                  </p:stCondLst>
                                  <p:childTnLst>
                                    <p:set>
                                      <p:cBhvr>
                                        <p:cTn id="37" dur="1" fill="hold">
                                          <p:stCondLst>
                                            <p:cond delay="0"/>
                                          </p:stCondLst>
                                        </p:cTn>
                                        <p:tgtEl>
                                          <p:spTgt spid="4"/>
                                        </p:tgtEl>
                                        <p:attrNameLst>
                                          <p:attrName>style.visibility</p:attrName>
                                        </p:attrNameLst>
                                      </p:cBhvr>
                                      <p:to>
                                        <p:strVal val="visible"/>
                                      </p:to>
                                    </p:set>
                                    <p:animEffect transition="in" filter="wipe(down)">
                                      <p:cBhvr>
                                        <p:cTn id="38" dur="500"/>
                                        <p:tgtEl>
                                          <p:spTgt spid="4"/>
                                        </p:tgtEl>
                                      </p:cBhvr>
                                    </p:animEffect>
                                  </p:childTnLst>
                                </p:cTn>
                              </p:par>
                              <p:par>
                                <p:cTn id="39" presetID="22" presetClass="entr" presetSubtype="4" fill="hold" nodeType="withEffect">
                                  <p:stCondLst>
                                    <p:cond delay="500"/>
                                  </p:stCondLst>
                                  <p:childTnLst>
                                    <p:set>
                                      <p:cBhvr>
                                        <p:cTn id="40" dur="1" fill="hold">
                                          <p:stCondLst>
                                            <p:cond delay="0"/>
                                          </p:stCondLst>
                                        </p:cTn>
                                        <p:tgtEl>
                                          <p:spTgt spid="7"/>
                                        </p:tgtEl>
                                        <p:attrNameLst>
                                          <p:attrName>style.visibility</p:attrName>
                                        </p:attrNameLst>
                                      </p:cBhvr>
                                      <p:to>
                                        <p:strVal val="visible"/>
                                      </p:to>
                                    </p:set>
                                    <p:animEffect transition="in" filter="wipe(down)">
                                      <p:cBhvr>
                                        <p:cTn id="41" dur="500"/>
                                        <p:tgtEl>
                                          <p:spTgt spid="7"/>
                                        </p:tgtEl>
                                      </p:cBhvr>
                                    </p:animEffect>
                                  </p:childTnLst>
                                </p:cTn>
                              </p:par>
                              <p:par>
                                <p:cTn id="42" presetID="22" presetClass="entr" presetSubtype="4" fill="hold" nodeType="withEffect">
                                  <p:stCondLst>
                                    <p:cond delay="600"/>
                                  </p:stCondLst>
                                  <p:childTnLst>
                                    <p:set>
                                      <p:cBhvr>
                                        <p:cTn id="43" dur="1" fill="hold">
                                          <p:stCondLst>
                                            <p:cond delay="0"/>
                                          </p:stCondLst>
                                        </p:cTn>
                                        <p:tgtEl>
                                          <p:spTgt spid="5"/>
                                        </p:tgtEl>
                                        <p:attrNameLst>
                                          <p:attrName>style.visibility</p:attrName>
                                        </p:attrNameLst>
                                      </p:cBhvr>
                                      <p:to>
                                        <p:strVal val="visible"/>
                                      </p:to>
                                    </p:set>
                                    <p:animEffect transition="in" filter="wipe(down)">
                                      <p:cBhvr>
                                        <p:cTn id="44" dur="500"/>
                                        <p:tgtEl>
                                          <p:spTgt spid="5"/>
                                        </p:tgtEl>
                                      </p:cBhvr>
                                    </p:animEffect>
                                  </p:childTnLst>
                                </p:cTn>
                              </p:par>
                            </p:childTnLst>
                          </p:cTn>
                        </p:par>
                        <p:par>
                          <p:cTn id="45" fill="hold">
                            <p:stCondLst>
                              <p:cond delay="1600"/>
                            </p:stCondLst>
                            <p:childTnLst>
                              <p:par>
                                <p:cTn id="46" presetID="10" presetClass="entr" presetSubtype="0" fill="hold" grpId="0" nodeType="afterEffect">
                                  <p:stCondLst>
                                    <p:cond delay="0"/>
                                  </p:stCondLst>
                                  <p:iterate type="wd">
                                    <p:tmPct val="10000"/>
                                  </p:iterate>
                                  <p:childTnLst>
                                    <p:set>
                                      <p:cBhvr>
                                        <p:cTn id="47" dur="1" fill="hold">
                                          <p:stCondLst>
                                            <p:cond delay="0"/>
                                          </p:stCondLst>
                                        </p:cTn>
                                        <p:tgtEl>
                                          <p:spTgt spid="36"/>
                                        </p:tgtEl>
                                        <p:attrNameLst>
                                          <p:attrName>style.visibility</p:attrName>
                                        </p:attrNameLst>
                                      </p:cBhvr>
                                      <p:to>
                                        <p:strVal val="visible"/>
                                      </p:to>
                                    </p:set>
                                    <p:animEffect transition="in" filter="fade">
                                      <p:cBhvr>
                                        <p:cTn id="48" dur="500"/>
                                        <p:tgtEl>
                                          <p:spTgt spid="36"/>
                                        </p:tgtEl>
                                      </p:cBhvr>
                                    </p:animEffect>
                                  </p:childTnLst>
                                </p:cTn>
                              </p:par>
                              <p:par>
                                <p:cTn id="49" presetID="10" presetClass="entr" presetSubtype="0" fill="hold" grpId="0" nodeType="withEffect">
                                  <p:stCondLst>
                                    <p:cond delay="0"/>
                                  </p:stCondLst>
                                  <p:iterate type="wd">
                                    <p:tmPct val="10000"/>
                                  </p:iterate>
                                  <p:childTnLst>
                                    <p:set>
                                      <p:cBhvr>
                                        <p:cTn id="50" dur="1" fill="hold">
                                          <p:stCondLst>
                                            <p:cond delay="0"/>
                                          </p:stCondLst>
                                        </p:cTn>
                                        <p:tgtEl>
                                          <p:spTgt spid="67"/>
                                        </p:tgtEl>
                                        <p:attrNameLst>
                                          <p:attrName>style.visibility</p:attrName>
                                        </p:attrNameLst>
                                      </p:cBhvr>
                                      <p:to>
                                        <p:strVal val="visible"/>
                                      </p:to>
                                    </p:set>
                                    <p:animEffect transition="in" filter="fade">
                                      <p:cBhvr>
                                        <p:cTn id="51" dur="500"/>
                                        <p:tgtEl>
                                          <p:spTgt spid="67"/>
                                        </p:tgtEl>
                                      </p:cBhvr>
                                    </p:animEffect>
                                  </p:childTnLst>
                                </p:cTn>
                              </p:par>
                              <p:par>
                                <p:cTn id="52" presetID="10" presetClass="entr" presetSubtype="0" fill="hold" grpId="0" nodeType="withEffect">
                                  <p:stCondLst>
                                    <p:cond delay="0"/>
                                  </p:stCondLst>
                                  <p:iterate type="wd">
                                    <p:tmPct val="10000"/>
                                  </p:iterate>
                                  <p:childTnLst>
                                    <p:set>
                                      <p:cBhvr>
                                        <p:cTn id="53" dur="1" fill="hold">
                                          <p:stCondLst>
                                            <p:cond delay="0"/>
                                          </p:stCondLst>
                                        </p:cTn>
                                        <p:tgtEl>
                                          <p:spTgt spid="51"/>
                                        </p:tgtEl>
                                        <p:attrNameLst>
                                          <p:attrName>style.visibility</p:attrName>
                                        </p:attrNameLst>
                                      </p:cBhvr>
                                      <p:to>
                                        <p:strVal val="visible"/>
                                      </p:to>
                                    </p:set>
                                    <p:animEffect transition="in" filter="fade">
                                      <p:cBhvr>
                                        <p:cTn id="54" dur="500"/>
                                        <p:tgtEl>
                                          <p:spTgt spid="51"/>
                                        </p:tgtEl>
                                      </p:cBhvr>
                                    </p:animEffect>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72"/>
                                        </p:tgtEl>
                                        <p:attrNameLst>
                                          <p:attrName>style.visibility</p:attrName>
                                        </p:attrNameLst>
                                      </p:cBhvr>
                                      <p:to>
                                        <p:strVal val="visible"/>
                                      </p:to>
                                    </p:set>
                                    <p:animEffect transition="in" filter="fade">
                                      <p:cBhvr>
                                        <p:cTn id="57" dur="500"/>
                                        <p:tgtEl>
                                          <p:spTgt spid="72"/>
                                        </p:tgtEl>
                                      </p:cBhvr>
                                    </p:animEffect>
                                  </p:childTnLst>
                                </p:cTn>
                              </p:par>
                              <p:par>
                                <p:cTn id="58" presetID="10" presetClass="entr" presetSubtype="0" fill="hold" grpId="0" nodeType="withEffect">
                                  <p:stCondLst>
                                    <p:cond delay="0"/>
                                  </p:stCondLst>
                                  <p:iterate type="wd">
                                    <p:tmPct val="10000"/>
                                  </p:iterate>
                                  <p:childTnLst>
                                    <p:set>
                                      <p:cBhvr>
                                        <p:cTn id="59" dur="1" fill="hold">
                                          <p:stCondLst>
                                            <p:cond delay="0"/>
                                          </p:stCondLst>
                                        </p:cTn>
                                        <p:tgtEl>
                                          <p:spTgt spid="53"/>
                                        </p:tgtEl>
                                        <p:attrNameLst>
                                          <p:attrName>style.visibility</p:attrName>
                                        </p:attrNameLst>
                                      </p:cBhvr>
                                      <p:to>
                                        <p:strVal val="visible"/>
                                      </p:to>
                                    </p:set>
                                    <p:animEffect transition="in" filter="fade">
                                      <p:cBhvr>
                                        <p:cTn id="60" dur="500"/>
                                        <p:tgtEl>
                                          <p:spTgt spid="53"/>
                                        </p:tgtEl>
                                      </p:cBhvr>
                                    </p:animEffect>
                                  </p:childTnLst>
                                </p:cTn>
                              </p:par>
                              <p:par>
                                <p:cTn id="61" presetID="10" presetClass="entr" presetSubtype="0" fill="hold" grpId="0" nodeType="withEffect">
                                  <p:stCondLst>
                                    <p:cond delay="0"/>
                                  </p:stCondLst>
                                  <p:iterate type="wd">
                                    <p:tmPct val="10000"/>
                                  </p:iterate>
                                  <p:childTnLst>
                                    <p:set>
                                      <p:cBhvr>
                                        <p:cTn id="62" dur="1" fill="hold">
                                          <p:stCondLst>
                                            <p:cond delay="0"/>
                                          </p:stCondLst>
                                        </p:cTn>
                                        <p:tgtEl>
                                          <p:spTgt spid="55"/>
                                        </p:tgtEl>
                                        <p:attrNameLst>
                                          <p:attrName>style.visibility</p:attrName>
                                        </p:attrNameLst>
                                      </p:cBhvr>
                                      <p:to>
                                        <p:strVal val="visible"/>
                                      </p:to>
                                    </p:set>
                                    <p:animEffect transition="in" filter="fade">
                                      <p:cBhvr>
                                        <p:cTn id="63" dur="500"/>
                                        <p:tgtEl>
                                          <p:spTgt spid="55"/>
                                        </p:tgtEl>
                                      </p:cBhvr>
                                    </p:animEffect>
                                  </p:childTnLst>
                                </p:cTn>
                              </p:par>
                              <p:par>
                                <p:cTn id="64" presetID="10" presetClass="entr" presetSubtype="0" fill="hold" grpId="0" nodeType="withEffect">
                                  <p:stCondLst>
                                    <p:cond delay="0"/>
                                  </p:stCondLst>
                                  <p:iterate type="wd">
                                    <p:tmPct val="10000"/>
                                  </p:iterate>
                                  <p:childTnLst>
                                    <p:set>
                                      <p:cBhvr>
                                        <p:cTn id="65" dur="1" fill="hold">
                                          <p:stCondLst>
                                            <p:cond delay="0"/>
                                          </p:stCondLst>
                                        </p:cTn>
                                        <p:tgtEl>
                                          <p:spTgt spid="76"/>
                                        </p:tgtEl>
                                        <p:attrNameLst>
                                          <p:attrName>style.visibility</p:attrName>
                                        </p:attrNameLst>
                                      </p:cBhvr>
                                      <p:to>
                                        <p:strVal val="visible"/>
                                      </p:to>
                                    </p:set>
                                    <p:animEffect transition="in" filter="fade">
                                      <p:cBhvr>
                                        <p:cTn id="66"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6" grpId="0"/>
      <p:bldP spid="51" grpId="0"/>
      <p:bldP spid="53" grpId="0"/>
      <p:bldP spid="55" grpId="0"/>
      <p:bldP spid="60" grpId="0" animBg="1"/>
      <p:bldP spid="61" grpId="0" animBg="1"/>
      <p:bldP spid="62" grpId="0"/>
      <p:bldP spid="67" grpId="0"/>
      <p:bldP spid="72" grpId="0"/>
      <p:bldP spid="7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7"/>
          <p:cNvGrpSpPr/>
          <p:nvPr/>
        </p:nvGrpSpPr>
        <p:grpSpPr>
          <a:xfrm>
            <a:off x="4390537" y="903055"/>
            <a:ext cx="2753816" cy="1254914"/>
            <a:chOff x="3491880" y="2420888"/>
            <a:chExt cx="5794246" cy="2160240"/>
          </a:xfrm>
          <a:solidFill>
            <a:srgbClr val="E43937"/>
          </a:solidFill>
        </p:grpSpPr>
        <p:sp>
          <p:nvSpPr>
            <p:cNvPr id="6" name="上弧形箭头 28"/>
            <p:cNvSpPr/>
            <p:nvPr/>
          </p:nvSpPr>
          <p:spPr>
            <a:xfrm>
              <a:off x="3605493" y="2420888"/>
              <a:ext cx="5680633" cy="2160240"/>
            </a:xfrm>
            <a:prstGeom prst="curvedDownArrow">
              <a:avLst/>
            </a:prstGeom>
            <a:solidFill>
              <a:schemeClr val="accent3"/>
            </a:solidFill>
            <a:ln w="25400" cap="flat" cmpd="sng" algn="ctr">
              <a:noFill/>
              <a:prstDash val="solid"/>
            </a:ln>
            <a:effectLst/>
          </p:spPr>
          <p:txBody>
            <a:bodyPr rtlCol="0" anchor="ctr"/>
            <a:lstStyle/>
            <a:p>
              <a:pPr algn="ctr" defTabSz="685554">
                <a:lnSpc>
                  <a:spcPct val="130000"/>
                </a:lnSpc>
                <a:defRPr/>
              </a:pPr>
              <a:endParaRPr lang="zh-CN" altLang="en-US" sz="1300"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上弧形箭头 29"/>
            <p:cNvSpPr/>
            <p:nvPr/>
          </p:nvSpPr>
          <p:spPr>
            <a:xfrm>
              <a:off x="3491880" y="2420888"/>
              <a:ext cx="4317280" cy="2160240"/>
            </a:xfrm>
            <a:prstGeom prst="curvedDownArrow">
              <a:avLst/>
            </a:prstGeom>
            <a:solidFill>
              <a:schemeClr val="accent2"/>
            </a:solidFill>
            <a:ln w="25400" cap="flat" cmpd="sng" algn="ctr">
              <a:noFill/>
              <a:prstDash val="solid"/>
            </a:ln>
            <a:effectLst/>
          </p:spPr>
          <p:txBody>
            <a:bodyPr rtlCol="0" anchor="ctr"/>
            <a:lstStyle/>
            <a:p>
              <a:pPr algn="ctr" defTabSz="685554">
                <a:lnSpc>
                  <a:spcPct val="130000"/>
                </a:lnSpc>
                <a:defRPr/>
              </a:pPr>
              <a:endParaRPr lang="zh-CN" altLang="en-US" sz="1300"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上弧形箭头 30"/>
            <p:cNvSpPr/>
            <p:nvPr/>
          </p:nvSpPr>
          <p:spPr>
            <a:xfrm>
              <a:off x="3491880" y="2420888"/>
              <a:ext cx="2808312" cy="2160240"/>
            </a:xfrm>
            <a:prstGeom prst="curvedDownArrow">
              <a:avLst/>
            </a:prstGeom>
            <a:solidFill>
              <a:schemeClr val="accent4"/>
            </a:solidFill>
            <a:ln w="25400" cap="flat" cmpd="sng" algn="ctr">
              <a:noFill/>
              <a:prstDash val="solid"/>
            </a:ln>
            <a:effectLst/>
          </p:spPr>
          <p:txBody>
            <a:bodyPr rtlCol="0" anchor="ctr"/>
            <a:lstStyle/>
            <a:p>
              <a:pPr algn="ctr" defTabSz="685554">
                <a:lnSpc>
                  <a:spcPct val="130000"/>
                </a:lnSpc>
                <a:defRPr/>
              </a:pPr>
              <a:endParaRPr lang="zh-CN" altLang="en-US" sz="1300"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31"/>
          <p:cNvGrpSpPr/>
          <p:nvPr/>
        </p:nvGrpSpPr>
        <p:grpSpPr>
          <a:xfrm flipH="1">
            <a:off x="2014697" y="903055"/>
            <a:ext cx="2753816" cy="1254914"/>
            <a:chOff x="3491880" y="2420888"/>
            <a:chExt cx="5794246" cy="2160240"/>
          </a:xfrm>
          <a:solidFill>
            <a:srgbClr val="44788B"/>
          </a:solidFill>
        </p:grpSpPr>
        <p:sp>
          <p:nvSpPr>
            <p:cNvPr id="10" name="上弧形箭头 32"/>
            <p:cNvSpPr/>
            <p:nvPr/>
          </p:nvSpPr>
          <p:spPr>
            <a:xfrm>
              <a:off x="3605493" y="2420888"/>
              <a:ext cx="5680633" cy="2160240"/>
            </a:xfrm>
            <a:prstGeom prst="curvedDownArrow">
              <a:avLst/>
            </a:prstGeom>
            <a:solidFill>
              <a:schemeClr val="accent3"/>
            </a:solid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zh-CN" altLang="en-US" sz="1400"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上弧形箭头 33"/>
            <p:cNvSpPr/>
            <p:nvPr/>
          </p:nvSpPr>
          <p:spPr>
            <a:xfrm>
              <a:off x="3491880" y="2420888"/>
              <a:ext cx="4317280" cy="2160240"/>
            </a:xfrm>
            <a:prstGeom prst="curvedDownArrow">
              <a:avLst/>
            </a:prstGeom>
            <a:solidFill>
              <a:schemeClr val="accent2"/>
            </a:solid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zh-CN" altLang="en-US" sz="1400"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上弧形箭头 34"/>
            <p:cNvSpPr/>
            <p:nvPr/>
          </p:nvSpPr>
          <p:spPr>
            <a:xfrm>
              <a:off x="3491880" y="2420888"/>
              <a:ext cx="2808312" cy="2160240"/>
            </a:xfrm>
            <a:prstGeom prst="curvedDownArrow">
              <a:avLst/>
            </a:prstGeom>
            <a:solidFill>
              <a:schemeClr val="accent1"/>
            </a:solid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zh-CN" altLang="en-US" sz="1400"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3" name="圆柱形 35"/>
          <p:cNvSpPr/>
          <p:nvPr/>
        </p:nvSpPr>
        <p:spPr>
          <a:xfrm>
            <a:off x="4360407" y="2067850"/>
            <a:ext cx="434477" cy="1985046"/>
          </a:xfrm>
          <a:prstGeom prst="can">
            <a:avLst>
              <a:gd name="adj" fmla="val 2705"/>
            </a:avLst>
          </a:prstGeom>
          <a:gradFill flip="none" rotWithShape="1">
            <a:gsLst>
              <a:gs pos="2500">
                <a:sysClr val="windowText" lastClr="000000">
                  <a:lumMod val="50000"/>
                  <a:lumOff val="50000"/>
                </a:sysClr>
              </a:gs>
              <a:gs pos="9000">
                <a:sysClr val="windowText" lastClr="000000">
                  <a:lumMod val="85000"/>
                  <a:lumOff val="15000"/>
                </a:sysClr>
              </a:gs>
              <a:gs pos="75000">
                <a:sysClr val="windowText" lastClr="000000">
                  <a:lumMod val="50000"/>
                  <a:lumOff val="50000"/>
                </a:sysClr>
              </a:gs>
              <a:gs pos="65000">
                <a:sysClr val="windowText" lastClr="000000">
                  <a:lumMod val="50000"/>
                  <a:lumOff val="50000"/>
                </a:sysClr>
              </a:gs>
              <a:gs pos="42000">
                <a:sysClr val="window" lastClr="FFFFFF"/>
              </a:gs>
              <a:gs pos="40000">
                <a:sysClr val="window" lastClr="FFFFFF">
                  <a:lumMod val="85000"/>
                </a:sysClr>
              </a:gs>
              <a:gs pos="100000">
                <a:sysClr val="windowText" lastClr="000000">
                  <a:lumMod val="75000"/>
                  <a:lumOff val="25000"/>
                </a:sysClr>
              </a:gs>
            </a:gsLst>
            <a:lin ang="0" scaled="1"/>
            <a:tileRect/>
          </a:gradFill>
          <a:ln w="25400" cap="flat" cmpd="sng" algn="ctr">
            <a:noFill/>
            <a:prstDash val="solid"/>
          </a:ln>
          <a:effectLst>
            <a:reflection blurRad="6350" stA="52000" endA="300" endPos="35000" dir="5400000" sy="-100000" algn="bl" rotWithShape="0"/>
          </a:effectLst>
        </p:spPr>
        <p:txBody>
          <a:bodyPr lIns="65012" tIns="32506" rIns="65012" bIns="32506" rtlCol="0" anchor="ctr"/>
          <a:lstStyle/>
          <a:p>
            <a:pPr algn="ctr" defTabSz="685554">
              <a:lnSpc>
                <a:spcPct val="130000"/>
              </a:lnSpc>
              <a:defRPr/>
            </a:pPr>
            <a:endParaRPr lang="zh-CN" altLang="en-US" sz="1300" kern="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 name="组合 3"/>
          <p:cNvGrpSpPr/>
          <p:nvPr/>
        </p:nvGrpSpPr>
        <p:grpSpPr>
          <a:xfrm>
            <a:off x="2150315" y="1803459"/>
            <a:ext cx="4859599" cy="352407"/>
            <a:chOff x="3080614" y="2383409"/>
            <a:chExt cx="6834655" cy="495604"/>
          </a:xfrm>
        </p:grpSpPr>
        <p:grpSp>
          <p:nvGrpSpPr>
            <p:cNvPr id="5" name="组合 1"/>
            <p:cNvGrpSpPr/>
            <p:nvPr/>
          </p:nvGrpSpPr>
          <p:grpSpPr>
            <a:xfrm>
              <a:off x="3080614" y="2383409"/>
              <a:ext cx="2536934" cy="495604"/>
              <a:chOff x="3080614" y="2383409"/>
              <a:chExt cx="2536934" cy="495604"/>
            </a:xfrm>
          </p:grpSpPr>
          <p:sp>
            <p:nvSpPr>
              <p:cNvPr id="14" name="TextBox 13"/>
              <p:cNvSpPr txBox="1"/>
              <p:nvPr/>
            </p:nvSpPr>
            <p:spPr>
              <a:xfrm>
                <a:off x="3080614" y="2383413"/>
                <a:ext cx="545612" cy="495600"/>
              </a:xfrm>
              <a:prstGeom prst="rect">
                <a:avLst/>
              </a:prstGeom>
              <a:noFill/>
            </p:spPr>
            <p:txBody>
              <a:bodyPr wrap="square" rtlCol="0">
                <a:spAutoFit/>
              </a:bodyPr>
              <a:lstStyle/>
              <a:p>
                <a:pPr algn="ctr" defTabSz="685554">
                  <a:lnSpc>
                    <a:spcPct val="130000"/>
                  </a:lnSpc>
                  <a:defRPr/>
                </a:pPr>
                <a:r>
                  <a:rPr lang="en-US" altLang="zh-CN" sz="1300" b="1" kern="0" dirty="0">
                    <a:solidFill>
                      <a:sysClr val="window" lastClr="FFFFFF"/>
                    </a:solidFill>
                    <a:latin typeface="Arial" panose="020B0604020202020204" pitchFamily="34" charset="0"/>
                    <a:ea typeface="微软雅黑" pitchFamily="34" charset="-122"/>
                    <a:cs typeface="Arial" pitchFamily="34" charset="0"/>
                    <a:sym typeface="Arial" panose="020B0604020202020204" pitchFamily="34" charset="0"/>
                  </a:rPr>
                  <a:t>01</a:t>
                </a:r>
                <a:endParaRPr lang="zh-CN" altLang="en-US" sz="1300" b="1" kern="0" dirty="0">
                  <a:solidFill>
                    <a:sysClr val="window" lastClr="FFFFFF"/>
                  </a:solidFill>
                  <a:latin typeface="Arial" panose="020B0604020202020204" pitchFamily="34" charset="0"/>
                  <a:ea typeface="微软雅黑" pitchFamily="34" charset="-122"/>
                  <a:cs typeface="Arial" pitchFamily="34" charset="0"/>
                  <a:sym typeface="Arial" panose="020B0604020202020204" pitchFamily="34" charset="0"/>
                </a:endParaRPr>
              </a:p>
            </p:txBody>
          </p:sp>
          <p:sp>
            <p:nvSpPr>
              <p:cNvPr id="15" name="TextBox 14"/>
              <p:cNvSpPr txBox="1"/>
              <p:nvPr/>
            </p:nvSpPr>
            <p:spPr>
              <a:xfrm>
                <a:off x="4066097" y="2383412"/>
                <a:ext cx="545612" cy="495600"/>
              </a:xfrm>
              <a:prstGeom prst="rect">
                <a:avLst/>
              </a:prstGeom>
              <a:noFill/>
            </p:spPr>
            <p:txBody>
              <a:bodyPr wrap="square" rtlCol="0">
                <a:spAutoFit/>
              </a:bodyPr>
              <a:lstStyle/>
              <a:p>
                <a:pPr algn="ctr" defTabSz="685554">
                  <a:lnSpc>
                    <a:spcPct val="130000"/>
                  </a:lnSpc>
                  <a:defRPr/>
                </a:pPr>
                <a:r>
                  <a:rPr lang="en-US" altLang="zh-CN" sz="1300" b="1" kern="0" dirty="0">
                    <a:solidFill>
                      <a:sysClr val="window" lastClr="FFFFFF"/>
                    </a:solidFill>
                    <a:latin typeface="Arial" panose="020B0604020202020204" pitchFamily="34" charset="0"/>
                    <a:ea typeface="微软雅黑" pitchFamily="34" charset="-122"/>
                    <a:cs typeface="Arial" pitchFamily="34" charset="0"/>
                    <a:sym typeface="Arial" panose="020B0604020202020204" pitchFamily="34" charset="0"/>
                  </a:rPr>
                  <a:t>02</a:t>
                </a:r>
                <a:endParaRPr lang="zh-CN" altLang="en-US" sz="1300" b="1" kern="0" dirty="0">
                  <a:solidFill>
                    <a:sysClr val="window" lastClr="FFFFFF"/>
                  </a:solidFill>
                  <a:latin typeface="Arial" panose="020B0604020202020204" pitchFamily="34" charset="0"/>
                  <a:ea typeface="微软雅黑" pitchFamily="34" charset="-122"/>
                  <a:cs typeface="Arial" pitchFamily="34" charset="0"/>
                  <a:sym typeface="Arial" panose="020B0604020202020204" pitchFamily="34" charset="0"/>
                </a:endParaRPr>
              </a:p>
            </p:txBody>
          </p:sp>
          <p:sp>
            <p:nvSpPr>
              <p:cNvPr id="16" name="TextBox 15"/>
              <p:cNvSpPr txBox="1"/>
              <p:nvPr/>
            </p:nvSpPr>
            <p:spPr>
              <a:xfrm>
                <a:off x="5071936" y="2383409"/>
                <a:ext cx="545612" cy="495600"/>
              </a:xfrm>
              <a:prstGeom prst="rect">
                <a:avLst/>
              </a:prstGeom>
              <a:noFill/>
            </p:spPr>
            <p:txBody>
              <a:bodyPr wrap="square" rtlCol="0">
                <a:spAutoFit/>
              </a:bodyPr>
              <a:lstStyle/>
              <a:p>
                <a:pPr algn="ctr" defTabSz="685554">
                  <a:lnSpc>
                    <a:spcPct val="130000"/>
                  </a:lnSpc>
                  <a:defRPr/>
                </a:pPr>
                <a:r>
                  <a:rPr lang="en-US" altLang="zh-CN" sz="1300" b="1" kern="0" dirty="0">
                    <a:solidFill>
                      <a:sysClr val="window" lastClr="FFFFFF"/>
                    </a:solidFill>
                    <a:latin typeface="Arial" panose="020B0604020202020204" pitchFamily="34" charset="0"/>
                    <a:ea typeface="微软雅黑" pitchFamily="34" charset="-122"/>
                    <a:cs typeface="Arial" pitchFamily="34" charset="0"/>
                    <a:sym typeface="Arial" panose="020B0604020202020204" pitchFamily="34" charset="0"/>
                  </a:rPr>
                  <a:t>03</a:t>
                </a:r>
                <a:endParaRPr lang="zh-CN" altLang="en-US" sz="1300" b="1" kern="0" dirty="0">
                  <a:solidFill>
                    <a:sysClr val="window" lastClr="FFFFFF"/>
                  </a:solidFill>
                  <a:latin typeface="Arial" panose="020B0604020202020204" pitchFamily="34" charset="0"/>
                  <a:ea typeface="微软雅黑" pitchFamily="34" charset="-122"/>
                  <a:cs typeface="Arial" pitchFamily="34" charset="0"/>
                  <a:sym typeface="Arial" panose="020B0604020202020204" pitchFamily="34" charset="0"/>
                </a:endParaRPr>
              </a:p>
            </p:txBody>
          </p:sp>
        </p:grpSp>
        <p:grpSp>
          <p:nvGrpSpPr>
            <p:cNvPr id="9" name="组合 2"/>
            <p:cNvGrpSpPr/>
            <p:nvPr/>
          </p:nvGrpSpPr>
          <p:grpSpPr>
            <a:xfrm>
              <a:off x="7389040" y="2383412"/>
              <a:ext cx="2526229" cy="495600"/>
              <a:chOff x="7389040" y="2383412"/>
              <a:chExt cx="2526229" cy="495600"/>
            </a:xfrm>
          </p:grpSpPr>
          <p:sp>
            <p:nvSpPr>
              <p:cNvPr id="17" name="TextBox 16"/>
              <p:cNvSpPr txBox="1"/>
              <p:nvPr/>
            </p:nvSpPr>
            <p:spPr>
              <a:xfrm>
                <a:off x="7389040" y="2383412"/>
                <a:ext cx="545612" cy="495600"/>
              </a:xfrm>
              <a:prstGeom prst="rect">
                <a:avLst/>
              </a:prstGeom>
              <a:noFill/>
            </p:spPr>
            <p:txBody>
              <a:bodyPr wrap="square" rtlCol="0">
                <a:spAutoFit/>
              </a:bodyPr>
              <a:lstStyle/>
              <a:p>
                <a:pPr algn="ctr" defTabSz="685554">
                  <a:lnSpc>
                    <a:spcPct val="130000"/>
                  </a:lnSpc>
                  <a:defRPr/>
                </a:pPr>
                <a:r>
                  <a:rPr lang="en-US" altLang="zh-CN" sz="1300" b="1" kern="0" dirty="0">
                    <a:solidFill>
                      <a:sysClr val="window" lastClr="FFFFFF"/>
                    </a:solidFill>
                    <a:latin typeface="Arial" panose="020B0604020202020204" pitchFamily="34" charset="0"/>
                    <a:ea typeface="微软雅黑" pitchFamily="34" charset="-122"/>
                    <a:cs typeface="Arial" pitchFamily="34" charset="0"/>
                    <a:sym typeface="Arial" panose="020B0604020202020204" pitchFamily="34" charset="0"/>
                  </a:rPr>
                  <a:t>04</a:t>
                </a:r>
                <a:endParaRPr lang="zh-CN" altLang="en-US" sz="1300" b="1" kern="0" dirty="0">
                  <a:solidFill>
                    <a:sysClr val="window" lastClr="FFFFFF"/>
                  </a:solidFill>
                  <a:latin typeface="Arial" panose="020B0604020202020204" pitchFamily="34" charset="0"/>
                  <a:ea typeface="微软雅黑" pitchFamily="34" charset="-122"/>
                  <a:cs typeface="Arial" pitchFamily="34" charset="0"/>
                  <a:sym typeface="Arial" panose="020B0604020202020204" pitchFamily="34" charset="0"/>
                </a:endParaRPr>
              </a:p>
            </p:txBody>
          </p:sp>
          <p:sp>
            <p:nvSpPr>
              <p:cNvPr id="18" name="TextBox 17"/>
              <p:cNvSpPr txBox="1"/>
              <p:nvPr/>
            </p:nvSpPr>
            <p:spPr>
              <a:xfrm>
                <a:off x="8371812" y="2383412"/>
                <a:ext cx="545612" cy="495600"/>
              </a:xfrm>
              <a:prstGeom prst="rect">
                <a:avLst/>
              </a:prstGeom>
              <a:noFill/>
            </p:spPr>
            <p:txBody>
              <a:bodyPr wrap="square" rtlCol="0">
                <a:spAutoFit/>
              </a:bodyPr>
              <a:lstStyle/>
              <a:p>
                <a:pPr algn="ctr" defTabSz="685554">
                  <a:lnSpc>
                    <a:spcPct val="130000"/>
                  </a:lnSpc>
                  <a:defRPr/>
                </a:pPr>
                <a:r>
                  <a:rPr lang="en-US" altLang="zh-CN" sz="1300" b="1" kern="0" dirty="0">
                    <a:solidFill>
                      <a:sysClr val="window" lastClr="FFFFFF"/>
                    </a:solidFill>
                    <a:latin typeface="Arial" panose="020B0604020202020204" pitchFamily="34" charset="0"/>
                    <a:ea typeface="微软雅黑" pitchFamily="34" charset="-122"/>
                    <a:cs typeface="Arial" pitchFamily="34" charset="0"/>
                    <a:sym typeface="Arial" panose="020B0604020202020204" pitchFamily="34" charset="0"/>
                  </a:rPr>
                  <a:t>05</a:t>
                </a:r>
                <a:endParaRPr lang="zh-CN" altLang="en-US" sz="1300" b="1" kern="0" dirty="0">
                  <a:solidFill>
                    <a:sysClr val="window" lastClr="FFFFFF"/>
                  </a:solidFill>
                  <a:latin typeface="Arial" panose="020B0604020202020204" pitchFamily="34" charset="0"/>
                  <a:ea typeface="微软雅黑" pitchFamily="34" charset="-122"/>
                  <a:cs typeface="Arial" pitchFamily="34" charset="0"/>
                  <a:sym typeface="Arial" panose="020B0604020202020204" pitchFamily="34" charset="0"/>
                </a:endParaRPr>
              </a:p>
            </p:txBody>
          </p:sp>
          <p:sp>
            <p:nvSpPr>
              <p:cNvPr id="19" name="TextBox 18"/>
              <p:cNvSpPr txBox="1"/>
              <p:nvPr/>
            </p:nvSpPr>
            <p:spPr>
              <a:xfrm>
                <a:off x="9369657" y="2383412"/>
                <a:ext cx="545612" cy="495600"/>
              </a:xfrm>
              <a:prstGeom prst="rect">
                <a:avLst/>
              </a:prstGeom>
              <a:noFill/>
            </p:spPr>
            <p:txBody>
              <a:bodyPr wrap="square" rtlCol="0">
                <a:spAutoFit/>
              </a:bodyPr>
              <a:lstStyle/>
              <a:p>
                <a:pPr algn="ctr" defTabSz="685554">
                  <a:lnSpc>
                    <a:spcPct val="130000"/>
                  </a:lnSpc>
                  <a:defRPr/>
                </a:pPr>
                <a:r>
                  <a:rPr lang="en-US" altLang="zh-CN" sz="1300" b="1" kern="0" dirty="0">
                    <a:solidFill>
                      <a:sysClr val="window" lastClr="FFFFFF"/>
                    </a:solidFill>
                    <a:latin typeface="Arial" panose="020B0604020202020204" pitchFamily="34" charset="0"/>
                    <a:ea typeface="微软雅黑" pitchFamily="34" charset="-122"/>
                    <a:cs typeface="Arial" pitchFamily="34" charset="0"/>
                    <a:sym typeface="Arial" panose="020B0604020202020204" pitchFamily="34" charset="0"/>
                  </a:rPr>
                  <a:t>06</a:t>
                </a:r>
                <a:endParaRPr lang="zh-CN" altLang="en-US" sz="1300" b="1" kern="0" dirty="0">
                  <a:solidFill>
                    <a:sysClr val="window" lastClr="FFFFFF"/>
                  </a:solidFill>
                  <a:latin typeface="Arial" panose="020B0604020202020204" pitchFamily="34" charset="0"/>
                  <a:ea typeface="微软雅黑" pitchFamily="34" charset="-122"/>
                  <a:cs typeface="Arial" pitchFamily="34" charset="0"/>
                  <a:sym typeface="Arial" panose="020B0604020202020204" pitchFamily="34" charset="0"/>
                </a:endParaRPr>
              </a:p>
            </p:txBody>
          </p:sp>
        </p:grpSp>
      </p:grpSp>
      <p:sp>
        <p:nvSpPr>
          <p:cNvPr id="54" name="TextBox 54"/>
          <p:cNvSpPr txBox="1"/>
          <p:nvPr/>
        </p:nvSpPr>
        <p:spPr>
          <a:xfrm>
            <a:off x="950906" y="2148301"/>
            <a:ext cx="1572607" cy="250256"/>
          </a:xfrm>
          <a:prstGeom prst="rect">
            <a:avLst/>
          </a:prstGeom>
          <a:noFill/>
        </p:spPr>
        <p:txBody>
          <a:bodyPr wrap="square" lIns="65012" tIns="32506" rIns="65012" bIns="32506" rtlCol="0">
            <a:spAutoFit/>
          </a:bodyPr>
          <a:lstStyle/>
          <a:p>
            <a:r>
              <a:rPr lang="zh-CN" altLang="en-US" sz="1200" b="1" dirty="0">
                <a:solidFill>
                  <a:schemeClr val="bg1">
                    <a:lumMod val="50000"/>
                  </a:schemeClr>
                </a:solidFill>
                <a:ea typeface="微软雅黑" panose="020B0503020204020204" pitchFamily="34" charset="-122"/>
              </a:rPr>
              <a:t>文字内容</a:t>
            </a:r>
          </a:p>
        </p:txBody>
      </p:sp>
      <p:sp>
        <p:nvSpPr>
          <p:cNvPr id="55" name="Rectangle 55"/>
          <p:cNvSpPr/>
          <p:nvPr/>
        </p:nvSpPr>
        <p:spPr>
          <a:xfrm>
            <a:off x="950907" y="2359418"/>
            <a:ext cx="2030031" cy="434979"/>
          </a:xfrm>
          <a:prstGeom prst="rect">
            <a:avLst/>
          </a:prstGeom>
        </p:spPr>
        <p:txBody>
          <a:bodyPr wrap="square" lIns="65012" tIns="32506" rIns="65012" bIns="32506">
            <a:spAutoFit/>
          </a:bodyPr>
          <a:lstStyle/>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a:t>
            </a:r>
            <a:endParaRPr 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TextBox 54"/>
          <p:cNvSpPr txBox="1"/>
          <p:nvPr/>
        </p:nvSpPr>
        <p:spPr>
          <a:xfrm>
            <a:off x="950906" y="3078557"/>
            <a:ext cx="1572607" cy="250256"/>
          </a:xfrm>
          <a:prstGeom prst="rect">
            <a:avLst/>
          </a:prstGeom>
          <a:noFill/>
        </p:spPr>
        <p:txBody>
          <a:bodyPr wrap="square" lIns="65012" tIns="32506" rIns="65012" bIns="32506" rtlCol="0">
            <a:spAutoFit/>
          </a:bodyPr>
          <a:lstStyle/>
          <a:p>
            <a:r>
              <a:rPr lang="zh-CN" altLang="en-US" sz="1200" b="1" dirty="0">
                <a:solidFill>
                  <a:schemeClr val="bg1">
                    <a:lumMod val="50000"/>
                  </a:schemeClr>
                </a:solidFill>
                <a:ea typeface="微软雅黑" panose="020B0503020204020204" pitchFamily="34" charset="-122"/>
              </a:rPr>
              <a:t>文字内容</a:t>
            </a:r>
          </a:p>
        </p:txBody>
      </p:sp>
      <p:sp>
        <p:nvSpPr>
          <p:cNvPr id="69" name="Rectangle 55"/>
          <p:cNvSpPr/>
          <p:nvPr/>
        </p:nvSpPr>
        <p:spPr>
          <a:xfrm>
            <a:off x="950907" y="3289674"/>
            <a:ext cx="2030031" cy="434979"/>
          </a:xfrm>
          <a:prstGeom prst="rect">
            <a:avLst/>
          </a:prstGeom>
        </p:spPr>
        <p:txBody>
          <a:bodyPr wrap="square" lIns="65012" tIns="32506" rIns="65012" bIns="32506">
            <a:spAutoFit/>
          </a:bodyPr>
          <a:lstStyle/>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a:t>
            </a:r>
            <a:endParaRPr lang="en-US" altLang="zh-CN"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54"/>
          <p:cNvSpPr txBox="1"/>
          <p:nvPr/>
        </p:nvSpPr>
        <p:spPr>
          <a:xfrm>
            <a:off x="950906" y="3936559"/>
            <a:ext cx="1572607" cy="250256"/>
          </a:xfrm>
          <a:prstGeom prst="rect">
            <a:avLst/>
          </a:prstGeom>
          <a:noFill/>
        </p:spPr>
        <p:txBody>
          <a:bodyPr wrap="square" lIns="65012" tIns="32506" rIns="65012" bIns="32506" rtlCol="0">
            <a:spAutoFit/>
          </a:bodyPr>
          <a:lstStyle/>
          <a:p>
            <a:r>
              <a:rPr lang="zh-CN" altLang="en-US" sz="1200" b="1" dirty="0">
                <a:solidFill>
                  <a:schemeClr val="bg1">
                    <a:lumMod val="50000"/>
                  </a:schemeClr>
                </a:solidFill>
                <a:ea typeface="微软雅黑" panose="020B0503020204020204" pitchFamily="34" charset="-122"/>
              </a:rPr>
              <a:t>文字内容</a:t>
            </a:r>
          </a:p>
        </p:txBody>
      </p:sp>
      <p:sp>
        <p:nvSpPr>
          <p:cNvPr id="71" name="Rectangle 55"/>
          <p:cNvSpPr/>
          <p:nvPr/>
        </p:nvSpPr>
        <p:spPr>
          <a:xfrm>
            <a:off x="950907" y="4147677"/>
            <a:ext cx="2030031" cy="250313"/>
          </a:xfrm>
          <a:prstGeom prst="rect">
            <a:avLst/>
          </a:prstGeom>
        </p:spPr>
        <p:txBody>
          <a:bodyPr wrap="square" lIns="65012" tIns="32506" rIns="65012" bIns="32506">
            <a:spAutoFit/>
          </a:bodyPr>
          <a:lstStyle/>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a:t>
            </a:r>
            <a:endParaRPr lang="en-US" altLang="zh-CN"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TextBox 54"/>
          <p:cNvSpPr txBox="1"/>
          <p:nvPr/>
        </p:nvSpPr>
        <p:spPr>
          <a:xfrm>
            <a:off x="6003952" y="2202490"/>
            <a:ext cx="1564932" cy="250256"/>
          </a:xfrm>
          <a:prstGeom prst="rect">
            <a:avLst/>
          </a:prstGeom>
          <a:noFill/>
        </p:spPr>
        <p:txBody>
          <a:bodyPr wrap="square" lIns="65012" tIns="32506" rIns="65012" bIns="32506" rtlCol="0">
            <a:spAutoFit/>
          </a:bodyPr>
          <a:lstStyle/>
          <a:p>
            <a:r>
              <a:rPr lang="zh-CN" altLang="en-US" sz="1200" b="1" dirty="0">
                <a:solidFill>
                  <a:schemeClr val="bg1">
                    <a:lumMod val="50000"/>
                  </a:schemeClr>
                </a:solidFill>
                <a:ea typeface="微软雅黑" panose="020B0503020204020204" pitchFamily="34" charset="-122"/>
              </a:rPr>
              <a:t>文字内容</a:t>
            </a:r>
          </a:p>
        </p:txBody>
      </p:sp>
      <p:sp>
        <p:nvSpPr>
          <p:cNvPr id="73" name="Rectangle 55"/>
          <p:cNvSpPr/>
          <p:nvPr/>
        </p:nvSpPr>
        <p:spPr>
          <a:xfrm>
            <a:off x="6003954" y="2413609"/>
            <a:ext cx="2020124" cy="434979"/>
          </a:xfrm>
          <a:prstGeom prst="rect">
            <a:avLst/>
          </a:prstGeom>
        </p:spPr>
        <p:txBody>
          <a:bodyPr wrap="square" lIns="65012" tIns="32506" rIns="65012" bIns="32506">
            <a:spAutoFit/>
          </a:bodyPr>
          <a:lstStyle/>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a:t>
            </a:r>
            <a:endParaRPr lang="en-US" altLang="zh-CN" sz="7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TextBox 54"/>
          <p:cNvSpPr txBox="1"/>
          <p:nvPr/>
        </p:nvSpPr>
        <p:spPr>
          <a:xfrm>
            <a:off x="6003952" y="3132746"/>
            <a:ext cx="1564932" cy="250256"/>
          </a:xfrm>
          <a:prstGeom prst="rect">
            <a:avLst/>
          </a:prstGeom>
          <a:noFill/>
        </p:spPr>
        <p:txBody>
          <a:bodyPr wrap="square" lIns="65012" tIns="32506" rIns="65012" bIns="32506" rtlCol="0">
            <a:spAutoFit/>
          </a:bodyPr>
          <a:lstStyle/>
          <a:p>
            <a:r>
              <a:rPr lang="zh-CN" altLang="en-US" sz="1200" b="1" dirty="0">
                <a:solidFill>
                  <a:schemeClr val="bg1">
                    <a:lumMod val="50000"/>
                  </a:schemeClr>
                </a:solidFill>
                <a:ea typeface="微软雅黑" panose="020B0503020204020204" pitchFamily="34" charset="-122"/>
              </a:rPr>
              <a:t>文字内容</a:t>
            </a:r>
          </a:p>
        </p:txBody>
      </p:sp>
      <p:sp>
        <p:nvSpPr>
          <p:cNvPr id="75" name="Rectangle 55"/>
          <p:cNvSpPr/>
          <p:nvPr/>
        </p:nvSpPr>
        <p:spPr>
          <a:xfrm>
            <a:off x="6003954" y="3343863"/>
            <a:ext cx="2020124" cy="434979"/>
          </a:xfrm>
          <a:prstGeom prst="rect">
            <a:avLst/>
          </a:prstGeom>
        </p:spPr>
        <p:txBody>
          <a:bodyPr wrap="square" lIns="65012" tIns="32506" rIns="65012" bIns="32506">
            <a:spAutoFit/>
          </a:bodyPr>
          <a:lstStyle/>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a:t>
            </a:r>
            <a:endParaRPr lang="en-US" altLang="zh-CN" sz="7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TextBox 54"/>
          <p:cNvSpPr txBox="1"/>
          <p:nvPr/>
        </p:nvSpPr>
        <p:spPr>
          <a:xfrm>
            <a:off x="6003952" y="3990748"/>
            <a:ext cx="1564932" cy="250256"/>
          </a:xfrm>
          <a:prstGeom prst="rect">
            <a:avLst/>
          </a:prstGeom>
          <a:noFill/>
        </p:spPr>
        <p:txBody>
          <a:bodyPr wrap="square" lIns="65012" tIns="32506" rIns="65012" bIns="32506" rtlCol="0">
            <a:spAutoFit/>
          </a:bodyPr>
          <a:lstStyle/>
          <a:p>
            <a:r>
              <a:rPr lang="zh-CN" altLang="en-US" sz="1200" b="1" dirty="0">
                <a:solidFill>
                  <a:schemeClr val="bg1">
                    <a:lumMod val="50000"/>
                  </a:schemeClr>
                </a:solidFill>
                <a:ea typeface="微软雅黑" panose="020B0503020204020204" pitchFamily="34" charset="-122"/>
              </a:rPr>
              <a:t>文字内容</a:t>
            </a:r>
          </a:p>
        </p:txBody>
      </p:sp>
      <p:sp>
        <p:nvSpPr>
          <p:cNvPr id="77" name="Rectangle 55"/>
          <p:cNvSpPr/>
          <p:nvPr/>
        </p:nvSpPr>
        <p:spPr>
          <a:xfrm>
            <a:off x="6003954" y="4201866"/>
            <a:ext cx="2020124" cy="434979"/>
          </a:xfrm>
          <a:prstGeom prst="rect">
            <a:avLst/>
          </a:prstGeom>
        </p:spPr>
        <p:txBody>
          <a:bodyPr wrap="square" lIns="65012" tIns="32506" rIns="65012" bIns="32506">
            <a:spAutoFit/>
          </a:bodyPr>
          <a:lstStyle/>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a:t>
            </a:r>
            <a:endParaRPr lang="en-US" altLang="zh-CN"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849156594"/>
      </p:ext>
    </p:extLst>
  </p:cSld>
  <p:clrMapOvr>
    <a:masterClrMapping/>
  </p:clrMapOvr>
  <p:transition spd="med" advClick="0" advTm="1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par>
                                <p:cTn id="12" presetID="22" presetClass="entr" presetSubtype="1"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up)">
                                      <p:cBhvr>
                                        <p:cTn id="14" dur="500"/>
                                        <p:tgtEl>
                                          <p:spTgt spid="2"/>
                                        </p:tgtEl>
                                      </p:cBhvr>
                                    </p:animEffect>
                                  </p:childTnLst>
                                </p:cTn>
                              </p:par>
                            </p:childTnLst>
                          </p:cTn>
                        </p:par>
                        <p:par>
                          <p:cTn id="15" fill="hold">
                            <p:stCondLst>
                              <p:cond delay="1000"/>
                            </p:stCondLst>
                            <p:childTnLst>
                              <p:par>
                                <p:cTn id="16" presetID="16" presetClass="entr" presetSubtype="21"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54"/>
                                        </p:tgtEl>
                                        <p:attrNameLst>
                                          <p:attrName>style.visibility</p:attrName>
                                        </p:attrNameLst>
                                      </p:cBhvr>
                                      <p:to>
                                        <p:strVal val="visible"/>
                                      </p:to>
                                    </p:set>
                                    <p:anim calcmode="lin" valueType="num">
                                      <p:cBhvr additive="base">
                                        <p:cTn id="22" dur="500" fill="hold"/>
                                        <p:tgtEl>
                                          <p:spTgt spid="54"/>
                                        </p:tgtEl>
                                        <p:attrNameLst>
                                          <p:attrName>ppt_x</p:attrName>
                                        </p:attrNameLst>
                                      </p:cBhvr>
                                      <p:tavLst>
                                        <p:tav tm="0">
                                          <p:val>
                                            <p:strVal val="#ppt_x"/>
                                          </p:val>
                                        </p:tav>
                                        <p:tav tm="100000">
                                          <p:val>
                                            <p:strVal val="#ppt_x"/>
                                          </p:val>
                                        </p:tav>
                                      </p:tavLst>
                                    </p:anim>
                                    <p:anim calcmode="lin" valueType="num">
                                      <p:cBhvr additive="base">
                                        <p:cTn id="23" dur="500" fill="hold"/>
                                        <p:tgtEl>
                                          <p:spTgt spid="54"/>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55"/>
                                        </p:tgtEl>
                                        <p:attrNameLst>
                                          <p:attrName>style.visibility</p:attrName>
                                        </p:attrNameLst>
                                      </p:cBhvr>
                                      <p:to>
                                        <p:strVal val="visible"/>
                                      </p:to>
                                    </p:set>
                                    <p:anim calcmode="lin" valueType="num">
                                      <p:cBhvr additive="base">
                                        <p:cTn id="26" dur="500" fill="hold"/>
                                        <p:tgtEl>
                                          <p:spTgt spid="55"/>
                                        </p:tgtEl>
                                        <p:attrNameLst>
                                          <p:attrName>ppt_x</p:attrName>
                                        </p:attrNameLst>
                                      </p:cBhvr>
                                      <p:tavLst>
                                        <p:tav tm="0">
                                          <p:val>
                                            <p:strVal val="#ppt_x"/>
                                          </p:val>
                                        </p:tav>
                                        <p:tav tm="100000">
                                          <p:val>
                                            <p:strVal val="#ppt_x"/>
                                          </p:val>
                                        </p:tav>
                                      </p:tavLst>
                                    </p:anim>
                                    <p:anim calcmode="lin" valueType="num">
                                      <p:cBhvr additive="base">
                                        <p:cTn id="27" dur="500" fill="hold"/>
                                        <p:tgtEl>
                                          <p:spTgt spid="55"/>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 presetClass="entr" presetSubtype="4" fill="hold" grpId="0" nodeType="afterEffect">
                                  <p:stCondLst>
                                    <p:cond delay="0"/>
                                  </p:stCondLst>
                                  <p:childTnLst>
                                    <p:set>
                                      <p:cBhvr>
                                        <p:cTn id="30" dur="1" fill="hold">
                                          <p:stCondLst>
                                            <p:cond delay="0"/>
                                          </p:stCondLst>
                                        </p:cTn>
                                        <p:tgtEl>
                                          <p:spTgt spid="68"/>
                                        </p:tgtEl>
                                        <p:attrNameLst>
                                          <p:attrName>style.visibility</p:attrName>
                                        </p:attrNameLst>
                                      </p:cBhvr>
                                      <p:to>
                                        <p:strVal val="visible"/>
                                      </p:to>
                                    </p:set>
                                    <p:anim calcmode="lin" valueType="num">
                                      <p:cBhvr additive="base">
                                        <p:cTn id="31" dur="500" fill="hold"/>
                                        <p:tgtEl>
                                          <p:spTgt spid="68"/>
                                        </p:tgtEl>
                                        <p:attrNameLst>
                                          <p:attrName>ppt_x</p:attrName>
                                        </p:attrNameLst>
                                      </p:cBhvr>
                                      <p:tavLst>
                                        <p:tav tm="0">
                                          <p:val>
                                            <p:strVal val="#ppt_x"/>
                                          </p:val>
                                        </p:tav>
                                        <p:tav tm="100000">
                                          <p:val>
                                            <p:strVal val="#ppt_x"/>
                                          </p:val>
                                        </p:tav>
                                      </p:tavLst>
                                    </p:anim>
                                    <p:anim calcmode="lin" valueType="num">
                                      <p:cBhvr additive="base">
                                        <p:cTn id="32" dur="500" fill="hold"/>
                                        <p:tgtEl>
                                          <p:spTgt spid="6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9"/>
                                        </p:tgtEl>
                                        <p:attrNameLst>
                                          <p:attrName>style.visibility</p:attrName>
                                        </p:attrNameLst>
                                      </p:cBhvr>
                                      <p:to>
                                        <p:strVal val="visible"/>
                                      </p:to>
                                    </p:set>
                                    <p:anim calcmode="lin" valueType="num">
                                      <p:cBhvr additive="base">
                                        <p:cTn id="35" dur="500" fill="hold"/>
                                        <p:tgtEl>
                                          <p:spTgt spid="69"/>
                                        </p:tgtEl>
                                        <p:attrNameLst>
                                          <p:attrName>ppt_x</p:attrName>
                                        </p:attrNameLst>
                                      </p:cBhvr>
                                      <p:tavLst>
                                        <p:tav tm="0">
                                          <p:val>
                                            <p:strVal val="#ppt_x"/>
                                          </p:val>
                                        </p:tav>
                                        <p:tav tm="100000">
                                          <p:val>
                                            <p:strVal val="#ppt_x"/>
                                          </p:val>
                                        </p:tav>
                                      </p:tavLst>
                                    </p:anim>
                                    <p:anim calcmode="lin" valueType="num">
                                      <p:cBhvr additive="base">
                                        <p:cTn id="36" dur="500" fill="hold"/>
                                        <p:tgtEl>
                                          <p:spTgt spid="69"/>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2" presetClass="entr" presetSubtype="4" fill="hold" grpId="0" nodeType="afterEffect">
                                  <p:stCondLst>
                                    <p:cond delay="0"/>
                                  </p:stCondLst>
                                  <p:childTnLst>
                                    <p:set>
                                      <p:cBhvr>
                                        <p:cTn id="39" dur="1" fill="hold">
                                          <p:stCondLst>
                                            <p:cond delay="0"/>
                                          </p:stCondLst>
                                        </p:cTn>
                                        <p:tgtEl>
                                          <p:spTgt spid="70"/>
                                        </p:tgtEl>
                                        <p:attrNameLst>
                                          <p:attrName>style.visibility</p:attrName>
                                        </p:attrNameLst>
                                      </p:cBhvr>
                                      <p:to>
                                        <p:strVal val="visible"/>
                                      </p:to>
                                    </p:set>
                                    <p:anim calcmode="lin" valueType="num">
                                      <p:cBhvr additive="base">
                                        <p:cTn id="40" dur="500" fill="hold"/>
                                        <p:tgtEl>
                                          <p:spTgt spid="70"/>
                                        </p:tgtEl>
                                        <p:attrNameLst>
                                          <p:attrName>ppt_x</p:attrName>
                                        </p:attrNameLst>
                                      </p:cBhvr>
                                      <p:tavLst>
                                        <p:tav tm="0">
                                          <p:val>
                                            <p:strVal val="#ppt_x"/>
                                          </p:val>
                                        </p:tav>
                                        <p:tav tm="100000">
                                          <p:val>
                                            <p:strVal val="#ppt_x"/>
                                          </p:val>
                                        </p:tav>
                                      </p:tavLst>
                                    </p:anim>
                                    <p:anim calcmode="lin" valueType="num">
                                      <p:cBhvr additive="base">
                                        <p:cTn id="41" dur="500" fill="hold"/>
                                        <p:tgtEl>
                                          <p:spTgt spid="70"/>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71"/>
                                        </p:tgtEl>
                                        <p:attrNameLst>
                                          <p:attrName>style.visibility</p:attrName>
                                        </p:attrNameLst>
                                      </p:cBhvr>
                                      <p:to>
                                        <p:strVal val="visible"/>
                                      </p:to>
                                    </p:set>
                                    <p:anim calcmode="lin" valueType="num">
                                      <p:cBhvr additive="base">
                                        <p:cTn id="44" dur="500" fill="hold"/>
                                        <p:tgtEl>
                                          <p:spTgt spid="71"/>
                                        </p:tgtEl>
                                        <p:attrNameLst>
                                          <p:attrName>ppt_x</p:attrName>
                                        </p:attrNameLst>
                                      </p:cBhvr>
                                      <p:tavLst>
                                        <p:tav tm="0">
                                          <p:val>
                                            <p:strVal val="#ppt_x"/>
                                          </p:val>
                                        </p:tav>
                                        <p:tav tm="100000">
                                          <p:val>
                                            <p:strVal val="#ppt_x"/>
                                          </p:val>
                                        </p:tav>
                                      </p:tavLst>
                                    </p:anim>
                                    <p:anim calcmode="lin" valueType="num">
                                      <p:cBhvr additive="base">
                                        <p:cTn id="45" dur="500" fill="hold"/>
                                        <p:tgtEl>
                                          <p:spTgt spid="71"/>
                                        </p:tgtEl>
                                        <p:attrNameLst>
                                          <p:attrName>ppt_y</p:attrName>
                                        </p:attrNameLst>
                                      </p:cBhvr>
                                      <p:tavLst>
                                        <p:tav tm="0">
                                          <p:val>
                                            <p:strVal val="1+#ppt_h/2"/>
                                          </p:val>
                                        </p:tav>
                                        <p:tav tm="100000">
                                          <p:val>
                                            <p:strVal val="#ppt_y"/>
                                          </p:val>
                                        </p:tav>
                                      </p:tavLst>
                                    </p:anim>
                                  </p:childTnLst>
                                </p:cTn>
                              </p:par>
                            </p:childTnLst>
                          </p:cTn>
                        </p:par>
                        <p:par>
                          <p:cTn id="46" fill="hold">
                            <p:stCondLst>
                              <p:cond delay="3000"/>
                            </p:stCondLst>
                            <p:childTnLst>
                              <p:par>
                                <p:cTn id="47" presetID="2" presetClass="entr" presetSubtype="4" fill="hold" grpId="0" nodeType="afterEffect">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cBhvr additive="base">
                                        <p:cTn id="49" dur="500" fill="hold"/>
                                        <p:tgtEl>
                                          <p:spTgt spid="72"/>
                                        </p:tgtEl>
                                        <p:attrNameLst>
                                          <p:attrName>ppt_x</p:attrName>
                                        </p:attrNameLst>
                                      </p:cBhvr>
                                      <p:tavLst>
                                        <p:tav tm="0">
                                          <p:val>
                                            <p:strVal val="#ppt_x"/>
                                          </p:val>
                                        </p:tav>
                                        <p:tav tm="100000">
                                          <p:val>
                                            <p:strVal val="#ppt_x"/>
                                          </p:val>
                                        </p:tav>
                                      </p:tavLst>
                                    </p:anim>
                                    <p:anim calcmode="lin" valueType="num">
                                      <p:cBhvr additive="base">
                                        <p:cTn id="50" dur="500" fill="hold"/>
                                        <p:tgtEl>
                                          <p:spTgt spid="7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73"/>
                                        </p:tgtEl>
                                        <p:attrNameLst>
                                          <p:attrName>style.visibility</p:attrName>
                                        </p:attrNameLst>
                                      </p:cBhvr>
                                      <p:to>
                                        <p:strVal val="visible"/>
                                      </p:to>
                                    </p:set>
                                    <p:anim calcmode="lin" valueType="num">
                                      <p:cBhvr additive="base">
                                        <p:cTn id="53" dur="500" fill="hold"/>
                                        <p:tgtEl>
                                          <p:spTgt spid="73"/>
                                        </p:tgtEl>
                                        <p:attrNameLst>
                                          <p:attrName>ppt_x</p:attrName>
                                        </p:attrNameLst>
                                      </p:cBhvr>
                                      <p:tavLst>
                                        <p:tav tm="0">
                                          <p:val>
                                            <p:strVal val="#ppt_x"/>
                                          </p:val>
                                        </p:tav>
                                        <p:tav tm="100000">
                                          <p:val>
                                            <p:strVal val="#ppt_x"/>
                                          </p:val>
                                        </p:tav>
                                      </p:tavLst>
                                    </p:anim>
                                    <p:anim calcmode="lin" valueType="num">
                                      <p:cBhvr additive="base">
                                        <p:cTn id="54" dur="500" fill="hold"/>
                                        <p:tgtEl>
                                          <p:spTgt spid="73"/>
                                        </p:tgtEl>
                                        <p:attrNameLst>
                                          <p:attrName>ppt_y</p:attrName>
                                        </p:attrNameLst>
                                      </p:cBhvr>
                                      <p:tavLst>
                                        <p:tav tm="0">
                                          <p:val>
                                            <p:strVal val="1+#ppt_h/2"/>
                                          </p:val>
                                        </p:tav>
                                        <p:tav tm="100000">
                                          <p:val>
                                            <p:strVal val="#ppt_y"/>
                                          </p:val>
                                        </p:tav>
                                      </p:tavLst>
                                    </p:anim>
                                  </p:childTnLst>
                                </p:cTn>
                              </p:par>
                            </p:childTnLst>
                          </p:cTn>
                        </p:par>
                        <p:par>
                          <p:cTn id="55" fill="hold">
                            <p:stCondLst>
                              <p:cond delay="3500"/>
                            </p:stCondLst>
                            <p:childTnLst>
                              <p:par>
                                <p:cTn id="56" presetID="2" presetClass="entr" presetSubtype="4" fill="hold" grpId="0" nodeType="afterEffect">
                                  <p:stCondLst>
                                    <p:cond delay="0"/>
                                  </p:stCondLst>
                                  <p:childTnLst>
                                    <p:set>
                                      <p:cBhvr>
                                        <p:cTn id="57" dur="1" fill="hold">
                                          <p:stCondLst>
                                            <p:cond delay="0"/>
                                          </p:stCondLst>
                                        </p:cTn>
                                        <p:tgtEl>
                                          <p:spTgt spid="74"/>
                                        </p:tgtEl>
                                        <p:attrNameLst>
                                          <p:attrName>style.visibility</p:attrName>
                                        </p:attrNameLst>
                                      </p:cBhvr>
                                      <p:to>
                                        <p:strVal val="visible"/>
                                      </p:to>
                                    </p:set>
                                    <p:anim calcmode="lin" valueType="num">
                                      <p:cBhvr additive="base">
                                        <p:cTn id="58" dur="500" fill="hold"/>
                                        <p:tgtEl>
                                          <p:spTgt spid="74"/>
                                        </p:tgtEl>
                                        <p:attrNameLst>
                                          <p:attrName>ppt_x</p:attrName>
                                        </p:attrNameLst>
                                      </p:cBhvr>
                                      <p:tavLst>
                                        <p:tav tm="0">
                                          <p:val>
                                            <p:strVal val="#ppt_x"/>
                                          </p:val>
                                        </p:tav>
                                        <p:tav tm="100000">
                                          <p:val>
                                            <p:strVal val="#ppt_x"/>
                                          </p:val>
                                        </p:tav>
                                      </p:tavLst>
                                    </p:anim>
                                    <p:anim calcmode="lin" valueType="num">
                                      <p:cBhvr additive="base">
                                        <p:cTn id="59" dur="500" fill="hold"/>
                                        <p:tgtEl>
                                          <p:spTgt spid="74"/>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75"/>
                                        </p:tgtEl>
                                        <p:attrNameLst>
                                          <p:attrName>style.visibility</p:attrName>
                                        </p:attrNameLst>
                                      </p:cBhvr>
                                      <p:to>
                                        <p:strVal val="visible"/>
                                      </p:to>
                                    </p:set>
                                    <p:anim calcmode="lin" valueType="num">
                                      <p:cBhvr additive="base">
                                        <p:cTn id="62" dur="500" fill="hold"/>
                                        <p:tgtEl>
                                          <p:spTgt spid="75"/>
                                        </p:tgtEl>
                                        <p:attrNameLst>
                                          <p:attrName>ppt_x</p:attrName>
                                        </p:attrNameLst>
                                      </p:cBhvr>
                                      <p:tavLst>
                                        <p:tav tm="0">
                                          <p:val>
                                            <p:strVal val="#ppt_x"/>
                                          </p:val>
                                        </p:tav>
                                        <p:tav tm="100000">
                                          <p:val>
                                            <p:strVal val="#ppt_x"/>
                                          </p:val>
                                        </p:tav>
                                      </p:tavLst>
                                    </p:anim>
                                    <p:anim calcmode="lin" valueType="num">
                                      <p:cBhvr additive="base">
                                        <p:cTn id="63" dur="500" fill="hold"/>
                                        <p:tgtEl>
                                          <p:spTgt spid="75"/>
                                        </p:tgtEl>
                                        <p:attrNameLst>
                                          <p:attrName>ppt_y</p:attrName>
                                        </p:attrNameLst>
                                      </p:cBhvr>
                                      <p:tavLst>
                                        <p:tav tm="0">
                                          <p:val>
                                            <p:strVal val="1+#ppt_h/2"/>
                                          </p:val>
                                        </p:tav>
                                        <p:tav tm="100000">
                                          <p:val>
                                            <p:strVal val="#ppt_y"/>
                                          </p:val>
                                        </p:tav>
                                      </p:tavLst>
                                    </p:anim>
                                  </p:childTnLst>
                                </p:cTn>
                              </p:par>
                            </p:childTnLst>
                          </p:cTn>
                        </p:par>
                        <p:par>
                          <p:cTn id="64" fill="hold">
                            <p:stCondLst>
                              <p:cond delay="4000"/>
                            </p:stCondLst>
                            <p:childTnLst>
                              <p:par>
                                <p:cTn id="65" presetID="2" presetClass="entr" presetSubtype="4" fill="hold" grpId="0" nodeType="afterEffect">
                                  <p:stCondLst>
                                    <p:cond delay="0"/>
                                  </p:stCondLst>
                                  <p:childTnLst>
                                    <p:set>
                                      <p:cBhvr>
                                        <p:cTn id="66" dur="1" fill="hold">
                                          <p:stCondLst>
                                            <p:cond delay="0"/>
                                          </p:stCondLst>
                                        </p:cTn>
                                        <p:tgtEl>
                                          <p:spTgt spid="76"/>
                                        </p:tgtEl>
                                        <p:attrNameLst>
                                          <p:attrName>style.visibility</p:attrName>
                                        </p:attrNameLst>
                                      </p:cBhvr>
                                      <p:to>
                                        <p:strVal val="visible"/>
                                      </p:to>
                                    </p:set>
                                    <p:anim calcmode="lin" valueType="num">
                                      <p:cBhvr additive="base">
                                        <p:cTn id="67" dur="500" fill="hold"/>
                                        <p:tgtEl>
                                          <p:spTgt spid="76"/>
                                        </p:tgtEl>
                                        <p:attrNameLst>
                                          <p:attrName>ppt_x</p:attrName>
                                        </p:attrNameLst>
                                      </p:cBhvr>
                                      <p:tavLst>
                                        <p:tav tm="0">
                                          <p:val>
                                            <p:strVal val="#ppt_x"/>
                                          </p:val>
                                        </p:tav>
                                        <p:tav tm="100000">
                                          <p:val>
                                            <p:strVal val="#ppt_x"/>
                                          </p:val>
                                        </p:tav>
                                      </p:tavLst>
                                    </p:anim>
                                    <p:anim calcmode="lin" valueType="num">
                                      <p:cBhvr additive="base">
                                        <p:cTn id="68" dur="500" fill="hold"/>
                                        <p:tgtEl>
                                          <p:spTgt spid="76"/>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77"/>
                                        </p:tgtEl>
                                        <p:attrNameLst>
                                          <p:attrName>style.visibility</p:attrName>
                                        </p:attrNameLst>
                                      </p:cBhvr>
                                      <p:to>
                                        <p:strVal val="visible"/>
                                      </p:to>
                                    </p:set>
                                    <p:anim calcmode="lin" valueType="num">
                                      <p:cBhvr additive="base">
                                        <p:cTn id="71" dur="500" fill="hold"/>
                                        <p:tgtEl>
                                          <p:spTgt spid="77"/>
                                        </p:tgtEl>
                                        <p:attrNameLst>
                                          <p:attrName>ppt_x</p:attrName>
                                        </p:attrNameLst>
                                      </p:cBhvr>
                                      <p:tavLst>
                                        <p:tav tm="0">
                                          <p:val>
                                            <p:strVal val="#ppt_x"/>
                                          </p:val>
                                        </p:tav>
                                        <p:tav tm="100000">
                                          <p:val>
                                            <p:strVal val="#ppt_x"/>
                                          </p:val>
                                        </p:tav>
                                      </p:tavLst>
                                    </p:anim>
                                    <p:anim calcmode="lin" valueType="num">
                                      <p:cBhvr additive="base">
                                        <p:cTn id="72" dur="500" fill="hold"/>
                                        <p:tgtEl>
                                          <p:spTgt spid="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54" grpId="0"/>
      <p:bldP spid="55" grpId="0"/>
      <p:bldP spid="68" grpId="0"/>
      <p:bldP spid="69" grpId="0"/>
      <p:bldP spid="70" grpId="0"/>
      <p:bldP spid="71" grpId="0"/>
      <p:bldP spid="72" grpId="0"/>
      <p:bldP spid="73" grpId="0"/>
      <p:bldP spid="74" grpId="0"/>
      <p:bldP spid="75" grpId="0"/>
      <p:bldP spid="76" grpId="0"/>
      <p:bldP spid="7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6"/>
          <p:cNvGrpSpPr>
            <a:grpSpLocks/>
          </p:cNvGrpSpPr>
          <p:nvPr/>
        </p:nvGrpSpPr>
        <p:grpSpPr bwMode="auto">
          <a:xfrm>
            <a:off x="1143001" y="1358900"/>
            <a:ext cx="1501775" cy="671513"/>
            <a:chOff x="465719" y="1295954"/>
            <a:chExt cx="1658494" cy="740511"/>
          </a:xfrm>
        </p:grpSpPr>
        <p:sp>
          <p:nvSpPr>
            <p:cNvPr id="69634" name="Freeform 1"/>
            <p:cNvSpPr>
              <a:spLocks noChangeArrowheads="1"/>
            </p:cNvSpPr>
            <p:nvPr/>
          </p:nvSpPr>
          <p:spPr bwMode="auto">
            <a:xfrm rot="10800000">
              <a:off x="465719" y="1295954"/>
              <a:ext cx="1658494" cy="740511"/>
            </a:xfrm>
            <a:custGeom>
              <a:avLst/>
              <a:gdLst/>
              <a:ahLst/>
              <a:cxnLst>
                <a:cxn ang="0">
                  <a:pos x="5874" y="1811"/>
                </a:cxn>
                <a:cxn ang="0">
                  <a:pos x="7874" y="0"/>
                </a:cxn>
                <a:cxn ang="0">
                  <a:pos x="1969" y="0"/>
                </a:cxn>
                <a:cxn ang="0">
                  <a:pos x="0" y="1811"/>
                </a:cxn>
                <a:cxn ang="0">
                  <a:pos x="1969" y="3593"/>
                </a:cxn>
                <a:cxn ang="0">
                  <a:pos x="7874" y="3593"/>
                </a:cxn>
                <a:cxn ang="0">
                  <a:pos x="5874" y="1811"/>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w="9525">
              <a:noFill/>
              <a:round/>
              <a:headEnd/>
              <a:tailEnd/>
            </a:ln>
          </p:spPr>
          <p:txBody>
            <a:bodyPr wrap="none" anchor="ctr"/>
            <a:lstStyle/>
            <a:p>
              <a:endParaRPr lang="en-US" altLang="en-US">
                <a:latin typeface="微软雅黑" pitchFamily="34" charset="-122"/>
                <a:ea typeface="微软雅黑" pitchFamily="34" charset="-122"/>
              </a:endParaRPr>
            </a:p>
          </p:txBody>
        </p:sp>
        <p:sp>
          <p:nvSpPr>
            <p:cNvPr id="69635" name="Freeform 41"/>
            <p:cNvSpPr>
              <a:spLocks noEditPoints="1" noChangeArrowheads="1"/>
            </p:cNvSpPr>
            <p:nvPr/>
          </p:nvSpPr>
          <p:spPr bwMode="auto">
            <a:xfrm>
              <a:off x="1089592" y="1430439"/>
              <a:ext cx="458072" cy="416658"/>
            </a:xfrm>
            <a:custGeom>
              <a:avLst/>
              <a:gdLst/>
              <a:ahLst/>
              <a:cxnLst>
                <a:cxn ang="0">
                  <a:pos x="53" y="2"/>
                </a:cxn>
                <a:cxn ang="0">
                  <a:pos x="51" y="0"/>
                </a:cxn>
                <a:cxn ang="0">
                  <a:pos x="46" y="0"/>
                </a:cxn>
                <a:cxn ang="0">
                  <a:pos x="44" y="2"/>
                </a:cxn>
                <a:cxn ang="0">
                  <a:pos x="44" y="5"/>
                </a:cxn>
                <a:cxn ang="0">
                  <a:pos x="53" y="14"/>
                </a:cxn>
                <a:cxn ang="0">
                  <a:pos x="53" y="2"/>
                </a:cxn>
                <a:cxn ang="0">
                  <a:pos x="66" y="31"/>
                </a:cxn>
                <a:cxn ang="0">
                  <a:pos x="36" y="2"/>
                </a:cxn>
                <a:cxn ang="0">
                  <a:pos x="31" y="2"/>
                </a:cxn>
                <a:cxn ang="0">
                  <a:pos x="2" y="31"/>
                </a:cxn>
                <a:cxn ang="0">
                  <a:pos x="2" y="36"/>
                </a:cxn>
                <a:cxn ang="0">
                  <a:pos x="4" y="37"/>
                </a:cxn>
                <a:cxn ang="0">
                  <a:pos x="7" y="36"/>
                </a:cxn>
                <a:cxn ang="0">
                  <a:pos x="34" y="9"/>
                </a:cxn>
                <a:cxn ang="0">
                  <a:pos x="61" y="36"/>
                </a:cxn>
                <a:cxn ang="0">
                  <a:pos x="66" y="36"/>
                </a:cxn>
                <a:cxn ang="0">
                  <a:pos x="66" y="31"/>
                </a:cxn>
                <a:cxn ang="0">
                  <a:pos x="9" y="37"/>
                </a:cxn>
                <a:cxn ang="0">
                  <a:pos x="9" y="57"/>
                </a:cxn>
                <a:cxn ang="0">
                  <a:pos x="13" y="60"/>
                </a:cxn>
                <a:cxn ang="0">
                  <a:pos x="28" y="60"/>
                </a:cxn>
                <a:cxn ang="0">
                  <a:pos x="28" y="42"/>
                </a:cxn>
                <a:cxn ang="0">
                  <a:pos x="29" y="41"/>
                </a:cxn>
                <a:cxn ang="0">
                  <a:pos x="38" y="41"/>
                </a:cxn>
                <a:cxn ang="0">
                  <a:pos x="39" y="42"/>
                </a:cxn>
                <a:cxn ang="0">
                  <a:pos x="39" y="60"/>
                </a:cxn>
                <a:cxn ang="0">
                  <a:pos x="55" y="60"/>
                </a:cxn>
                <a:cxn ang="0">
                  <a:pos x="58" y="57"/>
                </a:cxn>
                <a:cxn ang="0">
                  <a:pos x="58" y="38"/>
                </a:cxn>
                <a:cxn ang="0">
                  <a:pos x="34" y="13"/>
                </a:cxn>
                <a:cxn ang="0">
                  <a:pos x="9" y="37"/>
                </a:cxn>
              </a:cxnLst>
              <a:rect l="0" t="0" r="r" b="b"/>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endParaRPr lang="en-US" altLang="en-US">
                <a:solidFill>
                  <a:srgbClr val="000000"/>
                </a:solidFill>
                <a:latin typeface="微软雅黑" pitchFamily="34" charset="-122"/>
                <a:ea typeface="微软雅黑" pitchFamily="34" charset="-122"/>
              </a:endParaRPr>
            </a:p>
          </p:txBody>
        </p:sp>
      </p:grpSp>
      <p:sp>
        <p:nvSpPr>
          <p:cNvPr id="40" name="TextBox 39"/>
          <p:cNvSpPr txBox="1">
            <a:spLocks noChangeArrowheads="1"/>
          </p:cNvSpPr>
          <p:nvPr/>
        </p:nvSpPr>
        <p:spPr bwMode="auto">
          <a:xfrm>
            <a:off x="2805113" y="1516063"/>
            <a:ext cx="5511800" cy="448318"/>
          </a:xfrm>
          <a:prstGeom prst="rect">
            <a:avLst/>
          </a:prstGeom>
          <a:noFill/>
          <a:ln w="9525">
            <a:noFill/>
            <a:miter lim="800000"/>
            <a:headEnd/>
            <a:tailEnd/>
          </a:ln>
        </p:spPr>
        <p:txBody>
          <a:bodyPr lIns="78223" tIns="39111" rIns="78223" bIns="39111">
            <a:spAutoFit/>
          </a:bodyPr>
          <a:lstStyle/>
          <a:p>
            <a:pPr>
              <a:lnSpc>
                <a:spcPct val="15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 单击此处添加文本单击此处添加文本单击此处添加文本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nSpc>
                <a:spcPct val="15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单击此处添加文本单击此处添加文本单击此处添加文本 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41" name="TextBox 40"/>
          <p:cNvSpPr txBox="1">
            <a:spLocks noChangeArrowheads="1"/>
          </p:cNvSpPr>
          <p:nvPr/>
        </p:nvSpPr>
        <p:spPr bwMode="auto">
          <a:xfrm>
            <a:off x="2698751" y="1276350"/>
            <a:ext cx="2413000" cy="236873"/>
          </a:xfrm>
          <a:prstGeom prst="rect">
            <a:avLst/>
          </a:prstGeom>
          <a:noFill/>
          <a:ln w="9525">
            <a:noFill/>
            <a:miter lim="800000"/>
            <a:headEnd/>
            <a:tailEnd/>
          </a:ln>
        </p:spPr>
        <p:txBody>
          <a:bodyPr lIns="51758" tIns="25879" rIns="51758" bIns="25879">
            <a:spAutoFit/>
          </a:bodyPr>
          <a:lstStyle/>
          <a:p>
            <a:r>
              <a:rPr lang="zh-CN" altLang="zh-CN" sz="1200" b="1" dirty="0">
                <a:solidFill>
                  <a:schemeClr val="bg1">
                    <a:lumMod val="50000"/>
                  </a:schemeClr>
                </a:solidFill>
                <a:latin typeface="微软雅黑" pitchFamily="34" charset="-122"/>
                <a:ea typeface="微软雅黑" pitchFamily="34" charset="-122"/>
              </a:rPr>
              <a:t>（一）</a:t>
            </a:r>
            <a:r>
              <a:rPr lang="zh-CN" altLang="en-US" sz="1200" b="1" dirty="0">
                <a:solidFill>
                  <a:schemeClr val="bg1">
                    <a:lumMod val="50000"/>
                  </a:schemeClr>
                </a:solidFill>
                <a:latin typeface="微软雅黑" pitchFamily="34" charset="-122"/>
                <a:ea typeface="微软雅黑" pitchFamily="34" charset="-122"/>
              </a:rPr>
              <a:t>单击填加标题</a:t>
            </a:r>
          </a:p>
        </p:txBody>
      </p:sp>
      <p:grpSp>
        <p:nvGrpSpPr>
          <p:cNvPr id="3" name="组合 41"/>
          <p:cNvGrpSpPr>
            <a:grpSpLocks/>
          </p:cNvGrpSpPr>
          <p:nvPr/>
        </p:nvGrpSpPr>
        <p:grpSpPr bwMode="auto">
          <a:xfrm>
            <a:off x="1143001" y="3641726"/>
            <a:ext cx="1501775" cy="703263"/>
            <a:chOff x="465719" y="3291830"/>
            <a:chExt cx="1658494" cy="740511"/>
          </a:xfrm>
        </p:grpSpPr>
        <p:sp>
          <p:nvSpPr>
            <p:cNvPr id="69639" name="Freeform 1"/>
            <p:cNvSpPr>
              <a:spLocks noChangeArrowheads="1"/>
            </p:cNvSpPr>
            <p:nvPr/>
          </p:nvSpPr>
          <p:spPr bwMode="auto">
            <a:xfrm rot="10800000">
              <a:off x="465719" y="3291830"/>
              <a:ext cx="1658494" cy="740511"/>
            </a:xfrm>
            <a:custGeom>
              <a:avLst/>
              <a:gdLst/>
              <a:ahLst/>
              <a:cxnLst>
                <a:cxn ang="0">
                  <a:pos x="5874" y="1811"/>
                </a:cxn>
                <a:cxn ang="0">
                  <a:pos x="7874" y="0"/>
                </a:cxn>
                <a:cxn ang="0">
                  <a:pos x="1969" y="0"/>
                </a:cxn>
                <a:cxn ang="0">
                  <a:pos x="0" y="1811"/>
                </a:cxn>
                <a:cxn ang="0">
                  <a:pos x="1969" y="3593"/>
                </a:cxn>
                <a:cxn ang="0">
                  <a:pos x="7874" y="3593"/>
                </a:cxn>
                <a:cxn ang="0">
                  <a:pos x="5874" y="1811"/>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3"/>
            </a:solidFill>
            <a:ln w="9525">
              <a:noFill/>
              <a:round/>
              <a:headEnd/>
              <a:tailEnd/>
            </a:ln>
          </p:spPr>
          <p:txBody>
            <a:bodyPr wrap="none" anchor="ctr"/>
            <a:lstStyle/>
            <a:p>
              <a:endParaRPr lang="en-US" altLang="en-US">
                <a:latin typeface="微软雅黑" pitchFamily="34" charset="-122"/>
                <a:ea typeface="微软雅黑" pitchFamily="34" charset="-122"/>
              </a:endParaRPr>
            </a:p>
          </p:txBody>
        </p:sp>
        <p:pic>
          <p:nvPicPr>
            <p:cNvPr id="69640" name="Picture 2"/>
            <p:cNvPicPr>
              <a:picLocks noChangeAspect="1" noChangeArrowheads="1"/>
            </p:cNvPicPr>
            <p:nvPr/>
          </p:nvPicPr>
          <p:blipFill>
            <a:blip r:embed="rId3" cstate="print"/>
            <a:srcRect/>
            <a:stretch>
              <a:fillRect/>
            </a:stretch>
          </p:blipFill>
          <p:spPr bwMode="auto">
            <a:xfrm>
              <a:off x="1171134" y="3488771"/>
              <a:ext cx="346674" cy="346630"/>
            </a:xfrm>
            <a:prstGeom prst="rect">
              <a:avLst/>
            </a:prstGeom>
            <a:noFill/>
            <a:ln w="9525">
              <a:noFill/>
              <a:miter lim="800000"/>
              <a:headEnd/>
              <a:tailEnd/>
            </a:ln>
          </p:spPr>
        </p:pic>
      </p:grpSp>
      <p:sp>
        <p:nvSpPr>
          <p:cNvPr id="45" name="TextBox 44"/>
          <p:cNvSpPr txBox="1">
            <a:spLocks noChangeArrowheads="1"/>
          </p:cNvSpPr>
          <p:nvPr/>
        </p:nvSpPr>
        <p:spPr bwMode="auto">
          <a:xfrm>
            <a:off x="2805113" y="2695576"/>
            <a:ext cx="5511800" cy="448318"/>
          </a:xfrm>
          <a:prstGeom prst="rect">
            <a:avLst/>
          </a:prstGeom>
          <a:noFill/>
          <a:ln w="9525">
            <a:noFill/>
            <a:miter lim="800000"/>
            <a:headEnd/>
            <a:tailEnd/>
          </a:ln>
        </p:spPr>
        <p:txBody>
          <a:bodyPr lIns="78223" tIns="39111" rIns="78223" bIns="39111">
            <a:spAutoFit/>
          </a:bodyPr>
          <a:lstStyle/>
          <a:p>
            <a:pPr>
              <a:lnSpc>
                <a:spcPct val="15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 单击此处添加文本单击此处添加文本单击此处添加文本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nSpc>
                <a:spcPct val="15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单击此处添加文本单击此处添加文本单击此处添加文本 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46" name="TextBox 45"/>
          <p:cNvSpPr txBox="1">
            <a:spLocks noChangeArrowheads="1"/>
          </p:cNvSpPr>
          <p:nvPr/>
        </p:nvSpPr>
        <p:spPr bwMode="auto">
          <a:xfrm>
            <a:off x="2698751" y="2454275"/>
            <a:ext cx="2413000" cy="236873"/>
          </a:xfrm>
          <a:prstGeom prst="rect">
            <a:avLst/>
          </a:prstGeom>
          <a:noFill/>
          <a:ln w="9525">
            <a:noFill/>
            <a:miter lim="800000"/>
            <a:headEnd/>
            <a:tailEnd/>
          </a:ln>
        </p:spPr>
        <p:txBody>
          <a:bodyPr lIns="51758" tIns="25879" rIns="51758" bIns="25879">
            <a:spAutoFit/>
          </a:bodyPr>
          <a:lstStyle/>
          <a:p>
            <a:r>
              <a:rPr lang="zh-CN" altLang="zh-CN" sz="1200" b="1" dirty="0">
                <a:solidFill>
                  <a:schemeClr val="bg1">
                    <a:lumMod val="50000"/>
                  </a:schemeClr>
                </a:solidFill>
                <a:latin typeface="微软雅黑" pitchFamily="34" charset="-122"/>
                <a:ea typeface="微软雅黑" pitchFamily="34" charset="-122"/>
              </a:rPr>
              <a:t>（</a:t>
            </a:r>
            <a:r>
              <a:rPr lang="zh-CN" altLang="en-US" sz="1200" b="1" dirty="0">
                <a:solidFill>
                  <a:schemeClr val="bg1">
                    <a:lumMod val="50000"/>
                  </a:schemeClr>
                </a:solidFill>
                <a:latin typeface="微软雅黑" pitchFamily="34" charset="-122"/>
                <a:ea typeface="微软雅黑" pitchFamily="34" charset="-122"/>
              </a:rPr>
              <a:t>二</a:t>
            </a:r>
            <a:r>
              <a:rPr lang="zh-CN" altLang="zh-CN" sz="1200" b="1" dirty="0">
                <a:solidFill>
                  <a:schemeClr val="bg1">
                    <a:lumMod val="50000"/>
                  </a:schemeClr>
                </a:solidFill>
                <a:latin typeface="微软雅黑" pitchFamily="34" charset="-122"/>
                <a:ea typeface="微软雅黑" pitchFamily="34" charset="-122"/>
              </a:rPr>
              <a:t>）</a:t>
            </a:r>
            <a:r>
              <a:rPr lang="zh-CN" altLang="en-US" sz="1200" b="1" dirty="0">
                <a:solidFill>
                  <a:schemeClr val="bg1">
                    <a:lumMod val="50000"/>
                  </a:schemeClr>
                </a:solidFill>
                <a:latin typeface="微软雅黑" pitchFamily="34" charset="-122"/>
                <a:ea typeface="微软雅黑" pitchFamily="34" charset="-122"/>
              </a:rPr>
              <a:t>单击填加标题</a:t>
            </a:r>
          </a:p>
        </p:txBody>
      </p:sp>
      <p:sp>
        <p:nvSpPr>
          <p:cNvPr id="47" name="TextBox 46"/>
          <p:cNvSpPr txBox="1">
            <a:spLocks noChangeArrowheads="1"/>
          </p:cNvSpPr>
          <p:nvPr/>
        </p:nvSpPr>
        <p:spPr bwMode="auto">
          <a:xfrm>
            <a:off x="2805113" y="3832225"/>
            <a:ext cx="5511800" cy="448204"/>
          </a:xfrm>
          <a:prstGeom prst="rect">
            <a:avLst/>
          </a:prstGeom>
          <a:noFill/>
          <a:ln w="9525">
            <a:noFill/>
            <a:miter lim="800000"/>
            <a:headEnd/>
            <a:tailEnd/>
          </a:ln>
        </p:spPr>
        <p:txBody>
          <a:bodyPr lIns="78223" tIns="39111" rIns="78223" bIns="39111">
            <a:spAutoFit/>
          </a:bodyPr>
          <a:lstStyle/>
          <a:p>
            <a:pPr>
              <a:lnSpc>
                <a:spcPct val="15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 单击此处添加文本单击此处添加文本单击此处添加文本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nSpc>
                <a:spcPct val="15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单击此处添加文本单击此处添加文本单击此处添加文本 单击此处添加文本单击此处添加文本</a:t>
            </a:r>
            <a:endParaRPr lang="en-US" altLang="zh-CN" sz="1000" dirty="0">
              <a:solidFill>
                <a:schemeClr val="bg1">
                  <a:lumMod val="50000"/>
                </a:schemeClr>
              </a:solidFill>
              <a:latin typeface="微软雅黑" pitchFamily="34" charset="-122"/>
              <a:ea typeface="微软雅黑" pitchFamily="34" charset="-122"/>
            </a:endParaRPr>
          </a:p>
        </p:txBody>
      </p:sp>
      <p:sp>
        <p:nvSpPr>
          <p:cNvPr id="48" name="TextBox 47"/>
          <p:cNvSpPr txBox="1">
            <a:spLocks noChangeArrowheads="1"/>
          </p:cNvSpPr>
          <p:nvPr/>
        </p:nvSpPr>
        <p:spPr bwMode="auto">
          <a:xfrm>
            <a:off x="2698751" y="3592514"/>
            <a:ext cx="2413000" cy="236873"/>
          </a:xfrm>
          <a:prstGeom prst="rect">
            <a:avLst/>
          </a:prstGeom>
          <a:noFill/>
          <a:ln w="9525">
            <a:noFill/>
            <a:miter lim="800000"/>
            <a:headEnd/>
            <a:tailEnd/>
          </a:ln>
        </p:spPr>
        <p:txBody>
          <a:bodyPr lIns="51758" tIns="25879" rIns="51758" bIns="25879">
            <a:spAutoFit/>
          </a:bodyPr>
          <a:lstStyle/>
          <a:p>
            <a:r>
              <a:rPr lang="zh-CN" altLang="zh-CN" sz="1200" b="1" dirty="0">
                <a:solidFill>
                  <a:schemeClr val="bg1">
                    <a:lumMod val="50000"/>
                  </a:schemeClr>
                </a:solidFill>
                <a:latin typeface="微软雅黑" pitchFamily="34" charset="-122"/>
                <a:ea typeface="微软雅黑" pitchFamily="34" charset="-122"/>
              </a:rPr>
              <a:t>（</a:t>
            </a:r>
            <a:r>
              <a:rPr lang="zh-CN" altLang="en-US" sz="1200" b="1" dirty="0">
                <a:solidFill>
                  <a:schemeClr val="bg1">
                    <a:lumMod val="50000"/>
                  </a:schemeClr>
                </a:solidFill>
                <a:latin typeface="微软雅黑" pitchFamily="34" charset="-122"/>
                <a:ea typeface="微软雅黑" pitchFamily="34" charset="-122"/>
              </a:rPr>
              <a:t>三</a:t>
            </a:r>
            <a:r>
              <a:rPr lang="zh-CN" altLang="zh-CN" sz="1200" b="1" dirty="0">
                <a:solidFill>
                  <a:schemeClr val="bg1">
                    <a:lumMod val="50000"/>
                  </a:schemeClr>
                </a:solidFill>
                <a:latin typeface="微软雅黑" pitchFamily="34" charset="-122"/>
                <a:ea typeface="微软雅黑" pitchFamily="34" charset="-122"/>
              </a:rPr>
              <a:t>）</a:t>
            </a:r>
            <a:r>
              <a:rPr lang="zh-CN" altLang="en-US" sz="1200" b="1" dirty="0">
                <a:solidFill>
                  <a:schemeClr val="bg1">
                    <a:lumMod val="50000"/>
                  </a:schemeClr>
                </a:solidFill>
                <a:latin typeface="微软雅黑" pitchFamily="34" charset="-122"/>
                <a:ea typeface="微软雅黑" pitchFamily="34" charset="-122"/>
              </a:rPr>
              <a:t>单击填加标题</a:t>
            </a:r>
          </a:p>
        </p:txBody>
      </p:sp>
      <p:grpSp>
        <p:nvGrpSpPr>
          <p:cNvPr id="4" name="Group 4"/>
          <p:cNvGrpSpPr>
            <a:grpSpLocks/>
          </p:cNvGrpSpPr>
          <p:nvPr/>
        </p:nvGrpSpPr>
        <p:grpSpPr bwMode="auto">
          <a:xfrm>
            <a:off x="1143001" y="2503489"/>
            <a:ext cx="1501775" cy="703262"/>
            <a:chOff x="1372486" y="3793072"/>
            <a:chExt cx="6146978" cy="2804667"/>
          </a:xfrm>
        </p:grpSpPr>
        <p:sp>
          <p:nvSpPr>
            <p:cNvPr id="69646" name="Freeform 1"/>
            <p:cNvSpPr>
              <a:spLocks noChangeArrowheads="1"/>
            </p:cNvSpPr>
            <p:nvPr/>
          </p:nvSpPr>
          <p:spPr bwMode="auto">
            <a:xfrm rot="10800000">
              <a:off x="1372486" y="3793072"/>
              <a:ext cx="6146978" cy="2804667"/>
            </a:xfrm>
            <a:custGeom>
              <a:avLst/>
              <a:gdLst/>
              <a:ahLst/>
              <a:cxnLst>
                <a:cxn ang="0">
                  <a:pos x="5874" y="1811"/>
                </a:cxn>
                <a:cxn ang="0">
                  <a:pos x="7874" y="0"/>
                </a:cxn>
                <a:cxn ang="0">
                  <a:pos x="1969" y="0"/>
                </a:cxn>
                <a:cxn ang="0">
                  <a:pos x="0" y="1811"/>
                </a:cxn>
                <a:cxn ang="0">
                  <a:pos x="1969" y="3593"/>
                </a:cxn>
                <a:cxn ang="0">
                  <a:pos x="7874" y="3593"/>
                </a:cxn>
                <a:cxn ang="0">
                  <a:pos x="5874" y="1811"/>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w="9525">
              <a:noFill/>
              <a:round/>
              <a:headEnd/>
              <a:tailEnd/>
            </a:ln>
          </p:spPr>
          <p:txBody>
            <a:bodyPr wrap="none" anchor="ctr"/>
            <a:lstStyle/>
            <a:p>
              <a:endParaRPr lang="en-US" altLang="en-US">
                <a:latin typeface="微软雅黑" pitchFamily="34" charset="-122"/>
                <a:ea typeface="微软雅黑" pitchFamily="34" charset="-122"/>
              </a:endParaRPr>
            </a:p>
          </p:txBody>
        </p:sp>
        <p:grpSp>
          <p:nvGrpSpPr>
            <p:cNvPr id="5" name="Group 2"/>
            <p:cNvGrpSpPr/>
            <p:nvPr/>
          </p:nvGrpSpPr>
          <p:grpSpPr bwMode="auto">
            <a:xfrm>
              <a:off x="3531959" y="4060393"/>
              <a:ext cx="1906518" cy="1888205"/>
              <a:chOff x="1569458" y="688424"/>
              <a:chExt cx="334962" cy="331788"/>
            </a:xfrm>
            <a:solidFill>
              <a:schemeClr val="bg1"/>
            </a:solidFill>
          </p:grpSpPr>
          <p:sp>
            <p:nvSpPr>
              <p:cNvPr id="52"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fontAlgn="auto">
                  <a:defRPr/>
                </a:pPr>
                <a:endParaRPr lang="en-US" noProof="1">
                  <a:latin typeface="微软雅黑" panose="020B0503020204020204" pitchFamily="34" charset="-122"/>
                  <a:ea typeface="微软雅黑" panose="020B0503020204020204" pitchFamily="34" charset="-122"/>
                </a:endParaRPr>
              </a:p>
            </p:txBody>
          </p:sp>
          <p:sp>
            <p:nvSpPr>
              <p:cNvPr id="53"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fontAlgn="auto">
                  <a:defRPr/>
                </a:pPr>
                <a:endParaRPr lang="en-US" noProof="1">
                  <a:latin typeface="微软雅黑" panose="020B0503020204020204" pitchFamily="34" charset="-122"/>
                  <a:ea typeface="微软雅黑" panose="020B0503020204020204" pitchFamily="34" charset="-122"/>
                </a:endParaRPr>
              </a:p>
            </p:txBody>
          </p:sp>
          <p:sp>
            <p:nvSpPr>
              <p:cNvPr id="54"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fontAlgn="auto">
                  <a:defRPr/>
                </a:pPr>
                <a:endParaRPr lang="en-US" noProof="1">
                  <a:latin typeface="微软雅黑" panose="020B0503020204020204" pitchFamily="34" charset="-122"/>
                  <a:ea typeface="微软雅黑" panose="020B0503020204020204" pitchFamily="34" charset="-122"/>
                </a:endParaRPr>
              </a:p>
            </p:txBody>
          </p:sp>
          <p:sp>
            <p:nvSpPr>
              <p:cNvPr id="55"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fontAlgn="auto">
                  <a:defRPr/>
                </a:pPr>
                <a:endParaRPr lang="en-US" noProof="1">
                  <a:latin typeface="微软雅黑" panose="020B0503020204020204" pitchFamily="34" charset="-122"/>
                  <a:ea typeface="微软雅黑" panose="020B0503020204020204" pitchFamily="34" charset="-122"/>
                </a:endParaRPr>
              </a:p>
            </p:txBody>
          </p:sp>
          <p:sp>
            <p:nvSpPr>
              <p:cNvPr id="56"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fontAlgn="auto">
                  <a:defRPr/>
                </a:pPr>
                <a:endParaRPr lang="en-US" noProof="1">
                  <a:latin typeface="微软雅黑" panose="020B0503020204020204" pitchFamily="34" charset="-122"/>
                  <a:ea typeface="微软雅黑" panose="020B0503020204020204" pitchFamily="34" charset="-122"/>
                </a:endParaRPr>
              </a:p>
            </p:txBody>
          </p:sp>
          <p:sp>
            <p:nvSpPr>
              <p:cNvPr id="57"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fontAlgn="auto">
                  <a:defRPr/>
                </a:pPr>
                <a:endParaRPr lang="en-US" noProof="1">
                  <a:latin typeface="微软雅黑" panose="020B0503020204020204" pitchFamily="34" charset="-122"/>
                  <a:ea typeface="微软雅黑" panose="020B0503020204020204" pitchFamily="34" charset="-122"/>
                </a:endParaRPr>
              </a:p>
            </p:txBody>
          </p:sp>
        </p:grpSp>
      </p:grpSp>
    </p:spTree>
  </p:cSld>
  <p:clrMapOvr>
    <a:masterClrMapping/>
  </p:clrMapOvr>
  <p:transition spd="med" advClick="0" advTm="1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0-#ppt_w/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500"/>
                                        <p:tgtEl>
                                          <p:spTgt spid="41"/>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left)">
                                      <p:cBhvr>
                                        <p:cTn id="16" dur="750"/>
                                        <p:tgtEl>
                                          <p:spTgt spid="40"/>
                                        </p:tgtEl>
                                      </p:cBhvr>
                                    </p:animEffect>
                                  </p:childTnLst>
                                </p:cTn>
                              </p:par>
                            </p:childTnLst>
                          </p:cTn>
                        </p:par>
                        <p:par>
                          <p:cTn id="17" fill="hold">
                            <p:stCondLst>
                              <p:cond delay="1750"/>
                            </p:stCondLst>
                            <p:childTnLst>
                              <p:par>
                                <p:cTn id="18" presetID="2" presetClass="entr" presetSubtype="8" decel="10000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ppt_x</p:attrName>
                                        </p:attrNameLst>
                                      </p:cBhvr>
                                      <p:tavLst>
                                        <p:tav tm="0">
                                          <p:val>
                                            <p:strVal val="0-#ppt_w/2"/>
                                          </p:val>
                                        </p:tav>
                                        <p:tav tm="100000">
                                          <p:val>
                                            <p:strVal val="#ppt_x"/>
                                          </p:val>
                                        </p:tav>
                                      </p:tavLst>
                                    </p:anim>
                                    <p:anim calcmode="lin" valueType="num">
                                      <p:cBhvr>
                                        <p:cTn id="21" dur="500" fill="hold"/>
                                        <p:tgtEl>
                                          <p:spTgt spid="4"/>
                                        </p:tgtEl>
                                        <p:attrNameLst>
                                          <p:attrName>ppt_y</p:attrName>
                                        </p:attrNameLst>
                                      </p:cBhvr>
                                      <p:tavLst>
                                        <p:tav tm="0">
                                          <p:val>
                                            <p:strVal val="#ppt_y"/>
                                          </p:val>
                                        </p:tav>
                                        <p:tav tm="100000">
                                          <p:val>
                                            <p:strVal val="#ppt_y"/>
                                          </p:val>
                                        </p:tav>
                                      </p:tavLst>
                                    </p:anim>
                                  </p:childTnLst>
                                </p:cTn>
                              </p:par>
                            </p:childTnLst>
                          </p:cTn>
                        </p:par>
                        <p:par>
                          <p:cTn id="22" fill="hold">
                            <p:stCondLst>
                              <p:cond delay="2250"/>
                            </p:stCondLst>
                            <p:childTnLst>
                              <p:par>
                                <p:cTn id="23" presetID="10" presetClass="entr" presetSubtype="0"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childTnLst>
                                </p:cTn>
                              </p:par>
                            </p:childTnLst>
                          </p:cTn>
                        </p:par>
                        <p:par>
                          <p:cTn id="26" fill="hold">
                            <p:stCondLst>
                              <p:cond delay="2750"/>
                            </p:stCondLst>
                            <p:childTnLst>
                              <p:par>
                                <p:cTn id="27" presetID="22" presetClass="entr" presetSubtype="8" fill="hold" grpId="0" nodeType="after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wipe(left)">
                                      <p:cBhvr>
                                        <p:cTn id="29" dur="750"/>
                                        <p:tgtEl>
                                          <p:spTgt spid="45"/>
                                        </p:tgtEl>
                                      </p:cBhvr>
                                    </p:animEffect>
                                  </p:childTnLst>
                                </p:cTn>
                              </p:par>
                            </p:childTnLst>
                          </p:cTn>
                        </p:par>
                        <p:par>
                          <p:cTn id="30" fill="hold">
                            <p:stCondLst>
                              <p:cond delay="3500"/>
                            </p:stCondLst>
                            <p:childTnLst>
                              <p:par>
                                <p:cTn id="31" presetID="2" presetClass="entr" presetSubtype="8" decel="100000"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ppt_x</p:attrName>
                                        </p:attrNameLst>
                                      </p:cBhvr>
                                      <p:tavLst>
                                        <p:tav tm="0">
                                          <p:val>
                                            <p:strVal val="0-#ppt_w/2"/>
                                          </p:val>
                                        </p:tav>
                                        <p:tav tm="100000">
                                          <p:val>
                                            <p:strVal val="#ppt_x"/>
                                          </p:val>
                                        </p:tav>
                                      </p:tavLst>
                                    </p:anim>
                                    <p:anim calcmode="lin" valueType="num">
                                      <p:cBhvr>
                                        <p:cTn id="34" dur="500" fill="hold"/>
                                        <p:tgtEl>
                                          <p:spTgt spid="3"/>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fade">
                                      <p:cBhvr>
                                        <p:cTn id="38" dur="500"/>
                                        <p:tgtEl>
                                          <p:spTgt spid="48"/>
                                        </p:tgtEl>
                                      </p:cBhvr>
                                    </p:animEffect>
                                  </p:childTnLst>
                                </p:cTn>
                              </p:par>
                            </p:childTnLst>
                          </p:cTn>
                        </p:par>
                        <p:par>
                          <p:cTn id="39" fill="hold">
                            <p:stCondLst>
                              <p:cond delay="4500"/>
                            </p:stCondLst>
                            <p:childTnLst>
                              <p:par>
                                <p:cTn id="40" presetID="22" presetClass="entr" presetSubtype="8" fill="hold" grpId="0" nodeType="after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wipe(left)">
                                      <p:cBhvr>
                                        <p:cTn id="42" dur="75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5" grpId="0"/>
      <p:bldP spid="46" grpId="0"/>
      <p:bldP spid="47" grpId="0"/>
      <p:bldP spid="4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C:\Users\Administrator\Desktop\00.jpg"/>
          <p:cNvPicPr>
            <a:picLocks noChangeAspect="1" noChangeArrowheads="1"/>
          </p:cNvPicPr>
          <p:nvPr/>
        </p:nvPicPr>
        <p:blipFill>
          <a:blip r:embed="rId3" cstate="print"/>
          <a:srcRect/>
          <a:stretch>
            <a:fillRect/>
          </a:stretch>
        </p:blipFill>
        <p:spPr bwMode="auto">
          <a:xfrm>
            <a:off x="0" y="0"/>
            <a:ext cx="9144000" cy="5148262"/>
          </a:xfrm>
          <a:prstGeom prst="rect">
            <a:avLst/>
          </a:prstGeom>
          <a:noFill/>
        </p:spPr>
      </p:pic>
      <p:sp>
        <p:nvSpPr>
          <p:cNvPr id="4" name="文本框 4"/>
          <p:cNvSpPr txBox="1"/>
          <p:nvPr/>
        </p:nvSpPr>
        <p:spPr>
          <a:xfrm>
            <a:off x="4095641" y="2620723"/>
            <a:ext cx="2646878" cy="584775"/>
          </a:xfrm>
          <a:prstGeom prst="rect">
            <a:avLst/>
          </a:prstGeom>
          <a:noFill/>
        </p:spPr>
        <p:txBody>
          <a:bodyPr wrap="none" rtlCol="0">
            <a:spAutoFit/>
          </a:bodyPr>
          <a:lstStyle/>
          <a:p>
            <a:r>
              <a:rPr lang="zh-CN" altLang="en-US" sz="3200" b="1" dirty="0">
                <a:solidFill>
                  <a:srgbClr val="C00000"/>
                </a:solidFill>
                <a:latin typeface="微软雅黑" panose="020B0503020204020204" pitchFamily="82" charset="2"/>
                <a:ea typeface="微软雅黑" panose="020B0503020204020204" pitchFamily="82" charset="2"/>
              </a:rPr>
              <a:t>政府工作回顾</a:t>
            </a:r>
          </a:p>
        </p:txBody>
      </p:sp>
      <p:sp>
        <p:nvSpPr>
          <p:cNvPr id="5" name="矩形: 圆角 8"/>
          <p:cNvSpPr/>
          <p:nvPr/>
        </p:nvSpPr>
        <p:spPr>
          <a:xfrm>
            <a:off x="4179209" y="2187684"/>
            <a:ext cx="1936968" cy="32273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E4D4AD"/>
                </a:solidFill>
                <a:latin typeface="微软雅黑" panose="020B0503020204020204" pitchFamily="82" charset="2"/>
                <a:ea typeface="微软雅黑" panose="020B0503020204020204" pitchFamily="82" charset="2"/>
              </a:rPr>
              <a:t>政府工作报告</a:t>
            </a:r>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88273" y="1861329"/>
            <a:ext cx="514691" cy="279049"/>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16177" y="1059582"/>
            <a:ext cx="229441" cy="198435"/>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23915" y="1501956"/>
            <a:ext cx="328658" cy="210837"/>
          </a:xfrm>
          <a:prstGeom prst="rect">
            <a:avLst/>
          </a:prstGeom>
        </p:spPr>
      </p:pic>
      <p:cxnSp>
        <p:nvCxnSpPr>
          <p:cNvPr id="9" name="直接连接符 8"/>
          <p:cNvCxnSpPr>
            <a:cxnSpLocks/>
          </p:cNvCxnSpPr>
          <p:nvPr/>
        </p:nvCxnSpPr>
        <p:spPr>
          <a:xfrm>
            <a:off x="3831825" y="2140378"/>
            <a:ext cx="0" cy="103744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123728" y="1966396"/>
            <a:ext cx="1234562" cy="1270037"/>
          </a:xfrm>
          <a:prstGeom prst="rect">
            <a:avLst/>
          </a:prstGeom>
        </p:spPr>
      </p:pic>
    </p:spTree>
  </p:cSld>
  <p:clrMapOvr>
    <a:masterClrMapping/>
  </p:clrMapOvr>
  <p:transition spd="med" advClick="0" advTm="1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3"/>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1500"/>
                            </p:stCondLst>
                            <p:childTnLst>
                              <p:par>
                                <p:cTn id="17" presetID="16" presetClass="entr" presetSubtype="42"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outHorizontal)">
                                      <p:cBhvr>
                                        <p:cTn id="19" dur="500"/>
                                        <p:tgtEl>
                                          <p:spTgt spid="9"/>
                                        </p:tgtEl>
                                      </p:cBhvr>
                                    </p:animEffect>
                                  </p:childTnLst>
                                </p:cTn>
                              </p:par>
                            </p:childTnLst>
                          </p:cTn>
                        </p:par>
                        <p:par>
                          <p:cTn id="20" fill="hold">
                            <p:stCondLst>
                              <p:cond delay="2000"/>
                            </p:stCondLst>
                            <p:childTnLst>
                              <p:par>
                                <p:cTn id="21" presetID="2" presetClass="entr" presetSubtype="1"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0-#ppt_h/2"/>
                                          </p:val>
                                        </p:tav>
                                        <p:tav tm="100000">
                                          <p:val>
                                            <p:strVal val="#ppt_y"/>
                                          </p:val>
                                        </p:tav>
                                      </p:tavLst>
                                    </p:anim>
                                  </p:childTnLst>
                                </p:cTn>
                              </p:par>
                            </p:childTnLst>
                          </p:cTn>
                        </p:par>
                        <p:par>
                          <p:cTn id="25" fill="hold">
                            <p:stCondLst>
                              <p:cond delay="2500"/>
                            </p:stCondLst>
                            <p:childTnLst>
                              <p:par>
                                <p:cTn id="26" presetID="2" presetClass="entr" presetSubtype="2" fill="hold" grpId="0" nodeType="afterEffect">
                                  <p:stCondLst>
                                    <p:cond delay="0"/>
                                  </p:stCondLst>
                                  <p:iterate type="lt">
                                    <p:tmPct val="10000"/>
                                  </p:iterate>
                                  <p:childTnLst>
                                    <p:set>
                                      <p:cBhvr>
                                        <p:cTn id="27" dur="1" fill="hold">
                                          <p:stCondLst>
                                            <p:cond delay="0"/>
                                          </p:stCondLst>
                                        </p:cTn>
                                        <p:tgtEl>
                                          <p:spTgt spid="4"/>
                                        </p:tgtEl>
                                        <p:attrNameLst>
                                          <p:attrName>style.visibility</p:attrName>
                                        </p:attrNameLst>
                                      </p:cBhvr>
                                      <p:to>
                                        <p:strVal val="visible"/>
                                      </p:to>
                                    </p:set>
                                    <p:anim calcmode="lin" valueType="num">
                                      <p:cBhvr additive="base">
                                        <p:cTn id="28" dur="500" fill="hold"/>
                                        <p:tgtEl>
                                          <p:spTgt spid="4"/>
                                        </p:tgtEl>
                                        <p:attrNameLst>
                                          <p:attrName>ppt_x</p:attrName>
                                        </p:attrNameLst>
                                      </p:cBhvr>
                                      <p:tavLst>
                                        <p:tav tm="0">
                                          <p:val>
                                            <p:strVal val="1+#ppt_w/2"/>
                                          </p:val>
                                        </p:tav>
                                        <p:tav tm="100000">
                                          <p:val>
                                            <p:strVal val="#ppt_x"/>
                                          </p:val>
                                        </p:tav>
                                      </p:tavLst>
                                    </p:anim>
                                    <p:anim calcmode="lin" valueType="num">
                                      <p:cBhvr additive="base">
                                        <p:cTn id="29" dur="500" fill="hold"/>
                                        <p:tgtEl>
                                          <p:spTgt spid="4"/>
                                        </p:tgtEl>
                                        <p:attrNameLst>
                                          <p:attrName>ppt_y</p:attrName>
                                        </p:attrNameLst>
                                      </p:cBhvr>
                                      <p:tavLst>
                                        <p:tav tm="0">
                                          <p:val>
                                            <p:strVal val="#ppt_y"/>
                                          </p:val>
                                        </p:tav>
                                        <p:tav tm="100000">
                                          <p:val>
                                            <p:strVal val="#ppt_y"/>
                                          </p:val>
                                        </p:tav>
                                      </p:tavLst>
                                    </p:anim>
                                  </p:childTnLst>
                                </p:cTn>
                              </p:par>
                            </p:childTnLst>
                          </p:cTn>
                        </p:par>
                        <p:par>
                          <p:cTn id="30" fill="hold">
                            <p:stCondLst>
                              <p:cond delay="3250"/>
                            </p:stCondLst>
                            <p:childTnLst>
                              <p:par>
                                <p:cTn id="31" presetID="2" presetClass="entr" presetSubtype="3"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1+#ppt_w/2"/>
                                          </p:val>
                                        </p:tav>
                                        <p:tav tm="100000">
                                          <p:val>
                                            <p:strVal val="#ppt_x"/>
                                          </p:val>
                                        </p:tav>
                                      </p:tavLst>
                                    </p:anim>
                                    <p:anim calcmode="lin" valueType="num">
                                      <p:cBhvr additive="base">
                                        <p:cTn id="34" dur="500" fill="hold"/>
                                        <p:tgtEl>
                                          <p:spTgt spid="6"/>
                                        </p:tgtEl>
                                        <p:attrNameLst>
                                          <p:attrName>ppt_y</p:attrName>
                                        </p:attrNameLst>
                                      </p:cBhvr>
                                      <p:tavLst>
                                        <p:tav tm="0">
                                          <p:val>
                                            <p:strVal val="0-#ppt_h/2"/>
                                          </p:val>
                                        </p:tav>
                                        <p:tav tm="100000">
                                          <p:val>
                                            <p:strVal val="#ppt_y"/>
                                          </p:val>
                                        </p:tav>
                                      </p:tavLst>
                                    </p:anim>
                                  </p:childTnLst>
                                </p:cTn>
                              </p:par>
                              <p:par>
                                <p:cTn id="35" presetID="2" presetClass="entr" presetSubtype="3" fill="hold" nodeType="with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1+#ppt_w/2"/>
                                          </p:val>
                                        </p:tav>
                                        <p:tav tm="100000">
                                          <p:val>
                                            <p:strVal val="#ppt_x"/>
                                          </p:val>
                                        </p:tav>
                                      </p:tavLst>
                                    </p:anim>
                                    <p:anim calcmode="lin" valueType="num">
                                      <p:cBhvr additive="base">
                                        <p:cTn id="38" dur="500" fill="hold"/>
                                        <p:tgtEl>
                                          <p:spTgt spid="7"/>
                                        </p:tgtEl>
                                        <p:attrNameLst>
                                          <p:attrName>ppt_y</p:attrName>
                                        </p:attrNameLst>
                                      </p:cBhvr>
                                      <p:tavLst>
                                        <p:tav tm="0">
                                          <p:val>
                                            <p:strVal val="0-#ppt_h/2"/>
                                          </p:val>
                                        </p:tav>
                                        <p:tav tm="100000">
                                          <p:val>
                                            <p:strVal val="#ppt_y"/>
                                          </p:val>
                                        </p:tav>
                                      </p:tavLst>
                                    </p:anim>
                                  </p:childTnLst>
                                </p:cTn>
                              </p:par>
                              <p:par>
                                <p:cTn id="39" presetID="2" presetClass="entr" presetSubtype="3" fill="hold" nodeType="with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1+#ppt_w/2"/>
                                          </p:val>
                                        </p:tav>
                                        <p:tav tm="100000">
                                          <p:val>
                                            <p:strVal val="#ppt_x"/>
                                          </p:val>
                                        </p:tav>
                                      </p:tavLst>
                                    </p:anim>
                                    <p:anim calcmode="lin" valueType="num">
                                      <p:cBhvr additive="base">
                                        <p:cTn id="42"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多彩年度工作总结"/>
</p:tagLst>
</file>

<file path=ppt/tags/tag2.xml><?xml version="1.0" encoding="utf-8"?>
<p:tagLst xmlns:a="http://schemas.openxmlformats.org/drawingml/2006/main" xmlns:r="http://schemas.openxmlformats.org/officeDocument/2006/relationships" xmlns:p="http://schemas.openxmlformats.org/presentationml/2006/main">
  <p:tag name="TIMING" val="|2.9"/>
</p:tagLst>
</file>

<file path=ppt/theme/theme1.xml><?xml version="1.0" encoding="utf-8"?>
<a:theme xmlns:a="http://schemas.openxmlformats.org/drawingml/2006/main" name="Office 主题​​">
  <a:themeElements>
    <a:clrScheme name="自定义 1041">
      <a:dk1>
        <a:sysClr val="windowText" lastClr="000000"/>
      </a:dk1>
      <a:lt1>
        <a:sysClr val="window" lastClr="FFFFFF"/>
      </a:lt1>
      <a:dk2>
        <a:srgbClr val="44546A"/>
      </a:dk2>
      <a:lt2>
        <a:srgbClr val="E7E6E6"/>
      </a:lt2>
      <a:accent1>
        <a:srgbClr val="C00000"/>
      </a:accent1>
      <a:accent2>
        <a:srgbClr val="C00000"/>
      </a:accent2>
      <a:accent3>
        <a:srgbClr val="C00000"/>
      </a:accent3>
      <a:accent4>
        <a:srgbClr val="C00000"/>
      </a:accent4>
      <a:accent5>
        <a:srgbClr val="C00000"/>
      </a:accent5>
      <a:accent6>
        <a:srgbClr val="C00000"/>
      </a:accent6>
      <a:hlink>
        <a:srgbClr val="C00000"/>
      </a:hlink>
      <a:folHlink>
        <a:srgbClr val="A5A5A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3836</TotalTime>
  <Words>2014</Words>
  <Application>Microsoft Office PowerPoint</Application>
  <PresentationFormat>全屏显示(16:9)</PresentationFormat>
  <Paragraphs>208</Paragraphs>
  <Slides>24</Slides>
  <Notes>19</Notes>
  <HiddenSlides>0</HiddenSlides>
  <MMClips>1</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多彩年度工作总结</dc:title>
  <dc:creator>USER</dc:creator>
  <cp:lastModifiedBy>AutoBVT</cp:lastModifiedBy>
  <cp:revision>401</cp:revision>
  <dcterms:created xsi:type="dcterms:W3CDTF">2014-11-09T01:07:25Z</dcterms:created>
  <dcterms:modified xsi:type="dcterms:W3CDTF">2017-09-23T10:48:35Z</dcterms:modified>
</cp:coreProperties>
</file>