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6" r:id="rId3"/>
    <p:sldId id="258" r:id="rId4"/>
    <p:sldId id="263" r:id="rId5"/>
    <p:sldId id="267" r:id="rId6"/>
    <p:sldId id="268" r:id="rId7"/>
    <p:sldId id="269" r:id="rId8"/>
    <p:sldId id="282" r:id="rId9"/>
    <p:sldId id="259" r:id="rId10"/>
    <p:sldId id="270" r:id="rId11"/>
    <p:sldId id="271" r:id="rId12"/>
    <p:sldId id="272" r:id="rId13"/>
    <p:sldId id="273" r:id="rId14"/>
    <p:sldId id="260" r:id="rId15"/>
    <p:sldId id="274" r:id="rId16"/>
    <p:sldId id="275" r:id="rId17"/>
    <p:sldId id="276" r:id="rId18"/>
    <p:sldId id="277" r:id="rId19"/>
    <p:sldId id="261" r:id="rId20"/>
    <p:sldId id="278" r:id="rId21"/>
    <p:sldId id="279" r:id="rId22"/>
    <p:sldId id="280" r:id="rId23"/>
    <p:sldId id="281" r:id="rId24"/>
    <p:sldId id="262" r:id="rId25"/>
    <p:sldId id="265" r:id="rId26"/>
    <p:sldId id="26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8F3"/>
    <a:srgbClr val="3BDDBA"/>
    <a:srgbClr val="62C3EF"/>
    <a:srgbClr val="F7AB6F"/>
    <a:srgbClr val="FF6AA9"/>
    <a:srgbClr val="363B45"/>
    <a:srgbClr val="49B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85" autoAdjust="0"/>
    <p:restoredTop sz="93358" autoAdjust="0"/>
  </p:normalViewPr>
  <p:slideViewPr>
    <p:cSldViewPr snapToGrid="0" showGuides="1">
      <p:cViewPr varScale="1">
        <p:scale>
          <a:sx n="66" d="100"/>
          <a:sy n="66" d="100"/>
        </p:scale>
        <p:origin x="-68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26B7A-D808-40C0-A060-FB3C67E94482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AF10B-373C-4BFC-A1CD-AD273F540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50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CAF10B-373C-4BFC-A1CD-AD273F540F9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398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6060BA-E17C-459B-9AFF-CA37D74AD5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E183506-3F33-434E-A022-525AFBC5D8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BA79C-7974-4B71-B882-F5CC71E9D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2937689-5AA9-47EE-BF2F-D39598D22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02A9330-F4C5-4FCF-A52E-F0A305D65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183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0DB3E5-825A-43AF-A6F7-AE166245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4E5463A-B7AA-4A1F-BD73-36C882FC82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DB86A65-E495-4281-B0E7-4E79D17F3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B333F8F-02AD-46F4-9D71-A4C473609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5D8140E-27A1-4ED9-BDC0-8450D5A6C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18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72F8C3B-8FBF-43A2-AB5C-7F33782002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5D09601-B83F-4AC5-8479-92553A4061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2B13C9-BA86-403C-8BA5-3287E2452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078FEFE-6E0E-4318-8976-A38AD95F5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3E52487-A168-4684-A52D-9DDA52BA1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405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DE76CD-DF02-417A-A4AB-3D5F63C1B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C15D5CF-8393-4D11-8EC7-4984CA4379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EB66B35-37F2-4060-A85B-8725389CD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B062123-B9C0-440E-AD52-900BF232D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78E91F2-0385-48F6-B19A-9A83A42D5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764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EBE8ED-6D05-490F-AFD0-A4BC0C784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9A22E02-0068-46CF-A042-CA6D53E0F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5748D74-741B-43D3-9B80-69A94972D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D9EEA57-AB53-45BE-96C8-8D75F3AAF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09A62A8-FE8A-4A66-BE39-5D0D5F486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381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21457E-D1E1-42CF-9CA9-CBADE1422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7B43130-8EA6-4C13-99D5-7173193AAA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559DA26-D952-4F21-8197-C532C926EC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BACA01C-02D5-4738-AA3F-3351B11D2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14F4994-108C-4C8B-A0F4-9A3C43DCD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0071E71-D64B-47C7-BE6B-ABB8C7701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675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AD555B-F05E-41DB-87FE-178BC99EA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9DDB11A-F189-44FB-89EF-AFBEBD6CC8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087EEEB-C5F0-4677-9222-8DFDDDD689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16F8366-A144-4313-81D2-648024BABA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DD6301E-B787-43A3-8FD0-B237207780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770EC9A-A8B1-4F09-9B39-DD0CFAD29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F1CDEA1-8556-4851-93BC-154E9A6D1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4DD714E-CF3E-4082-9C86-EDEF65B8F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126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1B2011-D939-4B46-BB97-1AADC4257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B92A041-9312-4C14-B664-76E1A6DF4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C7809F3-ACE6-4724-8E83-E5BDB03AC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F44B149-4451-4EDB-A8B4-22D2CA4E1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817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9AF499D-5F16-4AB2-BCDA-D611D2AAC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0EBA893-6C87-4D0C-A241-C020DCD30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AA69B39-1F42-4124-980C-12C61E15E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82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CEC970-EBAE-447E-BAB1-19A5049FA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5BD6223-A82E-4EF0-9284-E4448FDBAF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6A6CEEF-66C7-48B4-AD9B-751E78810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66FC716-FD07-49BA-A098-FAF1F2C36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5B1A366-4D98-4B19-A74C-1D0560868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EEDC69F-38FB-4DA0-BE78-5971BACC0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35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4804EB-C631-4DFF-8FBA-E4552E055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57862E7-A42C-4FAE-A6E4-E234380CC6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F462D35-CDBD-4AC0-A815-3DD1C682F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3785CFB-CBC8-4447-BF43-1828D6EF7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B9CCE7F-03C4-438A-942C-F77722A75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A6869AF-3F20-446F-AB0D-89B5C7CA4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998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C0566A8-2649-40F5-B4B0-AAD09CF68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0ADC045-7A32-4CD2-BCA2-0BDD80842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A737D05-2BA3-4926-B592-AB5377C118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DA0E2-3A8F-431F-8967-3030664399EF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DD51295-9EDF-4A96-B92F-79053A60E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0689683-5C5F-4022-9F44-6B1690DB91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2AD63-848A-4AFA-B562-BB1AFF66E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66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9E7138B0-7DB7-4FF3-BEC4-3C82B26AF9D1}"/>
              </a:ext>
            </a:extLst>
          </p:cNvPr>
          <p:cNvGrpSpPr/>
          <p:nvPr/>
        </p:nvGrpSpPr>
        <p:grpSpPr>
          <a:xfrm>
            <a:off x="1008063" y="566738"/>
            <a:ext cx="10175875" cy="5724525"/>
            <a:chOff x="1008063" y="566738"/>
            <a:chExt cx="10175875" cy="5724525"/>
          </a:xfrm>
        </p:grpSpPr>
        <p:sp>
          <p:nvSpPr>
            <p:cNvPr id="108" name="Freeform 307">
              <a:extLst>
                <a:ext uri="{FF2B5EF4-FFF2-40B4-BE49-F238E27FC236}">
                  <a16:creationId xmlns:a16="http://schemas.microsoft.com/office/drawing/2014/main" xmlns="" id="{2D8E2A3B-75F4-4921-AA76-6770FB88A2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425700"/>
              <a:ext cx="9039225" cy="220663"/>
            </a:xfrm>
            <a:custGeom>
              <a:avLst/>
              <a:gdLst>
                <a:gd name="T0" fmla="*/ 1000 w 2133"/>
                <a:gd name="T1" fmla="*/ 0 h 52"/>
                <a:gd name="T2" fmla="*/ 788 w 2133"/>
                <a:gd name="T3" fmla="*/ 0 h 52"/>
                <a:gd name="T4" fmla="*/ 788 w 2133"/>
                <a:gd name="T5" fmla="*/ 0 h 52"/>
                <a:gd name="T6" fmla="*/ 788 w 2133"/>
                <a:gd name="T7" fmla="*/ 0 h 52"/>
                <a:gd name="T8" fmla="*/ 687 w 2133"/>
                <a:gd name="T9" fmla="*/ 0 h 52"/>
                <a:gd name="T10" fmla="*/ 687 w 2133"/>
                <a:gd name="T11" fmla="*/ 0 h 52"/>
                <a:gd name="T12" fmla="*/ 687 w 2133"/>
                <a:gd name="T13" fmla="*/ 0 h 52"/>
                <a:gd name="T14" fmla="*/ 587 w 2133"/>
                <a:gd name="T15" fmla="*/ 0 h 52"/>
                <a:gd name="T16" fmla="*/ 586 w 2133"/>
                <a:gd name="T17" fmla="*/ 0 h 52"/>
                <a:gd name="T18" fmla="*/ 586 w 2133"/>
                <a:gd name="T19" fmla="*/ 0 h 52"/>
                <a:gd name="T20" fmla="*/ 301 w 2133"/>
                <a:gd name="T21" fmla="*/ 0 h 52"/>
                <a:gd name="T22" fmla="*/ 301 w 2133"/>
                <a:gd name="T23" fmla="*/ 0 h 52"/>
                <a:gd name="T24" fmla="*/ 220 w 2133"/>
                <a:gd name="T25" fmla="*/ 0 h 52"/>
                <a:gd name="T26" fmla="*/ 220 w 2133"/>
                <a:gd name="T27" fmla="*/ 0 h 52"/>
                <a:gd name="T28" fmla="*/ 0 w 2133"/>
                <a:gd name="T29" fmla="*/ 0 h 52"/>
                <a:gd name="T30" fmla="*/ 0 w 2133"/>
                <a:gd name="T31" fmla="*/ 52 h 52"/>
                <a:gd name="T32" fmla="*/ 1000 w 2133"/>
                <a:gd name="T33" fmla="*/ 52 h 52"/>
                <a:gd name="T34" fmla="*/ 1000 w 2133"/>
                <a:gd name="T35" fmla="*/ 0 h 52"/>
                <a:gd name="T36" fmla="*/ 2133 w 2133"/>
                <a:gd name="T37" fmla="*/ 0 h 52"/>
                <a:gd name="T38" fmla="*/ 1134 w 2133"/>
                <a:gd name="T39" fmla="*/ 0 h 52"/>
                <a:gd name="T40" fmla="*/ 1134 w 2133"/>
                <a:gd name="T41" fmla="*/ 52 h 52"/>
                <a:gd name="T42" fmla="*/ 2133 w 2133"/>
                <a:gd name="T43" fmla="*/ 52 h 52"/>
                <a:gd name="T44" fmla="*/ 2133 w 2133"/>
                <a:gd name="T4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33" h="52">
                  <a:moveTo>
                    <a:pt x="1000" y="0"/>
                  </a:move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00" y="52"/>
                    <a:pt x="1000" y="52"/>
                    <a:pt x="1000" y="5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2133" y="0"/>
                  </a:moveTo>
                  <a:cubicBezTo>
                    <a:pt x="1134" y="0"/>
                    <a:pt x="1134" y="0"/>
                    <a:pt x="1134" y="0"/>
                  </a:cubicBezTo>
                  <a:cubicBezTo>
                    <a:pt x="1134" y="52"/>
                    <a:pt x="1134" y="52"/>
                    <a:pt x="1134" y="52"/>
                  </a:cubicBezTo>
                  <a:cubicBezTo>
                    <a:pt x="2133" y="52"/>
                    <a:pt x="2133" y="52"/>
                    <a:pt x="2133" y="52"/>
                  </a:cubicBezTo>
                  <a:cubicBezTo>
                    <a:pt x="2133" y="0"/>
                    <a:pt x="2133" y="0"/>
                    <a:pt x="2133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8">
              <a:extLst>
                <a:ext uri="{FF2B5EF4-FFF2-40B4-BE49-F238E27FC236}">
                  <a16:creationId xmlns:a16="http://schemas.microsoft.com/office/drawing/2014/main" xmlns="" id="{BA8CCF0A-D5ED-4415-9E1F-67E5CE86C2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374900"/>
              <a:ext cx="9039225" cy="322263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214 w 2133"/>
                <a:gd name="T5" fmla="*/ 0 h 76"/>
                <a:gd name="T6" fmla="*/ 0 w 2133"/>
                <a:gd name="T7" fmla="*/ 12 h 76"/>
                <a:gd name="T8" fmla="*/ 216 w 2133"/>
                <a:gd name="T9" fmla="*/ 10 h 76"/>
                <a:gd name="T10" fmla="*/ 214 w 2133"/>
                <a:gd name="T11" fmla="*/ 0 h 76"/>
                <a:gd name="T12" fmla="*/ 307 w 2133"/>
                <a:gd name="T13" fmla="*/ 0 h 76"/>
                <a:gd name="T14" fmla="*/ 307 w 2133"/>
                <a:gd name="T15" fmla="*/ 6 h 76"/>
                <a:gd name="T16" fmla="*/ 301 w 2133"/>
                <a:gd name="T17" fmla="*/ 12 h 76"/>
                <a:gd name="T18" fmla="*/ 582 w 2133"/>
                <a:gd name="T19" fmla="*/ 10 h 76"/>
                <a:gd name="T20" fmla="*/ 673 w 2133"/>
                <a:gd name="T21" fmla="*/ 0 h 76"/>
                <a:gd name="T22" fmla="*/ 591 w 2133"/>
                <a:gd name="T23" fmla="*/ 10 h 76"/>
                <a:gd name="T24" fmla="*/ 687 w 2133"/>
                <a:gd name="T25" fmla="*/ 12 h 76"/>
                <a:gd name="T26" fmla="*/ 673 w 2133"/>
                <a:gd name="T27" fmla="*/ 0 h 76"/>
                <a:gd name="T28" fmla="*/ 702 w 2133"/>
                <a:gd name="T29" fmla="*/ 0 h 76"/>
                <a:gd name="T30" fmla="*/ 687 w 2133"/>
                <a:gd name="T31" fmla="*/ 12 h 76"/>
                <a:gd name="T32" fmla="*/ 784 w 2133"/>
                <a:gd name="T33" fmla="*/ 10 h 76"/>
                <a:gd name="T34" fmla="*/ 1000 w 2133"/>
                <a:gd name="T35" fmla="*/ 0 h 76"/>
                <a:gd name="T36" fmla="*/ 792 w 2133"/>
                <a:gd name="T37" fmla="*/ 10 h 76"/>
                <a:gd name="T38" fmla="*/ 1000 w 2133"/>
                <a:gd name="T39" fmla="*/ 12 h 76"/>
                <a:gd name="T40" fmla="*/ 1856 w 2133"/>
                <a:gd name="T41" fmla="*/ 0 h 76"/>
                <a:gd name="T42" fmla="*/ 1785 w 2133"/>
                <a:gd name="T43" fmla="*/ 2 h 76"/>
                <a:gd name="T44" fmla="*/ 1783 w 2133"/>
                <a:gd name="T45" fmla="*/ 7 h 76"/>
                <a:gd name="T46" fmla="*/ 1744 w 2133"/>
                <a:gd name="T47" fmla="*/ 8 h 76"/>
                <a:gd name="T48" fmla="*/ 1439 w 2133"/>
                <a:gd name="T49" fmla="*/ 7 h 76"/>
                <a:gd name="T50" fmla="*/ 1432 w 2133"/>
                <a:gd name="T51" fmla="*/ 7 h 76"/>
                <a:gd name="T52" fmla="*/ 1134 w 2133"/>
                <a:gd name="T53" fmla="*/ 12 h 76"/>
                <a:gd name="T54" fmla="*/ 2133 w 2133"/>
                <a:gd name="T55" fmla="*/ 64 h 76"/>
                <a:gd name="T56" fmla="*/ 1134 w 2133"/>
                <a:gd name="T57" fmla="*/ 76 h 76"/>
                <a:gd name="T58" fmla="*/ 2133 w 2133"/>
                <a:gd name="T59" fmla="*/ 8 h 76"/>
                <a:gd name="T60" fmla="*/ 2070 w 2133"/>
                <a:gd name="T61" fmla="*/ 8 h 76"/>
                <a:gd name="T62" fmla="*/ 2000 w 2133"/>
                <a:gd name="T63" fmla="*/ 8 h 76"/>
                <a:gd name="T64" fmla="*/ 1931 w 2133"/>
                <a:gd name="T65" fmla="*/ 8 h 76"/>
                <a:gd name="T66" fmla="*/ 1858 w 2133"/>
                <a:gd name="T67" fmla="*/ 7 h 76"/>
                <a:gd name="T68" fmla="*/ 1856 w 2133"/>
                <a:gd name="T6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2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9"/>
                    <a:pt x="214" y="7"/>
                    <a:pt x="214" y="6"/>
                  </a:cubicBezTo>
                  <a:cubicBezTo>
                    <a:pt x="214" y="0"/>
                    <a:pt x="214" y="0"/>
                    <a:pt x="214" y="0"/>
                  </a:cubicBezTo>
                  <a:moveTo>
                    <a:pt x="572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7"/>
                    <a:pt x="306" y="9"/>
                    <a:pt x="305" y="10"/>
                  </a:cubicBezTo>
                  <a:cubicBezTo>
                    <a:pt x="304" y="11"/>
                    <a:pt x="302" y="12"/>
                    <a:pt x="301" y="12"/>
                  </a:cubicBezTo>
                  <a:cubicBezTo>
                    <a:pt x="586" y="12"/>
                    <a:pt x="586" y="12"/>
                    <a:pt x="586" y="12"/>
                  </a:cubicBezTo>
                  <a:cubicBezTo>
                    <a:pt x="585" y="12"/>
                    <a:pt x="583" y="11"/>
                    <a:pt x="582" y="10"/>
                  </a:cubicBezTo>
                  <a:cubicBezTo>
                    <a:pt x="572" y="0"/>
                    <a:pt x="572" y="0"/>
                    <a:pt x="572" y="0"/>
                  </a:cubicBezTo>
                  <a:moveTo>
                    <a:pt x="673" y="0"/>
                  </a:moveTo>
                  <a:cubicBezTo>
                    <a:pt x="601" y="0"/>
                    <a:pt x="601" y="0"/>
                    <a:pt x="601" y="0"/>
                  </a:cubicBezTo>
                  <a:cubicBezTo>
                    <a:pt x="591" y="10"/>
                    <a:pt x="591" y="10"/>
                    <a:pt x="591" y="10"/>
                  </a:cubicBezTo>
                  <a:cubicBezTo>
                    <a:pt x="590" y="11"/>
                    <a:pt x="588" y="12"/>
                    <a:pt x="587" y="12"/>
                  </a:cubicBezTo>
                  <a:cubicBezTo>
                    <a:pt x="687" y="12"/>
                    <a:pt x="687" y="12"/>
                    <a:pt x="687" y="12"/>
                  </a:cubicBezTo>
                  <a:cubicBezTo>
                    <a:pt x="686" y="12"/>
                    <a:pt x="684" y="11"/>
                    <a:pt x="683" y="10"/>
                  </a:cubicBezTo>
                  <a:cubicBezTo>
                    <a:pt x="673" y="0"/>
                    <a:pt x="673" y="0"/>
                    <a:pt x="673" y="0"/>
                  </a:cubicBezTo>
                  <a:moveTo>
                    <a:pt x="774" y="0"/>
                  </a:moveTo>
                  <a:cubicBezTo>
                    <a:pt x="702" y="0"/>
                    <a:pt x="702" y="0"/>
                    <a:pt x="702" y="0"/>
                  </a:cubicBezTo>
                  <a:cubicBezTo>
                    <a:pt x="691" y="10"/>
                    <a:pt x="691" y="10"/>
                    <a:pt x="691" y="10"/>
                  </a:cubicBezTo>
                  <a:cubicBezTo>
                    <a:pt x="690" y="11"/>
                    <a:pt x="689" y="12"/>
                    <a:pt x="687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86" y="12"/>
                    <a:pt x="785" y="11"/>
                    <a:pt x="784" y="10"/>
                  </a:cubicBezTo>
                  <a:cubicBezTo>
                    <a:pt x="774" y="0"/>
                    <a:pt x="774" y="0"/>
                    <a:pt x="774" y="0"/>
                  </a:cubicBezTo>
                  <a:moveTo>
                    <a:pt x="1000" y="0"/>
                  </a:moveTo>
                  <a:cubicBezTo>
                    <a:pt x="803" y="0"/>
                    <a:pt x="803" y="0"/>
                    <a:pt x="803" y="0"/>
                  </a:cubicBezTo>
                  <a:cubicBezTo>
                    <a:pt x="792" y="10"/>
                    <a:pt x="792" y="10"/>
                    <a:pt x="792" y="10"/>
                  </a:cubicBezTo>
                  <a:cubicBezTo>
                    <a:pt x="791" y="11"/>
                    <a:pt x="790" y="12"/>
                    <a:pt x="788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856" y="0"/>
                  </a:moveTo>
                  <a:cubicBezTo>
                    <a:pt x="1785" y="0"/>
                    <a:pt x="1785" y="0"/>
                    <a:pt x="1785" y="0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4"/>
                    <a:pt x="1784" y="6"/>
                    <a:pt x="1783" y="7"/>
                  </a:cubicBezTo>
                  <a:cubicBezTo>
                    <a:pt x="1782" y="8"/>
                    <a:pt x="1780" y="8"/>
                    <a:pt x="1779" y="8"/>
                  </a:cubicBezTo>
                  <a:cubicBezTo>
                    <a:pt x="1744" y="8"/>
                    <a:pt x="1744" y="8"/>
                    <a:pt x="1744" y="8"/>
                  </a:cubicBezTo>
                  <a:cubicBezTo>
                    <a:pt x="1743" y="8"/>
                    <a:pt x="1741" y="8"/>
                    <a:pt x="1740" y="7"/>
                  </a:cubicBezTo>
                  <a:cubicBezTo>
                    <a:pt x="1439" y="7"/>
                    <a:pt x="1439" y="7"/>
                    <a:pt x="1439" y="7"/>
                  </a:cubicBezTo>
                  <a:cubicBezTo>
                    <a:pt x="1438" y="7"/>
                    <a:pt x="1437" y="6"/>
                    <a:pt x="1436" y="6"/>
                  </a:cubicBezTo>
                  <a:cubicBezTo>
                    <a:pt x="1435" y="6"/>
                    <a:pt x="1433" y="7"/>
                    <a:pt x="1432" y="7"/>
                  </a:cubicBezTo>
                  <a:cubicBezTo>
                    <a:pt x="1134" y="7"/>
                    <a:pt x="1134" y="7"/>
                    <a:pt x="1134" y="7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8"/>
                    <a:pt x="2133" y="8"/>
                    <a:pt x="2133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862" y="8"/>
                    <a:pt x="1862" y="8"/>
                    <a:pt x="1862" y="8"/>
                  </a:cubicBezTo>
                  <a:cubicBezTo>
                    <a:pt x="1860" y="8"/>
                    <a:pt x="1859" y="8"/>
                    <a:pt x="1858" y="7"/>
                  </a:cubicBezTo>
                  <a:cubicBezTo>
                    <a:pt x="1856" y="6"/>
                    <a:pt x="1856" y="4"/>
                    <a:pt x="1856" y="2"/>
                  </a:cubicBezTo>
                  <a:cubicBezTo>
                    <a:pt x="1856" y="0"/>
                    <a:pt x="1856" y="0"/>
                    <a:pt x="185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9">
              <a:extLst>
                <a:ext uri="{FF2B5EF4-FFF2-40B4-BE49-F238E27FC236}">
                  <a16:creationId xmlns:a16="http://schemas.microsoft.com/office/drawing/2014/main" xmlns="" id="{D01B196F-D74E-40F4-95FB-FB471E2C69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close/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0">
              <a:extLst>
                <a:ext uri="{FF2B5EF4-FFF2-40B4-BE49-F238E27FC236}">
                  <a16:creationId xmlns:a16="http://schemas.microsoft.com/office/drawing/2014/main" xmlns="" id="{A5A06D8B-B404-4B54-ACF6-EABA9D839D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1">
              <a:extLst>
                <a:ext uri="{FF2B5EF4-FFF2-40B4-BE49-F238E27FC236}">
                  <a16:creationId xmlns:a16="http://schemas.microsoft.com/office/drawing/2014/main" xmlns="" id="{4BB8A43B-CC85-433B-AFCA-6244BF77D2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491038"/>
              <a:ext cx="9039225" cy="323850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1000 w 2133"/>
                <a:gd name="T5" fmla="*/ 0 h 76"/>
                <a:gd name="T6" fmla="*/ 806 w 2133"/>
                <a:gd name="T7" fmla="*/ 6 h 76"/>
                <a:gd name="T8" fmla="*/ 800 w 2133"/>
                <a:gd name="T9" fmla="*/ 12 h 76"/>
                <a:gd name="T10" fmla="*/ 525 w 2133"/>
                <a:gd name="T11" fmla="*/ 10 h 76"/>
                <a:gd name="T12" fmla="*/ 523 w 2133"/>
                <a:gd name="T13" fmla="*/ 0 h 76"/>
                <a:gd name="T14" fmla="*/ 367 w 2133"/>
                <a:gd name="T15" fmla="*/ 6 h 76"/>
                <a:gd name="T16" fmla="*/ 361 w 2133"/>
                <a:gd name="T17" fmla="*/ 12 h 76"/>
                <a:gd name="T18" fmla="*/ 260 w 2133"/>
                <a:gd name="T19" fmla="*/ 12 h 76"/>
                <a:gd name="T20" fmla="*/ 160 w 2133"/>
                <a:gd name="T21" fmla="*/ 12 h 76"/>
                <a:gd name="T22" fmla="*/ 55 w 2133"/>
                <a:gd name="T23" fmla="*/ 10 h 76"/>
                <a:gd name="T24" fmla="*/ 53 w 2133"/>
                <a:gd name="T25" fmla="*/ 0 h 76"/>
                <a:gd name="T26" fmla="*/ 0 w 2133"/>
                <a:gd name="T27" fmla="*/ 12 h 76"/>
                <a:gd name="T28" fmla="*/ 1000 w 2133"/>
                <a:gd name="T29" fmla="*/ 0 h 76"/>
                <a:gd name="T30" fmla="*/ 1549 w 2133"/>
                <a:gd name="T31" fmla="*/ 0 h 76"/>
                <a:gd name="T32" fmla="*/ 1549 w 2133"/>
                <a:gd name="T33" fmla="*/ 6 h 76"/>
                <a:gd name="T34" fmla="*/ 1543 w 2133"/>
                <a:gd name="T35" fmla="*/ 12 h 76"/>
                <a:gd name="T36" fmla="*/ 1474 w 2133"/>
                <a:gd name="T37" fmla="*/ 12 h 76"/>
                <a:gd name="T38" fmla="*/ 1405 w 2133"/>
                <a:gd name="T39" fmla="*/ 12 h 76"/>
                <a:gd name="T40" fmla="*/ 1336 w 2133"/>
                <a:gd name="T41" fmla="*/ 12 h 76"/>
                <a:gd name="T42" fmla="*/ 1266 w 2133"/>
                <a:gd name="T43" fmla="*/ 12 h 76"/>
                <a:gd name="T44" fmla="*/ 1197 w 2133"/>
                <a:gd name="T45" fmla="*/ 12 h 76"/>
                <a:gd name="T46" fmla="*/ 2133 w 2133"/>
                <a:gd name="T47" fmla="*/ 12 h 76"/>
                <a:gd name="T48" fmla="*/ 1134 w 2133"/>
                <a:gd name="T49" fmla="*/ 64 h 76"/>
                <a:gd name="T50" fmla="*/ 2133 w 2133"/>
                <a:gd name="T51" fmla="*/ 76 h 76"/>
                <a:gd name="T52" fmla="*/ 2070 w 2133"/>
                <a:gd name="T53" fmla="*/ 12 h 76"/>
                <a:gd name="T54" fmla="*/ 2000 w 2133"/>
                <a:gd name="T55" fmla="*/ 12 h 76"/>
                <a:gd name="T56" fmla="*/ 1931 w 2133"/>
                <a:gd name="T57" fmla="*/ 12 h 76"/>
                <a:gd name="T58" fmla="*/ 1862 w 2133"/>
                <a:gd name="T59" fmla="*/ 12 h 76"/>
                <a:gd name="T60" fmla="*/ 1793 w 2133"/>
                <a:gd name="T61" fmla="*/ 12 h 76"/>
                <a:gd name="T62" fmla="*/ 1744 w 2133"/>
                <a:gd name="T63" fmla="*/ 12 h 76"/>
                <a:gd name="T64" fmla="*/ 1738 w 2133"/>
                <a:gd name="T65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1000" y="0"/>
                  </a:moveTo>
                  <a:cubicBezTo>
                    <a:pt x="806" y="0"/>
                    <a:pt x="806" y="0"/>
                    <a:pt x="806" y="0"/>
                  </a:cubicBezTo>
                  <a:cubicBezTo>
                    <a:pt x="806" y="6"/>
                    <a:pt x="806" y="6"/>
                    <a:pt x="806" y="6"/>
                  </a:cubicBezTo>
                  <a:cubicBezTo>
                    <a:pt x="806" y="8"/>
                    <a:pt x="806" y="9"/>
                    <a:pt x="804" y="10"/>
                  </a:cubicBezTo>
                  <a:cubicBezTo>
                    <a:pt x="803" y="12"/>
                    <a:pt x="802" y="12"/>
                    <a:pt x="800" y="12"/>
                  </a:cubicBezTo>
                  <a:cubicBezTo>
                    <a:pt x="529" y="12"/>
                    <a:pt x="529" y="12"/>
                    <a:pt x="529" y="12"/>
                  </a:cubicBezTo>
                  <a:cubicBezTo>
                    <a:pt x="528" y="12"/>
                    <a:pt x="526" y="12"/>
                    <a:pt x="525" y="10"/>
                  </a:cubicBezTo>
                  <a:cubicBezTo>
                    <a:pt x="524" y="9"/>
                    <a:pt x="523" y="8"/>
                    <a:pt x="523" y="6"/>
                  </a:cubicBezTo>
                  <a:cubicBezTo>
                    <a:pt x="523" y="0"/>
                    <a:pt x="523" y="0"/>
                    <a:pt x="523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6"/>
                    <a:pt x="367" y="6"/>
                    <a:pt x="367" y="6"/>
                  </a:cubicBezTo>
                  <a:cubicBezTo>
                    <a:pt x="367" y="8"/>
                    <a:pt x="366" y="9"/>
                    <a:pt x="365" y="10"/>
                  </a:cubicBezTo>
                  <a:cubicBezTo>
                    <a:pt x="364" y="12"/>
                    <a:pt x="362" y="12"/>
                    <a:pt x="361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2"/>
                    <a:pt x="56" y="12"/>
                    <a:pt x="55" y="10"/>
                  </a:cubicBezTo>
                  <a:cubicBezTo>
                    <a:pt x="54" y="9"/>
                    <a:pt x="53" y="8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738" y="0"/>
                  </a:moveTo>
                  <a:cubicBezTo>
                    <a:pt x="1549" y="0"/>
                    <a:pt x="1549" y="0"/>
                    <a:pt x="1549" y="0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8"/>
                    <a:pt x="1549" y="9"/>
                    <a:pt x="1548" y="10"/>
                  </a:cubicBezTo>
                  <a:cubicBezTo>
                    <a:pt x="1546" y="12"/>
                    <a:pt x="1545" y="12"/>
                    <a:pt x="1543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44" y="12"/>
                    <a:pt x="1744" y="12"/>
                    <a:pt x="1744" y="12"/>
                  </a:cubicBezTo>
                  <a:cubicBezTo>
                    <a:pt x="1742" y="12"/>
                    <a:pt x="1741" y="12"/>
                    <a:pt x="1740" y="10"/>
                  </a:cubicBezTo>
                  <a:cubicBezTo>
                    <a:pt x="1739" y="9"/>
                    <a:pt x="1738" y="8"/>
                    <a:pt x="1738" y="6"/>
                  </a:cubicBezTo>
                  <a:cubicBezTo>
                    <a:pt x="1738" y="0"/>
                    <a:pt x="1738" y="0"/>
                    <a:pt x="173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2">
              <a:extLst>
                <a:ext uri="{FF2B5EF4-FFF2-40B4-BE49-F238E27FC236}">
                  <a16:creationId xmlns:a16="http://schemas.microsoft.com/office/drawing/2014/main" xmlns="" id="{F47D6CFF-9D03-4402-B718-E3952B18E1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8863" y="617538"/>
              <a:ext cx="465138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3">
              <a:extLst>
                <a:ext uri="{FF2B5EF4-FFF2-40B4-BE49-F238E27FC236}">
                  <a16:creationId xmlns:a16="http://schemas.microsoft.com/office/drawing/2014/main" xmlns="" id="{BD7DA465-B4DD-460A-9737-8487645BE0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806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67 w 134"/>
                <a:gd name="T7" fmla="*/ 0 h 1349"/>
                <a:gd name="T8" fmla="*/ 6 w 134"/>
                <a:gd name="T9" fmla="*/ 0 h 1349"/>
                <a:gd name="T10" fmla="*/ 2 w 134"/>
                <a:gd name="T11" fmla="*/ 2 h 1349"/>
                <a:gd name="T12" fmla="*/ 0 w 134"/>
                <a:gd name="T13" fmla="*/ 6 h 1349"/>
                <a:gd name="T14" fmla="*/ 0 w 134"/>
                <a:gd name="T15" fmla="*/ 1343 h 1349"/>
                <a:gd name="T16" fmla="*/ 2 w 134"/>
                <a:gd name="T17" fmla="*/ 1347 h 1349"/>
                <a:gd name="T18" fmla="*/ 6 w 134"/>
                <a:gd name="T19" fmla="*/ 1349 h 1349"/>
                <a:gd name="T20" fmla="*/ 67 w 134"/>
                <a:gd name="T21" fmla="*/ 1349 h 1349"/>
                <a:gd name="T22" fmla="*/ 61 w 134"/>
                <a:gd name="T23" fmla="*/ 1343 h 1349"/>
                <a:gd name="T24" fmla="*/ 61 w 134"/>
                <a:gd name="T25" fmla="*/ 1337 h 1349"/>
                <a:gd name="T26" fmla="*/ 12 w 134"/>
                <a:gd name="T27" fmla="*/ 1337 h 1349"/>
                <a:gd name="T28" fmla="*/ 12 w 134"/>
                <a:gd name="T29" fmla="*/ 12 h 1349"/>
                <a:gd name="T30" fmla="*/ 61 w 134"/>
                <a:gd name="T31" fmla="*/ 12 h 1349"/>
                <a:gd name="T32" fmla="*/ 61 w 134"/>
                <a:gd name="T33" fmla="*/ 6 h 1349"/>
                <a:gd name="T34" fmla="*/ 67 w 134"/>
                <a:gd name="T35" fmla="*/ 0 h 1349"/>
                <a:gd name="T36" fmla="*/ 128 w 134"/>
                <a:gd name="T37" fmla="*/ 0 h 1349"/>
                <a:gd name="T38" fmla="*/ 67 w 134"/>
                <a:gd name="T39" fmla="*/ 0 h 1349"/>
                <a:gd name="T40" fmla="*/ 73 w 134"/>
                <a:gd name="T41" fmla="*/ 6 h 1349"/>
                <a:gd name="T42" fmla="*/ 73 w 134"/>
                <a:gd name="T43" fmla="*/ 12 h 1349"/>
                <a:gd name="T44" fmla="*/ 122 w 134"/>
                <a:gd name="T45" fmla="*/ 12 h 1349"/>
                <a:gd name="T46" fmla="*/ 122 w 134"/>
                <a:gd name="T47" fmla="*/ 1337 h 1349"/>
                <a:gd name="T48" fmla="*/ 73 w 134"/>
                <a:gd name="T49" fmla="*/ 1337 h 1349"/>
                <a:gd name="T50" fmla="*/ 73 w 134"/>
                <a:gd name="T51" fmla="*/ 1343 h 1349"/>
                <a:gd name="T52" fmla="*/ 67 w 134"/>
                <a:gd name="T53" fmla="*/ 1349 h 1349"/>
                <a:gd name="T54" fmla="*/ 128 w 134"/>
                <a:gd name="T55" fmla="*/ 1349 h 1349"/>
                <a:gd name="T56" fmla="*/ 133 w 134"/>
                <a:gd name="T57" fmla="*/ 1347 h 1349"/>
                <a:gd name="T58" fmla="*/ 134 w 134"/>
                <a:gd name="T59" fmla="*/ 1343 h 1349"/>
                <a:gd name="T60" fmla="*/ 128 w 134"/>
                <a:gd name="T61" fmla="*/ 1343 h 1349"/>
                <a:gd name="T62" fmla="*/ 128 w 134"/>
                <a:gd name="T63" fmla="*/ 1337 h 1349"/>
                <a:gd name="T64" fmla="*/ 128 w 134"/>
                <a:gd name="T65" fmla="*/ 1343 h 1349"/>
                <a:gd name="T66" fmla="*/ 134 w 134"/>
                <a:gd name="T67" fmla="*/ 1343 h 1349"/>
                <a:gd name="T68" fmla="*/ 134 w 134"/>
                <a:gd name="T69" fmla="*/ 1343 h 1349"/>
                <a:gd name="T70" fmla="*/ 134 w 134"/>
                <a:gd name="T71" fmla="*/ 1343 h 1349"/>
                <a:gd name="T72" fmla="*/ 134 w 134"/>
                <a:gd name="T73" fmla="*/ 1001 h 1349"/>
                <a:gd name="T74" fmla="*/ 134 w 134"/>
                <a:gd name="T75" fmla="*/ 989 h 1349"/>
                <a:gd name="T76" fmla="*/ 134 w 134"/>
                <a:gd name="T77" fmla="*/ 937 h 1349"/>
                <a:gd name="T78" fmla="*/ 134 w 134"/>
                <a:gd name="T79" fmla="*/ 925 h 1349"/>
                <a:gd name="T80" fmla="*/ 134 w 134"/>
                <a:gd name="T81" fmla="*/ 502 h 1349"/>
                <a:gd name="T82" fmla="*/ 134 w 134"/>
                <a:gd name="T83" fmla="*/ 490 h 1349"/>
                <a:gd name="T84" fmla="*/ 134 w 134"/>
                <a:gd name="T85" fmla="*/ 438 h 1349"/>
                <a:gd name="T86" fmla="*/ 134 w 134"/>
                <a:gd name="T87" fmla="*/ 426 h 1349"/>
                <a:gd name="T88" fmla="*/ 134 w 134"/>
                <a:gd name="T89" fmla="*/ 6 h 1349"/>
                <a:gd name="T90" fmla="*/ 133 w 134"/>
                <a:gd name="T91" fmla="*/ 2 h 1349"/>
                <a:gd name="T92" fmla="*/ 128 w 134"/>
                <a:gd name="T93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6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5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moveTo>
                    <a:pt x="128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1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3" y="1347"/>
                  </a:cubicBezTo>
                  <a:cubicBezTo>
                    <a:pt x="134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34" y="925"/>
                    <a:pt x="134" y="925"/>
                    <a:pt x="134" y="925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26"/>
                    <a:pt x="134" y="426"/>
                    <a:pt x="134" y="42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4" y="3"/>
                    <a:pt x="133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4">
              <a:extLst>
                <a:ext uri="{FF2B5EF4-FFF2-40B4-BE49-F238E27FC236}">
                  <a16:creationId xmlns:a16="http://schemas.microsoft.com/office/drawing/2014/main" xmlns="" id="{6A56DC70-0541-4CE9-98D8-FCBF8A037E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4225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5">
              <a:extLst>
                <a:ext uri="{FF2B5EF4-FFF2-40B4-BE49-F238E27FC236}">
                  <a16:creationId xmlns:a16="http://schemas.microsoft.com/office/drawing/2014/main" xmlns="" id="{3AA94948-9938-4E02-A501-BDD33A0347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3425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28 w 134"/>
                <a:gd name="T3" fmla="*/ 0 h 1349"/>
                <a:gd name="T4" fmla="*/ 1 w 134"/>
                <a:gd name="T5" fmla="*/ 2 h 1349"/>
                <a:gd name="T6" fmla="*/ 0 w 134"/>
                <a:gd name="T7" fmla="*/ 205 h 1349"/>
                <a:gd name="T8" fmla="*/ 9 w 134"/>
                <a:gd name="T9" fmla="*/ 217 h 1349"/>
                <a:gd name="T10" fmla="*/ 0 w 134"/>
                <a:gd name="T11" fmla="*/ 229 h 1349"/>
                <a:gd name="T12" fmla="*/ 0 w 134"/>
                <a:gd name="T13" fmla="*/ 438 h 1349"/>
                <a:gd name="T14" fmla="*/ 0 w 134"/>
                <a:gd name="T15" fmla="*/ 502 h 1349"/>
                <a:gd name="T16" fmla="*/ 0 w 134"/>
                <a:gd name="T17" fmla="*/ 937 h 1349"/>
                <a:gd name="T18" fmla="*/ 0 w 134"/>
                <a:gd name="T19" fmla="*/ 1001 h 1349"/>
                <a:gd name="T20" fmla="*/ 1 w 134"/>
                <a:gd name="T21" fmla="*/ 1347 h 1349"/>
                <a:gd name="T22" fmla="*/ 67 w 134"/>
                <a:gd name="T23" fmla="*/ 1349 h 1349"/>
                <a:gd name="T24" fmla="*/ 61 w 134"/>
                <a:gd name="T25" fmla="*/ 1337 h 1349"/>
                <a:gd name="T26" fmla="*/ 12 w 134"/>
                <a:gd name="T27" fmla="*/ 12 h 1349"/>
                <a:gd name="T28" fmla="*/ 61 w 134"/>
                <a:gd name="T29" fmla="*/ 6 h 1349"/>
                <a:gd name="T30" fmla="*/ 73 w 134"/>
                <a:gd name="T31" fmla="*/ 6 h 1349"/>
                <a:gd name="T32" fmla="*/ 122 w 134"/>
                <a:gd name="T33" fmla="*/ 12 h 1349"/>
                <a:gd name="T34" fmla="*/ 73 w 134"/>
                <a:gd name="T35" fmla="*/ 1337 h 1349"/>
                <a:gd name="T36" fmla="*/ 67 w 134"/>
                <a:gd name="T37" fmla="*/ 1349 h 1349"/>
                <a:gd name="T38" fmla="*/ 132 w 134"/>
                <a:gd name="T39" fmla="*/ 1347 h 1349"/>
                <a:gd name="T40" fmla="*/ 128 w 134"/>
                <a:gd name="T41" fmla="*/ 1343 h 1349"/>
                <a:gd name="T42" fmla="*/ 128 w 134"/>
                <a:gd name="T43" fmla="*/ 1343 h 1349"/>
                <a:gd name="T44" fmla="*/ 134 w 134"/>
                <a:gd name="T45" fmla="*/ 1343 h 1349"/>
                <a:gd name="T46" fmla="*/ 134 w 134"/>
                <a:gd name="T47" fmla="*/ 1001 h 1349"/>
                <a:gd name="T48" fmla="*/ 134 w 134"/>
                <a:gd name="T49" fmla="*/ 937 h 1349"/>
                <a:gd name="T50" fmla="*/ 123 w 134"/>
                <a:gd name="T51" fmla="*/ 935 h 1349"/>
                <a:gd name="T52" fmla="*/ 122 w 134"/>
                <a:gd name="T53" fmla="*/ 627 h 1349"/>
                <a:gd name="T54" fmla="*/ 128 w 134"/>
                <a:gd name="T55" fmla="*/ 621 h 1349"/>
                <a:gd name="T56" fmla="*/ 134 w 134"/>
                <a:gd name="T57" fmla="*/ 502 h 1349"/>
                <a:gd name="T58" fmla="*/ 134 w 134"/>
                <a:gd name="T59" fmla="*/ 438 h 1349"/>
                <a:gd name="T60" fmla="*/ 128 w 134"/>
                <a:gd name="T61" fmla="*/ 433 h 1349"/>
                <a:gd name="T62" fmla="*/ 122 w 134"/>
                <a:gd name="T63" fmla="*/ 427 h 1349"/>
                <a:gd name="T64" fmla="*/ 123 w 134"/>
                <a:gd name="T65" fmla="*/ 353 h 1349"/>
                <a:gd name="T66" fmla="*/ 134 w 134"/>
                <a:gd name="T67" fmla="*/ 352 h 1349"/>
                <a:gd name="T68" fmla="*/ 132 w 134"/>
                <a:gd name="T69" fmla="*/ 2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4"/>
                    <a:pt x="9" y="215"/>
                    <a:pt x="9" y="217"/>
                  </a:cubicBezTo>
                  <a:cubicBezTo>
                    <a:pt x="9" y="218"/>
                    <a:pt x="9" y="220"/>
                    <a:pt x="7" y="221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0" y="1346"/>
                    <a:pt x="1" y="1347"/>
                  </a:cubicBezTo>
                  <a:cubicBezTo>
                    <a:pt x="2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3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3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29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28" y="937"/>
                    <a:pt x="128" y="937"/>
                    <a:pt x="128" y="937"/>
                  </a:cubicBezTo>
                  <a:cubicBezTo>
                    <a:pt x="126" y="937"/>
                    <a:pt x="125" y="937"/>
                    <a:pt x="123" y="935"/>
                  </a:cubicBezTo>
                  <a:cubicBezTo>
                    <a:pt x="122" y="934"/>
                    <a:pt x="122" y="933"/>
                    <a:pt x="122" y="931"/>
                  </a:cubicBezTo>
                  <a:cubicBezTo>
                    <a:pt x="122" y="627"/>
                    <a:pt x="122" y="627"/>
                    <a:pt x="122" y="627"/>
                  </a:cubicBezTo>
                  <a:cubicBezTo>
                    <a:pt x="122" y="625"/>
                    <a:pt x="122" y="624"/>
                    <a:pt x="123" y="623"/>
                  </a:cubicBezTo>
                  <a:cubicBezTo>
                    <a:pt x="125" y="622"/>
                    <a:pt x="126" y="621"/>
                    <a:pt x="128" y="621"/>
                  </a:cubicBezTo>
                  <a:cubicBezTo>
                    <a:pt x="134" y="621"/>
                    <a:pt x="134" y="621"/>
                    <a:pt x="134" y="621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33"/>
                    <a:pt x="134" y="433"/>
                    <a:pt x="134" y="433"/>
                  </a:cubicBezTo>
                  <a:cubicBezTo>
                    <a:pt x="128" y="433"/>
                    <a:pt x="128" y="433"/>
                    <a:pt x="128" y="433"/>
                  </a:cubicBezTo>
                  <a:cubicBezTo>
                    <a:pt x="126" y="433"/>
                    <a:pt x="125" y="432"/>
                    <a:pt x="123" y="431"/>
                  </a:cubicBezTo>
                  <a:cubicBezTo>
                    <a:pt x="122" y="430"/>
                    <a:pt x="122" y="428"/>
                    <a:pt x="122" y="427"/>
                  </a:cubicBezTo>
                  <a:cubicBezTo>
                    <a:pt x="122" y="358"/>
                    <a:pt x="122" y="358"/>
                    <a:pt x="122" y="358"/>
                  </a:cubicBezTo>
                  <a:cubicBezTo>
                    <a:pt x="122" y="356"/>
                    <a:pt x="122" y="355"/>
                    <a:pt x="123" y="353"/>
                  </a:cubicBezTo>
                  <a:cubicBezTo>
                    <a:pt x="125" y="352"/>
                    <a:pt x="126" y="352"/>
                    <a:pt x="128" y="352"/>
                  </a:cubicBezTo>
                  <a:cubicBezTo>
                    <a:pt x="134" y="352"/>
                    <a:pt x="134" y="352"/>
                    <a:pt x="134" y="352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29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6">
              <a:extLst>
                <a:ext uri="{FF2B5EF4-FFF2-40B4-BE49-F238E27FC236}">
                  <a16:creationId xmlns:a16="http://schemas.microsoft.com/office/drawing/2014/main" xmlns="" id="{4272491C-CDCF-43BB-AB35-532A6270A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6413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12 h 1325"/>
                <a:gd name="T6" fmla="*/ 0 w 110"/>
                <a:gd name="T7" fmla="*/ 112 h 1325"/>
                <a:gd name="T8" fmla="*/ 0 w 110"/>
                <a:gd name="T9" fmla="*/ 416 h 1325"/>
                <a:gd name="T10" fmla="*/ 0 w 110"/>
                <a:gd name="T11" fmla="*/ 416 h 1325"/>
                <a:gd name="T12" fmla="*/ 0 w 110"/>
                <a:gd name="T13" fmla="*/ 615 h 1325"/>
                <a:gd name="T14" fmla="*/ 0 w 110"/>
                <a:gd name="T15" fmla="*/ 615 h 1325"/>
                <a:gd name="T16" fmla="*/ 0 w 110"/>
                <a:gd name="T17" fmla="*/ 919 h 1325"/>
                <a:gd name="T18" fmla="*/ 0 w 110"/>
                <a:gd name="T19" fmla="*/ 919 h 1325"/>
                <a:gd name="T20" fmla="*/ 0 w 110"/>
                <a:gd name="T21" fmla="*/ 1325 h 1325"/>
                <a:gd name="T22" fmla="*/ 49 w 110"/>
                <a:gd name="T23" fmla="*/ 1325 h 1325"/>
                <a:gd name="T24" fmla="*/ 49 w 110"/>
                <a:gd name="T25" fmla="*/ 0 h 1325"/>
                <a:gd name="T26" fmla="*/ 110 w 110"/>
                <a:gd name="T27" fmla="*/ 0 h 1325"/>
                <a:gd name="T28" fmla="*/ 61 w 110"/>
                <a:gd name="T29" fmla="*/ 0 h 1325"/>
                <a:gd name="T30" fmla="*/ 61 w 110"/>
                <a:gd name="T31" fmla="*/ 1325 h 1325"/>
                <a:gd name="T32" fmla="*/ 110 w 110"/>
                <a:gd name="T33" fmla="*/ 1325 h 1325"/>
                <a:gd name="T34" fmla="*/ 110 w 110"/>
                <a:gd name="T35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7">
              <a:extLst>
                <a:ext uri="{FF2B5EF4-FFF2-40B4-BE49-F238E27FC236}">
                  <a16:creationId xmlns:a16="http://schemas.microsoft.com/office/drawing/2014/main" xmlns="" id="{523DDACB-64F3-44F8-851E-3CBDBD185E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1561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12 w 134"/>
                <a:gd name="T7" fmla="*/ 931 h 1349"/>
                <a:gd name="T8" fmla="*/ 12 w 134"/>
                <a:gd name="T9" fmla="*/ 931 h 1349"/>
                <a:gd name="T10" fmla="*/ 10 w 134"/>
                <a:gd name="T11" fmla="*/ 935 h 1349"/>
                <a:gd name="T12" fmla="*/ 6 w 134"/>
                <a:gd name="T13" fmla="*/ 937 h 1349"/>
                <a:gd name="T14" fmla="*/ 0 w 134"/>
                <a:gd name="T15" fmla="*/ 937 h 1349"/>
                <a:gd name="T16" fmla="*/ 0 w 134"/>
                <a:gd name="T17" fmla="*/ 1001 h 1349"/>
                <a:gd name="T18" fmla="*/ 0 w 134"/>
                <a:gd name="T19" fmla="*/ 1343 h 1349"/>
                <a:gd name="T20" fmla="*/ 2 w 134"/>
                <a:gd name="T21" fmla="*/ 1347 h 1349"/>
                <a:gd name="T22" fmla="*/ 6 w 134"/>
                <a:gd name="T23" fmla="*/ 1349 h 1349"/>
                <a:gd name="T24" fmla="*/ 67 w 134"/>
                <a:gd name="T25" fmla="*/ 1349 h 1349"/>
                <a:gd name="T26" fmla="*/ 61 w 134"/>
                <a:gd name="T27" fmla="*/ 1343 h 1349"/>
                <a:gd name="T28" fmla="*/ 61 w 134"/>
                <a:gd name="T29" fmla="*/ 1337 h 1349"/>
                <a:gd name="T30" fmla="*/ 12 w 134"/>
                <a:gd name="T31" fmla="*/ 1337 h 1349"/>
                <a:gd name="T32" fmla="*/ 12 w 134"/>
                <a:gd name="T33" fmla="*/ 931 h 1349"/>
                <a:gd name="T34" fmla="*/ 12 w 134"/>
                <a:gd name="T35" fmla="*/ 428 h 1349"/>
                <a:gd name="T36" fmla="*/ 12 w 134"/>
                <a:gd name="T37" fmla="*/ 428 h 1349"/>
                <a:gd name="T38" fmla="*/ 10 w 134"/>
                <a:gd name="T39" fmla="*/ 433 h 1349"/>
                <a:gd name="T40" fmla="*/ 6 w 134"/>
                <a:gd name="T41" fmla="*/ 434 h 1349"/>
                <a:gd name="T42" fmla="*/ 0 w 134"/>
                <a:gd name="T43" fmla="*/ 434 h 1349"/>
                <a:gd name="T44" fmla="*/ 0 w 134"/>
                <a:gd name="T45" fmla="*/ 502 h 1349"/>
                <a:gd name="T46" fmla="*/ 0 w 134"/>
                <a:gd name="T47" fmla="*/ 621 h 1349"/>
                <a:gd name="T48" fmla="*/ 6 w 134"/>
                <a:gd name="T49" fmla="*/ 621 h 1349"/>
                <a:gd name="T50" fmla="*/ 10 w 134"/>
                <a:gd name="T51" fmla="*/ 623 h 1349"/>
                <a:gd name="T52" fmla="*/ 12 w 134"/>
                <a:gd name="T53" fmla="*/ 627 h 1349"/>
                <a:gd name="T54" fmla="*/ 12 w 134"/>
                <a:gd name="T55" fmla="*/ 428 h 1349"/>
                <a:gd name="T56" fmla="*/ 128 w 134"/>
                <a:gd name="T57" fmla="*/ 0 h 1349"/>
                <a:gd name="T58" fmla="*/ 6 w 134"/>
                <a:gd name="T59" fmla="*/ 0 h 1349"/>
                <a:gd name="T60" fmla="*/ 2 w 134"/>
                <a:gd name="T61" fmla="*/ 2 h 1349"/>
                <a:gd name="T62" fmla="*/ 0 w 134"/>
                <a:gd name="T63" fmla="*/ 6 h 1349"/>
                <a:gd name="T64" fmla="*/ 0 w 134"/>
                <a:gd name="T65" fmla="*/ 118 h 1349"/>
                <a:gd name="T66" fmla="*/ 6 w 134"/>
                <a:gd name="T67" fmla="*/ 118 h 1349"/>
                <a:gd name="T68" fmla="*/ 10 w 134"/>
                <a:gd name="T69" fmla="*/ 120 h 1349"/>
                <a:gd name="T70" fmla="*/ 12 w 134"/>
                <a:gd name="T71" fmla="*/ 124 h 1349"/>
                <a:gd name="T72" fmla="*/ 12 w 134"/>
                <a:gd name="T73" fmla="*/ 12 h 1349"/>
                <a:gd name="T74" fmla="*/ 61 w 134"/>
                <a:gd name="T75" fmla="*/ 12 h 1349"/>
                <a:gd name="T76" fmla="*/ 61 w 134"/>
                <a:gd name="T77" fmla="*/ 6 h 1349"/>
                <a:gd name="T78" fmla="*/ 67 w 134"/>
                <a:gd name="T79" fmla="*/ 0 h 1349"/>
                <a:gd name="T80" fmla="*/ 73 w 134"/>
                <a:gd name="T81" fmla="*/ 6 h 1349"/>
                <a:gd name="T82" fmla="*/ 73 w 134"/>
                <a:gd name="T83" fmla="*/ 12 h 1349"/>
                <a:gd name="T84" fmla="*/ 122 w 134"/>
                <a:gd name="T85" fmla="*/ 12 h 1349"/>
                <a:gd name="T86" fmla="*/ 122 w 134"/>
                <a:gd name="T87" fmla="*/ 1337 h 1349"/>
                <a:gd name="T88" fmla="*/ 73 w 134"/>
                <a:gd name="T89" fmla="*/ 1337 h 1349"/>
                <a:gd name="T90" fmla="*/ 73 w 134"/>
                <a:gd name="T91" fmla="*/ 1343 h 1349"/>
                <a:gd name="T92" fmla="*/ 67 w 134"/>
                <a:gd name="T93" fmla="*/ 1349 h 1349"/>
                <a:gd name="T94" fmla="*/ 128 w 134"/>
                <a:gd name="T95" fmla="*/ 1349 h 1349"/>
                <a:gd name="T96" fmla="*/ 132 w 134"/>
                <a:gd name="T97" fmla="*/ 1347 h 1349"/>
                <a:gd name="T98" fmla="*/ 134 w 134"/>
                <a:gd name="T99" fmla="*/ 1343 h 1349"/>
                <a:gd name="T100" fmla="*/ 128 w 134"/>
                <a:gd name="T101" fmla="*/ 1343 h 1349"/>
                <a:gd name="T102" fmla="*/ 128 w 134"/>
                <a:gd name="T103" fmla="*/ 1337 h 1349"/>
                <a:gd name="T104" fmla="*/ 128 w 134"/>
                <a:gd name="T105" fmla="*/ 1343 h 1349"/>
                <a:gd name="T106" fmla="*/ 134 w 134"/>
                <a:gd name="T107" fmla="*/ 1343 h 1349"/>
                <a:gd name="T108" fmla="*/ 134 w 134"/>
                <a:gd name="T109" fmla="*/ 1343 h 1349"/>
                <a:gd name="T110" fmla="*/ 134 w 134"/>
                <a:gd name="T111" fmla="*/ 1343 h 1349"/>
                <a:gd name="T112" fmla="*/ 134 w 134"/>
                <a:gd name="T113" fmla="*/ 6 h 1349"/>
                <a:gd name="T114" fmla="*/ 132 w 134"/>
                <a:gd name="T115" fmla="*/ 2 h 1349"/>
                <a:gd name="T116" fmla="*/ 128 w 134"/>
                <a:gd name="T11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" y="931"/>
                  </a:moveTo>
                  <a:cubicBezTo>
                    <a:pt x="12" y="931"/>
                    <a:pt x="12" y="931"/>
                    <a:pt x="12" y="931"/>
                  </a:cubicBezTo>
                  <a:cubicBezTo>
                    <a:pt x="12" y="933"/>
                    <a:pt x="11" y="934"/>
                    <a:pt x="10" y="935"/>
                  </a:cubicBezTo>
                  <a:cubicBezTo>
                    <a:pt x="9" y="937"/>
                    <a:pt x="7" y="937"/>
                    <a:pt x="6" y="937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931"/>
                    <a:pt x="12" y="931"/>
                    <a:pt x="12" y="931"/>
                  </a:cubicBezTo>
                  <a:moveTo>
                    <a:pt x="12" y="428"/>
                  </a:moveTo>
                  <a:cubicBezTo>
                    <a:pt x="12" y="428"/>
                    <a:pt x="12" y="428"/>
                    <a:pt x="12" y="428"/>
                  </a:cubicBezTo>
                  <a:cubicBezTo>
                    <a:pt x="12" y="430"/>
                    <a:pt x="11" y="432"/>
                    <a:pt x="10" y="433"/>
                  </a:cubicBezTo>
                  <a:cubicBezTo>
                    <a:pt x="9" y="434"/>
                    <a:pt x="7" y="434"/>
                    <a:pt x="6" y="43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621"/>
                    <a:pt x="0" y="621"/>
                    <a:pt x="0" y="621"/>
                  </a:cubicBezTo>
                  <a:cubicBezTo>
                    <a:pt x="6" y="621"/>
                    <a:pt x="6" y="621"/>
                    <a:pt x="6" y="621"/>
                  </a:cubicBezTo>
                  <a:cubicBezTo>
                    <a:pt x="7" y="621"/>
                    <a:pt x="9" y="622"/>
                    <a:pt x="10" y="623"/>
                  </a:cubicBezTo>
                  <a:cubicBezTo>
                    <a:pt x="11" y="624"/>
                    <a:pt x="12" y="625"/>
                    <a:pt x="12" y="627"/>
                  </a:cubicBezTo>
                  <a:cubicBezTo>
                    <a:pt x="12" y="428"/>
                    <a:pt x="12" y="428"/>
                    <a:pt x="12" y="428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7" y="118"/>
                    <a:pt x="9" y="119"/>
                    <a:pt x="10" y="120"/>
                  </a:cubicBezTo>
                  <a:cubicBezTo>
                    <a:pt x="11" y="121"/>
                    <a:pt x="12" y="123"/>
                    <a:pt x="12" y="12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8">
              <a:extLst>
                <a:ext uri="{FF2B5EF4-FFF2-40B4-BE49-F238E27FC236}">
                  <a16:creationId xmlns:a16="http://schemas.microsoft.com/office/drawing/2014/main" xmlns="" id="{1AEC2F4D-88CF-4471-9FC1-4B4162DEDF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1025" y="3171825"/>
              <a:ext cx="377825" cy="1319213"/>
            </a:xfrm>
            <a:custGeom>
              <a:avLst/>
              <a:gdLst>
                <a:gd name="T0" fmla="*/ 44 w 89"/>
                <a:gd name="T1" fmla="*/ 100 h 311"/>
                <a:gd name="T2" fmla="*/ 15 w 89"/>
                <a:gd name="T3" fmla="*/ 71 h 311"/>
                <a:gd name="T4" fmla="*/ 44 w 89"/>
                <a:gd name="T5" fmla="*/ 42 h 311"/>
                <a:gd name="T6" fmla="*/ 73 w 89"/>
                <a:gd name="T7" fmla="*/ 71 h 311"/>
                <a:gd name="T8" fmla="*/ 44 w 89"/>
                <a:gd name="T9" fmla="*/ 100 h 311"/>
                <a:gd name="T10" fmla="*/ 44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9">
              <a:extLst>
                <a:ext uri="{FF2B5EF4-FFF2-40B4-BE49-F238E27FC236}">
                  <a16:creationId xmlns:a16="http://schemas.microsoft.com/office/drawing/2014/main" xmlns="" id="{63EFCC26-9292-40AF-8271-465948865C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0225" y="3121025"/>
              <a:ext cx="454025" cy="1422400"/>
            </a:xfrm>
            <a:custGeom>
              <a:avLst/>
              <a:gdLst>
                <a:gd name="T0" fmla="*/ 56 w 107"/>
                <a:gd name="T1" fmla="*/ 100 h 335"/>
                <a:gd name="T2" fmla="*/ 56 w 107"/>
                <a:gd name="T3" fmla="*/ 100 h 335"/>
                <a:gd name="T4" fmla="*/ 44 w 107"/>
                <a:gd name="T5" fmla="*/ 95 h 335"/>
                <a:gd name="T6" fmla="*/ 39 w 107"/>
                <a:gd name="T7" fmla="*/ 83 h 335"/>
                <a:gd name="T8" fmla="*/ 44 w 107"/>
                <a:gd name="T9" fmla="*/ 71 h 335"/>
                <a:gd name="T10" fmla="*/ 56 w 107"/>
                <a:gd name="T11" fmla="*/ 66 h 335"/>
                <a:gd name="T12" fmla="*/ 68 w 107"/>
                <a:gd name="T13" fmla="*/ 71 h 335"/>
                <a:gd name="T14" fmla="*/ 73 w 107"/>
                <a:gd name="T15" fmla="*/ 83 h 335"/>
                <a:gd name="T16" fmla="*/ 68 w 107"/>
                <a:gd name="T17" fmla="*/ 95 h 335"/>
                <a:gd name="T18" fmla="*/ 56 w 107"/>
                <a:gd name="T19" fmla="*/ 100 h 335"/>
                <a:gd name="T20" fmla="*/ 56 w 107"/>
                <a:gd name="T21" fmla="*/ 54 h 335"/>
                <a:gd name="T22" fmla="*/ 27 w 107"/>
                <a:gd name="T23" fmla="*/ 83 h 335"/>
                <a:gd name="T24" fmla="*/ 56 w 107"/>
                <a:gd name="T25" fmla="*/ 112 h 335"/>
                <a:gd name="T26" fmla="*/ 56 w 107"/>
                <a:gd name="T27" fmla="*/ 112 h 335"/>
                <a:gd name="T28" fmla="*/ 85 w 107"/>
                <a:gd name="T29" fmla="*/ 83 h 335"/>
                <a:gd name="T30" fmla="*/ 56 w 107"/>
                <a:gd name="T31" fmla="*/ 54 h 335"/>
                <a:gd name="T32" fmla="*/ 12 w 107"/>
                <a:gd name="T33" fmla="*/ 12 h 335"/>
                <a:gd name="T34" fmla="*/ 101 w 107"/>
                <a:gd name="T35" fmla="*/ 12 h 335"/>
                <a:gd name="T36" fmla="*/ 101 w 107"/>
                <a:gd name="T37" fmla="*/ 323 h 335"/>
                <a:gd name="T38" fmla="*/ 12 w 107"/>
                <a:gd name="T39" fmla="*/ 323 h 335"/>
                <a:gd name="T40" fmla="*/ 12 w 107"/>
                <a:gd name="T41" fmla="*/ 12 h 335"/>
                <a:gd name="T42" fmla="*/ 107 w 107"/>
                <a:gd name="T43" fmla="*/ 0 h 335"/>
                <a:gd name="T44" fmla="*/ 6 w 107"/>
                <a:gd name="T45" fmla="*/ 0 h 335"/>
                <a:gd name="T46" fmla="*/ 2 w 107"/>
                <a:gd name="T47" fmla="*/ 1 h 335"/>
                <a:gd name="T48" fmla="*/ 0 w 107"/>
                <a:gd name="T49" fmla="*/ 6 h 335"/>
                <a:gd name="T50" fmla="*/ 6 w 107"/>
                <a:gd name="T51" fmla="*/ 6 h 335"/>
                <a:gd name="T52" fmla="*/ 0 w 107"/>
                <a:gd name="T53" fmla="*/ 6 h 335"/>
                <a:gd name="T54" fmla="*/ 0 w 107"/>
                <a:gd name="T55" fmla="*/ 323 h 335"/>
                <a:gd name="T56" fmla="*/ 0 w 107"/>
                <a:gd name="T57" fmla="*/ 329 h 335"/>
                <a:gd name="T58" fmla="*/ 2 w 107"/>
                <a:gd name="T59" fmla="*/ 333 h 335"/>
                <a:gd name="T60" fmla="*/ 6 w 107"/>
                <a:gd name="T61" fmla="*/ 335 h 335"/>
                <a:gd name="T62" fmla="*/ 107 w 107"/>
                <a:gd name="T63" fmla="*/ 335 h 335"/>
                <a:gd name="T64" fmla="*/ 107 w 107"/>
                <a:gd name="T65" fmla="*/ 335 h 335"/>
                <a:gd name="T66" fmla="*/ 102 w 107"/>
                <a:gd name="T67" fmla="*/ 333 h 335"/>
                <a:gd name="T68" fmla="*/ 101 w 107"/>
                <a:gd name="T69" fmla="*/ 329 h 335"/>
                <a:gd name="T70" fmla="*/ 101 w 107"/>
                <a:gd name="T71" fmla="*/ 6 h 335"/>
                <a:gd name="T72" fmla="*/ 107 w 107"/>
                <a:gd name="T73" fmla="*/ 6 h 335"/>
                <a:gd name="T74" fmla="*/ 101 w 107"/>
                <a:gd name="T75" fmla="*/ 6 h 335"/>
                <a:gd name="T76" fmla="*/ 102 w 107"/>
                <a:gd name="T77" fmla="*/ 1 h 335"/>
                <a:gd name="T78" fmla="*/ 107 w 107"/>
                <a:gd name="T7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2" y="74"/>
                    <a:pt x="73" y="78"/>
                    <a:pt x="73" y="83"/>
                  </a:cubicBezTo>
                  <a:cubicBezTo>
                    <a:pt x="73" y="88"/>
                    <a:pt x="72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4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1" y="331"/>
                    <a:pt x="101" y="329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101" y="3"/>
                    <a:pt x="102" y="1"/>
                  </a:cubicBezTo>
                  <a:cubicBezTo>
                    <a:pt x="103" y="0"/>
                    <a:pt x="105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20">
              <a:extLst>
                <a:ext uri="{FF2B5EF4-FFF2-40B4-BE49-F238E27FC236}">
                  <a16:creationId xmlns:a16="http://schemas.microsoft.com/office/drawing/2014/main" xmlns="" id="{B92D2021-906C-4EFC-80C4-C28C005CB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9650" y="3171825"/>
              <a:ext cx="373063" cy="1319213"/>
            </a:xfrm>
            <a:custGeom>
              <a:avLst/>
              <a:gdLst>
                <a:gd name="T0" fmla="*/ 44 w 88"/>
                <a:gd name="T1" fmla="*/ 100 h 311"/>
                <a:gd name="T2" fmla="*/ 15 w 88"/>
                <a:gd name="T3" fmla="*/ 71 h 311"/>
                <a:gd name="T4" fmla="*/ 44 w 88"/>
                <a:gd name="T5" fmla="*/ 42 h 311"/>
                <a:gd name="T6" fmla="*/ 73 w 88"/>
                <a:gd name="T7" fmla="*/ 71 h 311"/>
                <a:gd name="T8" fmla="*/ 44 w 88"/>
                <a:gd name="T9" fmla="*/ 100 h 311"/>
                <a:gd name="T10" fmla="*/ 44 w 88"/>
                <a:gd name="T11" fmla="*/ 100 h 311"/>
                <a:gd name="T12" fmla="*/ 88 w 88"/>
                <a:gd name="T13" fmla="*/ 0 h 311"/>
                <a:gd name="T14" fmla="*/ 0 w 88"/>
                <a:gd name="T15" fmla="*/ 0 h 311"/>
                <a:gd name="T16" fmla="*/ 0 w 88"/>
                <a:gd name="T17" fmla="*/ 311 h 311"/>
                <a:gd name="T18" fmla="*/ 88 w 88"/>
                <a:gd name="T19" fmla="*/ 311 h 311"/>
                <a:gd name="T20" fmla="*/ 88 w 88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8" y="311"/>
                    <a:pt x="88" y="311"/>
                    <a:pt x="88" y="311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1">
              <a:extLst>
                <a:ext uri="{FF2B5EF4-FFF2-40B4-BE49-F238E27FC236}">
                  <a16:creationId xmlns:a16="http://schemas.microsoft.com/office/drawing/2014/main" xmlns="" id="{C4EC96EE-9B88-4F54-8199-CF10625B5E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8850" y="3121025"/>
              <a:ext cx="449263" cy="1422400"/>
            </a:xfrm>
            <a:custGeom>
              <a:avLst/>
              <a:gdLst>
                <a:gd name="T0" fmla="*/ 56 w 106"/>
                <a:gd name="T1" fmla="*/ 100 h 335"/>
                <a:gd name="T2" fmla="*/ 56 w 106"/>
                <a:gd name="T3" fmla="*/ 100 h 335"/>
                <a:gd name="T4" fmla="*/ 44 w 106"/>
                <a:gd name="T5" fmla="*/ 95 h 335"/>
                <a:gd name="T6" fmla="*/ 39 w 106"/>
                <a:gd name="T7" fmla="*/ 83 h 335"/>
                <a:gd name="T8" fmla="*/ 44 w 106"/>
                <a:gd name="T9" fmla="*/ 71 h 335"/>
                <a:gd name="T10" fmla="*/ 56 w 106"/>
                <a:gd name="T11" fmla="*/ 66 h 335"/>
                <a:gd name="T12" fmla="*/ 68 w 106"/>
                <a:gd name="T13" fmla="*/ 71 h 335"/>
                <a:gd name="T14" fmla="*/ 73 w 106"/>
                <a:gd name="T15" fmla="*/ 83 h 335"/>
                <a:gd name="T16" fmla="*/ 68 w 106"/>
                <a:gd name="T17" fmla="*/ 95 h 335"/>
                <a:gd name="T18" fmla="*/ 56 w 106"/>
                <a:gd name="T19" fmla="*/ 100 h 335"/>
                <a:gd name="T20" fmla="*/ 56 w 106"/>
                <a:gd name="T21" fmla="*/ 54 h 335"/>
                <a:gd name="T22" fmla="*/ 27 w 106"/>
                <a:gd name="T23" fmla="*/ 83 h 335"/>
                <a:gd name="T24" fmla="*/ 56 w 106"/>
                <a:gd name="T25" fmla="*/ 112 h 335"/>
                <a:gd name="T26" fmla="*/ 56 w 106"/>
                <a:gd name="T27" fmla="*/ 112 h 335"/>
                <a:gd name="T28" fmla="*/ 85 w 106"/>
                <a:gd name="T29" fmla="*/ 83 h 335"/>
                <a:gd name="T30" fmla="*/ 56 w 106"/>
                <a:gd name="T31" fmla="*/ 54 h 335"/>
                <a:gd name="T32" fmla="*/ 12 w 106"/>
                <a:gd name="T33" fmla="*/ 12 h 335"/>
                <a:gd name="T34" fmla="*/ 100 w 106"/>
                <a:gd name="T35" fmla="*/ 12 h 335"/>
                <a:gd name="T36" fmla="*/ 100 w 106"/>
                <a:gd name="T37" fmla="*/ 323 h 335"/>
                <a:gd name="T38" fmla="*/ 12 w 106"/>
                <a:gd name="T39" fmla="*/ 323 h 335"/>
                <a:gd name="T40" fmla="*/ 12 w 106"/>
                <a:gd name="T41" fmla="*/ 12 h 335"/>
                <a:gd name="T42" fmla="*/ 106 w 106"/>
                <a:gd name="T43" fmla="*/ 0 h 335"/>
                <a:gd name="T44" fmla="*/ 6 w 106"/>
                <a:gd name="T45" fmla="*/ 0 h 335"/>
                <a:gd name="T46" fmla="*/ 6 w 106"/>
                <a:gd name="T47" fmla="*/ 0 h 335"/>
                <a:gd name="T48" fmla="*/ 1 w 106"/>
                <a:gd name="T49" fmla="*/ 1 h 335"/>
                <a:gd name="T50" fmla="*/ 0 w 106"/>
                <a:gd name="T51" fmla="*/ 6 h 335"/>
                <a:gd name="T52" fmla="*/ 6 w 106"/>
                <a:gd name="T53" fmla="*/ 6 h 335"/>
                <a:gd name="T54" fmla="*/ 0 w 106"/>
                <a:gd name="T55" fmla="*/ 6 h 335"/>
                <a:gd name="T56" fmla="*/ 0 w 106"/>
                <a:gd name="T57" fmla="*/ 329 h 335"/>
                <a:gd name="T58" fmla="*/ 1 w 106"/>
                <a:gd name="T59" fmla="*/ 333 h 335"/>
                <a:gd name="T60" fmla="*/ 6 w 106"/>
                <a:gd name="T61" fmla="*/ 335 h 335"/>
                <a:gd name="T62" fmla="*/ 6 w 106"/>
                <a:gd name="T63" fmla="*/ 335 h 335"/>
                <a:gd name="T64" fmla="*/ 106 w 106"/>
                <a:gd name="T65" fmla="*/ 335 h 335"/>
                <a:gd name="T66" fmla="*/ 106 w 106"/>
                <a:gd name="T67" fmla="*/ 335 h 335"/>
                <a:gd name="T68" fmla="*/ 102 w 106"/>
                <a:gd name="T69" fmla="*/ 333 h 335"/>
                <a:gd name="T70" fmla="*/ 100 w 106"/>
                <a:gd name="T71" fmla="*/ 329 h 335"/>
                <a:gd name="T72" fmla="*/ 100 w 106"/>
                <a:gd name="T73" fmla="*/ 6 h 335"/>
                <a:gd name="T74" fmla="*/ 106 w 106"/>
                <a:gd name="T75" fmla="*/ 6 h 335"/>
                <a:gd name="T76" fmla="*/ 100 w 106"/>
                <a:gd name="T77" fmla="*/ 6 h 335"/>
                <a:gd name="T78" fmla="*/ 102 w 106"/>
                <a:gd name="T79" fmla="*/ 1 h 335"/>
                <a:gd name="T80" fmla="*/ 106 w 106"/>
                <a:gd name="T8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1" y="74"/>
                    <a:pt x="73" y="78"/>
                    <a:pt x="73" y="83"/>
                  </a:cubicBezTo>
                  <a:cubicBezTo>
                    <a:pt x="73" y="88"/>
                    <a:pt x="71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0" y="323"/>
                    <a:pt x="100" y="323"/>
                    <a:pt x="10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0" y="332"/>
                    <a:pt x="1" y="333"/>
                  </a:cubicBezTo>
                  <a:cubicBezTo>
                    <a:pt x="2" y="335"/>
                    <a:pt x="4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0" y="331"/>
                    <a:pt x="100" y="329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4"/>
                    <a:pt x="101" y="3"/>
                    <a:pt x="102" y="1"/>
                  </a:cubicBezTo>
                  <a:cubicBezTo>
                    <a:pt x="103" y="0"/>
                    <a:pt x="10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2">
              <a:extLst>
                <a:ext uri="{FF2B5EF4-FFF2-40B4-BE49-F238E27FC236}">
                  <a16:creationId xmlns:a16="http://schemas.microsoft.com/office/drawing/2014/main" xmlns="" id="{9FED5BA6-F62D-4E03-9124-6D33EA5EF5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3513" y="3171825"/>
              <a:ext cx="376238" cy="1319213"/>
            </a:xfrm>
            <a:custGeom>
              <a:avLst/>
              <a:gdLst>
                <a:gd name="T0" fmla="*/ 45 w 89"/>
                <a:gd name="T1" fmla="*/ 100 h 311"/>
                <a:gd name="T2" fmla="*/ 15 w 89"/>
                <a:gd name="T3" fmla="*/ 71 h 311"/>
                <a:gd name="T4" fmla="*/ 45 w 89"/>
                <a:gd name="T5" fmla="*/ 42 h 311"/>
                <a:gd name="T6" fmla="*/ 74 w 89"/>
                <a:gd name="T7" fmla="*/ 71 h 311"/>
                <a:gd name="T8" fmla="*/ 45 w 89"/>
                <a:gd name="T9" fmla="*/ 100 h 311"/>
                <a:gd name="T10" fmla="*/ 45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5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5" y="42"/>
                  </a:cubicBezTo>
                  <a:cubicBezTo>
                    <a:pt x="61" y="42"/>
                    <a:pt x="74" y="55"/>
                    <a:pt x="74" y="71"/>
                  </a:cubicBezTo>
                  <a:cubicBezTo>
                    <a:pt x="74" y="87"/>
                    <a:pt x="61" y="100"/>
                    <a:pt x="45" y="100"/>
                  </a:cubicBezTo>
                  <a:cubicBezTo>
                    <a:pt x="45" y="100"/>
                    <a:pt x="45" y="100"/>
                    <a:pt x="45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3">
              <a:extLst>
                <a:ext uri="{FF2B5EF4-FFF2-40B4-BE49-F238E27FC236}">
                  <a16:creationId xmlns:a16="http://schemas.microsoft.com/office/drawing/2014/main" xmlns="" id="{80058862-BC90-4D74-85C3-A7946B9EC9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2713" y="3121025"/>
              <a:ext cx="477838" cy="1422400"/>
            </a:xfrm>
            <a:custGeom>
              <a:avLst/>
              <a:gdLst>
                <a:gd name="T0" fmla="*/ 57 w 113"/>
                <a:gd name="T1" fmla="*/ 100 h 335"/>
                <a:gd name="T2" fmla="*/ 57 w 113"/>
                <a:gd name="T3" fmla="*/ 100 h 335"/>
                <a:gd name="T4" fmla="*/ 44 w 113"/>
                <a:gd name="T5" fmla="*/ 95 h 335"/>
                <a:gd name="T6" fmla="*/ 39 w 113"/>
                <a:gd name="T7" fmla="*/ 83 h 335"/>
                <a:gd name="T8" fmla="*/ 44 w 113"/>
                <a:gd name="T9" fmla="*/ 71 h 335"/>
                <a:gd name="T10" fmla="*/ 57 w 113"/>
                <a:gd name="T11" fmla="*/ 66 h 335"/>
                <a:gd name="T12" fmla="*/ 69 w 113"/>
                <a:gd name="T13" fmla="*/ 71 h 335"/>
                <a:gd name="T14" fmla="*/ 74 w 113"/>
                <a:gd name="T15" fmla="*/ 83 h 335"/>
                <a:gd name="T16" fmla="*/ 69 w 113"/>
                <a:gd name="T17" fmla="*/ 95 h 335"/>
                <a:gd name="T18" fmla="*/ 57 w 113"/>
                <a:gd name="T19" fmla="*/ 100 h 335"/>
                <a:gd name="T20" fmla="*/ 57 w 113"/>
                <a:gd name="T21" fmla="*/ 54 h 335"/>
                <a:gd name="T22" fmla="*/ 27 w 113"/>
                <a:gd name="T23" fmla="*/ 83 h 335"/>
                <a:gd name="T24" fmla="*/ 57 w 113"/>
                <a:gd name="T25" fmla="*/ 112 h 335"/>
                <a:gd name="T26" fmla="*/ 57 w 113"/>
                <a:gd name="T27" fmla="*/ 112 h 335"/>
                <a:gd name="T28" fmla="*/ 86 w 113"/>
                <a:gd name="T29" fmla="*/ 83 h 335"/>
                <a:gd name="T30" fmla="*/ 57 w 113"/>
                <a:gd name="T31" fmla="*/ 54 h 335"/>
                <a:gd name="T32" fmla="*/ 12 w 113"/>
                <a:gd name="T33" fmla="*/ 12 h 335"/>
                <a:gd name="T34" fmla="*/ 101 w 113"/>
                <a:gd name="T35" fmla="*/ 12 h 335"/>
                <a:gd name="T36" fmla="*/ 101 w 113"/>
                <a:gd name="T37" fmla="*/ 323 h 335"/>
                <a:gd name="T38" fmla="*/ 12 w 113"/>
                <a:gd name="T39" fmla="*/ 323 h 335"/>
                <a:gd name="T40" fmla="*/ 12 w 113"/>
                <a:gd name="T41" fmla="*/ 12 h 335"/>
                <a:gd name="T42" fmla="*/ 107 w 113"/>
                <a:gd name="T43" fmla="*/ 0 h 335"/>
                <a:gd name="T44" fmla="*/ 6 w 113"/>
                <a:gd name="T45" fmla="*/ 0 h 335"/>
                <a:gd name="T46" fmla="*/ 6 w 113"/>
                <a:gd name="T47" fmla="*/ 0 h 335"/>
                <a:gd name="T48" fmla="*/ 2 w 113"/>
                <a:gd name="T49" fmla="*/ 1 h 335"/>
                <a:gd name="T50" fmla="*/ 0 w 113"/>
                <a:gd name="T51" fmla="*/ 6 h 335"/>
                <a:gd name="T52" fmla="*/ 6 w 113"/>
                <a:gd name="T53" fmla="*/ 6 h 335"/>
                <a:gd name="T54" fmla="*/ 0 w 113"/>
                <a:gd name="T55" fmla="*/ 6 h 335"/>
                <a:gd name="T56" fmla="*/ 0 w 113"/>
                <a:gd name="T57" fmla="*/ 329 h 335"/>
                <a:gd name="T58" fmla="*/ 2 w 113"/>
                <a:gd name="T59" fmla="*/ 333 h 335"/>
                <a:gd name="T60" fmla="*/ 6 w 113"/>
                <a:gd name="T61" fmla="*/ 335 h 335"/>
                <a:gd name="T62" fmla="*/ 6 w 113"/>
                <a:gd name="T63" fmla="*/ 335 h 335"/>
                <a:gd name="T64" fmla="*/ 107 w 113"/>
                <a:gd name="T65" fmla="*/ 335 h 335"/>
                <a:gd name="T66" fmla="*/ 111 w 113"/>
                <a:gd name="T67" fmla="*/ 333 h 335"/>
                <a:gd name="T68" fmla="*/ 113 w 113"/>
                <a:gd name="T69" fmla="*/ 329 h 335"/>
                <a:gd name="T70" fmla="*/ 113 w 113"/>
                <a:gd name="T71" fmla="*/ 323 h 335"/>
                <a:gd name="T72" fmla="*/ 113 w 113"/>
                <a:gd name="T73" fmla="*/ 6 h 335"/>
                <a:gd name="T74" fmla="*/ 111 w 113"/>
                <a:gd name="T75" fmla="*/ 1 h 335"/>
                <a:gd name="T76" fmla="*/ 107 w 113"/>
                <a:gd name="T7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335">
                  <a:moveTo>
                    <a:pt x="57" y="100"/>
                  </a:moveTo>
                  <a:cubicBezTo>
                    <a:pt x="57" y="100"/>
                    <a:pt x="57" y="100"/>
                    <a:pt x="57" y="100"/>
                  </a:cubicBezTo>
                  <a:cubicBezTo>
                    <a:pt x="52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2" y="66"/>
                    <a:pt x="57" y="66"/>
                  </a:cubicBezTo>
                  <a:cubicBezTo>
                    <a:pt x="61" y="66"/>
                    <a:pt x="66" y="68"/>
                    <a:pt x="69" y="71"/>
                  </a:cubicBezTo>
                  <a:cubicBezTo>
                    <a:pt x="72" y="74"/>
                    <a:pt x="74" y="78"/>
                    <a:pt x="74" y="83"/>
                  </a:cubicBezTo>
                  <a:cubicBezTo>
                    <a:pt x="74" y="88"/>
                    <a:pt x="72" y="92"/>
                    <a:pt x="69" y="95"/>
                  </a:cubicBezTo>
                  <a:cubicBezTo>
                    <a:pt x="66" y="98"/>
                    <a:pt x="61" y="100"/>
                    <a:pt x="57" y="100"/>
                  </a:cubicBezTo>
                  <a:moveTo>
                    <a:pt x="57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73" y="112"/>
                    <a:pt x="86" y="99"/>
                    <a:pt x="86" y="83"/>
                  </a:cubicBezTo>
                  <a:cubicBezTo>
                    <a:pt x="86" y="67"/>
                    <a:pt x="73" y="54"/>
                    <a:pt x="57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5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8" y="335"/>
                    <a:pt x="110" y="335"/>
                    <a:pt x="111" y="333"/>
                  </a:cubicBezTo>
                  <a:cubicBezTo>
                    <a:pt x="112" y="332"/>
                    <a:pt x="113" y="331"/>
                    <a:pt x="113" y="329"/>
                  </a:cubicBezTo>
                  <a:cubicBezTo>
                    <a:pt x="113" y="323"/>
                    <a:pt x="113" y="323"/>
                    <a:pt x="113" y="323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4"/>
                    <a:pt x="112" y="3"/>
                    <a:pt x="111" y="1"/>
                  </a:cubicBezTo>
                  <a:cubicBezTo>
                    <a:pt x="110" y="0"/>
                    <a:pt x="108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324">
              <a:extLst>
                <a:ext uri="{FF2B5EF4-FFF2-40B4-BE49-F238E27FC236}">
                  <a16:creationId xmlns:a16="http://schemas.microsoft.com/office/drawing/2014/main" xmlns="" id="{0578663B-A732-49CE-A062-C84E18EF5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325">
              <a:extLst>
                <a:ext uri="{FF2B5EF4-FFF2-40B4-BE49-F238E27FC236}">
                  <a16:creationId xmlns:a16="http://schemas.microsoft.com/office/drawing/2014/main" xmlns="" id="{7CEA65DF-1E20-4A0C-B506-9F7CCC1E3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6">
              <a:extLst>
                <a:ext uri="{FF2B5EF4-FFF2-40B4-BE49-F238E27FC236}">
                  <a16:creationId xmlns:a16="http://schemas.microsoft.com/office/drawing/2014/main" xmlns="" id="{CD192371-7E38-4C9B-A5A7-4F80277D33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2538" y="4254500"/>
              <a:ext cx="1198563" cy="288925"/>
            </a:xfrm>
            <a:custGeom>
              <a:avLst/>
              <a:gdLst>
                <a:gd name="T0" fmla="*/ 12 w 283"/>
                <a:gd name="T1" fmla="*/ 56 h 68"/>
                <a:gd name="T2" fmla="*/ 12 w 283"/>
                <a:gd name="T3" fmla="*/ 12 h 68"/>
                <a:gd name="T4" fmla="*/ 271 w 283"/>
                <a:gd name="T5" fmla="*/ 12 h 68"/>
                <a:gd name="T6" fmla="*/ 271 w 283"/>
                <a:gd name="T7" fmla="*/ 56 h 68"/>
                <a:gd name="T8" fmla="*/ 12 w 283"/>
                <a:gd name="T9" fmla="*/ 56 h 68"/>
                <a:gd name="T10" fmla="*/ 52 w 283"/>
                <a:gd name="T11" fmla="*/ 0 h 68"/>
                <a:gd name="T12" fmla="*/ 6 w 283"/>
                <a:gd name="T13" fmla="*/ 0 h 68"/>
                <a:gd name="T14" fmla="*/ 2 w 283"/>
                <a:gd name="T15" fmla="*/ 2 h 68"/>
                <a:gd name="T16" fmla="*/ 0 w 283"/>
                <a:gd name="T17" fmla="*/ 6 h 68"/>
                <a:gd name="T18" fmla="*/ 0 w 283"/>
                <a:gd name="T19" fmla="*/ 56 h 68"/>
                <a:gd name="T20" fmla="*/ 0 w 283"/>
                <a:gd name="T21" fmla="*/ 62 h 68"/>
                <a:gd name="T22" fmla="*/ 2 w 283"/>
                <a:gd name="T23" fmla="*/ 66 h 68"/>
                <a:gd name="T24" fmla="*/ 6 w 283"/>
                <a:gd name="T25" fmla="*/ 68 h 68"/>
                <a:gd name="T26" fmla="*/ 277 w 283"/>
                <a:gd name="T27" fmla="*/ 68 h 68"/>
                <a:gd name="T28" fmla="*/ 281 w 283"/>
                <a:gd name="T29" fmla="*/ 66 h 68"/>
                <a:gd name="T30" fmla="*/ 283 w 283"/>
                <a:gd name="T31" fmla="*/ 62 h 68"/>
                <a:gd name="T32" fmla="*/ 283 w 283"/>
                <a:gd name="T33" fmla="*/ 56 h 68"/>
                <a:gd name="T34" fmla="*/ 283 w 283"/>
                <a:gd name="T35" fmla="*/ 12 h 68"/>
                <a:gd name="T36" fmla="*/ 58 w 283"/>
                <a:gd name="T37" fmla="*/ 12 h 68"/>
                <a:gd name="T38" fmla="*/ 54 w 283"/>
                <a:gd name="T39" fmla="*/ 10 h 68"/>
                <a:gd name="T40" fmla="*/ 52 w 283"/>
                <a:gd name="T41" fmla="*/ 6 h 68"/>
                <a:gd name="T42" fmla="*/ 52 w 283"/>
                <a:gd name="T4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68">
                  <a:moveTo>
                    <a:pt x="12" y="56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12" y="56"/>
                    <a:pt x="12" y="56"/>
                    <a:pt x="12" y="56"/>
                  </a:cubicBezTo>
                  <a:moveTo>
                    <a:pt x="5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2" y="66"/>
                  </a:cubicBezTo>
                  <a:cubicBezTo>
                    <a:pt x="3" y="68"/>
                    <a:pt x="5" y="68"/>
                    <a:pt x="6" y="68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9" y="68"/>
                    <a:pt x="280" y="68"/>
                    <a:pt x="281" y="66"/>
                  </a:cubicBezTo>
                  <a:cubicBezTo>
                    <a:pt x="283" y="65"/>
                    <a:pt x="283" y="64"/>
                    <a:pt x="283" y="62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12"/>
                    <a:pt x="55" y="11"/>
                    <a:pt x="54" y="10"/>
                  </a:cubicBezTo>
                  <a:cubicBezTo>
                    <a:pt x="53" y="9"/>
                    <a:pt x="52" y="7"/>
                    <a:pt x="52" y="6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327">
              <a:extLst>
                <a:ext uri="{FF2B5EF4-FFF2-40B4-BE49-F238E27FC236}">
                  <a16:creationId xmlns:a16="http://schemas.microsoft.com/office/drawing/2014/main" xmlns="" id="{72E79F76-38F4-42D2-A09F-8F128594C1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328">
              <a:extLst>
                <a:ext uri="{FF2B5EF4-FFF2-40B4-BE49-F238E27FC236}">
                  <a16:creationId xmlns:a16="http://schemas.microsoft.com/office/drawing/2014/main" xmlns="" id="{F1CDF2DA-7C46-47A7-BC62-37591EEC4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9">
              <a:extLst>
                <a:ext uri="{FF2B5EF4-FFF2-40B4-BE49-F238E27FC236}">
                  <a16:creationId xmlns:a16="http://schemas.microsoft.com/office/drawing/2014/main" xmlns="" id="{F2CDE2CE-6C78-45B5-805B-E8C3A2E3FC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3200" y="4011613"/>
              <a:ext cx="1198563" cy="293688"/>
            </a:xfrm>
            <a:custGeom>
              <a:avLst/>
              <a:gdLst>
                <a:gd name="T0" fmla="*/ 12 w 283"/>
                <a:gd name="T1" fmla="*/ 57 h 69"/>
                <a:gd name="T2" fmla="*/ 12 w 283"/>
                <a:gd name="T3" fmla="*/ 12 h 69"/>
                <a:gd name="T4" fmla="*/ 271 w 283"/>
                <a:gd name="T5" fmla="*/ 12 h 69"/>
                <a:gd name="T6" fmla="*/ 271 w 283"/>
                <a:gd name="T7" fmla="*/ 57 h 69"/>
                <a:gd name="T8" fmla="*/ 12 w 283"/>
                <a:gd name="T9" fmla="*/ 57 h 69"/>
                <a:gd name="T10" fmla="*/ 271 w 283"/>
                <a:gd name="T11" fmla="*/ 6 h 69"/>
                <a:gd name="T12" fmla="*/ 277 w 283"/>
                <a:gd name="T13" fmla="*/ 6 h 69"/>
                <a:gd name="T14" fmla="*/ 271 w 283"/>
                <a:gd name="T15" fmla="*/ 6 h 69"/>
                <a:gd name="T16" fmla="*/ 277 w 283"/>
                <a:gd name="T17" fmla="*/ 0 h 69"/>
                <a:gd name="T18" fmla="*/ 6 w 283"/>
                <a:gd name="T19" fmla="*/ 0 h 69"/>
                <a:gd name="T20" fmla="*/ 2 w 283"/>
                <a:gd name="T21" fmla="*/ 2 h 69"/>
                <a:gd name="T22" fmla="*/ 0 w 283"/>
                <a:gd name="T23" fmla="*/ 6 h 69"/>
                <a:gd name="T24" fmla="*/ 0 w 283"/>
                <a:gd name="T25" fmla="*/ 57 h 69"/>
                <a:gd name="T26" fmla="*/ 0 w 283"/>
                <a:gd name="T27" fmla="*/ 63 h 69"/>
                <a:gd name="T28" fmla="*/ 2 w 283"/>
                <a:gd name="T29" fmla="*/ 67 h 69"/>
                <a:gd name="T30" fmla="*/ 6 w 283"/>
                <a:gd name="T31" fmla="*/ 69 h 69"/>
                <a:gd name="T32" fmla="*/ 231 w 283"/>
                <a:gd name="T33" fmla="*/ 69 h 69"/>
                <a:gd name="T34" fmla="*/ 277 w 283"/>
                <a:gd name="T35" fmla="*/ 69 h 69"/>
                <a:gd name="T36" fmla="*/ 282 w 283"/>
                <a:gd name="T37" fmla="*/ 67 h 69"/>
                <a:gd name="T38" fmla="*/ 283 w 283"/>
                <a:gd name="T39" fmla="*/ 63 h 69"/>
                <a:gd name="T40" fmla="*/ 283 w 283"/>
                <a:gd name="T41" fmla="*/ 6 h 69"/>
                <a:gd name="T42" fmla="*/ 282 w 283"/>
                <a:gd name="T43" fmla="*/ 2 h 69"/>
                <a:gd name="T44" fmla="*/ 277 w 283"/>
                <a:gd name="T45" fmla="*/ 0 h 69"/>
                <a:gd name="T46" fmla="*/ 277 w 283"/>
                <a:gd name="T4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3" h="69">
                  <a:moveTo>
                    <a:pt x="12" y="57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7"/>
                    <a:pt x="271" y="57"/>
                    <a:pt x="271" y="57"/>
                  </a:cubicBezTo>
                  <a:cubicBezTo>
                    <a:pt x="12" y="57"/>
                    <a:pt x="12" y="57"/>
                    <a:pt x="12" y="57"/>
                  </a:cubicBezTo>
                  <a:moveTo>
                    <a:pt x="271" y="6"/>
                  </a:moveTo>
                  <a:cubicBezTo>
                    <a:pt x="277" y="6"/>
                    <a:pt x="277" y="6"/>
                    <a:pt x="277" y="6"/>
                  </a:cubicBezTo>
                  <a:cubicBezTo>
                    <a:pt x="271" y="6"/>
                    <a:pt x="271" y="6"/>
                    <a:pt x="271" y="6"/>
                  </a:cubicBezTo>
                  <a:moveTo>
                    <a:pt x="27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7"/>
                  </a:cubicBezTo>
                  <a:cubicBezTo>
                    <a:pt x="3" y="68"/>
                    <a:pt x="5" y="69"/>
                    <a:pt x="6" y="69"/>
                  </a:cubicBezTo>
                  <a:cubicBezTo>
                    <a:pt x="231" y="69"/>
                    <a:pt x="231" y="69"/>
                    <a:pt x="23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9" y="69"/>
                    <a:pt x="281" y="68"/>
                    <a:pt x="282" y="67"/>
                  </a:cubicBezTo>
                  <a:cubicBezTo>
                    <a:pt x="283" y="66"/>
                    <a:pt x="283" y="64"/>
                    <a:pt x="283" y="63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3" y="5"/>
                    <a:pt x="283" y="3"/>
                    <a:pt x="282" y="2"/>
                  </a:cubicBezTo>
                  <a:cubicBezTo>
                    <a:pt x="281" y="1"/>
                    <a:pt x="279" y="0"/>
                    <a:pt x="277" y="0"/>
                  </a:cubicBezTo>
                  <a:cubicBezTo>
                    <a:pt x="277" y="0"/>
                    <a:pt x="277" y="0"/>
                    <a:pt x="27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30">
              <a:extLst>
                <a:ext uri="{FF2B5EF4-FFF2-40B4-BE49-F238E27FC236}">
                  <a16:creationId xmlns:a16="http://schemas.microsoft.com/office/drawing/2014/main" xmlns="" id="{FE8EBE89-249F-462E-8858-BE0A13434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1339850"/>
              <a:ext cx="825500" cy="801688"/>
            </a:xfrm>
            <a:custGeom>
              <a:avLst/>
              <a:gdLst>
                <a:gd name="T0" fmla="*/ 100 w 195"/>
                <a:gd name="T1" fmla="*/ 0 h 189"/>
                <a:gd name="T2" fmla="*/ 33 w 195"/>
                <a:gd name="T3" fmla="*/ 27 h 189"/>
                <a:gd name="T4" fmla="*/ 6 w 195"/>
                <a:gd name="T5" fmla="*/ 94 h 189"/>
                <a:gd name="T6" fmla="*/ 0 w 195"/>
                <a:gd name="T7" fmla="*/ 94 h 189"/>
                <a:gd name="T8" fmla="*/ 0 w 195"/>
                <a:gd name="T9" fmla="*/ 94 h 189"/>
                <a:gd name="T10" fmla="*/ 6 w 195"/>
                <a:gd name="T11" fmla="*/ 94 h 189"/>
                <a:gd name="T12" fmla="*/ 33 w 195"/>
                <a:gd name="T13" fmla="*/ 161 h 189"/>
                <a:gd name="T14" fmla="*/ 100 w 195"/>
                <a:gd name="T15" fmla="*/ 189 h 189"/>
                <a:gd name="T16" fmla="*/ 167 w 195"/>
                <a:gd name="T17" fmla="*/ 161 h 189"/>
                <a:gd name="T18" fmla="*/ 195 w 195"/>
                <a:gd name="T19" fmla="*/ 94 h 189"/>
                <a:gd name="T20" fmla="*/ 167 w 195"/>
                <a:gd name="T21" fmla="*/ 27 h 189"/>
                <a:gd name="T22" fmla="*/ 100 w 195"/>
                <a:gd name="T2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89">
                  <a:moveTo>
                    <a:pt x="100" y="0"/>
                  </a:moveTo>
                  <a:cubicBezTo>
                    <a:pt x="74" y="0"/>
                    <a:pt x="50" y="10"/>
                    <a:pt x="33" y="27"/>
                  </a:cubicBezTo>
                  <a:cubicBezTo>
                    <a:pt x="16" y="45"/>
                    <a:pt x="6" y="68"/>
                    <a:pt x="6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120"/>
                    <a:pt x="16" y="144"/>
                    <a:pt x="33" y="161"/>
                  </a:cubicBezTo>
                  <a:cubicBezTo>
                    <a:pt x="50" y="178"/>
                    <a:pt x="74" y="189"/>
                    <a:pt x="100" y="189"/>
                  </a:cubicBezTo>
                  <a:cubicBezTo>
                    <a:pt x="126" y="189"/>
                    <a:pt x="150" y="178"/>
                    <a:pt x="167" y="161"/>
                  </a:cubicBezTo>
                  <a:cubicBezTo>
                    <a:pt x="184" y="144"/>
                    <a:pt x="195" y="120"/>
                    <a:pt x="195" y="94"/>
                  </a:cubicBezTo>
                  <a:cubicBezTo>
                    <a:pt x="195" y="68"/>
                    <a:pt x="184" y="45"/>
                    <a:pt x="167" y="27"/>
                  </a:cubicBezTo>
                  <a:cubicBezTo>
                    <a:pt x="150" y="10"/>
                    <a:pt x="126" y="0"/>
                    <a:pt x="10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31">
              <a:extLst>
                <a:ext uri="{FF2B5EF4-FFF2-40B4-BE49-F238E27FC236}">
                  <a16:creationId xmlns:a16="http://schemas.microsoft.com/office/drawing/2014/main" xmlns="" id="{865C600E-913C-4F37-9EA2-9D1744D65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850" y="1289050"/>
              <a:ext cx="901700" cy="903288"/>
            </a:xfrm>
            <a:custGeom>
              <a:avLst/>
              <a:gdLst>
                <a:gd name="T0" fmla="*/ 106 w 213"/>
                <a:gd name="T1" fmla="*/ 0 h 213"/>
                <a:gd name="T2" fmla="*/ 0 w 213"/>
                <a:gd name="T3" fmla="*/ 106 h 213"/>
                <a:gd name="T4" fmla="*/ 6 w 213"/>
                <a:gd name="T5" fmla="*/ 106 h 213"/>
                <a:gd name="T6" fmla="*/ 12 w 213"/>
                <a:gd name="T7" fmla="*/ 106 h 213"/>
                <a:gd name="T8" fmla="*/ 39 w 213"/>
                <a:gd name="T9" fmla="*/ 39 h 213"/>
                <a:gd name="T10" fmla="*/ 106 w 213"/>
                <a:gd name="T11" fmla="*/ 12 h 213"/>
                <a:gd name="T12" fmla="*/ 173 w 213"/>
                <a:gd name="T13" fmla="*/ 39 h 213"/>
                <a:gd name="T14" fmla="*/ 201 w 213"/>
                <a:gd name="T15" fmla="*/ 106 h 213"/>
                <a:gd name="T16" fmla="*/ 173 w 213"/>
                <a:gd name="T17" fmla="*/ 173 h 213"/>
                <a:gd name="T18" fmla="*/ 106 w 213"/>
                <a:gd name="T19" fmla="*/ 201 h 213"/>
                <a:gd name="T20" fmla="*/ 39 w 213"/>
                <a:gd name="T21" fmla="*/ 173 h 213"/>
                <a:gd name="T22" fmla="*/ 12 w 213"/>
                <a:gd name="T23" fmla="*/ 106 h 213"/>
                <a:gd name="T24" fmla="*/ 6 w 213"/>
                <a:gd name="T25" fmla="*/ 106 h 213"/>
                <a:gd name="T26" fmla="*/ 0 w 213"/>
                <a:gd name="T27" fmla="*/ 106 h 213"/>
                <a:gd name="T28" fmla="*/ 106 w 213"/>
                <a:gd name="T29" fmla="*/ 213 h 213"/>
                <a:gd name="T30" fmla="*/ 213 w 213"/>
                <a:gd name="T31" fmla="*/ 106 h 213"/>
                <a:gd name="T32" fmla="*/ 106 w 213"/>
                <a:gd name="T3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13">
                  <a:moveTo>
                    <a:pt x="106" y="0"/>
                  </a:moveTo>
                  <a:cubicBezTo>
                    <a:pt x="47" y="0"/>
                    <a:pt x="0" y="47"/>
                    <a:pt x="0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2" y="80"/>
                    <a:pt x="22" y="57"/>
                    <a:pt x="39" y="39"/>
                  </a:cubicBezTo>
                  <a:cubicBezTo>
                    <a:pt x="56" y="22"/>
                    <a:pt x="80" y="12"/>
                    <a:pt x="106" y="12"/>
                  </a:cubicBezTo>
                  <a:cubicBezTo>
                    <a:pt x="132" y="12"/>
                    <a:pt x="156" y="22"/>
                    <a:pt x="173" y="39"/>
                  </a:cubicBezTo>
                  <a:cubicBezTo>
                    <a:pt x="190" y="57"/>
                    <a:pt x="201" y="80"/>
                    <a:pt x="201" y="106"/>
                  </a:cubicBezTo>
                  <a:cubicBezTo>
                    <a:pt x="201" y="132"/>
                    <a:pt x="190" y="156"/>
                    <a:pt x="173" y="173"/>
                  </a:cubicBezTo>
                  <a:cubicBezTo>
                    <a:pt x="156" y="190"/>
                    <a:pt x="132" y="201"/>
                    <a:pt x="106" y="201"/>
                  </a:cubicBezTo>
                  <a:cubicBezTo>
                    <a:pt x="80" y="201"/>
                    <a:pt x="56" y="190"/>
                    <a:pt x="39" y="173"/>
                  </a:cubicBezTo>
                  <a:cubicBezTo>
                    <a:pt x="22" y="156"/>
                    <a:pt x="12" y="132"/>
                    <a:pt x="12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65" y="213"/>
                    <a:pt x="213" y="165"/>
                    <a:pt x="213" y="106"/>
                  </a:cubicBezTo>
                  <a:cubicBezTo>
                    <a:pt x="213" y="47"/>
                    <a:pt x="16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2">
              <a:extLst>
                <a:ext uri="{FF2B5EF4-FFF2-40B4-BE49-F238E27FC236}">
                  <a16:creationId xmlns:a16="http://schemas.microsoft.com/office/drawing/2014/main" xmlns="" id="{528603F9-FD0B-416C-A732-01B2B5155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1182688"/>
              <a:ext cx="579438" cy="1111250"/>
            </a:xfrm>
            <a:custGeom>
              <a:avLst/>
              <a:gdLst>
                <a:gd name="T0" fmla="*/ 6 w 137"/>
                <a:gd name="T1" fmla="*/ 0 h 262"/>
                <a:gd name="T2" fmla="*/ 0 w 137"/>
                <a:gd name="T3" fmla="*/ 6 h 262"/>
                <a:gd name="T4" fmla="*/ 6 w 137"/>
                <a:gd name="T5" fmla="*/ 12 h 262"/>
                <a:gd name="T6" fmla="*/ 90 w 137"/>
                <a:gd name="T7" fmla="*/ 47 h 262"/>
                <a:gd name="T8" fmla="*/ 125 w 137"/>
                <a:gd name="T9" fmla="*/ 131 h 262"/>
                <a:gd name="T10" fmla="*/ 90 w 137"/>
                <a:gd name="T11" fmla="*/ 216 h 262"/>
                <a:gd name="T12" fmla="*/ 12 w 137"/>
                <a:gd name="T13" fmla="*/ 250 h 262"/>
                <a:gd name="T14" fmla="*/ 12 w 137"/>
                <a:gd name="T15" fmla="*/ 262 h 262"/>
                <a:gd name="T16" fmla="*/ 137 w 137"/>
                <a:gd name="T17" fmla="*/ 131 h 262"/>
                <a:gd name="T18" fmla="*/ 6 w 137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26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9" y="12"/>
                    <a:pt x="69" y="25"/>
                    <a:pt x="90" y="47"/>
                  </a:cubicBezTo>
                  <a:cubicBezTo>
                    <a:pt x="112" y="69"/>
                    <a:pt x="125" y="98"/>
                    <a:pt x="125" y="131"/>
                  </a:cubicBezTo>
                  <a:cubicBezTo>
                    <a:pt x="125" y="164"/>
                    <a:pt x="112" y="194"/>
                    <a:pt x="90" y="216"/>
                  </a:cubicBezTo>
                  <a:cubicBezTo>
                    <a:pt x="70" y="236"/>
                    <a:pt x="43" y="249"/>
                    <a:pt x="12" y="250"/>
                  </a:cubicBezTo>
                  <a:cubicBezTo>
                    <a:pt x="12" y="262"/>
                    <a:pt x="12" y="262"/>
                    <a:pt x="12" y="262"/>
                  </a:cubicBezTo>
                  <a:cubicBezTo>
                    <a:pt x="82" y="259"/>
                    <a:pt x="137" y="202"/>
                    <a:pt x="137" y="131"/>
                  </a:cubicBezTo>
                  <a:cubicBezTo>
                    <a:pt x="137" y="59"/>
                    <a:pt x="7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3">
              <a:extLst>
                <a:ext uri="{FF2B5EF4-FFF2-40B4-BE49-F238E27FC236}">
                  <a16:creationId xmlns:a16="http://schemas.microsoft.com/office/drawing/2014/main" xmlns="" id="{16D7B8BC-CDE9-4854-B21F-C05A2E5E5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2205038"/>
              <a:ext cx="50800" cy="122238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0 w 12"/>
                <a:gd name="T5" fmla="*/ 29 h 29"/>
                <a:gd name="T6" fmla="*/ 12 w 12"/>
                <a:gd name="T7" fmla="*/ 29 h 29"/>
                <a:gd name="T8" fmla="*/ 12 w 12"/>
                <a:gd name="T9" fmla="*/ 21 h 29"/>
                <a:gd name="T10" fmla="*/ 12 w 12"/>
                <a:gd name="T11" fmla="*/ 9 h 29"/>
                <a:gd name="T12" fmla="*/ 12 w 12"/>
                <a:gd name="T13" fmla="*/ 6 h 29"/>
                <a:gd name="T14" fmla="*/ 6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4">
              <a:extLst>
                <a:ext uri="{FF2B5EF4-FFF2-40B4-BE49-F238E27FC236}">
                  <a16:creationId xmlns:a16="http://schemas.microsoft.com/office/drawing/2014/main" xmlns="" id="{B4D9FE6A-3737-4FCB-8592-B8E398049A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850" y="2327275"/>
              <a:ext cx="393700" cy="98425"/>
            </a:xfrm>
            <a:custGeom>
              <a:avLst/>
              <a:gdLst>
                <a:gd name="T0" fmla="*/ 93 w 93"/>
                <a:gd name="T1" fmla="*/ 17 h 23"/>
                <a:gd name="T2" fmla="*/ 93 w 93"/>
                <a:gd name="T3" fmla="*/ 17 h 23"/>
                <a:gd name="T4" fmla="*/ 93 w 93"/>
                <a:gd name="T5" fmla="*/ 17 h 23"/>
                <a:gd name="T6" fmla="*/ 87 w 93"/>
                <a:gd name="T7" fmla="*/ 0 h 23"/>
                <a:gd name="T8" fmla="*/ 52 w 93"/>
                <a:gd name="T9" fmla="*/ 0 h 23"/>
                <a:gd name="T10" fmla="*/ 40 w 93"/>
                <a:gd name="T11" fmla="*/ 0 h 23"/>
                <a:gd name="T12" fmla="*/ 6 w 93"/>
                <a:gd name="T13" fmla="*/ 0 h 23"/>
                <a:gd name="T14" fmla="*/ 2 w 93"/>
                <a:gd name="T15" fmla="*/ 2 h 23"/>
                <a:gd name="T16" fmla="*/ 0 w 93"/>
                <a:gd name="T17" fmla="*/ 6 h 23"/>
                <a:gd name="T18" fmla="*/ 0 w 93"/>
                <a:gd name="T19" fmla="*/ 11 h 23"/>
                <a:gd name="T20" fmla="*/ 0 w 93"/>
                <a:gd name="T21" fmla="*/ 17 h 23"/>
                <a:gd name="T22" fmla="*/ 2 w 93"/>
                <a:gd name="T23" fmla="*/ 21 h 23"/>
                <a:gd name="T24" fmla="*/ 6 w 93"/>
                <a:gd name="T25" fmla="*/ 23 h 23"/>
                <a:gd name="T26" fmla="*/ 6 w 93"/>
                <a:gd name="T27" fmla="*/ 23 h 23"/>
                <a:gd name="T28" fmla="*/ 87 w 93"/>
                <a:gd name="T29" fmla="*/ 23 h 23"/>
                <a:gd name="T30" fmla="*/ 87 w 93"/>
                <a:gd name="T31" fmla="*/ 23 h 23"/>
                <a:gd name="T32" fmla="*/ 91 w 93"/>
                <a:gd name="T33" fmla="*/ 21 h 23"/>
                <a:gd name="T34" fmla="*/ 93 w 93"/>
                <a:gd name="T35" fmla="*/ 17 h 23"/>
                <a:gd name="T36" fmla="*/ 87 w 93"/>
                <a:gd name="T37" fmla="*/ 17 h 23"/>
                <a:gd name="T38" fmla="*/ 87 w 93"/>
                <a:gd name="T39" fmla="*/ 11 h 23"/>
                <a:gd name="T40" fmla="*/ 87 w 93"/>
                <a:gd name="T41" fmla="*/ 17 h 23"/>
                <a:gd name="T42" fmla="*/ 93 w 93"/>
                <a:gd name="T43" fmla="*/ 17 h 23"/>
                <a:gd name="T44" fmla="*/ 93 w 93"/>
                <a:gd name="T45" fmla="*/ 17 h 23"/>
                <a:gd name="T46" fmla="*/ 93 w 93"/>
                <a:gd name="T47" fmla="*/ 17 h 23"/>
                <a:gd name="T48" fmla="*/ 93 w 93"/>
                <a:gd name="T49" fmla="*/ 11 h 23"/>
                <a:gd name="T50" fmla="*/ 93 w 93"/>
                <a:gd name="T51" fmla="*/ 6 h 23"/>
                <a:gd name="T52" fmla="*/ 91 w 93"/>
                <a:gd name="T53" fmla="*/ 2 h 23"/>
                <a:gd name="T54" fmla="*/ 87 w 93"/>
                <a:gd name="T5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3" h="23">
                  <a:moveTo>
                    <a:pt x="93" y="17"/>
                  </a:move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moveTo>
                    <a:pt x="87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8" y="23"/>
                    <a:pt x="90" y="22"/>
                    <a:pt x="91" y="21"/>
                  </a:cubicBezTo>
                  <a:cubicBezTo>
                    <a:pt x="92" y="20"/>
                    <a:pt x="93" y="18"/>
                    <a:pt x="93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3" y="4"/>
                    <a:pt x="92" y="3"/>
                    <a:pt x="91" y="2"/>
                  </a:cubicBezTo>
                  <a:cubicBezTo>
                    <a:pt x="90" y="0"/>
                    <a:pt x="88" y="0"/>
                    <a:pt x="8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335">
              <a:extLst>
                <a:ext uri="{FF2B5EF4-FFF2-40B4-BE49-F238E27FC236}">
                  <a16:creationId xmlns:a16="http://schemas.microsoft.com/office/drawing/2014/main" xmlns="" id="{0B2B39E4-3E12-4941-816F-BDD120293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336">
              <a:extLst>
                <a:ext uri="{FF2B5EF4-FFF2-40B4-BE49-F238E27FC236}">
                  <a16:creationId xmlns:a16="http://schemas.microsoft.com/office/drawing/2014/main" xmlns="" id="{0866A9B0-B664-4DED-B261-1BA558225F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7">
              <a:extLst>
                <a:ext uri="{FF2B5EF4-FFF2-40B4-BE49-F238E27FC236}">
                  <a16:creationId xmlns:a16="http://schemas.microsoft.com/office/drawing/2014/main" xmlns="" id="{2FB46C1E-9D73-460E-990B-FB68D9E4A1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12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12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12" y="316"/>
                    <a:pt x="12" y="316"/>
                    <a:pt x="12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38">
              <a:extLst>
                <a:ext uri="{FF2B5EF4-FFF2-40B4-BE49-F238E27FC236}">
                  <a16:creationId xmlns:a16="http://schemas.microsoft.com/office/drawing/2014/main" xmlns="" id="{27A2805E-69BB-4705-A73E-9B3E93DCA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9">
              <a:extLst>
                <a:ext uri="{FF2B5EF4-FFF2-40B4-BE49-F238E27FC236}">
                  <a16:creationId xmlns:a16="http://schemas.microsoft.com/office/drawing/2014/main" xmlns="" id="{184216FD-900B-4215-8E4E-BDCE71CF7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40">
              <a:extLst>
                <a:ext uri="{FF2B5EF4-FFF2-40B4-BE49-F238E27FC236}">
                  <a16:creationId xmlns:a16="http://schemas.microsoft.com/office/drawing/2014/main" xmlns="" id="{F9122C7E-977E-4F0C-BE38-0BC24F0D56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1254125"/>
              <a:ext cx="1147763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262 w 271"/>
                <a:gd name="T41" fmla="*/ 67 h 276"/>
                <a:gd name="T42" fmla="*/ 269 w 271"/>
                <a:gd name="T43" fmla="*/ 59 h 276"/>
                <a:gd name="T44" fmla="*/ 271 w 271"/>
                <a:gd name="T45" fmla="*/ 55 h 276"/>
                <a:gd name="T46" fmla="*/ 269 w 271"/>
                <a:gd name="T47" fmla="*/ 51 h 276"/>
                <a:gd name="T48" fmla="*/ 262 w 271"/>
                <a:gd name="T49" fmla="*/ 43 h 276"/>
                <a:gd name="T50" fmla="*/ 220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8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69" y="51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41">
              <a:extLst>
                <a:ext uri="{FF2B5EF4-FFF2-40B4-BE49-F238E27FC236}">
                  <a16:creationId xmlns:a16="http://schemas.microsoft.com/office/drawing/2014/main" xmlns="" id="{679066FA-AEEF-4CF6-B5A8-AD4EF713B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2">
              <a:extLst>
                <a:ext uri="{FF2B5EF4-FFF2-40B4-BE49-F238E27FC236}">
                  <a16:creationId xmlns:a16="http://schemas.microsoft.com/office/drawing/2014/main" xmlns="" id="{4778CB3C-3898-49B9-B248-B0BC3EB3B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3">
              <a:extLst>
                <a:ext uri="{FF2B5EF4-FFF2-40B4-BE49-F238E27FC236}">
                  <a16:creationId xmlns:a16="http://schemas.microsoft.com/office/drawing/2014/main" xmlns="" id="{16517646-78E7-4B87-85E2-D135381A04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5138" y="1254125"/>
              <a:ext cx="1149350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101 w 271"/>
                <a:gd name="T41" fmla="*/ 228 h 276"/>
                <a:gd name="T42" fmla="*/ 270 w 271"/>
                <a:gd name="T43" fmla="*/ 59 h 276"/>
                <a:gd name="T44" fmla="*/ 271 w 271"/>
                <a:gd name="T45" fmla="*/ 55 h 276"/>
                <a:gd name="T46" fmla="*/ 270 w 271"/>
                <a:gd name="T47" fmla="*/ 51 h 276"/>
                <a:gd name="T48" fmla="*/ 267 w 271"/>
                <a:gd name="T49" fmla="*/ 48 h 276"/>
                <a:gd name="T50" fmla="*/ 221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9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70" y="51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4">
              <a:extLst>
                <a:ext uri="{FF2B5EF4-FFF2-40B4-BE49-F238E27FC236}">
                  <a16:creationId xmlns:a16="http://schemas.microsoft.com/office/drawing/2014/main" xmlns="" id="{7BE4373A-FD25-4DE8-AF1F-3261D21FA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5">
              <a:extLst>
                <a:ext uri="{FF2B5EF4-FFF2-40B4-BE49-F238E27FC236}">
                  <a16:creationId xmlns:a16="http://schemas.microsoft.com/office/drawing/2014/main" xmlns="" id="{F0EA49C0-8F8B-4A8A-B66C-D6AE7BE51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6">
              <a:extLst>
                <a:ext uri="{FF2B5EF4-FFF2-40B4-BE49-F238E27FC236}">
                  <a16:creationId xmlns:a16="http://schemas.microsoft.com/office/drawing/2014/main" xmlns="" id="{4BB93E87-1C23-4139-8B25-A343E61C25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75" y="1254125"/>
              <a:ext cx="1169988" cy="1171575"/>
            </a:xfrm>
            <a:custGeom>
              <a:avLst/>
              <a:gdLst>
                <a:gd name="T0" fmla="*/ 55 w 276"/>
                <a:gd name="T1" fmla="*/ 261 h 276"/>
                <a:gd name="T2" fmla="*/ 15 w 276"/>
                <a:gd name="T3" fmla="*/ 221 h 276"/>
                <a:gd name="T4" fmla="*/ 221 w 276"/>
                <a:gd name="T5" fmla="*/ 14 h 276"/>
                <a:gd name="T6" fmla="*/ 262 w 276"/>
                <a:gd name="T7" fmla="*/ 55 h 276"/>
                <a:gd name="T8" fmla="*/ 55 w 276"/>
                <a:gd name="T9" fmla="*/ 261 h 276"/>
                <a:gd name="T10" fmla="*/ 221 w 276"/>
                <a:gd name="T11" fmla="*/ 0 h 276"/>
                <a:gd name="T12" fmla="*/ 217 w 276"/>
                <a:gd name="T13" fmla="*/ 2 h 276"/>
                <a:gd name="T14" fmla="*/ 2 w 276"/>
                <a:gd name="T15" fmla="*/ 217 h 276"/>
                <a:gd name="T16" fmla="*/ 2 w 276"/>
                <a:gd name="T17" fmla="*/ 225 h 276"/>
                <a:gd name="T18" fmla="*/ 41 w 276"/>
                <a:gd name="T19" fmla="*/ 264 h 276"/>
                <a:gd name="T20" fmla="*/ 51 w 276"/>
                <a:gd name="T21" fmla="*/ 274 h 276"/>
                <a:gd name="T22" fmla="*/ 55 w 276"/>
                <a:gd name="T23" fmla="*/ 276 h 276"/>
                <a:gd name="T24" fmla="*/ 55 w 276"/>
                <a:gd name="T25" fmla="*/ 276 h 276"/>
                <a:gd name="T26" fmla="*/ 56 w 276"/>
                <a:gd name="T27" fmla="*/ 276 h 276"/>
                <a:gd name="T28" fmla="*/ 60 w 276"/>
                <a:gd name="T29" fmla="*/ 274 h 276"/>
                <a:gd name="T30" fmla="*/ 60 w 276"/>
                <a:gd name="T31" fmla="*/ 274 h 276"/>
                <a:gd name="T32" fmla="*/ 70 w 276"/>
                <a:gd name="T33" fmla="*/ 264 h 276"/>
                <a:gd name="T34" fmla="*/ 106 w 276"/>
                <a:gd name="T35" fmla="*/ 228 h 276"/>
                <a:gd name="T36" fmla="*/ 275 w 276"/>
                <a:gd name="T37" fmla="*/ 59 h 276"/>
                <a:gd name="T38" fmla="*/ 276 w 276"/>
                <a:gd name="T39" fmla="*/ 55 h 276"/>
                <a:gd name="T40" fmla="*/ 275 w 276"/>
                <a:gd name="T41" fmla="*/ 51 h 276"/>
                <a:gd name="T42" fmla="*/ 272 w 276"/>
                <a:gd name="T43" fmla="*/ 48 h 276"/>
                <a:gd name="T44" fmla="*/ 226 w 276"/>
                <a:gd name="T45" fmla="*/ 2 h 276"/>
                <a:gd name="T46" fmla="*/ 221 w 276"/>
                <a:gd name="T4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6" h="276">
                  <a:moveTo>
                    <a:pt x="55" y="261"/>
                  </a:moveTo>
                  <a:cubicBezTo>
                    <a:pt x="15" y="221"/>
                    <a:pt x="15" y="221"/>
                    <a:pt x="15" y="221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62" y="55"/>
                    <a:pt x="262" y="55"/>
                    <a:pt x="262" y="55"/>
                  </a:cubicBezTo>
                  <a:cubicBezTo>
                    <a:pt x="55" y="261"/>
                    <a:pt x="55" y="261"/>
                    <a:pt x="55" y="261"/>
                  </a:cubicBezTo>
                  <a:moveTo>
                    <a:pt x="221" y="0"/>
                  </a:moveTo>
                  <a:cubicBezTo>
                    <a:pt x="220" y="0"/>
                    <a:pt x="218" y="0"/>
                    <a:pt x="217" y="2"/>
                  </a:cubicBezTo>
                  <a:cubicBezTo>
                    <a:pt x="2" y="217"/>
                    <a:pt x="2" y="217"/>
                    <a:pt x="2" y="217"/>
                  </a:cubicBezTo>
                  <a:cubicBezTo>
                    <a:pt x="0" y="219"/>
                    <a:pt x="0" y="223"/>
                    <a:pt x="2" y="22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51" y="274"/>
                    <a:pt x="51" y="274"/>
                    <a:pt x="51" y="274"/>
                  </a:cubicBezTo>
                  <a:cubicBezTo>
                    <a:pt x="52" y="275"/>
                    <a:pt x="54" y="276"/>
                    <a:pt x="55" y="276"/>
                  </a:cubicBezTo>
                  <a:cubicBezTo>
                    <a:pt x="55" y="276"/>
                    <a:pt x="55" y="276"/>
                    <a:pt x="55" y="276"/>
                  </a:cubicBezTo>
                  <a:cubicBezTo>
                    <a:pt x="55" y="276"/>
                    <a:pt x="55" y="276"/>
                    <a:pt x="56" y="276"/>
                  </a:cubicBezTo>
                  <a:cubicBezTo>
                    <a:pt x="57" y="276"/>
                    <a:pt x="59" y="275"/>
                    <a:pt x="60" y="274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106" y="228"/>
                    <a:pt x="106" y="228"/>
                    <a:pt x="106" y="228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6" y="58"/>
                    <a:pt x="276" y="56"/>
                    <a:pt x="276" y="55"/>
                  </a:cubicBezTo>
                  <a:cubicBezTo>
                    <a:pt x="276" y="53"/>
                    <a:pt x="276" y="52"/>
                    <a:pt x="275" y="5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0"/>
                    <a:pt x="223" y="0"/>
                    <a:pt x="22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347">
              <a:extLst>
                <a:ext uri="{FF2B5EF4-FFF2-40B4-BE49-F238E27FC236}">
                  <a16:creationId xmlns:a16="http://schemas.microsoft.com/office/drawing/2014/main" xmlns="" id="{522D373B-BD94-44FC-A078-04EACC0EA8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348">
              <a:extLst>
                <a:ext uri="{FF2B5EF4-FFF2-40B4-BE49-F238E27FC236}">
                  <a16:creationId xmlns:a16="http://schemas.microsoft.com/office/drawing/2014/main" xmlns="" id="{1140C729-8B68-4983-ABB6-E3F734B5A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9">
              <a:extLst>
                <a:ext uri="{FF2B5EF4-FFF2-40B4-BE49-F238E27FC236}">
                  <a16:creationId xmlns:a16="http://schemas.microsoft.com/office/drawing/2014/main" xmlns="" id="{5BD9362B-EA41-4F2D-841C-7DF23EE3A1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3050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50">
              <a:extLst>
                <a:ext uri="{FF2B5EF4-FFF2-40B4-BE49-F238E27FC236}">
                  <a16:creationId xmlns:a16="http://schemas.microsoft.com/office/drawing/2014/main" xmlns="" id="{2F32B2E9-8A76-4F7D-9CDB-922911672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51">
              <a:extLst>
                <a:ext uri="{FF2B5EF4-FFF2-40B4-BE49-F238E27FC236}">
                  <a16:creationId xmlns:a16="http://schemas.microsoft.com/office/drawing/2014/main" xmlns="" id="{6BBFCF3A-756E-474F-AC87-B443EF3F9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52">
              <a:extLst>
                <a:ext uri="{FF2B5EF4-FFF2-40B4-BE49-F238E27FC236}">
                  <a16:creationId xmlns:a16="http://schemas.microsoft.com/office/drawing/2014/main" xmlns="" id="{953664D5-A203-4EC7-B39F-4808B68B4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6738" y="3201988"/>
              <a:ext cx="322263" cy="1341438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69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4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4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2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353">
              <a:extLst>
                <a:ext uri="{FF2B5EF4-FFF2-40B4-BE49-F238E27FC236}">
                  <a16:creationId xmlns:a16="http://schemas.microsoft.com/office/drawing/2014/main" xmlns="" id="{A43EF173-9F4D-4604-B1A8-388C69ACA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354">
              <a:extLst>
                <a:ext uri="{FF2B5EF4-FFF2-40B4-BE49-F238E27FC236}">
                  <a16:creationId xmlns:a16="http://schemas.microsoft.com/office/drawing/2014/main" xmlns="" id="{D439DA7D-0E02-47A6-8E30-2C347BF67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5">
              <a:extLst>
                <a:ext uri="{FF2B5EF4-FFF2-40B4-BE49-F238E27FC236}">
                  <a16:creationId xmlns:a16="http://schemas.microsoft.com/office/drawing/2014/main" xmlns="" id="{6E363A24-FEC0-4472-9AE3-B4CCAF51DD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2013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356">
              <a:extLst>
                <a:ext uri="{FF2B5EF4-FFF2-40B4-BE49-F238E27FC236}">
                  <a16:creationId xmlns:a16="http://schemas.microsoft.com/office/drawing/2014/main" xmlns="" id="{1DB25AEF-0B56-49A0-9BAC-331C7C63A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357">
              <a:extLst>
                <a:ext uri="{FF2B5EF4-FFF2-40B4-BE49-F238E27FC236}">
                  <a16:creationId xmlns:a16="http://schemas.microsoft.com/office/drawing/2014/main" xmlns="" id="{7F91C43E-01BA-4805-A841-CC3EAD026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8">
              <a:extLst>
                <a:ext uri="{FF2B5EF4-FFF2-40B4-BE49-F238E27FC236}">
                  <a16:creationId xmlns:a16="http://schemas.microsoft.com/office/drawing/2014/main" xmlns="" id="{D4C8837E-E4FC-4F98-A04D-AE098E8C02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570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359">
              <a:extLst>
                <a:ext uri="{FF2B5EF4-FFF2-40B4-BE49-F238E27FC236}">
                  <a16:creationId xmlns:a16="http://schemas.microsoft.com/office/drawing/2014/main" xmlns="" id="{9D0225BE-C777-4819-B5B1-D88A8D7A0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360">
              <a:extLst>
                <a:ext uri="{FF2B5EF4-FFF2-40B4-BE49-F238E27FC236}">
                  <a16:creationId xmlns:a16="http://schemas.microsoft.com/office/drawing/2014/main" xmlns="" id="{CFE8229A-AC40-4DEB-8D82-075D4B5D86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61">
              <a:extLst>
                <a:ext uri="{FF2B5EF4-FFF2-40B4-BE49-F238E27FC236}">
                  <a16:creationId xmlns:a16="http://schemas.microsoft.com/office/drawing/2014/main" xmlns="" id="{F95DACDE-D8FA-4860-BC77-3E63D2928B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7800" y="3201988"/>
              <a:ext cx="342900" cy="1341438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 w 81"/>
                <a:gd name="T19" fmla="*/ 0 h 316"/>
                <a:gd name="T20" fmla="*/ 6 w 81"/>
                <a:gd name="T21" fmla="*/ 0 h 316"/>
                <a:gd name="T22" fmla="*/ 2 w 81"/>
                <a:gd name="T23" fmla="*/ 2 h 316"/>
                <a:gd name="T24" fmla="*/ 0 w 81"/>
                <a:gd name="T25" fmla="*/ 6 h 316"/>
                <a:gd name="T26" fmla="*/ 0 w 81"/>
                <a:gd name="T27" fmla="*/ 310 h 316"/>
                <a:gd name="T28" fmla="*/ 2 w 81"/>
                <a:gd name="T29" fmla="*/ 314 h 316"/>
                <a:gd name="T30" fmla="*/ 6 w 81"/>
                <a:gd name="T31" fmla="*/ 316 h 316"/>
                <a:gd name="T32" fmla="*/ 6 w 81"/>
                <a:gd name="T33" fmla="*/ 316 h 316"/>
                <a:gd name="T34" fmla="*/ 75 w 81"/>
                <a:gd name="T35" fmla="*/ 316 h 316"/>
                <a:gd name="T36" fmla="*/ 80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304 h 316"/>
                <a:gd name="T54" fmla="*/ 81 w 81"/>
                <a:gd name="T55" fmla="*/ 6 h 316"/>
                <a:gd name="T56" fmla="*/ 80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7" y="316"/>
                    <a:pt x="78" y="316"/>
                    <a:pt x="80" y="314"/>
                  </a:cubicBezTo>
                  <a:cubicBezTo>
                    <a:pt x="81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04"/>
                    <a:pt x="81" y="304"/>
                    <a:pt x="81" y="304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1" y="3"/>
                    <a:pt x="80" y="2"/>
                  </a:cubicBezTo>
                  <a:cubicBezTo>
                    <a:pt x="78" y="1"/>
                    <a:pt x="77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362">
              <a:extLst>
                <a:ext uri="{FF2B5EF4-FFF2-40B4-BE49-F238E27FC236}">
                  <a16:creationId xmlns:a16="http://schemas.microsoft.com/office/drawing/2014/main" xmlns="" id="{AD1B2B2A-5E05-433B-B89F-AB99897C08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363">
              <a:extLst>
                <a:ext uri="{FF2B5EF4-FFF2-40B4-BE49-F238E27FC236}">
                  <a16:creationId xmlns:a16="http://schemas.microsoft.com/office/drawing/2014/main" xmlns="" id="{F6B7E621-2DA4-405D-A528-AF193113BF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64">
              <a:extLst>
                <a:ext uri="{FF2B5EF4-FFF2-40B4-BE49-F238E27FC236}">
                  <a16:creationId xmlns:a16="http://schemas.microsoft.com/office/drawing/2014/main" xmlns="" id="{503C5505-1701-4356-AFBB-85D4A69E7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3201988"/>
              <a:ext cx="233363" cy="1341438"/>
            </a:xfrm>
            <a:custGeom>
              <a:avLst/>
              <a:gdLst>
                <a:gd name="T0" fmla="*/ 12 w 55"/>
                <a:gd name="T1" fmla="*/ 304 h 316"/>
                <a:gd name="T2" fmla="*/ 12 w 55"/>
                <a:gd name="T3" fmla="*/ 12 h 316"/>
                <a:gd name="T4" fmla="*/ 49 w 55"/>
                <a:gd name="T5" fmla="*/ 12 h 316"/>
                <a:gd name="T6" fmla="*/ 49 w 55"/>
                <a:gd name="T7" fmla="*/ 304 h 316"/>
                <a:gd name="T8" fmla="*/ 12 w 55"/>
                <a:gd name="T9" fmla="*/ 304 h 316"/>
                <a:gd name="T10" fmla="*/ 55 w 55"/>
                <a:gd name="T11" fmla="*/ 0 h 316"/>
                <a:gd name="T12" fmla="*/ 6 w 55"/>
                <a:gd name="T13" fmla="*/ 0 h 316"/>
                <a:gd name="T14" fmla="*/ 2 w 55"/>
                <a:gd name="T15" fmla="*/ 2 h 316"/>
                <a:gd name="T16" fmla="*/ 0 w 55"/>
                <a:gd name="T17" fmla="*/ 6 h 316"/>
                <a:gd name="T18" fmla="*/ 0 w 55"/>
                <a:gd name="T19" fmla="*/ 304 h 316"/>
                <a:gd name="T20" fmla="*/ 0 w 55"/>
                <a:gd name="T21" fmla="*/ 310 h 316"/>
                <a:gd name="T22" fmla="*/ 2 w 55"/>
                <a:gd name="T23" fmla="*/ 314 h 316"/>
                <a:gd name="T24" fmla="*/ 6 w 55"/>
                <a:gd name="T25" fmla="*/ 316 h 316"/>
                <a:gd name="T26" fmla="*/ 55 w 55"/>
                <a:gd name="T27" fmla="*/ 316 h 316"/>
                <a:gd name="T28" fmla="*/ 55 w 55"/>
                <a:gd name="T29" fmla="*/ 316 h 316"/>
                <a:gd name="T30" fmla="*/ 50 w 55"/>
                <a:gd name="T31" fmla="*/ 314 h 316"/>
                <a:gd name="T32" fmla="*/ 49 w 55"/>
                <a:gd name="T33" fmla="*/ 310 h 316"/>
                <a:gd name="T34" fmla="*/ 49 w 55"/>
                <a:gd name="T35" fmla="*/ 6 h 316"/>
                <a:gd name="T36" fmla="*/ 50 w 55"/>
                <a:gd name="T37" fmla="*/ 2 h 316"/>
                <a:gd name="T38" fmla="*/ 55 w 5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5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3" y="316"/>
                    <a:pt x="51" y="316"/>
                    <a:pt x="50" y="314"/>
                  </a:cubicBezTo>
                  <a:cubicBezTo>
                    <a:pt x="49" y="313"/>
                    <a:pt x="49" y="312"/>
                    <a:pt x="49" y="31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3"/>
                    <a:pt x="50" y="2"/>
                  </a:cubicBezTo>
                  <a:cubicBezTo>
                    <a:pt x="51" y="1"/>
                    <a:pt x="53" y="0"/>
                    <a:pt x="5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365">
              <a:extLst>
                <a:ext uri="{FF2B5EF4-FFF2-40B4-BE49-F238E27FC236}">
                  <a16:creationId xmlns:a16="http://schemas.microsoft.com/office/drawing/2014/main" xmlns="" id="{96C7590B-E04E-48B9-A7FA-2EA696D0E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366">
              <a:extLst>
                <a:ext uri="{FF2B5EF4-FFF2-40B4-BE49-F238E27FC236}">
                  <a16:creationId xmlns:a16="http://schemas.microsoft.com/office/drawing/2014/main" xmlns="" id="{29ECC27A-846D-461B-9795-E4B1A7A2F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7">
              <a:extLst>
                <a:ext uri="{FF2B5EF4-FFF2-40B4-BE49-F238E27FC236}">
                  <a16:creationId xmlns:a16="http://schemas.microsoft.com/office/drawing/2014/main" xmlns="" id="{46E461E4-BA83-4D8A-8C16-ABB395284A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03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368">
              <a:extLst>
                <a:ext uri="{FF2B5EF4-FFF2-40B4-BE49-F238E27FC236}">
                  <a16:creationId xmlns:a16="http://schemas.microsoft.com/office/drawing/2014/main" xmlns="" id="{71BD16DE-D9C5-48C8-83BC-A6C8C7A58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369">
              <a:extLst>
                <a:ext uri="{FF2B5EF4-FFF2-40B4-BE49-F238E27FC236}">
                  <a16:creationId xmlns:a16="http://schemas.microsoft.com/office/drawing/2014/main" xmlns="" id="{067DF200-288D-497F-8118-E771A4DD9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70">
              <a:extLst>
                <a:ext uri="{FF2B5EF4-FFF2-40B4-BE49-F238E27FC236}">
                  <a16:creationId xmlns:a16="http://schemas.microsoft.com/office/drawing/2014/main" xmlns="" id="{4CD3D419-DC91-437C-82E7-A3EB1D7DEB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371">
              <a:extLst>
                <a:ext uri="{FF2B5EF4-FFF2-40B4-BE49-F238E27FC236}">
                  <a16:creationId xmlns:a16="http://schemas.microsoft.com/office/drawing/2014/main" xmlns="" id="{D839FF8C-A2BB-4D80-992C-623A3EBE97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372">
              <a:extLst>
                <a:ext uri="{FF2B5EF4-FFF2-40B4-BE49-F238E27FC236}">
                  <a16:creationId xmlns:a16="http://schemas.microsoft.com/office/drawing/2014/main" xmlns="" id="{5C18A533-51CE-471D-882E-16042C85A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73">
              <a:extLst>
                <a:ext uri="{FF2B5EF4-FFF2-40B4-BE49-F238E27FC236}">
                  <a16:creationId xmlns:a16="http://schemas.microsoft.com/office/drawing/2014/main" xmlns="" id="{50CA51DB-DBF1-4BC4-8D54-9FFB419CBD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2 w 75"/>
                <a:gd name="T15" fmla="*/ 2 h 316"/>
                <a:gd name="T16" fmla="*/ 0 w 75"/>
                <a:gd name="T17" fmla="*/ 6 h 316"/>
                <a:gd name="T18" fmla="*/ 0 w 75"/>
                <a:gd name="T19" fmla="*/ 308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75 w 75"/>
                <a:gd name="T27" fmla="*/ 316 h 316"/>
                <a:gd name="T28" fmla="*/ 75 w 75"/>
                <a:gd name="T29" fmla="*/ 316 h 316"/>
                <a:gd name="T30" fmla="*/ 71 w 75"/>
                <a:gd name="T31" fmla="*/ 315 h 316"/>
                <a:gd name="T32" fmla="*/ 69 w 75"/>
                <a:gd name="T33" fmla="*/ 310 h 316"/>
                <a:gd name="T34" fmla="*/ 69 w 75"/>
                <a:gd name="T35" fmla="*/ 6 h 316"/>
                <a:gd name="T36" fmla="*/ 71 w 75"/>
                <a:gd name="T37" fmla="*/ 2 h 316"/>
                <a:gd name="T38" fmla="*/ 75 w 7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2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374">
              <a:extLst>
                <a:ext uri="{FF2B5EF4-FFF2-40B4-BE49-F238E27FC236}">
                  <a16:creationId xmlns:a16="http://schemas.microsoft.com/office/drawing/2014/main" xmlns="" id="{B6DFDE15-953A-4774-BEC0-952339ACFF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375">
              <a:extLst>
                <a:ext uri="{FF2B5EF4-FFF2-40B4-BE49-F238E27FC236}">
                  <a16:creationId xmlns:a16="http://schemas.microsoft.com/office/drawing/2014/main" xmlns="" id="{14D35746-54EE-4C43-AF0D-4E5C6EFB0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76">
              <a:extLst>
                <a:ext uri="{FF2B5EF4-FFF2-40B4-BE49-F238E27FC236}">
                  <a16:creationId xmlns:a16="http://schemas.microsoft.com/office/drawing/2014/main" xmlns="" id="{63354F36-D1F3-4629-9C15-65C8BEF41D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1068388"/>
              <a:ext cx="198438" cy="1339850"/>
            </a:xfrm>
            <a:custGeom>
              <a:avLst/>
              <a:gdLst>
                <a:gd name="T0" fmla="*/ 47 w 47"/>
                <a:gd name="T1" fmla="*/ 310 h 316"/>
                <a:gd name="T2" fmla="*/ 47 w 47"/>
                <a:gd name="T3" fmla="*/ 310 h 316"/>
                <a:gd name="T4" fmla="*/ 47 w 47"/>
                <a:gd name="T5" fmla="*/ 310 h 316"/>
                <a:gd name="T6" fmla="*/ 12 w 47"/>
                <a:gd name="T7" fmla="*/ 304 h 316"/>
                <a:gd name="T8" fmla="*/ 12 w 47"/>
                <a:gd name="T9" fmla="*/ 12 h 316"/>
                <a:gd name="T10" fmla="*/ 35 w 47"/>
                <a:gd name="T11" fmla="*/ 12 h 316"/>
                <a:gd name="T12" fmla="*/ 35 w 47"/>
                <a:gd name="T13" fmla="*/ 304 h 316"/>
                <a:gd name="T14" fmla="*/ 12 w 47"/>
                <a:gd name="T15" fmla="*/ 304 h 316"/>
                <a:gd name="T16" fmla="*/ 41 w 47"/>
                <a:gd name="T17" fmla="*/ 0 h 316"/>
                <a:gd name="T18" fmla="*/ 6 w 47"/>
                <a:gd name="T19" fmla="*/ 0 h 316"/>
                <a:gd name="T20" fmla="*/ 2 w 47"/>
                <a:gd name="T21" fmla="*/ 2 h 316"/>
                <a:gd name="T22" fmla="*/ 0 w 47"/>
                <a:gd name="T23" fmla="*/ 6 h 316"/>
                <a:gd name="T24" fmla="*/ 0 w 47"/>
                <a:gd name="T25" fmla="*/ 234 h 316"/>
                <a:gd name="T26" fmla="*/ 6 w 47"/>
                <a:gd name="T27" fmla="*/ 234 h 316"/>
                <a:gd name="T28" fmla="*/ 10 w 47"/>
                <a:gd name="T29" fmla="*/ 235 h 316"/>
                <a:gd name="T30" fmla="*/ 12 w 47"/>
                <a:gd name="T31" fmla="*/ 240 h 316"/>
                <a:gd name="T32" fmla="*/ 12 w 47"/>
                <a:gd name="T33" fmla="*/ 309 h 316"/>
                <a:gd name="T34" fmla="*/ 10 w 47"/>
                <a:gd name="T35" fmla="*/ 313 h 316"/>
                <a:gd name="T36" fmla="*/ 6 w 47"/>
                <a:gd name="T37" fmla="*/ 315 h 316"/>
                <a:gd name="T38" fmla="*/ 2 w 47"/>
                <a:gd name="T39" fmla="*/ 315 h 316"/>
                <a:gd name="T40" fmla="*/ 6 w 47"/>
                <a:gd name="T41" fmla="*/ 316 h 316"/>
                <a:gd name="T42" fmla="*/ 41 w 47"/>
                <a:gd name="T43" fmla="*/ 316 h 316"/>
                <a:gd name="T44" fmla="*/ 45 w 47"/>
                <a:gd name="T45" fmla="*/ 315 h 316"/>
                <a:gd name="T46" fmla="*/ 47 w 47"/>
                <a:gd name="T47" fmla="*/ 310 h 316"/>
                <a:gd name="T48" fmla="*/ 41 w 47"/>
                <a:gd name="T49" fmla="*/ 310 h 316"/>
                <a:gd name="T50" fmla="*/ 41 w 47"/>
                <a:gd name="T51" fmla="*/ 304 h 316"/>
                <a:gd name="T52" fmla="*/ 41 w 47"/>
                <a:gd name="T53" fmla="*/ 310 h 316"/>
                <a:gd name="T54" fmla="*/ 47 w 47"/>
                <a:gd name="T55" fmla="*/ 310 h 316"/>
                <a:gd name="T56" fmla="*/ 47 w 47"/>
                <a:gd name="T57" fmla="*/ 310 h 316"/>
                <a:gd name="T58" fmla="*/ 47 w 47"/>
                <a:gd name="T59" fmla="*/ 310 h 316"/>
                <a:gd name="T60" fmla="*/ 47 w 47"/>
                <a:gd name="T61" fmla="*/ 308 h 316"/>
                <a:gd name="T62" fmla="*/ 47 w 47"/>
                <a:gd name="T63" fmla="*/ 6 h 316"/>
                <a:gd name="T64" fmla="*/ 45 w 47"/>
                <a:gd name="T65" fmla="*/ 2 h 316"/>
                <a:gd name="T66" fmla="*/ 41 w 47"/>
                <a:gd name="T6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316">
                  <a:moveTo>
                    <a:pt x="47" y="310"/>
                  </a:move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304"/>
                    <a:pt x="35" y="304"/>
                    <a:pt x="35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4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7" y="234"/>
                    <a:pt x="9" y="234"/>
                    <a:pt x="10" y="235"/>
                  </a:cubicBezTo>
                  <a:cubicBezTo>
                    <a:pt x="11" y="237"/>
                    <a:pt x="12" y="238"/>
                    <a:pt x="12" y="240"/>
                  </a:cubicBezTo>
                  <a:cubicBezTo>
                    <a:pt x="12" y="309"/>
                    <a:pt x="12" y="309"/>
                    <a:pt x="12" y="309"/>
                  </a:cubicBezTo>
                  <a:cubicBezTo>
                    <a:pt x="12" y="310"/>
                    <a:pt x="11" y="312"/>
                    <a:pt x="10" y="313"/>
                  </a:cubicBezTo>
                  <a:cubicBezTo>
                    <a:pt x="9" y="314"/>
                    <a:pt x="7" y="315"/>
                    <a:pt x="6" y="315"/>
                  </a:cubicBezTo>
                  <a:cubicBezTo>
                    <a:pt x="2" y="315"/>
                    <a:pt x="2" y="315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41" y="316"/>
                    <a:pt x="41" y="316"/>
                    <a:pt x="41" y="316"/>
                  </a:cubicBezTo>
                  <a:cubicBezTo>
                    <a:pt x="42" y="316"/>
                    <a:pt x="44" y="316"/>
                    <a:pt x="45" y="315"/>
                  </a:cubicBezTo>
                  <a:cubicBezTo>
                    <a:pt x="46" y="314"/>
                    <a:pt x="47" y="312"/>
                    <a:pt x="47" y="310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6" y="3"/>
                    <a:pt x="45" y="2"/>
                  </a:cubicBezTo>
                  <a:cubicBezTo>
                    <a:pt x="44" y="1"/>
                    <a:pt x="42" y="0"/>
                    <a:pt x="4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77">
              <a:extLst>
                <a:ext uri="{FF2B5EF4-FFF2-40B4-BE49-F238E27FC236}">
                  <a16:creationId xmlns:a16="http://schemas.microsoft.com/office/drawing/2014/main" xmlns="" id="{38F11AB8-9166-4DAA-B7C8-1B8041EA2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78">
              <a:extLst>
                <a:ext uri="{FF2B5EF4-FFF2-40B4-BE49-F238E27FC236}">
                  <a16:creationId xmlns:a16="http://schemas.microsoft.com/office/drawing/2014/main" xmlns="" id="{A78310DB-E7E6-4176-BE6F-C81370E00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79">
              <a:extLst>
                <a:ext uri="{FF2B5EF4-FFF2-40B4-BE49-F238E27FC236}">
                  <a16:creationId xmlns:a16="http://schemas.microsoft.com/office/drawing/2014/main" xmlns="" id="{05D71905-8C00-44C6-9CD5-C17D41E54A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3800" y="1912938"/>
              <a:ext cx="1338263" cy="152400"/>
            </a:xfrm>
            <a:custGeom>
              <a:avLst/>
              <a:gdLst>
                <a:gd name="T0" fmla="*/ 31 w 316"/>
                <a:gd name="T1" fmla="*/ 35 h 36"/>
                <a:gd name="T2" fmla="*/ 24 w 316"/>
                <a:gd name="T3" fmla="*/ 35 h 36"/>
                <a:gd name="T4" fmla="*/ 28 w 316"/>
                <a:gd name="T5" fmla="*/ 36 h 36"/>
                <a:gd name="T6" fmla="*/ 31 w 316"/>
                <a:gd name="T7" fmla="*/ 35 h 36"/>
                <a:gd name="T8" fmla="*/ 310 w 316"/>
                <a:gd name="T9" fmla="*/ 0 h 36"/>
                <a:gd name="T10" fmla="*/ 6 w 316"/>
                <a:gd name="T11" fmla="*/ 0 h 36"/>
                <a:gd name="T12" fmla="*/ 2 w 316"/>
                <a:gd name="T13" fmla="*/ 2 h 36"/>
                <a:gd name="T14" fmla="*/ 0 w 316"/>
                <a:gd name="T15" fmla="*/ 6 h 36"/>
                <a:gd name="T16" fmla="*/ 0 w 316"/>
                <a:gd name="T17" fmla="*/ 35 h 36"/>
                <a:gd name="T18" fmla="*/ 12 w 316"/>
                <a:gd name="T19" fmla="*/ 35 h 36"/>
                <a:gd name="T20" fmla="*/ 12 w 316"/>
                <a:gd name="T21" fmla="*/ 12 h 36"/>
                <a:gd name="T22" fmla="*/ 304 w 316"/>
                <a:gd name="T23" fmla="*/ 12 h 36"/>
                <a:gd name="T24" fmla="*/ 304 w 316"/>
                <a:gd name="T25" fmla="*/ 35 h 36"/>
                <a:gd name="T26" fmla="*/ 316 w 316"/>
                <a:gd name="T27" fmla="*/ 35 h 36"/>
                <a:gd name="T28" fmla="*/ 316 w 316"/>
                <a:gd name="T29" fmla="*/ 6 h 36"/>
                <a:gd name="T30" fmla="*/ 314 w 316"/>
                <a:gd name="T31" fmla="*/ 2 h 36"/>
                <a:gd name="T32" fmla="*/ 310 w 316"/>
                <a:gd name="T3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" h="36">
                  <a:moveTo>
                    <a:pt x="31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5" y="35"/>
                    <a:pt x="27" y="35"/>
                    <a:pt x="28" y="36"/>
                  </a:cubicBezTo>
                  <a:cubicBezTo>
                    <a:pt x="29" y="35"/>
                    <a:pt x="30" y="35"/>
                    <a:pt x="31" y="35"/>
                  </a:cubicBezTo>
                  <a:moveTo>
                    <a:pt x="31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35"/>
                    <a:pt x="304" y="35"/>
                    <a:pt x="304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2"/>
                  </a:cubicBezTo>
                  <a:cubicBezTo>
                    <a:pt x="313" y="1"/>
                    <a:pt x="312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380">
              <a:extLst>
                <a:ext uri="{FF2B5EF4-FFF2-40B4-BE49-F238E27FC236}">
                  <a16:creationId xmlns:a16="http://schemas.microsoft.com/office/drawing/2014/main" xmlns="" id="{E3D0EC43-8419-4A42-A687-9FE27FFB3F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381">
              <a:extLst>
                <a:ext uri="{FF2B5EF4-FFF2-40B4-BE49-F238E27FC236}">
                  <a16:creationId xmlns:a16="http://schemas.microsoft.com/office/drawing/2014/main" xmlns="" id="{F0D25916-74C8-40A4-A095-7FD4FE13A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82">
              <a:extLst>
                <a:ext uri="{FF2B5EF4-FFF2-40B4-BE49-F238E27FC236}">
                  <a16:creationId xmlns:a16="http://schemas.microsoft.com/office/drawing/2014/main" xmlns="" id="{ACFC7912-C52D-4709-ADC0-F2524C59F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863" y="2060575"/>
              <a:ext cx="1330325" cy="344488"/>
            </a:xfrm>
            <a:custGeom>
              <a:avLst/>
              <a:gdLst>
                <a:gd name="T0" fmla="*/ 9 w 314"/>
                <a:gd name="T1" fmla="*/ 69 h 81"/>
                <a:gd name="T2" fmla="*/ 9 w 314"/>
                <a:gd name="T3" fmla="*/ 12 h 81"/>
                <a:gd name="T4" fmla="*/ 302 w 314"/>
                <a:gd name="T5" fmla="*/ 12 h 81"/>
                <a:gd name="T6" fmla="*/ 302 w 314"/>
                <a:gd name="T7" fmla="*/ 69 h 81"/>
                <a:gd name="T8" fmla="*/ 9 w 314"/>
                <a:gd name="T9" fmla="*/ 69 h 81"/>
                <a:gd name="T10" fmla="*/ 308 w 314"/>
                <a:gd name="T11" fmla="*/ 0 h 81"/>
                <a:gd name="T12" fmla="*/ 302 w 314"/>
                <a:gd name="T13" fmla="*/ 0 h 81"/>
                <a:gd name="T14" fmla="*/ 288 w 314"/>
                <a:gd name="T15" fmla="*/ 0 h 81"/>
                <a:gd name="T16" fmla="*/ 276 w 314"/>
                <a:gd name="T17" fmla="*/ 0 h 81"/>
                <a:gd name="T18" fmla="*/ 3 w 314"/>
                <a:gd name="T19" fmla="*/ 0 h 81"/>
                <a:gd name="T20" fmla="*/ 3 w 314"/>
                <a:gd name="T21" fmla="*/ 0 h 81"/>
                <a:gd name="T22" fmla="*/ 0 w 314"/>
                <a:gd name="T23" fmla="*/ 1 h 81"/>
                <a:gd name="T24" fmla="*/ 0 w 314"/>
                <a:gd name="T25" fmla="*/ 1 h 81"/>
                <a:gd name="T26" fmla="*/ 2 w 314"/>
                <a:gd name="T27" fmla="*/ 6 h 81"/>
                <a:gd name="T28" fmla="*/ 2 w 314"/>
                <a:gd name="T29" fmla="*/ 75 h 81"/>
                <a:gd name="T30" fmla="*/ 0 w 314"/>
                <a:gd name="T31" fmla="*/ 79 h 81"/>
                <a:gd name="T32" fmla="*/ 0 w 314"/>
                <a:gd name="T33" fmla="*/ 80 h 81"/>
                <a:gd name="T34" fmla="*/ 3 w 314"/>
                <a:gd name="T35" fmla="*/ 81 h 81"/>
                <a:gd name="T36" fmla="*/ 3 w 314"/>
                <a:gd name="T37" fmla="*/ 81 h 81"/>
                <a:gd name="T38" fmla="*/ 304 w 314"/>
                <a:gd name="T39" fmla="*/ 81 h 81"/>
                <a:gd name="T40" fmla="*/ 308 w 314"/>
                <a:gd name="T41" fmla="*/ 81 h 81"/>
                <a:gd name="T42" fmla="*/ 312 w 314"/>
                <a:gd name="T43" fmla="*/ 79 h 81"/>
                <a:gd name="T44" fmla="*/ 314 w 314"/>
                <a:gd name="T45" fmla="*/ 75 h 81"/>
                <a:gd name="T46" fmla="*/ 314 w 314"/>
                <a:gd name="T47" fmla="*/ 6 h 81"/>
                <a:gd name="T48" fmla="*/ 312 w 314"/>
                <a:gd name="T49" fmla="*/ 1 h 81"/>
                <a:gd name="T50" fmla="*/ 308 w 314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81">
                  <a:moveTo>
                    <a:pt x="9" y="69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69"/>
                    <a:pt x="302" y="69"/>
                    <a:pt x="302" y="69"/>
                  </a:cubicBezTo>
                  <a:cubicBezTo>
                    <a:pt x="9" y="69"/>
                    <a:pt x="9" y="69"/>
                    <a:pt x="9" y="69"/>
                  </a:cubicBezTo>
                  <a:moveTo>
                    <a:pt x="308" y="0"/>
                  </a:moveTo>
                  <a:cubicBezTo>
                    <a:pt x="302" y="0"/>
                    <a:pt x="302" y="0"/>
                    <a:pt x="302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4"/>
                    <a:pt x="2" y="6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6"/>
                    <a:pt x="1" y="78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1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04" y="81"/>
                    <a:pt x="304" y="81"/>
                    <a:pt x="304" y="81"/>
                  </a:cubicBezTo>
                  <a:cubicBezTo>
                    <a:pt x="308" y="81"/>
                    <a:pt x="308" y="81"/>
                    <a:pt x="308" y="81"/>
                  </a:cubicBezTo>
                  <a:cubicBezTo>
                    <a:pt x="309" y="81"/>
                    <a:pt x="311" y="80"/>
                    <a:pt x="312" y="79"/>
                  </a:cubicBezTo>
                  <a:cubicBezTo>
                    <a:pt x="313" y="78"/>
                    <a:pt x="314" y="76"/>
                    <a:pt x="314" y="75"/>
                  </a:cubicBezTo>
                  <a:cubicBezTo>
                    <a:pt x="314" y="6"/>
                    <a:pt x="314" y="6"/>
                    <a:pt x="314" y="6"/>
                  </a:cubicBezTo>
                  <a:cubicBezTo>
                    <a:pt x="314" y="4"/>
                    <a:pt x="313" y="3"/>
                    <a:pt x="312" y="1"/>
                  </a:cubicBezTo>
                  <a:cubicBezTo>
                    <a:pt x="311" y="0"/>
                    <a:pt x="309" y="0"/>
                    <a:pt x="30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383">
              <a:extLst>
                <a:ext uri="{FF2B5EF4-FFF2-40B4-BE49-F238E27FC236}">
                  <a16:creationId xmlns:a16="http://schemas.microsoft.com/office/drawing/2014/main" xmlns="" id="{96D9C29F-E07C-4D8F-B26B-060EBC6491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384">
              <a:extLst>
                <a:ext uri="{FF2B5EF4-FFF2-40B4-BE49-F238E27FC236}">
                  <a16:creationId xmlns:a16="http://schemas.microsoft.com/office/drawing/2014/main" xmlns="" id="{6A661904-BAF0-42E4-95B5-F4F4ECA5D2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85">
              <a:extLst>
                <a:ext uri="{FF2B5EF4-FFF2-40B4-BE49-F238E27FC236}">
                  <a16:creationId xmlns:a16="http://schemas.microsoft.com/office/drawing/2014/main" xmlns="" id="{CBF8934F-61D6-4F0B-8DCF-C6CCD78AA2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2060575"/>
              <a:ext cx="1339850" cy="344488"/>
            </a:xfrm>
            <a:custGeom>
              <a:avLst/>
              <a:gdLst>
                <a:gd name="T0" fmla="*/ 12 w 316"/>
                <a:gd name="T1" fmla="*/ 69 h 81"/>
                <a:gd name="T2" fmla="*/ 12 w 316"/>
                <a:gd name="T3" fmla="*/ 12 h 81"/>
                <a:gd name="T4" fmla="*/ 304 w 316"/>
                <a:gd name="T5" fmla="*/ 12 h 81"/>
                <a:gd name="T6" fmla="*/ 304 w 316"/>
                <a:gd name="T7" fmla="*/ 69 h 81"/>
                <a:gd name="T8" fmla="*/ 12 w 316"/>
                <a:gd name="T9" fmla="*/ 69 h 81"/>
                <a:gd name="T10" fmla="*/ 310 w 316"/>
                <a:gd name="T11" fmla="*/ 0 h 81"/>
                <a:gd name="T12" fmla="*/ 298 w 316"/>
                <a:gd name="T13" fmla="*/ 0 h 81"/>
                <a:gd name="T14" fmla="*/ 286 w 316"/>
                <a:gd name="T15" fmla="*/ 0 h 81"/>
                <a:gd name="T16" fmla="*/ 12 w 316"/>
                <a:gd name="T17" fmla="*/ 0 h 81"/>
                <a:gd name="T18" fmla="*/ 6 w 316"/>
                <a:gd name="T19" fmla="*/ 0 h 81"/>
                <a:gd name="T20" fmla="*/ 1 w 316"/>
                <a:gd name="T21" fmla="*/ 1 h 81"/>
                <a:gd name="T22" fmla="*/ 0 w 316"/>
                <a:gd name="T23" fmla="*/ 6 h 81"/>
                <a:gd name="T24" fmla="*/ 0 w 316"/>
                <a:gd name="T25" fmla="*/ 75 h 81"/>
                <a:gd name="T26" fmla="*/ 1 w 316"/>
                <a:gd name="T27" fmla="*/ 79 h 81"/>
                <a:gd name="T28" fmla="*/ 6 w 316"/>
                <a:gd name="T29" fmla="*/ 81 h 81"/>
                <a:gd name="T30" fmla="*/ 6 w 316"/>
                <a:gd name="T31" fmla="*/ 81 h 81"/>
                <a:gd name="T32" fmla="*/ 12 w 316"/>
                <a:gd name="T33" fmla="*/ 81 h 81"/>
                <a:gd name="T34" fmla="*/ 310 w 316"/>
                <a:gd name="T35" fmla="*/ 81 h 81"/>
                <a:gd name="T36" fmla="*/ 314 w 316"/>
                <a:gd name="T37" fmla="*/ 80 h 81"/>
                <a:gd name="T38" fmla="*/ 314 w 316"/>
                <a:gd name="T39" fmla="*/ 79 h 81"/>
                <a:gd name="T40" fmla="*/ 316 w 316"/>
                <a:gd name="T41" fmla="*/ 75 h 81"/>
                <a:gd name="T42" fmla="*/ 316 w 316"/>
                <a:gd name="T43" fmla="*/ 6 h 81"/>
                <a:gd name="T44" fmla="*/ 314 w 316"/>
                <a:gd name="T45" fmla="*/ 1 h 81"/>
                <a:gd name="T46" fmla="*/ 314 w 316"/>
                <a:gd name="T47" fmla="*/ 1 h 81"/>
                <a:gd name="T48" fmla="*/ 310 w 316"/>
                <a:gd name="T49" fmla="*/ 0 h 81"/>
                <a:gd name="T50" fmla="*/ 310 w 316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6" h="81">
                  <a:moveTo>
                    <a:pt x="12" y="6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69"/>
                    <a:pt x="304" y="69"/>
                    <a:pt x="304" y="69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310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8"/>
                    <a:pt x="1" y="79"/>
                  </a:cubicBezTo>
                  <a:cubicBezTo>
                    <a:pt x="3" y="80"/>
                    <a:pt x="4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310" y="81"/>
                    <a:pt x="310" y="81"/>
                    <a:pt x="310" y="81"/>
                  </a:cubicBezTo>
                  <a:cubicBezTo>
                    <a:pt x="311" y="81"/>
                    <a:pt x="313" y="80"/>
                    <a:pt x="314" y="80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5" y="78"/>
                    <a:pt x="316" y="76"/>
                    <a:pt x="316" y="7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1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13" y="0"/>
                    <a:pt x="311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386">
              <a:extLst>
                <a:ext uri="{FF2B5EF4-FFF2-40B4-BE49-F238E27FC236}">
                  <a16:creationId xmlns:a16="http://schemas.microsoft.com/office/drawing/2014/main" xmlns="" id="{52735FF8-9D88-43F6-AEA7-E691A93C5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387">
              <a:extLst>
                <a:ext uri="{FF2B5EF4-FFF2-40B4-BE49-F238E27FC236}">
                  <a16:creationId xmlns:a16="http://schemas.microsoft.com/office/drawing/2014/main" xmlns="" id="{9EE46C42-FA9B-45B9-A602-7D858F831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88">
              <a:extLst>
                <a:ext uri="{FF2B5EF4-FFF2-40B4-BE49-F238E27FC236}">
                  <a16:creationId xmlns:a16="http://schemas.microsoft.com/office/drawing/2014/main" xmlns="" id="{A6C192C8-4C7D-47E9-AEBF-94FAAF00B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5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389">
              <a:extLst>
                <a:ext uri="{FF2B5EF4-FFF2-40B4-BE49-F238E27FC236}">
                  <a16:creationId xmlns:a16="http://schemas.microsoft.com/office/drawing/2014/main" xmlns="" id="{96A43327-CDEC-4289-80AA-239068AF37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390">
              <a:extLst>
                <a:ext uri="{FF2B5EF4-FFF2-40B4-BE49-F238E27FC236}">
                  <a16:creationId xmlns:a16="http://schemas.microsoft.com/office/drawing/2014/main" xmlns="" id="{D6BA1404-BA78-4B6F-9EF2-BC9D40A416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91">
              <a:extLst>
                <a:ext uri="{FF2B5EF4-FFF2-40B4-BE49-F238E27FC236}">
                  <a16:creationId xmlns:a16="http://schemas.microsoft.com/office/drawing/2014/main" xmlns="" id="{866BACCE-10CD-4D0F-ACBD-7AE4A19F9B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1068388"/>
              <a:ext cx="322263" cy="1339850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70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5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5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5"/>
                  </a:cubicBezTo>
                  <a:cubicBezTo>
                    <a:pt x="70" y="314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5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392">
              <a:extLst>
                <a:ext uri="{FF2B5EF4-FFF2-40B4-BE49-F238E27FC236}">
                  <a16:creationId xmlns:a16="http://schemas.microsoft.com/office/drawing/2014/main" xmlns="" id="{260356C0-C8B6-4137-90A8-03E1D4A8CA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393">
              <a:extLst>
                <a:ext uri="{FF2B5EF4-FFF2-40B4-BE49-F238E27FC236}">
                  <a16:creationId xmlns:a16="http://schemas.microsoft.com/office/drawing/2014/main" xmlns="" id="{A071C38B-D293-41C0-954C-67BF3DB41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94">
              <a:extLst>
                <a:ext uri="{FF2B5EF4-FFF2-40B4-BE49-F238E27FC236}">
                  <a16:creationId xmlns:a16="http://schemas.microsoft.com/office/drawing/2014/main" xmlns="" id="{BAFFD5DA-8056-4058-942B-29781EDAA9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1068388"/>
              <a:ext cx="342900" cy="1339850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9 w 81"/>
                <a:gd name="T19" fmla="*/ 0 h 316"/>
                <a:gd name="T20" fmla="*/ 6 w 81"/>
                <a:gd name="T21" fmla="*/ 0 h 316"/>
                <a:gd name="T22" fmla="*/ 6 w 81"/>
                <a:gd name="T23" fmla="*/ 0 h 316"/>
                <a:gd name="T24" fmla="*/ 1 w 81"/>
                <a:gd name="T25" fmla="*/ 2 h 316"/>
                <a:gd name="T26" fmla="*/ 0 w 81"/>
                <a:gd name="T27" fmla="*/ 6 h 316"/>
                <a:gd name="T28" fmla="*/ 0 w 81"/>
                <a:gd name="T29" fmla="*/ 310 h 316"/>
                <a:gd name="T30" fmla="*/ 1 w 81"/>
                <a:gd name="T31" fmla="*/ 315 h 316"/>
                <a:gd name="T32" fmla="*/ 6 w 81"/>
                <a:gd name="T33" fmla="*/ 316 h 316"/>
                <a:gd name="T34" fmla="*/ 6 w 81"/>
                <a:gd name="T35" fmla="*/ 316 h 316"/>
                <a:gd name="T36" fmla="*/ 69 w 81"/>
                <a:gd name="T37" fmla="*/ 316 h 316"/>
                <a:gd name="T38" fmla="*/ 75 w 81"/>
                <a:gd name="T39" fmla="*/ 316 h 316"/>
                <a:gd name="T40" fmla="*/ 79 w 81"/>
                <a:gd name="T41" fmla="*/ 315 h 316"/>
                <a:gd name="T42" fmla="*/ 81 w 81"/>
                <a:gd name="T43" fmla="*/ 310 h 316"/>
                <a:gd name="T44" fmla="*/ 75 w 81"/>
                <a:gd name="T45" fmla="*/ 310 h 316"/>
                <a:gd name="T46" fmla="*/ 75 w 81"/>
                <a:gd name="T47" fmla="*/ 304 h 316"/>
                <a:gd name="T48" fmla="*/ 75 w 81"/>
                <a:gd name="T49" fmla="*/ 310 h 316"/>
                <a:gd name="T50" fmla="*/ 81 w 81"/>
                <a:gd name="T51" fmla="*/ 310 h 316"/>
                <a:gd name="T52" fmla="*/ 81 w 81"/>
                <a:gd name="T53" fmla="*/ 310 h 316"/>
                <a:gd name="T54" fmla="*/ 81 w 81"/>
                <a:gd name="T55" fmla="*/ 310 h 316"/>
                <a:gd name="T56" fmla="*/ 81 w 81"/>
                <a:gd name="T57" fmla="*/ 6 h 316"/>
                <a:gd name="T58" fmla="*/ 81 w 81"/>
                <a:gd name="T59" fmla="*/ 6 h 316"/>
                <a:gd name="T60" fmla="*/ 79 w 81"/>
                <a:gd name="T61" fmla="*/ 2 h 316"/>
                <a:gd name="T62" fmla="*/ 75 w 81"/>
                <a:gd name="T6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1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5"/>
                  </a:cubicBezTo>
                  <a:cubicBezTo>
                    <a:pt x="80" y="314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395">
              <a:extLst>
                <a:ext uri="{FF2B5EF4-FFF2-40B4-BE49-F238E27FC236}">
                  <a16:creationId xmlns:a16="http://schemas.microsoft.com/office/drawing/2014/main" xmlns="" id="{2DC24036-1BF6-49D7-AC1A-B8F80870A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396">
              <a:extLst>
                <a:ext uri="{FF2B5EF4-FFF2-40B4-BE49-F238E27FC236}">
                  <a16:creationId xmlns:a16="http://schemas.microsoft.com/office/drawing/2014/main" xmlns="" id="{E66B5AB5-E996-48F4-BEBA-564BD670A0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97">
              <a:extLst>
                <a:ext uri="{FF2B5EF4-FFF2-40B4-BE49-F238E27FC236}">
                  <a16:creationId xmlns:a16="http://schemas.microsoft.com/office/drawing/2014/main" xmlns="" id="{709A85B1-C95B-4098-A6F2-4FDAAA2B27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398">
              <a:extLst>
                <a:ext uri="{FF2B5EF4-FFF2-40B4-BE49-F238E27FC236}">
                  <a16:creationId xmlns:a16="http://schemas.microsoft.com/office/drawing/2014/main" xmlns="" id="{C3AC2E2F-9309-49BD-85C4-AC1B8066E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399">
              <a:extLst>
                <a:ext uri="{FF2B5EF4-FFF2-40B4-BE49-F238E27FC236}">
                  <a16:creationId xmlns:a16="http://schemas.microsoft.com/office/drawing/2014/main" xmlns="" id="{95E24EAA-6CA0-439F-AD3A-502B1258D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00">
              <a:extLst>
                <a:ext uri="{FF2B5EF4-FFF2-40B4-BE49-F238E27FC236}">
                  <a16:creationId xmlns:a16="http://schemas.microsoft.com/office/drawing/2014/main" xmlns="" id="{51AC52BB-500D-467B-A21F-FA13744BB2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3201988"/>
              <a:ext cx="322263" cy="1341438"/>
            </a:xfrm>
            <a:custGeom>
              <a:avLst/>
              <a:gdLst>
                <a:gd name="T0" fmla="*/ 6 w 76"/>
                <a:gd name="T1" fmla="*/ 310 h 316"/>
                <a:gd name="T2" fmla="*/ 6 w 76"/>
                <a:gd name="T3" fmla="*/ 310 h 316"/>
                <a:gd name="T4" fmla="*/ 6 w 76"/>
                <a:gd name="T5" fmla="*/ 304 h 316"/>
                <a:gd name="T6" fmla="*/ 6 w 76"/>
                <a:gd name="T7" fmla="*/ 310 h 316"/>
                <a:gd name="T8" fmla="*/ 12 w 76"/>
                <a:gd name="T9" fmla="*/ 310 h 316"/>
                <a:gd name="T10" fmla="*/ 12 w 76"/>
                <a:gd name="T11" fmla="*/ 310 h 316"/>
                <a:gd name="T12" fmla="*/ 6 w 76"/>
                <a:gd name="T13" fmla="*/ 310 h 316"/>
                <a:gd name="T14" fmla="*/ 12 w 76"/>
                <a:gd name="T15" fmla="*/ 304 h 316"/>
                <a:gd name="T16" fmla="*/ 12 w 76"/>
                <a:gd name="T17" fmla="*/ 12 h 316"/>
                <a:gd name="T18" fmla="*/ 70 w 76"/>
                <a:gd name="T19" fmla="*/ 12 h 316"/>
                <a:gd name="T20" fmla="*/ 70 w 76"/>
                <a:gd name="T21" fmla="*/ 304 h 316"/>
                <a:gd name="T22" fmla="*/ 12 w 76"/>
                <a:gd name="T23" fmla="*/ 304 h 316"/>
                <a:gd name="T24" fmla="*/ 76 w 76"/>
                <a:gd name="T25" fmla="*/ 0 h 316"/>
                <a:gd name="T26" fmla="*/ 6 w 76"/>
                <a:gd name="T27" fmla="*/ 0 h 316"/>
                <a:gd name="T28" fmla="*/ 6 w 76"/>
                <a:gd name="T29" fmla="*/ 0 h 316"/>
                <a:gd name="T30" fmla="*/ 2 w 76"/>
                <a:gd name="T31" fmla="*/ 2 h 316"/>
                <a:gd name="T32" fmla="*/ 0 w 76"/>
                <a:gd name="T33" fmla="*/ 6 h 316"/>
                <a:gd name="T34" fmla="*/ 0 w 76"/>
                <a:gd name="T35" fmla="*/ 310 h 316"/>
                <a:gd name="T36" fmla="*/ 2 w 76"/>
                <a:gd name="T37" fmla="*/ 314 h 316"/>
                <a:gd name="T38" fmla="*/ 6 w 76"/>
                <a:gd name="T39" fmla="*/ 316 h 316"/>
                <a:gd name="T40" fmla="*/ 6 w 76"/>
                <a:gd name="T41" fmla="*/ 316 h 316"/>
                <a:gd name="T42" fmla="*/ 76 w 76"/>
                <a:gd name="T43" fmla="*/ 316 h 316"/>
                <a:gd name="T44" fmla="*/ 76 w 76"/>
                <a:gd name="T45" fmla="*/ 316 h 316"/>
                <a:gd name="T46" fmla="*/ 71 w 76"/>
                <a:gd name="T47" fmla="*/ 314 h 316"/>
                <a:gd name="T48" fmla="*/ 70 w 76"/>
                <a:gd name="T49" fmla="*/ 310 h 316"/>
                <a:gd name="T50" fmla="*/ 70 w 76"/>
                <a:gd name="T51" fmla="*/ 6 h 316"/>
                <a:gd name="T52" fmla="*/ 71 w 76"/>
                <a:gd name="T53" fmla="*/ 2 h 316"/>
                <a:gd name="T54" fmla="*/ 76 w 76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316">
                  <a:moveTo>
                    <a:pt x="6" y="310"/>
                  </a:moveTo>
                  <a:cubicBezTo>
                    <a:pt x="6" y="310"/>
                    <a:pt x="6" y="310"/>
                    <a:pt x="6" y="310"/>
                  </a:cubicBezTo>
                  <a:cubicBezTo>
                    <a:pt x="6" y="304"/>
                    <a:pt x="6" y="304"/>
                    <a:pt x="6" y="304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6" y="310"/>
                    <a:pt x="6" y="310"/>
                    <a:pt x="6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401">
              <a:extLst>
                <a:ext uri="{FF2B5EF4-FFF2-40B4-BE49-F238E27FC236}">
                  <a16:creationId xmlns:a16="http://schemas.microsoft.com/office/drawing/2014/main" xmlns="" id="{C5DDFDB8-7E89-4472-BA4C-2C92639D37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402">
              <a:extLst>
                <a:ext uri="{FF2B5EF4-FFF2-40B4-BE49-F238E27FC236}">
                  <a16:creationId xmlns:a16="http://schemas.microsoft.com/office/drawing/2014/main" xmlns="" id="{222512D2-03F6-43E3-B435-CF43925555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03">
              <a:extLst>
                <a:ext uri="{FF2B5EF4-FFF2-40B4-BE49-F238E27FC236}">
                  <a16:creationId xmlns:a16="http://schemas.microsoft.com/office/drawing/2014/main" xmlns="" id="{1EEFF5A7-7ECF-4144-9CF5-3552C5D153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3201988"/>
              <a:ext cx="342900" cy="1341438"/>
            </a:xfrm>
            <a:custGeom>
              <a:avLst/>
              <a:gdLst>
                <a:gd name="T0" fmla="*/ 69 w 81"/>
                <a:gd name="T1" fmla="*/ 12 h 316"/>
                <a:gd name="T2" fmla="*/ 69 w 81"/>
                <a:gd name="T3" fmla="*/ 12 h 316"/>
                <a:gd name="T4" fmla="*/ 69 w 81"/>
                <a:gd name="T5" fmla="*/ 304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75 w 81"/>
                <a:gd name="T13" fmla="*/ 0 h 316"/>
                <a:gd name="T14" fmla="*/ 69 w 81"/>
                <a:gd name="T15" fmla="*/ 0 h 316"/>
                <a:gd name="T16" fmla="*/ 6 w 81"/>
                <a:gd name="T17" fmla="*/ 0 h 316"/>
                <a:gd name="T18" fmla="*/ 6 w 81"/>
                <a:gd name="T19" fmla="*/ 0 h 316"/>
                <a:gd name="T20" fmla="*/ 1 w 81"/>
                <a:gd name="T21" fmla="*/ 2 h 316"/>
                <a:gd name="T22" fmla="*/ 0 w 81"/>
                <a:gd name="T23" fmla="*/ 6 h 316"/>
                <a:gd name="T24" fmla="*/ 0 w 81"/>
                <a:gd name="T25" fmla="*/ 310 h 316"/>
                <a:gd name="T26" fmla="*/ 1 w 81"/>
                <a:gd name="T27" fmla="*/ 314 h 316"/>
                <a:gd name="T28" fmla="*/ 6 w 81"/>
                <a:gd name="T29" fmla="*/ 316 h 316"/>
                <a:gd name="T30" fmla="*/ 6 w 81"/>
                <a:gd name="T31" fmla="*/ 316 h 316"/>
                <a:gd name="T32" fmla="*/ 69 w 81"/>
                <a:gd name="T33" fmla="*/ 316 h 316"/>
                <a:gd name="T34" fmla="*/ 75 w 81"/>
                <a:gd name="T35" fmla="*/ 316 h 316"/>
                <a:gd name="T36" fmla="*/ 79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6 h 316"/>
                <a:gd name="T54" fmla="*/ 81 w 81"/>
                <a:gd name="T55" fmla="*/ 6 h 316"/>
                <a:gd name="T56" fmla="*/ 79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69" y="1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4"/>
                  </a:cubicBezTo>
                  <a:cubicBezTo>
                    <a:pt x="80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04">
              <a:extLst>
                <a:ext uri="{FF2B5EF4-FFF2-40B4-BE49-F238E27FC236}">
                  <a16:creationId xmlns:a16="http://schemas.microsoft.com/office/drawing/2014/main" xmlns="" id="{480B3C56-C4E5-4F0F-A453-293D36596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2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05">
              <a:extLst>
                <a:ext uri="{FF2B5EF4-FFF2-40B4-BE49-F238E27FC236}">
                  <a16:creationId xmlns:a16="http://schemas.microsoft.com/office/drawing/2014/main" xmlns="" id="{07875F03-1DFB-47FA-A65E-74AD525C9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82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6 w 12"/>
                <a:gd name="T3" fmla="*/ 0 h 1349"/>
                <a:gd name="T4" fmla="*/ 0 w 12"/>
                <a:gd name="T5" fmla="*/ 6 h 1349"/>
                <a:gd name="T6" fmla="*/ 0 w 12"/>
                <a:gd name="T7" fmla="*/ 12 h 1349"/>
                <a:gd name="T8" fmla="*/ 0 w 12"/>
                <a:gd name="T9" fmla="*/ 1337 h 1349"/>
                <a:gd name="T10" fmla="*/ 0 w 12"/>
                <a:gd name="T11" fmla="*/ 1343 h 1349"/>
                <a:gd name="T12" fmla="*/ 6 w 12"/>
                <a:gd name="T13" fmla="*/ 1349 h 1349"/>
                <a:gd name="T14" fmla="*/ 6 w 12"/>
                <a:gd name="T15" fmla="*/ 1349 h 1349"/>
                <a:gd name="T16" fmla="*/ 6 w 12"/>
                <a:gd name="T17" fmla="*/ 1349 h 1349"/>
                <a:gd name="T18" fmla="*/ 12 w 12"/>
                <a:gd name="T19" fmla="*/ 1343 h 1349"/>
                <a:gd name="T20" fmla="*/ 12 w 12"/>
                <a:gd name="T21" fmla="*/ 1337 h 1349"/>
                <a:gd name="T22" fmla="*/ 12 w 12"/>
                <a:gd name="T23" fmla="*/ 12 h 1349"/>
                <a:gd name="T24" fmla="*/ 12 w 12"/>
                <a:gd name="T25" fmla="*/ 6 h 1349"/>
                <a:gd name="T26" fmla="*/ 6 w 12"/>
                <a:gd name="T2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10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406">
              <a:extLst>
                <a:ext uri="{FF2B5EF4-FFF2-40B4-BE49-F238E27FC236}">
                  <a16:creationId xmlns:a16="http://schemas.microsoft.com/office/drawing/2014/main" xmlns="" id="{B917F444-52E0-435F-86D1-549A83FCA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691E9052-9FE4-47EB-8BBA-D9FF22FD2AAE}"/>
              </a:ext>
            </a:extLst>
          </p:cNvPr>
          <p:cNvGrpSpPr/>
          <p:nvPr/>
        </p:nvGrpSpPr>
        <p:grpSpPr>
          <a:xfrm>
            <a:off x="8850091" y="2644119"/>
            <a:ext cx="1478795" cy="884490"/>
            <a:chOff x="11031538" y="3673476"/>
            <a:chExt cx="2863850" cy="1712913"/>
          </a:xfrm>
        </p:grpSpPr>
        <p:sp>
          <p:nvSpPr>
            <p:cNvPr id="9" name="Rectangle 225">
              <a:extLst>
                <a:ext uri="{FF2B5EF4-FFF2-40B4-BE49-F238E27FC236}">
                  <a16:creationId xmlns:a16="http://schemas.microsoft.com/office/drawing/2014/main" xmlns="" id="{D9CD17D2-36C3-4734-8093-BE6C01F7F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1538" y="3673476"/>
              <a:ext cx="2863850" cy="1712913"/>
            </a:xfrm>
            <a:prstGeom prst="rect">
              <a:avLst/>
            </a:prstGeom>
            <a:solidFill>
              <a:srgbClr val="FFFFF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26">
              <a:extLst>
                <a:ext uri="{FF2B5EF4-FFF2-40B4-BE49-F238E27FC236}">
                  <a16:creationId xmlns:a16="http://schemas.microsoft.com/office/drawing/2014/main" xmlns="" id="{3870A0D5-8D1D-4804-8829-A747D2480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8763" y="3937001"/>
              <a:ext cx="566738" cy="542925"/>
            </a:xfrm>
            <a:custGeom>
              <a:avLst/>
              <a:gdLst>
                <a:gd name="T0" fmla="*/ 0 w 357"/>
                <a:gd name="T1" fmla="*/ 171 h 342"/>
                <a:gd name="T2" fmla="*/ 48 w 357"/>
                <a:gd name="T3" fmla="*/ 128 h 342"/>
                <a:gd name="T4" fmla="*/ 35 w 357"/>
                <a:gd name="T5" fmla="*/ 64 h 342"/>
                <a:gd name="T6" fmla="*/ 99 w 357"/>
                <a:gd name="T7" fmla="*/ 58 h 342"/>
                <a:gd name="T8" fmla="*/ 125 w 357"/>
                <a:gd name="T9" fmla="*/ 0 h 342"/>
                <a:gd name="T10" fmla="*/ 179 w 357"/>
                <a:gd name="T11" fmla="*/ 32 h 342"/>
                <a:gd name="T12" fmla="*/ 235 w 357"/>
                <a:gd name="T13" fmla="*/ 0 h 342"/>
                <a:gd name="T14" fmla="*/ 261 w 357"/>
                <a:gd name="T15" fmla="*/ 58 h 342"/>
                <a:gd name="T16" fmla="*/ 325 w 357"/>
                <a:gd name="T17" fmla="*/ 64 h 342"/>
                <a:gd name="T18" fmla="*/ 312 w 357"/>
                <a:gd name="T19" fmla="*/ 128 h 342"/>
                <a:gd name="T20" fmla="*/ 357 w 357"/>
                <a:gd name="T21" fmla="*/ 171 h 342"/>
                <a:gd name="T22" fmla="*/ 312 w 357"/>
                <a:gd name="T23" fmla="*/ 213 h 342"/>
                <a:gd name="T24" fmla="*/ 325 w 357"/>
                <a:gd name="T25" fmla="*/ 275 h 342"/>
                <a:gd name="T26" fmla="*/ 261 w 357"/>
                <a:gd name="T27" fmla="*/ 283 h 342"/>
                <a:gd name="T28" fmla="*/ 235 w 357"/>
                <a:gd name="T29" fmla="*/ 342 h 342"/>
                <a:gd name="T30" fmla="*/ 179 w 357"/>
                <a:gd name="T31" fmla="*/ 310 h 342"/>
                <a:gd name="T32" fmla="*/ 125 w 357"/>
                <a:gd name="T33" fmla="*/ 342 h 342"/>
                <a:gd name="T34" fmla="*/ 99 w 357"/>
                <a:gd name="T35" fmla="*/ 283 h 342"/>
                <a:gd name="T36" fmla="*/ 35 w 357"/>
                <a:gd name="T37" fmla="*/ 275 h 342"/>
                <a:gd name="T38" fmla="*/ 48 w 357"/>
                <a:gd name="T39" fmla="*/ 213 h 342"/>
                <a:gd name="T40" fmla="*/ 0 w 357"/>
                <a:gd name="T41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7" h="342">
                  <a:moveTo>
                    <a:pt x="0" y="171"/>
                  </a:moveTo>
                  <a:lnTo>
                    <a:pt x="48" y="128"/>
                  </a:lnTo>
                  <a:lnTo>
                    <a:pt x="35" y="64"/>
                  </a:lnTo>
                  <a:lnTo>
                    <a:pt x="99" y="58"/>
                  </a:lnTo>
                  <a:lnTo>
                    <a:pt x="125" y="0"/>
                  </a:lnTo>
                  <a:lnTo>
                    <a:pt x="179" y="32"/>
                  </a:lnTo>
                  <a:lnTo>
                    <a:pt x="235" y="0"/>
                  </a:lnTo>
                  <a:lnTo>
                    <a:pt x="261" y="58"/>
                  </a:lnTo>
                  <a:lnTo>
                    <a:pt x="325" y="64"/>
                  </a:lnTo>
                  <a:lnTo>
                    <a:pt x="312" y="128"/>
                  </a:lnTo>
                  <a:lnTo>
                    <a:pt x="357" y="171"/>
                  </a:lnTo>
                  <a:lnTo>
                    <a:pt x="312" y="213"/>
                  </a:lnTo>
                  <a:lnTo>
                    <a:pt x="325" y="275"/>
                  </a:lnTo>
                  <a:lnTo>
                    <a:pt x="261" y="283"/>
                  </a:lnTo>
                  <a:lnTo>
                    <a:pt x="235" y="342"/>
                  </a:lnTo>
                  <a:lnTo>
                    <a:pt x="179" y="310"/>
                  </a:lnTo>
                  <a:lnTo>
                    <a:pt x="125" y="342"/>
                  </a:lnTo>
                  <a:lnTo>
                    <a:pt x="99" y="283"/>
                  </a:lnTo>
                  <a:lnTo>
                    <a:pt x="35" y="275"/>
                  </a:lnTo>
                  <a:lnTo>
                    <a:pt x="48" y="213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F7AB6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27">
              <a:extLst>
                <a:ext uri="{FF2B5EF4-FFF2-40B4-BE49-F238E27FC236}">
                  <a16:creationId xmlns:a16="http://schemas.microsoft.com/office/drawing/2014/main" xmlns="" id="{6250D127-F111-4D19-8D72-9F8FCCE17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8763" y="3937001"/>
              <a:ext cx="566738" cy="542925"/>
            </a:xfrm>
            <a:custGeom>
              <a:avLst/>
              <a:gdLst>
                <a:gd name="T0" fmla="*/ 0 w 357"/>
                <a:gd name="T1" fmla="*/ 171 h 342"/>
                <a:gd name="T2" fmla="*/ 48 w 357"/>
                <a:gd name="T3" fmla="*/ 128 h 342"/>
                <a:gd name="T4" fmla="*/ 35 w 357"/>
                <a:gd name="T5" fmla="*/ 64 h 342"/>
                <a:gd name="T6" fmla="*/ 99 w 357"/>
                <a:gd name="T7" fmla="*/ 58 h 342"/>
                <a:gd name="T8" fmla="*/ 125 w 357"/>
                <a:gd name="T9" fmla="*/ 0 h 342"/>
                <a:gd name="T10" fmla="*/ 179 w 357"/>
                <a:gd name="T11" fmla="*/ 32 h 342"/>
                <a:gd name="T12" fmla="*/ 235 w 357"/>
                <a:gd name="T13" fmla="*/ 0 h 342"/>
                <a:gd name="T14" fmla="*/ 261 w 357"/>
                <a:gd name="T15" fmla="*/ 58 h 342"/>
                <a:gd name="T16" fmla="*/ 325 w 357"/>
                <a:gd name="T17" fmla="*/ 64 h 342"/>
                <a:gd name="T18" fmla="*/ 312 w 357"/>
                <a:gd name="T19" fmla="*/ 128 h 342"/>
                <a:gd name="T20" fmla="*/ 357 w 357"/>
                <a:gd name="T21" fmla="*/ 171 h 342"/>
                <a:gd name="T22" fmla="*/ 312 w 357"/>
                <a:gd name="T23" fmla="*/ 213 h 342"/>
                <a:gd name="T24" fmla="*/ 325 w 357"/>
                <a:gd name="T25" fmla="*/ 275 h 342"/>
                <a:gd name="T26" fmla="*/ 261 w 357"/>
                <a:gd name="T27" fmla="*/ 283 h 342"/>
                <a:gd name="T28" fmla="*/ 235 w 357"/>
                <a:gd name="T29" fmla="*/ 342 h 342"/>
                <a:gd name="T30" fmla="*/ 179 w 357"/>
                <a:gd name="T31" fmla="*/ 310 h 342"/>
                <a:gd name="T32" fmla="*/ 125 w 357"/>
                <a:gd name="T33" fmla="*/ 342 h 342"/>
                <a:gd name="T34" fmla="*/ 99 w 357"/>
                <a:gd name="T35" fmla="*/ 283 h 342"/>
                <a:gd name="T36" fmla="*/ 35 w 357"/>
                <a:gd name="T37" fmla="*/ 275 h 342"/>
                <a:gd name="T38" fmla="*/ 48 w 357"/>
                <a:gd name="T39" fmla="*/ 213 h 342"/>
                <a:gd name="T40" fmla="*/ 0 w 357"/>
                <a:gd name="T41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7" h="342">
                  <a:moveTo>
                    <a:pt x="0" y="171"/>
                  </a:moveTo>
                  <a:lnTo>
                    <a:pt x="48" y="128"/>
                  </a:lnTo>
                  <a:lnTo>
                    <a:pt x="35" y="64"/>
                  </a:lnTo>
                  <a:lnTo>
                    <a:pt x="99" y="58"/>
                  </a:lnTo>
                  <a:lnTo>
                    <a:pt x="125" y="0"/>
                  </a:lnTo>
                  <a:lnTo>
                    <a:pt x="179" y="32"/>
                  </a:lnTo>
                  <a:lnTo>
                    <a:pt x="235" y="0"/>
                  </a:lnTo>
                  <a:lnTo>
                    <a:pt x="261" y="58"/>
                  </a:lnTo>
                  <a:lnTo>
                    <a:pt x="325" y="64"/>
                  </a:lnTo>
                  <a:lnTo>
                    <a:pt x="312" y="128"/>
                  </a:lnTo>
                  <a:lnTo>
                    <a:pt x="357" y="171"/>
                  </a:lnTo>
                  <a:lnTo>
                    <a:pt x="312" y="213"/>
                  </a:lnTo>
                  <a:lnTo>
                    <a:pt x="325" y="275"/>
                  </a:lnTo>
                  <a:lnTo>
                    <a:pt x="261" y="283"/>
                  </a:lnTo>
                  <a:lnTo>
                    <a:pt x="235" y="342"/>
                  </a:lnTo>
                  <a:lnTo>
                    <a:pt x="179" y="310"/>
                  </a:lnTo>
                  <a:lnTo>
                    <a:pt x="125" y="342"/>
                  </a:lnTo>
                  <a:lnTo>
                    <a:pt x="99" y="283"/>
                  </a:lnTo>
                  <a:lnTo>
                    <a:pt x="35" y="275"/>
                  </a:lnTo>
                  <a:lnTo>
                    <a:pt x="48" y="213"/>
                  </a:lnTo>
                  <a:lnTo>
                    <a:pt x="0" y="171"/>
                  </a:lnTo>
                  <a:close/>
                </a:path>
              </a:pathLst>
            </a:custGeom>
            <a:noFill/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228">
              <a:extLst>
                <a:ext uri="{FF2B5EF4-FFF2-40B4-BE49-F238E27FC236}">
                  <a16:creationId xmlns:a16="http://schemas.microsoft.com/office/drawing/2014/main" xmlns="" id="{EF098FEC-DCB8-4EAE-9045-1E5524242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23863" y="4084638"/>
              <a:ext cx="241300" cy="246063"/>
            </a:xfrm>
            <a:prstGeom prst="ellipse">
              <a:avLst/>
            </a:prstGeom>
            <a:solidFill>
              <a:srgbClr val="FF6AA9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229">
              <a:extLst>
                <a:ext uri="{FF2B5EF4-FFF2-40B4-BE49-F238E27FC236}">
                  <a16:creationId xmlns:a16="http://schemas.microsoft.com/office/drawing/2014/main" xmlns="" id="{33F27BF3-0519-4B39-B3FF-68CCC3C92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64913" y="3937001"/>
              <a:ext cx="958850" cy="101600"/>
            </a:xfrm>
            <a:prstGeom prst="rect">
              <a:avLst/>
            </a:prstGeom>
            <a:solidFill>
              <a:srgbClr val="34508B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30">
              <a:extLst>
                <a:ext uri="{FF2B5EF4-FFF2-40B4-BE49-F238E27FC236}">
                  <a16:creationId xmlns:a16="http://schemas.microsoft.com/office/drawing/2014/main" xmlns="" id="{024CED6A-86E6-48C0-B0CB-3EEA7513E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64913" y="4208463"/>
              <a:ext cx="958850" cy="101600"/>
            </a:xfrm>
            <a:prstGeom prst="rect">
              <a:avLst/>
            </a:prstGeom>
            <a:solidFill>
              <a:srgbClr val="34508B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231">
              <a:extLst>
                <a:ext uri="{FF2B5EF4-FFF2-40B4-BE49-F238E27FC236}">
                  <a16:creationId xmlns:a16="http://schemas.microsoft.com/office/drawing/2014/main" xmlns="" id="{1D7BE1A2-C031-4F4E-BEB9-484B1E8AC8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364913" y="4716463"/>
              <a:ext cx="2195513" cy="0"/>
            </a:xfrm>
            <a:prstGeom prst="line">
              <a:avLst/>
            </a:prstGeom>
            <a:noFill/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32">
              <a:extLst>
                <a:ext uri="{FF2B5EF4-FFF2-40B4-BE49-F238E27FC236}">
                  <a16:creationId xmlns:a16="http://schemas.microsoft.com/office/drawing/2014/main" xmlns="" id="{D61932EB-B6AA-47FC-B3F9-A814AB03A9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41263" y="4856163"/>
              <a:ext cx="919163" cy="0"/>
            </a:xfrm>
            <a:prstGeom prst="line">
              <a:avLst/>
            </a:prstGeom>
            <a:noFill/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33">
              <a:extLst>
                <a:ext uri="{FF2B5EF4-FFF2-40B4-BE49-F238E27FC236}">
                  <a16:creationId xmlns:a16="http://schemas.microsoft.com/office/drawing/2014/main" xmlns="" id="{8C982A6C-39EE-450B-8885-C7008CE08F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41263" y="4987926"/>
              <a:ext cx="919163" cy="0"/>
            </a:xfrm>
            <a:prstGeom prst="line">
              <a:avLst/>
            </a:prstGeom>
            <a:noFill/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34">
              <a:extLst>
                <a:ext uri="{FF2B5EF4-FFF2-40B4-BE49-F238E27FC236}">
                  <a16:creationId xmlns:a16="http://schemas.microsoft.com/office/drawing/2014/main" xmlns="" id="{4FB3EA2E-84B4-4869-A44B-26242A5C5C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41263" y="5124451"/>
              <a:ext cx="919163" cy="0"/>
            </a:xfrm>
            <a:prstGeom prst="line">
              <a:avLst/>
            </a:prstGeom>
            <a:noFill/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774A1180-EF6E-4B5B-BE92-F800CA2491B5}"/>
              </a:ext>
            </a:extLst>
          </p:cNvPr>
          <p:cNvGrpSpPr/>
          <p:nvPr/>
        </p:nvGrpSpPr>
        <p:grpSpPr>
          <a:xfrm>
            <a:off x="933638" y="2880896"/>
            <a:ext cx="2429931" cy="844474"/>
            <a:chOff x="1287463" y="4208463"/>
            <a:chExt cx="2795588" cy="971551"/>
          </a:xfrm>
        </p:grpSpPr>
        <p:sp>
          <p:nvSpPr>
            <p:cNvPr id="49" name="Line 265">
              <a:extLst>
                <a:ext uri="{FF2B5EF4-FFF2-40B4-BE49-F238E27FC236}">
                  <a16:creationId xmlns:a16="http://schemas.microsoft.com/office/drawing/2014/main" xmlns="" id="{1051457C-ED93-420E-A45A-E4941CE743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7463" y="5106988"/>
              <a:ext cx="2795588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6">
              <a:extLst>
                <a:ext uri="{FF2B5EF4-FFF2-40B4-BE49-F238E27FC236}">
                  <a16:creationId xmlns:a16="http://schemas.microsoft.com/office/drawing/2014/main" xmlns="" id="{68927BFA-0F31-4422-84D7-9A98DDE02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5100" y="4208463"/>
              <a:ext cx="2033588" cy="461963"/>
            </a:xfrm>
            <a:custGeom>
              <a:avLst/>
              <a:gdLst>
                <a:gd name="T0" fmla="*/ 480 w 480"/>
                <a:gd name="T1" fmla="*/ 25 h 109"/>
                <a:gd name="T2" fmla="*/ 480 w 480"/>
                <a:gd name="T3" fmla="*/ 0 h 109"/>
                <a:gd name="T4" fmla="*/ 55 w 480"/>
                <a:gd name="T5" fmla="*/ 0 h 109"/>
                <a:gd name="T6" fmla="*/ 0 w 480"/>
                <a:gd name="T7" fmla="*/ 54 h 109"/>
                <a:gd name="T8" fmla="*/ 55 w 480"/>
                <a:gd name="T9" fmla="*/ 109 h 109"/>
                <a:gd name="T10" fmla="*/ 480 w 480"/>
                <a:gd name="T11" fmla="*/ 109 h 109"/>
                <a:gd name="T12" fmla="*/ 480 w 480"/>
                <a:gd name="T13" fmla="*/ 84 h 109"/>
                <a:gd name="T14" fmla="*/ 77 w 480"/>
                <a:gd name="T15" fmla="*/ 84 h 109"/>
                <a:gd name="T16" fmla="*/ 77 w 480"/>
                <a:gd name="T17" fmla="*/ 25 h 109"/>
                <a:gd name="T18" fmla="*/ 480 w 480"/>
                <a:gd name="T19" fmla="*/ 2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0" h="109">
                  <a:moveTo>
                    <a:pt x="480" y="25"/>
                  </a:moveTo>
                  <a:cubicBezTo>
                    <a:pt x="480" y="0"/>
                    <a:pt x="480" y="0"/>
                    <a:pt x="48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5"/>
                    <a:pt x="25" y="109"/>
                    <a:pt x="55" y="109"/>
                  </a:cubicBezTo>
                  <a:cubicBezTo>
                    <a:pt x="480" y="109"/>
                    <a:pt x="480" y="109"/>
                    <a:pt x="480" y="109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7" y="25"/>
                    <a:pt x="77" y="25"/>
                    <a:pt x="77" y="25"/>
                  </a:cubicBezTo>
                  <a:lnTo>
                    <a:pt x="480" y="25"/>
                  </a:lnTo>
                  <a:close/>
                </a:path>
              </a:pathLst>
            </a:custGeom>
            <a:solidFill>
              <a:srgbClr val="FFD3A2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67">
              <a:extLst>
                <a:ext uri="{FF2B5EF4-FFF2-40B4-BE49-F238E27FC236}">
                  <a16:creationId xmlns:a16="http://schemas.microsoft.com/office/drawing/2014/main" xmlns="" id="{BD53B0D0-2968-431A-81B5-D643857E2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538" y="4313238"/>
              <a:ext cx="1576388" cy="250825"/>
            </a:xfrm>
            <a:prstGeom prst="rect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268">
              <a:extLst>
                <a:ext uri="{FF2B5EF4-FFF2-40B4-BE49-F238E27FC236}">
                  <a16:creationId xmlns:a16="http://schemas.microsoft.com/office/drawing/2014/main" xmlns="" id="{304EF4A0-0F8D-44E3-BA7C-C3E68B641B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60538" y="4437063"/>
              <a:ext cx="1576388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69">
              <a:extLst>
                <a:ext uri="{FF2B5EF4-FFF2-40B4-BE49-F238E27FC236}">
                  <a16:creationId xmlns:a16="http://schemas.microsoft.com/office/drawing/2014/main" xmlns="" id="{472F4820-D5E1-49FB-A44A-38FA44050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538" y="4313238"/>
              <a:ext cx="131763" cy="250825"/>
            </a:xfrm>
            <a:prstGeom prst="rect">
              <a:avLst/>
            </a:prstGeom>
            <a:solidFill>
              <a:srgbClr val="34508B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0">
              <a:extLst>
                <a:ext uri="{FF2B5EF4-FFF2-40B4-BE49-F238E27FC236}">
                  <a16:creationId xmlns:a16="http://schemas.microsoft.com/office/drawing/2014/main" xmlns="" id="{9382E535-83D7-4E4B-9C5E-0087A425E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463" y="4797426"/>
              <a:ext cx="1800225" cy="182563"/>
            </a:xfrm>
            <a:custGeom>
              <a:avLst/>
              <a:gdLst>
                <a:gd name="T0" fmla="*/ 1134 w 1134"/>
                <a:gd name="T1" fmla="*/ 115 h 115"/>
                <a:gd name="T2" fmla="*/ 0 w 1134"/>
                <a:gd name="T3" fmla="*/ 115 h 115"/>
                <a:gd name="T4" fmla="*/ 58 w 1134"/>
                <a:gd name="T5" fmla="*/ 59 h 115"/>
                <a:gd name="T6" fmla="*/ 0 w 1134"/>
                <a:gd name="T7" fmla="*/ 0 h 115"/>
                <a:gd name="T8" fmla="*/ 1134 w 1134"/>
                <a:gd name="T9" fmla="*/ 0 h 115"/>
                <a:gd name="T10" fmla="*/ 1134 w 1134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4" h="115">
                  <a:moveTo>
                    <a:pt x="1134" y="115"/>
                  </a:moveTo>
                  <a:lnTo>
                    <a:pt x="0" y="115"/>
                  </a:lnTo>
                  <a:lnTo>
                    <a:pt x="58" y="59"/>
                  </a:lnTo>
                  <a:lnTo>
                    <a:pt x="0" y="0"/>
                  </a:lnTo>
                  <a:lnTo>
                    <a:pt x="1134" y="0"/>
                  </a:lnTo>
                  <a:lnTo>
                    <a:pt x="1134" y="115"/>
                  </a:lnTo>
                  <a:close/>
                </a:path>
              </a:pathLst>
            </a:custGeom>
            <a:solidFill>
              <a:srgbClr val="FFFFF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271">
              <a:extLst>
                <a:ext uri="{FF2B5EF4-FFF2-40B4-BE49-F238E27FC236}">
                  <a16:creationId xmlns:a16="http://schemas.microsoft.com/office/drawing/2014/main" xmlns="" id="{9229B56D-AD03-415D-9670-CCA1156FE3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6800" y="4891088"/>
              <a:ext cx="484188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2">
              <a:extLst>
                <a:ext uri="{FF2B5EF4-FFF2-40B4-BE49-F238E27FC236}">
                  <a16:creationId xmlns:a16="http://schemas.microsoft.com/office/drawing/2014/main" xmlns="" id="{8428B25C-C1EB-4C1F-90C0-AE0998BE6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463" y="4670426"/>
              <a:ext cx="2151063" cy="436563"/>
            </a:xfrm>
            <a:custGeom>
              <a:avLst/>
              <a:gdLst>
                <a:gd name="T0" fmla="*/ 457 w 508"/>
                <a:gd name="T1" fmla="*/ 0 h 103"/>
                <a:gd name="T2" fmla="*/ 0 w 508"/>
                <a:gd name="T3" fmla="*/ 0 h 103"/>
                <a:gd name="T4" fmla="*/ 0 w 508"/>
                <a:gd name="T5" fmla="*/ 30 h 103"/>
                <a:gd name="T6" fmla="*/ 425 w 508"/>
                <a:gd name="T7" fmla="*/ 30 h 103"/>
                <a:gd name="T8" fmla="*/ 425 w 508"/>
                <a:gd name="T9" fmla="*/ 73 h 103"/>
                <a:gd name="T10" fmla="*/ 0 w 508"/>
                <a:gd name="T11" fmla="*/ 73 h 103"/>
                <a:gd name="T12" fmla="*/ 0 w 508"/>
                <a:gd name="T13" fmla="*/ 103 h 103"/>
                <a:gd name="T14" fmla="*/ 457 w 508"/>
                <a:gd name="T15" fmla="*/ 103 h 103"/>
                <a:gd name="T16" fmla="*/ 508 w 508"/>
                <a:gd name="T17" fmla="*/ 52 h 103"/>
                <a:gd name="T18" fmla="*/ 508 w 508"/>
                <a:gd name="T19" fmla="*/ 52 h 103"/>
                <a:gd name="T20" fmla="*/ 457 w 508"/>
                <a:gd name="T2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8" h="103">
                  <a:moveTo>
                    <a:pt x="45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25" y="30"/>
                    <a:pt x="425" y="30"/>
                    <a:pt x="425" y="30"/>
                  </a:cubicBezTo>
                  <a:cubicBezTo>
                    <a:pt x="425" y="73"/>
                    <a:pt x="425" y="73"/>
                    <a:pt x="425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457" y="103"/>
                    <a:pt x="457" y="103"/>
                    <a:pt x="457" y="103"/>
                  </a:cubicBezTo>
                  <a:cubicBezTo>
                    <a:pt x="485" y="103"/>
                    <a:pt x="508" y="80"/>
                    <a:pt x="508" y="52"/>
                  </a:cubicBezTo>
                  <a:cubicBezTo>
                    <a:pt x="508" y="52"/>
                    <a:pt x="508" y="52"/>
                    <a:pt x="508" y="52"/>
                  </a:cubicBezTo>
                  <a:cubicBezTo>
                    <a:pt x="508" y="23"/>
                    <a:pt x="485" y="0"/>
                    <a:pt x="457" y="0"/>
                  </a:cubicBezTo>
                  <a:close/>
                </a:path>
              </a:pathLst>
            </a:custGeom>
            <a:solidFill>
              <a:srgbClr val="FF9F9E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3">
              <a:extLst>
                <a:ext uri="{FF2B5EF4-FFF2-40B4-BE49-F238E27FC236}">
                  <a16:creationId xmlns:a16="http://schemas.microsoft.com/office/drawing/2014/main" xmlns="" id="{8A3F59D2-181E-4DAE-95F2-1CE378DD8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2800" y="4797426"/>
              <a:ext cx="254000" cy="382588"/>
            </a:xfrm>
            <a:custGeom>
              <a:avLst/>
              <a:gdLst>
                <a:gd name="T0" fmla="*/ 160 w 160"/>
                <a:gd name="T1" fmla="*/ 241 h 241"/>
                <a:gd name="T2" fmla="*/ 80 w 160"/>
                <a:gd name="T3" fmla="*/ 187 h 241"/>
                <a:gd name="T4" fmla="*/ 0 w 160"/>
                <a:gd name="T5" fmla="*/ 241 h 241"/>
                <a:gd name="T6" fmla="*/ 0 w 160"/>
                <a:gd name="T7" fmla="*/ 0 h 241"/>
                <a:gd name="T8" fmla="*/ 160 w 160"/>
                <a:gd name="T9" fmla="*/ 0 h 241"/>
                <a:gd name="T10" fmla="*/ 160 w 160"/>
                <a:gd name="T11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241">
                  <a:moveTo>
                    <a:pt x="160" y="241"/>
                  </a:moveTo>
                  <a:lnTo>
                    <a:pt x="80" y="187"/>
                  </a:lnTo>
                  <a:lnTo>
                    <a:pt x="0" y="241"/>
                  </a:lnTo>
                  <a:lnTo>
                    <a:pt x="0" y="0"/>
                  </a:lnTo>
                  <a:lnTo>
                    <a:pt x="160" y="0"/>
                  </a:lnTo>
                  <a:lnTo>
                    <a:pt x="160" y="241"/>
                  </a:lnTo>
                  <a:close/>
                </a:path>
              </a:pathLst>
            </a:custGeom>
            <a:solidFill>
              <a:srgbClr val="3BDDBA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C9F720C0-B9CA-4A17-B1D9-E3F42273676E}"/>
              </a:ext>
            </a:extLst>
          </p:cNvPr>
          <p:cNvGrpSpPr/>
          <p:nvPr/>
        </p:nvGrpSpPr>
        <p:grpSpPr>
          <a:xfrm>
            <a:off x="10225314" y="679364"/>
            <a:ext cx="1324664" cy="1622714"/>
            <a:chOff x="12428538" y="-417513"/>
            <a:chExt cx="1524000" cy="1866901"/>
          </a:xfrm>
        </p:grpSpPr>
        <p:sp>
          <p:nvSpPr>
            <p:cNvPr id="70" name="AutoShape 283">
              <a:extLst>
                <a:ext uri="{FF2B5EF4-FFF2-40B4-BE49-F238E27FC236}">
                  <a16:creationId xmlns:a16="http://schemas.microsoft.com/office/drawing/2014/main" xmlns="" id="{3EBD8C1B-954A-4B38-AD6C-5693C078129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2428538" y="-417513"/>
              <a:ext cx="1524000" cy="1866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285">
              <a:extLst>
                <a:ext uri="{FF2B5EF4-FFF2-40B4-BE49-F238E27FC236}">
                  <a16:creationId xmlns:a16="http://schemas.microsoft.com/office/drawing/2014/main" xmlns="" id="{B243995C-696C-4AB0-B50B-B0984AFAD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7763" y="-392113"/>
              <a:ext cx="1354138" cy="1743076"/>
            </a:xfrm>
            <a:prstGeom prst="rect">
              <a:avLst/>
            </a:prstGeom>
            <a:solidFill>
              <a:srgbClr val="FFFFF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286">
              <a:extLst>
                <a:ext uri="{FF2B5EF4-FFF2-40B4-BE49-F238E27FC236}">
                  <a16:creationId xmlns:a16="http://schemas.microsoft.com/office/drawing/2014/main" xmlns="" id="{2DBB14D3-E567-4188-9771-7A1CD11D2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49176" y="-250825"/>
              <a:ext cx="1331913" cy="1674813"/>
            </a:xfrm>
            <a:prstGeom prst="rect">
              <a:avLst/>
            </a:prstGeom>
            <a:solidFill>
              <a:srgbClr val="FF6AA9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287">
              <a:extLst>
                <a:ext uri="{FF2B5EF4-FFF2-40B4-BE49-F238E27FC236}">
                  <a16:creationId xmlns:a16="http://schemas.microsoft.com/office/drawing/2014/main" xmlns="" id="{02E05BD8-7515-4D1F-A0F1-C813103BD1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17501" y="192087"/>
              <a:ext cx="763588" cy="250825"/>
            </a:xfrm>
            <a:prstGeom prst="rect">
              <a:avLst/>
            </a:prstGeom>
            <a:solidFill>
              <a:srgbClr val="3BDDBA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B8052C57-EC3D-46FA-A7BD-2845939F8B9E}"/>
              </a:ext>
            </a:extLst>
          </p:cNvPr>
          <p:cNvGrpSpPr/>
          <p:nvPr/>
        </p:nvGrpSpPr>
        <p:grpSpPr>
          <a:xfrm>
            <a:off x="7025699" y="208663"/>
            <a:ext cx="907947" cy="278731"/>
            <a:chOff x="8081963" y="-765176"/>
            <a:chExt cx="1044575" cy="320675"/>
          </a:xfrm>
        </p:grpSpPr>
        <p:sp>
          <p:nvSpPr>
            <p:cNvPr id="84" name="Freeform 297">
              <a:extLst>
                <a:ext uri="{FF2B5EF4-FFF2-40B4-BE49-F238E27FC236}">
                  <a16:creationId xmlns:a16="http://schemas.microsoft.com/office/drawing/2014/main" xmlns="" id="{19986226-DD73-44D4-846C-69B84D8EA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1963" y="-765176"/>
              <a:ext cx="1044575" cy="242888"/>
            </a:xfrm>
            <a:custGeom>
              <a:avLst/>
              <a:gdLst>
                <a:gd name="T0" fmla="*/ 42 w 658"/>
                <a:gd name="T1" fmla="*/ 0 h 153"/>
                <a:gd name="T2" fmla="*/ 658 w 658"/>
                <a:gd name="T3" fmla="*/ 0 h 153"/>
                <a:gd name="T4" fmla="*/ 0 w 658"/>
                <a:gd name="T5" fmla="*/ 153 h 153"/>
                <a:gd name="T6" fmla="*/ 42 w 658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8" h="153">
                  <a:moveTo>
                    <a:pt x="42" y="0"/>
                  </a:moveTo>
                  <a:lnTo>
                    <a:pt x="658" y="0"/>
                  </a:lnTo>
                  <a:lnTo>
                    <a:pt x="0" y="153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98">
              <a:extLst>
                <a:ext uri="{FF2B5EF4-FFF2-40B4-BE49-F238E27FC236}">
                  <a16:creationId xmlns:a16="http://schemas.microsoft.com/office/drawing/2014/main" xmlns="" id="{EC503BC7-C808-4E8E-9CC1-10F58B7B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8638" y="-765176"/>
              <a:ext cx="977900" cy="320675"/>
            </a:xfrm>
            <a:custGeom>
              <a:avLst/>
              <a:gdLst>
                <a:gd name="T0" fmla="*/ 0 w 616"/>
                <a:gd name="T1" fmla="*/ 153 h 202"/>
                <a:gd name="T2" fmla="*/ 49 w 616"/>
                <a:gd name="T3" fmla="*/ 202 h 202"/>
                <a:gd name="T4" fmla="*/ 616 w 616"/>
                <a:gd name="T5" fmla="*/ 0 h 202"/>
                <a:gd name="T6" fmla="*/ 0 w 616"/>
                <a:gd name="T7" fmla="*/ 15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6" h="202">
                  <a:moveTo>
                    <a:pt x="0" y="153"/>
                  </a:moveTo>
                  <a:lnTo>
                    <a:pt x="49" y="202"/>
                  </a:lnTo>
                  <a:lnTo>
                    <a:pt x="616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34309D5D-F3E7-47B3-9BF0-2994FCCC3FE9}"/>
              </a:ext>
            </a:extLst>
          </p:cNvPr>
          <p:cNvGrpSpPr/>
          <p:nvPr/>
        </p:nvGrpSpPr>
        <p:grpSpPr>
          <a:xfrm>
            <a:off x="1076380" y="715943"/>
            <a:ext cx="1895925" cy="1294308"/>
            <a:chOff x="631826" y="-554038"/>
            <a:chExt cx="2181225" cy="1489076"/>
          </a:xfrm>
        </p:grpSpPr>
        <p:sp>
          <p:nvSpPr>
            <p:cNvPr id="91" name="Freeform 304">
              <a:extLst>
                <a:ext uri="{FF2B5EF4-FFF2-40B4-BE49-F238E27FC236}">
                  <a16:creationId xmlns:a16="http://schemas.microsoft.com/office/drawing/2014/main" xmlns="" id="{32DA1590-A21C-47D7-AC3E-4922B71E3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676" y="-307975"/>
              <a:ext cx="1533525" cy="960438"/>
            </a:xfrm>
            <a:custGeom>
              <a:avLst/>
              <a:gdLst>
                <a:gd name="T0" fmla="*/ 360 w 360"/>
                <a:gd name="T1" fmla="*/ 174 h 225"/>
                <a:gd name="T2" fmla="*/ 271 w 360"/>
                <a:gd name="T3" fmla="*/ 205 h 225"/>
                <a:gd name="T4" fmla="*/ 89 w 360"/>
                <a:gd name="T5" fmla="*/ 205 h 225"/>
                <a:gd name="T6" fmla="*/ 0 w 360"/>
                <a:gd name="T7" fmla="*/ 174 h 225"/>
                <a:gd name="T8" fmla="*/ 43 w 360"/>
                <a:gd name="T9" fmla="*/ 0 h 225"/>
                <a:gd name="T10" fmla="*/ 317 w 360"/>
                <a:gd name="T11" fmla="*/ 0 h 225"/>
                <a:gd name="T12" fmla="*/ 360 w 360"/>
                <a:gd name="T13" fmla="*/ 17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225">
                  <a:moveTo>
                    <a:pt x="360" y="174"/>
                  </a:moveTo>
                  <a:cubicBezTo>
                    <a:pt x="271" y="205"/>
                    <a:pt x="271" y="205"/>
                    <a:pt x="271" y="205"/>
                  </a:cubicBezTo>
                  <a:cubicBezTo>
                    <a:pt x="212" y="225"/>
                    <a:pt x="149" y="225"/>
                    <a:pt x="89" y="20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17" y="0"/>
                    <a:pt x="317" y="0"/>
                    <a:pt x="317" y="0"/>
                  </a:cubicBezTo>
                  <a:lnTo>
                    <a:pt x="360" y="174"/>
                  </a:lnTo>
                  <a:close/>
                </a:path>
              </a:pathLst>
            </a:custGeom>
            <a:solidFill>
              <a:srgbClr val="62C3E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05">
              <a:extLst>
                <a:ext uri="{FF2B5EF4-FFF2-40B4-BE49-F238E27FC236}">
                  <a16:creationId xmlns:a16="http://schemas.microsoft.com/office/drawing/2014/main" xmlns="" id="{39C6F66D-229B-408B-9D14-1E9E593F2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6" y="-447675"/>
              <a:ext cx="2181225" cy="690563"/>
            </a:xfrm>
            <a:custGeom>
              <a:avLst/>
              <a:gdLst>
                <a:gd name="T0" fmla="*/ 1162 w 1374"/>
                <a:gd name="T1" fmla="*/ 150 h 435"/>
                <a:gd name="T2" fmla="*/ 687 w 1374"/>
                <a:gd name="T3" fmla="*/ 0 h 435"/>
                <a:gd name="T4" fmla="*/ 212 w 1374"/>
                <a:gd name="T5" fmla="*/ 150 h 435"/>
                <a:gd name="T6" fmla="*/ 0 w 1374"/>
                <a:gd name="T7" fmla="*/ 150 h 435"/>
                <a:gd name="T8" fmla="*/ 0 w 1374"/>
                <a:gd name="T9" fmla="*/ 218 h 435"/>
                <a:gd name="T10" fmla="*/ 687 w 1374"/>
                <a:gd name="T11" fmla="*/ 435 h 435"/>
                <a:gd name="T12" fmla="*/ 1374 w 1374"/>
                <a:gd name="T13" fmla="*/ 218 h 435"/>
                <a:gd name="T14" fmla="*/ 1374 w 1374"/>
                <a:gd name="T15" fmla="*/ 150 h 435"/>
                <a:gd name="T16" fmla="*/ 1162 w 1374"/>
                <a:gd name="T17" fmla="*/ 15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4" h="435">
                  <a:moveTo>
                    <a:pt x="1162" y="150"/>
                  </a:moveTo>
                  <a:lnTo>
                    <a:pt x="687" y="0"/>
                  </a:lnTo>
                  <a:lnTo>
                    <a:pt x="212" y="150"/>
                  </a:lnTo>
                  <a:lnTo>
                    <a:pt x="0" y="150"/>
                  </a:lnTo>
                  <a:lnTo>
                    <a:pt x="0" y="218"/>
                  </a:lnTo>
                  <a:lnTo>
                    <a:pt x="687" y="435"/>
                  </a:lnTo>
                  <a:lnTo>
                    <a:pt x="1374" y="218"/>
                  </a:lnTo>
                  <a:lnTo>
                    <a:pt x="1374" y="150"/>
                  </a:lnTo>
                  <a:lnTo>
                    <a:pt x="1162" y="150"/>
                  </a:lnTo>
                  <a:close/>
                </a:path>
              </a:pathLst>
            </a:custGeom>
            <a:solidFill>
              <a:srgbClr val="34508B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06">
              <a:extLst>
                <a:ext uri="{FF2B5EF4-FFF2-40B4-BE49-F238E27FC236}">
                  <a16:creationId xmlns:a16="http://schemas.microsoft.com/office/drawing/2014/main" xmlns="" id="{CACCAD94-35A6-4473-A2FF-E91FAFCE25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6" y="-554038"/>
              <a:ext cx="2181225" cy="690563"/>
            </a:xfrm>
            <a:custGeom>
              <a:avLst/>
              <a:gdLst>
                <a:gd name="T0" fmla="*/ 687 w 1374"/>
                <a:gd name="T1" fmla="*/ 0 h 435"/>
                <a:gd name="T2" fmla="*/ 0 w 1374"/>
                <a:gd name="T3" fmla="*/ 217 h 435"/>
                <a:gd name="T4" fmla="*/ 687 w 1374"/>
                <a:gd name="T5" fmla="*/ 435 h 435"/>
                <a:gd name="T6" fmla="*/ 1374 w 1374"/>
                <a:gd name="T7" fmla="*/ 217 h 435"/>
                <a:gd name="T8" fmla="*/ 687 w 1374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4" h="435">
                  <a:moveTo>
                    <a:pt x="687" y="0"/>
                  </a:moveTo>
                  <a:lnTo>
                    <a:pt x="0" y="217"/>
                  </a:lnTo>
                  <a:lnTo>
                    <a:pt x="687" y="435"/>
                  </a:lnTo>
                  <a:lnTo>
                    <a:pt x="1374" y="217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rgbClr val="62C3E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07">
              <a:extLst>
                <a:ext uri="{FF2B5EF4-FFF2-40B4-BE49-F238E27FC236}">
                  <a16:creationId xmlns:a16="http://schemas.microsoft.com/office/drawing/2014/main" xmlns="" id="{EDDD06A5-7315-41F0-B49C-26AD843D0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838" y="214313"/>
              <a:ext cx="1477963" cy="319088"/>
            </a:xfrm>
            <a:custGeom>
              <a:avLst/>
              <a:gdLst>
                <a:gd name="T0" fmla="*/ 0 w 347"/>
                <a:gd name="T1" fmla="*/ 27 h 75"/>
                <a:gd name="T2" fmla="*/ 82 w 347"/>
                <a:gd name="T3" fmla="*/ 55 h 75"/>
                <a:gd name="T4" fmla="*/ 264 w 347"/>
                <a:gd name="T5" fmla="*/ 55 h 75"/>
                <a:gd name="T6" fmla="*/ 347 w 347"/>
                <a:gd name="T7" fmla="*/ 27 h 75"/>
                <a:gd name="T8" fmla="*/ 340 w 347"/>
                <a:gd name="T9" fmla="*/ 0 h 75"/>
                <a:gd name="T10" fmla="*/ 264 w 347"/>
                <a:gd name="T11" fmla="*/ 26 h 75"/>
                <a:gd name="T12" fmla="*/ 82 w 347"/>
                <a:gd name="T13" fmla="*/ 26 h 75"/>
                <a:gd name="T14" fmla="*/ 6 w 347"/>
                <a:gd name="T15" fmla="*/ 0 h 75"/>
                <a:gd name="T16" fmla="*/ 0 w 347"/>
                <a:gd name="T1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75">
                  <a:moveTo>
                    <a:pt x="0" y="27"/>
                  </a:moveTo>
                  <a:cubicBezTo>
                    <a:pt x="82" y="55"/>
                    <a:pt x="82" y="55"/>
                    <a:pt x="82" y="55"/>
                  </a:cubicBezTo>
                  <a:cubicBezTo>
                    <a:pt x="142" y="75"/>
                    <a:pt x="205" y="75"/>
                    <a:pt x="264" y="55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05" y="46"/>
                    <a:pt x="142" y="46"/>
                    <a:pt x="82" y="26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FAAD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08">
              <a:extLst>
                <a:ext uri="{FF2B5EF4-FFF2-40B4-BE49-F238E27FC236}">
                  <a16:creationId xmlns:a16="http://schemas.microsoft.com/office/drawing/2014/main" xmlns="" id="{44515943-A272-4A5A-BF4B-1A69C3066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-209550"/>
              <a:ext cx="511175" cy="930276"/>
            </a:xfrm>
            <a:custGeom>
              <a:avLst/>
              <a:gdLst>
                <a:gd name="T0" fmla="*/ 0 w 322"/>
                <a:gd name="T1" fmla="*/ 0 h 586"/>
                <a:gd name="T2" fmla="*/ 322 w 322"/>
                <a:gd name="T3" fmla="*/ 116 h 586"/>
                <a:gd name="T4" fmla="*/ 322 w 322"/>
                <a:gd name="T5" fmla="*/ 586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586">
                  <a:moveTo>
                    <a:pt x="0" y="0"/>
                  </a:moveTo>
                  <a:lnTo>
                    <a:pt x="322" y="116"/>
                  </a:lnTo>
                  <a:lnTo>
                    <a:pt x="322" y="586"/>
                  </a:lnTo>
                </a:path>
              </a:pathLst>
            </a:custGeom>
            <a:noFill/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309">
              <a:extLst>
                <a:ext uri="{FF2B5EF4-FFF2-40B4-BE49-F238E27FC236}">
                  <a16:creationId xmlns:a16="http://schemas.microsoft.com/office/drawing/2014/main" xmlns="" id="{C8A3C6B4-F289-43A6-BC58-04514B4B4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588" y="588963"/>
              <a:ext cx="144463" cy="146050"/>
            </a:xfrm>
            <a:prstGeom prst="ellipse">
              <a:avLst/>
            </a:prstGeom>
            <a:solidFill>
              <a:srgbClr val="34508B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10">
              <a:extLst>
                <a:ext uri="{FF2B5EF4-FFF2-40B4-BE49-F238E27FC236}">
                  <a16:creationId xmlns:a16="http://schemas.microsoft.com/office/drawing/2014/main" xmlns="" id="{4F4DE773-DACE-490D-A713-FF8C5C892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7251" y="661988"/>
              <a:ext cx="212725" cy="273050"/>
            </a:xfrm>
            <a:custGeom>
              <a:avLst/>
              <a:gdLst>
                <a:gd name="T0" fmla="*/ 25 w 50"/>
                <a:gd name="T1" fmla="*/ 0 h 64"/>
                <a:gd name="T2" fmla="*/ 0 w 50"/>
                <a:gd name="T3" fmla="*/ 64 h 64"/>
                <a:gd name="T4" fmla="*/ 25 w 50"/>
                <a:gd name="T5" fmla="*/ 64 h 64"/>
                <a:gd name="T6" fmla="*/ 50 w 50"/>
                <a:gd name="T7" fmla="*/ 64 h 64"/>
                <a:gd name="T8" fmla="*/ 25 w 5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4">
                  <a:moveTo>
                    <a:pt x="25" y="0"/>
                  </a:moveTo>
                  <a:cubicBezTo>
                    <a:pt x="25" y="0"/>
                    <a:pt x="0" y="22"/>
                    <a:pt x="0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22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34508B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1B700A13-703E-4DBB-9EA5-ECA8BAA27D17}"/>
              </a:ext>
            </a:extLst>
          </p:cNvPr>
          <p:cNvGrpSpPr/>
          <p:nvPr/>
        </p:nvGrpSpPr>
        <p:grpSpPr>
          <a:xfrm>
            <a:off x="6908874" y="689877"/>
            <a:ext cx="1412019" cy="1412019"/>
            <a:chOff x="9102726" y="-769938"/>
            <a:chExt cx="2349500" cy="2349501"/>
          </a:xfrm>
        </p:grpSpPr>
        <p:sp>
          <p:nvSpPr>
            <p:cNvPr id="64" name="Oval 279">
              <a:extLst>
                <a:ext uri="{FF2B5EF4-FFF2-40B4-BE49-F238E27FC236}">
                  <a16:creationId xmlns:a16="http://schemas.microsoft.com/office/drawing/2014/main" xmlns="" id="{7398AB74-051C-4FBC-A494-C674EE005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2726" y="-769938"/>
              <a:ext cx="2349500" cy="2349501"/>
            </a:xfrm>
            <a:prstGeom prst="ellipse">
              <a:avLst/>
            </a:prstGeom>
            <a:solidFill>
              <a:srgbClr val="62C3E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0">
              <a:extLst>
                <a:ext uri="{FF2B5EF4-FFF2-40B4-BE49-F238E27FC236}">
                  <a16:creationId xmlns:a16="http://schemas.microsoft.com/office/drawing/2014/main" xmlns="" id="{DFC6D7FF-D324-4E38-AC4A-70A5FD29E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6463" y="-769938"/>
              <a:ext cx="1655763" cy="1974851"/>
            </a:xfrm>
            <a:custGeom>
              <a:avLst/>
              <a:gdLst>
                <a:gd name="T0" fmla="*/ 389 w 389"/>
                <a:gd name="T1" fmla="*/ 276 h 464"/>
                <a:gd name="T2" fmla="*/ 113 w 389"/>
                <a:gd name="T3" fmla="*/ 0 h 464"/>
                <a:gd name="T4" fmla="*/ 98 w 389"/>
                <a:gd name="T5" fmla="*/ 1 h 464"/>
                <a:gd name="T6" fmla="*/ 52 w 389"/>
                <a:gd name="T7" fmla="*/ 132 h 464"/>
                <a:gd name="T8" fmla="*/ 91 w 389"/>
                <a:gd name="T9" fmla="*/ 141 h 464"/>
                <a:gd name="T10" fmla="*/ 92 w 389"/>
                <a:gd name="T11" fmla="*/ 181 h 464"/>
                <a:gd name="T12" fmla="*/ 45 w 389"/>
                <a:gd name="T13" fmla="*/ 208 h 464"/>
                <a:gd name="T14" fmla="*/ 7 w 389"/>
                <a:gd name="T15" fmla="*/ 290 h 464"/>
                <a:gd name="T16" fmla="*/ 11 w 389"/>
                <a:gd name="T17" fmla="*/ 308 h 464"/>
                <a:gd name="T18" fmla="*/ 12 w 389"/>
                <a:gd name="T19" fmla="*/ 324 h 464"/>
                <a:gd name="T20" fmla="*/ 42 w 389"/>
                <a:gd name="T21" fmla="*/ 349 h 464"/>
                <a:gd name="T22" fmla="*/ 81 w 389"/>
                <a:gd name="T23" fmla="*/ 338 h 464"/>
                <a:gd name="T24" fmla="*/ 133 w 389"/>
                <a:gd name="T25" fmla="*/ 322 h 464"/>
                <a:gd name="T26" fmla="*/ 176 w 389"/>
                <a:gd name="T27" fmla="*/ 339 h 464"/>
                <a:gd name="T28" fmla="*/ 203 w 389"/>
                <a:gd name="T29" fmla="*/ 319 h 464"/>
                <a:gd name="T30" fmla="*/ 234 w 389"/>
                <a:gd name="T31" fmla="*/ 314 h 464"/>
                <a:gd name="T32" fmla="*/ 252 w 389"/>
                <a:gd name="T33" fmla="*/ 376 h 464"/>
                <a:gd name="T34" fmla="*/ 252 w 389"/>
                <a:gd name="T35" fmla="*/ 400 h 464"/>
                <a:gd name="T36" fmla="*/ 268 w 389"/>
                <a:gd name="T37" fmla="*/ 415 h 464"/>
                <a:gd name="T38" fmla="*/ 304 w 389"/>
                <a:gd name="T39" fmla="*/ 376 h 464"/>
                <a:gd name="T40" fmla="*/ 320 w 389"/>
                <a:gd name="T41" fmla="*/ 398 h 464"/>
                <a:gd name="T42" fmla="*/ 309 w 389"/>
                <a:gd name="T43" fmla="*/ 425 h 464"/>
                <a:gd name="T44" fmla="*/ 315 w 389"/>
                <a:gd name="T45" fmla="*/ 464 h 464"/>
                <a:gd name="T46" fmla="*/ 389 w 389"/>
                <a:gd name="T47" fmla="*/ 27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9" h="464">
                  <a:moveTo>
                    <a:pt x="389" y="276"/>
                  </a:moveTo>
                  <a:cubicBezTo>
                    <a:pt x="389" y="124"/>
                    <a:pt x="265" y="0"/>
                    <a:pt x="113" y="0"/>
                  </a:cubicBezTo>
                  <a:cubicBezTo>
                    <a:pt x="108" y="0"/>
                    <a:pt x="103" y="1"/>
                    <a:pt x="98" y="1"/>
                  </a:cubicBezTo>
                  <a:cubicBezTo>
                    <a:pt x="75" y="42"/>
                    <a:pt x="67" y="87"/>
                    <a:pt x="52" y="132"/>
                  </a:cubicBezTo>
                  <a:cubicBezTo>
                    <a:pt x="65" y="126"/>
                    <a:pt x="82" y="130"/>
                    <a:pt x="91" y="141"/>
                  </a:cubicBezTo>
                  <a:cubicBezTo>
                    <a:pt x="100" y="152"/>
                    <a:pt x="100" y="170"/>
                    <a:pt x="92" y="181"/>
                  </a:cubicBezTo>
                  <a:cubicBezTo>
                    <a:pt x="81" y="196"/>
                    <a:pt x="61" y="199"/>
                    <a:pt x="45" y="208"/>
                  </a:cubicBezTo>
                  <a:cubicBezTo>
                    <a:pt x="16" y="223"/>
                    <a:pt x="0" y="258"/>
                    <a:pt x="7" y="290"/>
                  </a:cubicBezTo>
                  <a:cubicBezTo>
                    <a:pt x="9" y="296"/>
                    <a:pt x="11" y="302"/>
                    <a:pt x="11" y="308"/>
                  </a:cubicBezTo>
                  <a:cubicBezTo>
                    <a:pt x="12" y="313"/>
                    <a:pt x="11" y="319"/>
                    <a:pt x="12" y="324"/>
                  </a:cubicBezTo>
                  <a:cubicBezTo>
                    <a:pt x="15" y="338"/>
                    <a:pt x="28" y="347"/>
                    <a:pt x="42" y="349"/>
                  </a:cubicBezTo>
                  <a:cubicBezTo>
                    <a:pt x="56" y="350"/>
                    <a:pt x="69" y="345"/>
                    <a:pt x="81" y="338"/>
                  </a:cubicBezTo>
                  <a:cubicBezTo>
                    <a:pt x="98" y="329"/>
                    <a:pt x="115" y="317"/>
                    <a:pt x="133" y="322"/>
                  </a:cubicBezTo>
                  <a:cubicBezTo>
                    <a:pt x="148" y="326"/>
                    <a:pt x="161" y="342"/>
                    <a:pt x="176" y="339"/>
                  </a:cubicBezTo>
                  <a:cubicBezTo>
                    <a:pt x="188" y="338"/>
                    <a:pt x="195" y="327"/>
                    <a:pt x="203" y="319"/>
                  </a:cubicBezTo>
                  <a:cubicBezTo>
                    <a:pt x="212" y="311"/>
                    <a:pt x="226" y="305"/>
                    <a:pt x="234" y="314"/>
                  </a:cubicBezTo>
                  <a:cubicBezTo>
                    <a:pt x="247" y="332"/>
                    <a:pt x="253" y="354"/>
                    <a:pt x="252" y="376"/>
                  </a:cubicBezTo>
                  <a:cubicBezTo>
                    <a:pt x="251" y="384"/>
                    <a:pt x="250" y="392"/>
                    <a:pt x="252" y="400"/>
                  </a:cubicBezTo>
                  <a:cubicBezTo>
                    <a:pt x="253" y="408"/>
                    <a:pt x="260" y="416"/>
                    <a:pt x="268" y="415"/>
                  </a:cubicBezTo>
                  <a:cubicBezTo>
                    <a:pt x="287" y="414"/>
                    <a:pt x="286" y="378"/>
                    <a:pt x="304" y="376"/>
                  </a:cubicBezTo>
                  <a:cubicBezTo>
                    <a:pt x="314" y="376"/>
                    <a:pt x="321" y="387"/>
                    <a:pt x="320" y="398"/>
                  </a:cubicBezTo>
                  <a:cubicBezTo>
                    <a:pt x="319" y="408"/>
                    <a:pt x="313" y="416"/>
                    <a:pt x="309" y="425"/>
                  </a:cubicBezTo>
                  <a:cubicBezTo>
                    <a:pt x="301" y="441"/>
                    <a:pt x="305" y="451"/>
                    <a:pt x="315" y="464"/>
                  </a:cubicBezTo>
                  <a:cubicBezTo>
                    <a:pt x="364" y="417"/>
                    <a:pt x="389" y="342"/>
                    <a:pt x="389" y="276"/>
                  </a:cubicBezTo>
                  <a:close/>
                </a:path>
              </a:pathLst>
            </a:custGeom>
            <a:solidFill>
              <a:srgbClr val="A5D996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81">
              <a:extLst>
                <a:ext uri="{FF2B5EF4-FFF2-40B4-BE49-F238E27FC236}">
                  <a16:creationId xmlns:a16="http://schemas.microsoft.com/office/drawing/2014/main" xmlns="" id="{DADBB8BD-6219-447F-9ECB-A869CDC36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3713" y="-484188"/>
              <a:ext cx="2068513" cy="2063751"/>
            </a:xfrm>
            <a:custGeom>
              <a:avLst/>
              <a:gdLst>
                <a:gd name="T0" fmla="*/ 389 w 486"/>
                <a:gd name="T1" fmla="*/ 0 h 485"/>
                <a:gd name="T2" fmla="*/ 455 w 486"/>
                <a:gd name="T3" fmla="*/ 179 h 485"/>
                <a:gd name="T4" fmla="*/ 180 w 486"/>
                <a:gd name="T5" fmla="*/ 455 h 485"/>
                <a:gd name="T6" fmla="*/ 0 w 486"/>
                <a:gd name="T7" fmla="*/ 388 h 485"/>
                <a:gd name="T8" fmla="*/ 210 w 486"/>
                <a:gd name="T9" fmla="*/ 485 h 485"/>
                <a:gd name="T10" fmla="*/ 486 w 486"/>
                <a:gd name="T11" fmla="*/ 209 h 485"/>
                <a:gd name="T12" fmla="*/ 389 w 486"/>
                <a:gd name="T13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485">
                  <a:moveTo>
                    <a:pt x="389" y="0"/>
                  </a:moveTo>
                  <a:cubicBezTo>
                    <a:pt x="430" y="48"/>
                    <a:pt x="455" y="110"/>
                    <a:pt x="455" y="179"/>
                  </a:cubicBezTo>
                  <a:cubicBezTo>
                    <a:pt x="455" y="331"/>
                    <a:pt x="332" y="455"/>
                    <a:pt x="180" y="455"/>
                  </a:cubicBezTo>
                  <a:cubicBezTo>
                    <a:pt x="111" y="455"/>
                    <a:pt x="49" y="430"/>
                    <a:pt x="0" y="388"/>
                  </a:cubicBezTo>
                  <a:cubicBezTo>
                    <a:pt x="51" y="447"/>
                    <a:pt x="126" y="485"/>
                    <a:pt x="210" y="485"/>
                  </a:cubicBezTo>
                  <a:cubicBezTo>
                    <a:pt x="362" y="485"/>
                    <a:pt x="486" y="361"/>
                    <a:pt x="486" y="209"/>
                  </a:cubicBezTo>
                  <a:cubicBezTo>
                    <a:pt x="486" y="125"/>
                    <a:pt x="448" y="50"/>
                    <a:pt x="389" y="0"/>
                  </a:cubicBezTo>
                  <a:close/>
                </a:path>
              </a:pathLst>
            </a:custGeom>
            <a:solidFill>
              <a:srgbClr val="34508B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Rectangle 235">
            <a:extLst>
              <a:ext uri="{FF2B5EF4-FFF2-40B4-BE49-F238E27FC236}">
                <a16:creationId xmlns:a16="http://schemas.microsoft.com/office/drawing/2014/main" xmlns="" id="{A0F85629-1C4F-464C-B1DB-F0EC38ABFA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5430" y="4316133"/>
            <a:ext cx="8246000" cy="32342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54">
            <a:extLst>
              <a:ext uri="{FF2B5EF4-FFF2-40B4-BE49-F238E27FC236}">
                <a16:creationId xmlns:a16="http://schemas.microsoft.com/office/drawing/2014/main" xmlns="" id="{992D9CDE-F849-46F9-A5FD-6A4F44BE293D}"/>
              </a:ext>
            </a:extLst>
          </p:cNvPr>
          <p:cNvSpPr>
            <a:spLocks noEditPoints="1"/>
          </p:cNvSpPr>
          <p:nvPr/>
        </p:nvSpPr>
        <p:spPr bwMode="auto">
          <a:xfrm>
            <a:off x="5653322" y="640114"/>
            <a:ext cx="492299" cy="492299"/>
          </a:xfrm>
          <a:custGeom>
            <a:avLst/>
            <a:gdLst>
              <a:gd name="T0" fmla="*/ 193 w 193"/>
              <a:gd name="T1" fmla="*/ 114 h 193"/>
              <a:gd name="T2" fmla="*/ 193 w 193"/>
              <a:gd name="T3" fmla="*/ 78 h 193"/>
              <a:gd name="T4" fmla="*/ 169 w 193"/>
              <a:gd name="T5" fmla="*/ 78 h 193"/>
              <a:gd name="T6" fmla="*/ 161 w 193"/>
              <a:gd name="T7" fmla="*/ 58 h 193"/>
              <a:gd name="T8" fmla="*/ 178 w 193"/>
              <a:gd name="T9" fmla="*/ 41 h 193"/>
              <a:gd name="T10" fmla="*/ 152 w 193"/>
              <a:gd name="T11" fmla="*/ 15 h 193"/>
              <a:gd name="T12" fmla="*/ 135 w 193"/>
              <a:gd name="T13" fmla="*/ 32 h 193"/>
              <a:gd name="T14" fmla="*/ 115 w 193"/>
              <a:gd name="T15" fmla="*/ 23 h 193"/>
              <a:gd name="T16" fmla="*/ 115 w 193"/>
              <a:gd name="T17" fmla="*/ 0 h 193"/>
              <a:gd name="T18" fmla="*/ 79 w 193"/>
              <a:gd name="T19" fmla="*/ 0 h 193"/>
              <a:gd name="T20" fmla="*/ 79 w 193"/>
              <a:gd name="T21" fmla="*/ 23 h 193"/>
              <a:gd name="T22" fmla="*/ 58 w 193"/>
              <a:gd name="T23" fmla="*/ 32 h 193"/>
              <a:gd name="T24" fmla="*/ 41 w 193"/>
              <a:gd name="T25" fmla="*/ 15 h 193"/>
              <a:gd name="T26" fmla="*/ 16 w 193"/>
              <a:gd name="T27" fmla="*/ 41 h 193"/>
              <a:gd name="T28" fmla="*/ 33 w 193"/>
              <a:gd name="T29" fmla="*/ 58 h 193"/>
              <a:gd name="T30" fmla="*/ 24 w 193"/>
              <a:gd name="T31" fmla="*/ 78 h 193"/>
              <a:gd name="T32" fmla="*/ 0 w 193"/>
              <a:gd name="T33" fmla="*/ 78 h 193"/>
              <a:gd name="T34" fmla="*/ 0 w 193"/>
              <a:gd name="T35" fmla="*/ 114 h 193"/>
              <a:gd name="T36" fmla="*/ 25 w 193"/>
              <a:gd name="T37" fmla="*/ 114 h 193"/>
              <a:gd name="T38" fmla="*/ 33 w 193"/>
              <a:gd name="T39" fmla="*/ 134 h 193"/>
              <a:gd name="T40" fmla="*/ 16 w 193"/>
              <a:gd name="T41" fmla="*/ 152 h 193"/>
              <a:gd name="T42" fmla="*/ 41 w 193"/>
              <a:gd name="T43" fmla="*/ 177 h 193"/>
              <a:gd name="T44" fmla="*/ 59 w 193"/>
              <a:gd name="T45" fmla="*/ 159 h 193"/>
              <a:gd name="T46" fmla="*/ 79 w 193"/>
              <a:gd name="T47" fmla="*/ 167 h 193"/>
              <a:gd name="T48" fmla="*/ 79 w 193"/>
              <a:gd name="T49" fmla="*/ 193 h 193"/>
              <a:gd name="T50" fmla="*/ 115 w 193"/>
              <a:gd name="T51" fmla="*/ 193 h 193"/>
              <a:gd name="T52" fmla="*/ 115 w 193"/>
              <a:gd name="T53" fmla="*/ 167 h 193"/>
              <a:gd name="T54" fmla="*/ 134 w 193"/>
              <a:gd name="T55" fmla="*/ 159 h 193"/>
              <a:gd name="T56" fmla="*/ 152 w 193"/>
              <a:gd name="T57" fmla="*/ 177 h 193"/>
              <a:gd name="T58" fmla="*/ 178 w 193"/>
              <a:gd name="T59" fmla="*/ 152 h 193"/>
              <a:gd name="T60" fmla="*/ 160 w 193"/>
              <a:gd name="T61" fmla="*/ 134 h 193"/>
              <a:gd name="T62" fmla="*/ 168 w 193"/>
              <a:gd name="T63" fmla="*/ 114 h 193"/>
              <a:gd name="T64" fmla="*/ 193 w 193"/>
              <a:gd name="T65" fmla="*/ 114 h 193"/>
              <a:gd name="T66" fmla="*/ 97 w 193"/>
              <a:gd name="T67" fmla="*/ 118 h 193"/>
              <a:gd name="T68" fmla="*/ 73 w 193"/>
              <a:gd name="T69" fmla="*/ 95 h 193"/>
              <a:gd name="T70" fmla="*/ 97 w 193"/>
              <a:gd name="T71" fmla="*/ 72 h 193"/>
              <a:gd name="T72" fmla="*/ 120 w 193"/>
              <a:gd name="T73" fmla="*/ 95 h 193"/>
              <a:gd name="T74" fmla="*/ 97 w 193"/>
              <a:gd name="T75" fmla="*/ 11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3" h="193">
                <a:moveTo>
                  <a:pt x="193" y="114"/>
                </a:moveTo>
                <a:cubicBezTo>
                  <a:pt x="193" y="78"/>
                  <a:pt x="193" y="78"/>
                  <a:pt x="193" y="78"/>
                </a:cubicBezTo>
                <a:cubicBezTo>
                  <a:pt x="169" y="78"/>
                  <a:pt x="169" y="78"/>
                  <a:pt x="169" y="78"/>
                </a:cubicBezTo>
                <a:cubicBezTo>
                  <a:pt x="167" y="71"/>
                  <a:pt x="164" y="64"/>
                  <a:pt x="161" y="58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52" y="15"/>
                  <a:pt x="152" y="15"/>
                  <a:pt x="152" y="15"/>
                </a:cubicBezTo>
                <a:cubicBezTo>
                  <a:pt x="135" y="32"/>
                  <a:pt x="135" y="32"/>
                  <a:pt x="135" y="32"/>
                </a:cubicBezTo>
                <a:cubicBezTo>
                  <a:pt x="129" y="28"/>
                  <a:pt x="122" y="25"/>
                  <a:pt x="115" y="23"/>
                </a:cubicBezTo>
                <a:cubicBezTo>
                  <a:pt x="115" y="0"/>
                  <a:pt x="115" y="0"/>
                  <a:pt x="115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23"/>
                  <a:pt x="79" y="23"/>
                  <a:pt x="79" y="23"/>
                </a:cubicBezTo>
                <a:cubicBezTo>
                  <a:pt x="71" y="25"/>
                  <a:pt x="64" y="28"/>
                  <a:pt x="58" y="32"/>
                </a:cubicBezTo>
                <a:cubicBezTo>
                  <a:pt x="41" y="15"/>
                  <a:pt x="41" y="15"/>
                  <a:pt x="41" y="15"/>
                </a:cubicBezTo>
                <a:cubicBezTo>
                  <a:pt x="16" y="41"/>
                  <a:pt x="16" y="41"/>
                  <a:pt x="16" y="41"/>
                </a:cubicBezTo>
                <a:cubicBezTo>
                  <a:pt x="33" y="58"/>
                  <a:pt x="33" y="58"/>
                  <a:pt x="33" y="58"/>
                </a:cubicBezTo>
                <a:cubicBezTo>
                  <a:pt x="29" y="64"/>
                  <a:pt x="26" y="71"/>
                  <a:pt x="24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14"/>
                  <a:pt x="0" y="114"/>
                  <a:pt x="0" y="114"/>
                </a:cubicBezTo>
                <a:cubicBezTo>
                  <a:pt x="25" y="114"/>
                  <a:pt x="25" y="114"/>
                  <a:pt x="25" y="114"/>
                </a:cubicBezTo>
                <a:cubicBezTo>
                  <a:pt x="27" y="121"/>
                  <a:pt x="30" y="128"/>
                  <a:pt x="33" y="134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41" y="177"/>
                  <a:pt x="41" y="177"/>
                  <a:pt x="41" y="177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5" y="163"/>
                  <a:pt x="72" y="165"/>
                  <a:pt x="79" y="167"/>
                </a:cubicBezTo>
                <a:cubicBezTo>
                  <a:pt x="79" y="193"/>
                  <a:pt x="79" y="193"/>
                  <a:pt x="79" y="193"/>
                </a:cubicBezTo>
                <a:cubicBezTo>
                  <a:pt x="115" y="193"/>
                  <a:pt x="115" y="193"/>
                  <a:pt x="115" y="193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22" y="165"/>
                  <a:pt x="128" y="163"/>
                  <a:pt x="134" y="159"/>
                </a:cubicBezTo>
                <a:cubicBezTo>
                  <a:pt x="152" y="177"/>
                  <a:pt x="152" y="177"/>
                  <a:pt x="152" y="177"/>
                </a:cubicBezTo>
                <a:cubicBezTo>
                  <a:pt x="178" y="152"/>
                  <a:pt x="178" y="152"/>
                  <a:pt x="178" y="152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64" y="128"/>
                  <a:pt x="166" y="121"/>
                  <a:pt x="168" y="114"/>
                </a:cubicBezTo>
                <a:lnTo>
                  <a:pt x="193" y="114"/>
                </a:lnTo>
                <a:close/>
                <a:moveTo>
                  <a:pt x="97" y="118"/>
                </a:moveTo>
                <a:cubicBezTo>
                  <a:pt x="84" y="118"/>
                  <a:pt x="73" y="108"/>
                  <a:pt x="73" y="95"/>
                </a:cubicBezTo>
                <a:cubicBezTo>
                  <a:pt x="73" y="82"/>
                  <a:pt x="84" y="72"/>
                  <a:pt x="97" y="72"/>
                </a:cubicBezTo>
                <a:cubicBezTo>
                  <a:pt x="109" y="72"/>
                  <a:pt x="120" y="82"/>
                  <a:pt x="120" y="95"/>
                </a:cubicBezTo>
                <a:cubicBezTo>
                  <a:pt x="120" y="108"/>
                  <a:pt x="109" y="118"/>
                  <a:pt x="97" y="118"/>
                </a:cubicBezTo>
                <a:close/>
              </a:path>
            </a:pathLst>
          </a:custGeom>
          <a:solidFill>
            <a:srgbClr val="DCDEE0"/>
          </a:solidFill>
          <a:ln w="50800" cap="rnd">
            <a:solidFill>
              <a:srgbClr val="34508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261">
            <a:extLst>
              <a:ext uri="{FF2B5EF4-FFF2-40B4-BE49-F238E27FC236}">
                <a16:creationId xmlns:a16="http://schemas.microsoft.com/office/drawing/2014/main" xmlns="" id="{3C37DA5D-0F9C-428F-B1F1-A3710B0715D5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4404" y="4320903"/>
            <a:ext cx="8865189" cy="0"/>
          </a:xfrm>
          <a:prstGeom prst="line">
            <a:avLst/>
          </a:prstGeom>
          <a:noFill/>
          <a:ln w="50800" cap="rnd">
            <a:solidFill>
              <a:srgbClr val="34508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9E393159-40EB-4C3E-8C68-6309F64274A9}"/>
              </a:ext>
            </a:extLst>
          </p:cNvPr>
          <p:cNvGrpSpPr/>
          <p:nvPr/>
        </p:nvGrpSpPr>
        <p:grpSpPr>
          <a:xfrm>
            <a:off x="7843860" y="4099560"/>
            <a:ext cx="473217" cy="221343"/>
            <a:chOff x="10277475" y="5781676"/>
            <a:chExt cx="787400" cy="368300"/>
          </a:xfrm>
        </p:grpSpPr>
        <p:sp>
          <p:nvSpPr>
            <p:cNvPr id="46" name="Freeform 262">
              <a:extLst>
                <a:ext uri="{FF2B5EF4-FFF2-40B4-BE49-F238E27FC236}">
                  <a16:creationId xmlns:a16="http://schemas.microsoft.com/office/drawing/2014/main" xmlns="" id="{676F8C70-85C0-47A6-A5FE-B0AD08F1B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7475" y="5853113"/>
              <a:ext cx="787400" cy="296863"/>
            </a:xfrm>
            <a:custGeom>
              <a:avLst/>
              <a:gdLst>
                <a:gd name="T0" fmla="*/ 158 w 186"/>
                <a:gd name="T1" fmla="*/ 0 h 70"/>
                <a:gd name="T2" fmla="*/ 30 w 186"/>
                <a:gd name="T3" fmla="*/ 0 h 70"/>
                <a:gd name="T4" fmla="*/ 0 w 186"/>
                <a:gd name="T5" fmla="*/ 31 h 70"/>
                <a:gd name="T6" fmla="*/ 0 w 186"/>
                <a:gd name="T7" fmla="*/ 70 h 70"/>
                <a:gd name="T8" fmla="*/ 186 w 186"/>
                <a:gd name="T9" fmla="*/ 70 h 70"/>
                <a:gd name="T10" fmla="*/ 186 w 186"/>
                <a:gd name="T11" fmla="*/ 29 h 70"/>
                <a:gd name="T12" fmla="*/ 158 w 186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70">
                  <a:moveTo>
                    <a:pt x="158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6" y="29"/>
                    <a:pt x="186" y="29"/>
                    <a:pt x="186" y="29"/>
                  </a:cubicBezTo>
                  <a:cubicBezTo>
                    <a:pt x="186" y="13"/>
                    <a:pt x="174" y="0"/>
                    <a:pt x="158" y="0"/>
                  </a:cubicBezTo>
                  <a:close/>
                </a:path>
              </a:pathLst>
            </a:custGeom>
            <a:solidFill>
              <a:srgbClr val="FFFFF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263">
              <a:extLst>
                <a:ext uri="{FF2B5EF4-FFF2-40B4-BE49-F238E27FC236}">
                  <a16:creationId xmlns:a16="http://schemas.microsoft.com/office/drawing/2014/main" xmlns="" id="{379CAFE1-9DB2-4E31-88C2-A48050B8D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75913" y="5853113"/>
              <a:ext cx="388938" cy="149225"/>
            </a:xfrm>
            <a:prstGeom prst="rect">
              <a:avLst/>
            </a:prstGeom>
            <a:solidFill>
              <a:srgbClr val="62C3E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64">
              <a:extLst>
                <a:ext uri="{FF2B5EF4-FFF2-40B4-BE49-F238E27FC236}">
                  <a16:creationId xmlns:a16="http://schemas.microsoft.com/office/drawing/2014/main" xmlns="" id="{F7AE4752-6B46-464A-B648-A9D2BA245F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0850" y="5781676"/>
              <a:ext cx="119063" cy="71438"/>
            </a:xfrm>
            <a:prstGeom prst="rect">
              <a:avLst/>
            </a:prstGeom>
            <a:solidFill>
              <a:srgbClr val="34508B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67E72CB7-C0C8-4D2C-8432-1F107F34C654}"/>
              </a:ext>
            </a:extLst>
          </p:cNvPr>
          <p:cNvGrpSpPr/>
          <p:nvPr/>
        </p:nvGrpSpPr>
        <p:grpSpPr>
          <a:xfrm>
            <a:off x="4577134" y="699266"/>
            <a:ext cx="3082590" cy="3621637"/>
            <a:chOff x="4841875" y="123826"/>
            <a:chExt cx="5129213" cy="6026150"/>
          </a:xfrm>
        </p:grpSpPr>
        <p:sp>
          <p:nvSpPr>
            <p:cNvPr id="20" name="Freeform 236">
              <a:extLst>
                <a:ext uri="{FF2B5EF4-FFF2-40B4-BE49-F238E27FC236}">
                  <a16:creationId xmlns:a16="http://schemas.microsoft.com/office/drawing/2014/main" xmlns="" id="{B0017D39-B08F-4896-BDAE-00CE04F48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75" y="1641476"/>
              <a:ext cx="5129213" cy="3719513"/>
            </a:xfrm>
            <a:custGeom>
              <a:avLst/>
              <a:gdLst>
                <a:gd name="T0" fmla="*/ 1142 w 1211"/>
                <a:gd name="T1" fmla="*/ 877 h 877"/>
                <a:gd name="T2" fmla="*/ 69 w 1211"/>
                <a:gd name="T3" fmla="*/ 877 h 877"/>
                <a:gd name="T4" fmla="*/ 0 w 1211"/>
                <a:gd name="T5" fmla="*/ 808 h 877"/>
                <a:gd name="T6" fmla="*/ 0 w 1211"/>
                <a:gd name="T7" fmla="*/ 69 h 877"/>
                <a:gd name="T8" fmla="*/ 69 w 1211"/>
                <a:gd name="T9" fmla="*/ 0 h 877"/>
                <a:gd name="T10" fmla="*/ 1142 w 1211"/>
                <a:gd name="T11" fmla="*/ 0 h 877"/>
                <a:gd name="T12" fmla="*/ 1211 w 1211"/>
                <a:gd name="T13" fmla="*/ 69 h 877"/>
                <a:gd name="T14" fmla="*/ 1211 w 1211"/>
                <a:gd name="T15" fmla="*/ 808 h 877"/>
                <a:gd name="T16" fmla="*/ 1142 w 1211"/>
                <a:gd name="T17" fmla="*/ 877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1" h="877">
                  <a:moveTo>
                    <a:pt x="1142" y="877"/>
                  </a:moveTo>
                  <a:cubicBezTo>
                    <a:pt x="69" y="877"/>
                    <a:pt x="69" y="877"/>
                    <a:pt x="69" y="877"/>
                  </a:cubicBezTo>
                  <a:cubicBezTo>
                    <a:pt x="31" y="877"/>
                    <a:pt x="0" y="846"/>
                    <a:pt x="0" y="80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142" y="0"/>
                    <a:pt x="1142" y="0"/>
                    <a:pt x="1142" y="0"/>
                  </a:cubicBezTo>
                  <a:cubicBezTo>
                    <a:pt x="1180" y="0"/>
                    <a:pt x="1211" y="31"/>
                    <a:pt x="1211" y="69"/>
                  </a:cubicBezTo>
                  <a:cubicBezTo>
                    <a:pt x="1211" y="808"/>
                    <a:pt x="1211" y="808"/>
                    <a:pt x="1211" y="808"/>
                  </a:cubicBezTo>
                  <a:cubicBezTo>
                    <a:pt x="1211" y="846"/>
                    <a:pt x="1180" y="877"/>
                    <a:pt x="1142" y="877"/>
                  </a:cubicBezTo>
                  <a:close/>
                </a:path>
              </a:pathLst>
            </a:custGeom>
            <a:solidFill>
              <a:srgbClr val="62C3E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7">
              <a:extLst>
                <a:ext uri="{FF2B5EF4-FFF2-40B4-BE49-F238E27FC236}">
                  <a16:creationId xmlns:a16="http://schemas.microsoft.com/office/drawing/2014/main" xmlns="" id="{BAD47689-13AF-45A1-880B-E7C4AD98A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75" y="4865688"/>
              <a:ext cx="5129213" cy="495300"/>
            </a:xfrm>
            <a:custGeom>
              <a:avLst/>
              <a:gdLst>
                <a:gd name="T0" fmla="*/ 0 w 1211"/>
                <a:gd name="T1" fmla="*/ 0 h 117"/>
                <a:gd name="T2" fmla="*/ 0 w 1211"/>
                <a:gd name="T3" fmla="*/ 31 h 117"/>
                <a:gd name="T4" fmla="*/ 86 w 1211"/>
                <a:gd name="T5" fmla="*/ 117 h 117"/>
                <a:gd name="T6" fmla="*/ 1125 w 1211"/>
                <a:gd name="T7" fmla="*/ 117 h 117"/>
                <a:gd name="T8" fmla="*/ 1211 w 1211"/>
                <a:gd name="T9" fmla="*/ 31 h 117"/>
                <a:gd name="T10" fmla="*/ 1211 w 1211"/>
                <a:gd name="T11" fmla="*/ 0 h 117"/>
                <a:gd name="T12" fmla="*/ 0 w 1211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1" h="117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79"/>
                    <a:pt x="39" y="117"/>
                    <a:pt x="86" y="117"/>
                  </a:cubicBezTo>
                  <a:cubicBezTo>
                    <a:pt x="1125" y="117"/>
                    <a:pt x="1125" y="117"/>
                    <a:pt x="1125" y="117"/>
                  </a:cubicBezTo>
                  <a:cubicBezTo>
                    <a:pt x="1172" y="117"/>
                    <a:pt x="1211" y="79"/>
                    <a:pt x="1211" y="31"/>
                  </a:cubicBezTo>
                  <a:cubicBezTo>
                    <a:pt x="1211" y="0"/>
                    <a:pt x="1211" y="0"/>
                    <a:pt x="121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F8F3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38">
              <a:extLst>
                <a:ext uri="{FF2B5EF4-FFF2-40B4-BE49-F238E27FC236}">
                  <a16:creationId xmlns:a16="http://schemas.microsoft.com/office/drawing/2014/main" xmlns="" id="{E8F428F1-B6CA-4B58-BEC5-555C3836D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5875" y="1897063"/>
              <a:ext cx="4621213" cy="2714625"/>
            </a:xfrm>
            <a:prstGeom prst="rect">
              <a:avLst/>
            </a:prstGeom>
            <a:solidFill>
              <a:srgbClr val="FBF8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39">
              <a:extLst>
                <a:ext uri="{FF2B5EF4-FFF2-40B4-BE49-F238E27FC236}">
                  <a16:creationId xmlns:a16="http://schemas.microsoft.com/office/drawing/2014/main" xmlns="" id="{E91E5891-051C-43F8-88BC-89EF593C5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5875" y="1897063"/>
              <a:ext cx="4621213" cy="2714625"/>
            </a:xfrm>
            <a:prstGeom prst="rect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40">
              <a:extLst>
                <a:ext uri="{FF2B5EF4-FFF2-40B4-BE49-F238E27FC236}">
                  <a16:creationId xmlns:a16="http://schemas.microsoft.com/office/drawing/2014/main" xmlns="" id="{230B20F9-F5D4-472C-8A34-B54B6181DC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2500" y="5010151"/>
              <a:ext cx="207963" cy="211138"/>
            </a:xfrm>
            <a:prstGeom prst="ellipse">
              <a:avLst/>
            </a:prstGeom>
            <a:solidFill>
              <a:srgbClr val="345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41">
              <a:extLst>
                <a:ext uri="{FF2B5EF4-FFF2-40B4-BE49-F238E27FC236}">
                  <a16:creationId xmlns:a16="http://schemas.microsoft.com/office/drawing/2014/main" xmlns="" id="{45F109EF-DAC4-4855-B78C-123A7CE69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2138" y="1247776"/>
              <a:ext cx="1731963" cy="2828925"/>
            </a:xfrm>
            <a:prstGeom prst="rect">
              <a:avLst/>
            </a:prstGeom>
            <a:solidFill>
              <a:srgbClr val="F7AB6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42">
              <a:extLst>
                <a:ext uri="{FF2B5EF4-FFF2-40B4-BE49-F238E27FC236}">
                  <a16:creationId xmlns:a16="http://schemas.microsoft.com/office/drawing/2014/main" xmlns="" id="{D17208FE-71E0-41CC-9DEC-9AAF9415FC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4100" y="1247776"/>
              <a:ext cx="1736725" cy="2828925"/>
            </a:xfrm>
            <a:prstGeom prst="rect">
              <a:avLst/>
            </a:prstGeom>
            <a:solidFill>
              <a:srgbClr val="F7AB6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43">
              <a:extLst>
                <a:ext uri="{FF2B5EF4-FFF2-40B4-BE49-F238E27FC236}">
                  <a16:creationId xmlns:a16="http://schemas.microsoft.com/office/drawing/2014/main" xmlns="" id="{40B811EA-F4AD-4FF6-8C58-0659D298EC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2638" y="1116013"/>
              <a:ext cx="1541463" cy="2808288"/>
            </a:xfrm>
            <a:prstGeom prst="rect">
              <a:avLst/>
            </a:prstGeom>
            <a:solidFill>
              <a:srgbClr val="FFFFF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44">
              <a:extLst>
                <a:ext uri="{FF2B5EF4-FFF2-40B4-BE49-F238E27FC236}">
                  <a16:creationId xmlns:a16="http://schemas.microsoft.com/office/drawing/2014/main" xmlns="" id="{24C11496-8168-49A5-BA2E-F8A47DE65F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4100" y="1116013"/>
              <a:ext cx="1546225" cy="2808288"/>
            </a:xfrm>
            <a:prstGeom prst="rect">
              <a:avLst/>
            </a:prstGeom>
            <a:solidFill>
              <a:srgbClr val="FFFFF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45">
              <a:extLst>
                <a:ext uri="{FF2B5EF4-FFF2-40B4-BE49-F238E27FC236}">
                  <a16:creationId xmlns:a16="http://schemas.microsoft.com/office/drawing/2014/main" xmlns="" id="{EB46F453-157D-4F2F-AC7C-56BEC0CFA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875" y="1392238"/>
              <a:ext cx="588963" cy="809625"/>
            </a:xfrm>
            <a:prstGeom prst="rect">
              <a:avLst/>
            </a:prstGeom>
            <a:solidFill>
              <a:srgbClr val="3BDDBA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246">
              <a:extLst>
                <a:ext uri="{FF2B5EF4-FFF2-40B4-BE49-F238E27FC236}">
                  <a16:creationId xmlns:a16="http://schemas.microsoft.com/office/drawing/2014/main" xmlns="" id="{A45741DC-D1D9-4331-AA10-704B1EE217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75" y="2519363"/>
              <a:ext cx="1030288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247">
              <a:extLst>
                <a:ext uri="{FF2B5EF4-FFF2-40B4-BE49-F238E27FC236}">
                  <a16:creationId xmlns:a16="http://schemas.microsoft.com/office/drawing/2014/main" xmlns="" id="{F1E1CFEB-EEB9-4B5F-8AAD-D140C82995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75" y="2795588"/>
              <a:ext cx="1030288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48">
              <a:extLst>
                <a:ext uri="{FF2B5EF4-FFF2-40B4-BE49-F238E27FC236}">
                  <a16:creationId xmlns:a16="http://schemas.microsoft.com/office/drawing/2014/main" xmlns="" id="{DF33832A-B400-42FC-B2FC-63BCF7847A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75" y="3071813"/>
              <a:ext cx="1030288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249">
              <a:extLst>
                <a:ext uri="{FF2B5EF4-FFF2-40B4-BE49-F238E27FC236}">
                  <a16:creationId xmlns:a16="http://schemas.microsoft.com/office/drawing/2014/main" xmlns="" id="{06C4C7B1-15C3-45E8-8B18-0105E53B1B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11875" y="3346451"/>
              <a:ext cx="1030288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0">
              <a:extLst>
                <a:ext uri="{FF2B5EF4-FFF2-40B4-BE49-F238E27FC236}">
                  <a16:creationId xmlns:a16="http://schemas.microsoft.com/office/drawing/2014/main" xmlns="" id="{9C9E50C8-B4BE-4D2B-87F2-CC519F81C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4263" y="1146176"/>
              <a:ext cx="1287463" cy="2743200"/>
            </a:xfrm>
            <a:custGeom>
              <a:avLst/>
              <a:gdLst>
                <a:gd name="T0" fmla="*/ 811 w 811"/>
                <a:gd name="T1" fmla="*/ 1728 h 1728"/>
                <a:gd name="T2" fmla="*/ 560 w 811"/>
                <a:gd name="T3" fmla="*/ 0 h 1728"/>
                <a:gd name="T4" fmla="*/ 558 w 811"/>
                <a:gd name="T5" fmla="*/ 0 h 1728"/>
                <a:gd name="T6" fmla="*/ 558 w 811"/>
                <a:gd name="T7" fmla="*/ 1124 h 1728"/>
                <a:gd name="T8" fmla="*/ 0 w 811"/>
                <a:gd name="T9" fmla="*/ 1728 h 1728"/>
                <a:gd name="T10" fmla="*/ 811 w 811"/>
                <a:gd name="T11" fmla="*/ 1728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1" h="1728">
                  <a:moveTo>
                    <a:pt x="811" y="1728"/>
                  </a:moveTo>
                  <a:lnTo>
                    <a:pt x="560" y="0"/>
                  </a:lnTo>
                  <a:lnTo>
                    <a:pt x="558" y="0"/>
                  </a:lnTo>
                  <a:lnTo>
                    <a:pt x="558" y="1124"/>
                  </a:lnTo>
                  <a:lnTo>
                    <a:pt x="0" y="1728"/>
                  </a:lnTo>
                  <a:lnTo>
                    <a:pt x="811" y="1728"/>
                  </a:lnTo>
                  <a:close/>
                </a:path>
              </a:pathLst>
            </a:custGeom>
            <a:solidFill>
              <a:srgbClr val="3450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1">
              <a:extLst>
                <a:ext uri="{FF2B5EF4-FFF2-40B4-BE49-F238E27FC236}">
                  <a16:creationId xmlns:a16="http://schemas.microsoft.com/office/drawing/2014/main" xmlns="" id="{2227FDA5-615C-4826-8873-A37B52BDF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100" y="123826"/>
              <a:ext cx="915988" cy="3800475"/>
            </a:xfrm>
            <a:custGeom>
              <a:avLst/>
              <a:gdLst>
                <a:gd name="T0" fmla="*/ 577 w 577"/>
                <a:gd name="T1" fmla="*/ 1768 h 2394"/>
                <a:gd name="T2" fmla="*/ 0 w 577"/>
                <a:gd name="T3" fmla="*/ 2394 h 2394"/>
                <a:gd name="T4" fmla="*/ 0 w 577"/>
                <a:gd name="T5" fmla="*/ 625 h 2394"/>
                <a:gd name="T6" fmla="*/ 577 w 577"/>
                <a:gd name="T7" fmla="*/ 0 h 2394"/>
                <a:gd name="T8" fmla="*/ 577 w 577"/>
                <a:gd name="T9" fmla="*/ 1768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7" h="2394">
                  <a:moveTo>
                    <a:pt x="577" y="1768"/>
                  </a:moveTo>
                  <a:lnTo>
                    <a:pt x="0" y="2394"/>
                  </a:lnTo>
                  <a:lnTo>
                    <a:pt x="0" y="625"/>
                  </a:lnTo>
                  <a:lnTo>
                    <a:pt x="577" y="0"/>
                  </a:lnTo>
                  <a:lnTo>
                    <a:pt x="577" y="1768"/>
                  </a:lnTo>
                  <a:close/>
                </a:path>
              </a:pathLst>
            </a:custGeom>
            <a:solidFill>
              <a:srgbClr val="FFFFF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252">
              <a:extLst>
                <a:ext uri="{FF2B5EF4-FFF2-40B4-BE49-F238E27FC236}">
                  <a16:creationId xmlns:a16="http://schemas.microsoft.com/office/drawing/2014/main" xmlns="" id="{1FCC7258-AE37-47A0-8C55-75E573346D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4175" y="4076701"/>
              <a:ext cx="3884613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55">
              <a:extLst>
                <a:ext uri="{FF2B5EF4-FFF2-40B4-BE49-F238E27FC236}">
                  <a16:creationId xmlns:a16="http://schemas.microsoft.com/office/drawing/2014/main" xmlns="" id="{C59C1E1F-5718-4C54-A98D-C77910365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438" y="5942013"/>
              <a:ext cx="1965325" cy="207963"/>
            </a:xfrm>
            <a:custGeom>
              <a:avLst/>
              <a:gdLst>
                <a:gd name="T0" fmla="*/ 464 w 464"/>
                <a:gd name="T1" fmla="*/ 49 h 49"/>
                <a:gd name="T2" fmla="*/ 0 w 464"/>
                <a:gd name="T3" fmla="*/ 49 h 49"/>
                <a:gd name="T4" fmla="*/ 0 w 464"/>
                <a:gd name="T5" fmla="*/ 39 h 49"/>
                <a:gd name="T6" fmla="*/ 39 w 464"/>
                <a:gd name="T7" fmla="*/ 0 h 49"/>
                <a:gd name="T8" fmla="*/ 425 w 464"/>
                <a:gd name="T9" fmla="*/ 0 h 49"/>
                <a:gd name="T10" fmla="*/ 464 w 464"/>
                <a:gd name="T11" fmla="*/ 39 h 49"/>
                <a:gd name="T12" fmla="*/ 464 w 464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49">
                  <a:moveTo>
                    <a:pt x="464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425" y="0"/>
                    <a:pt x="425" y="0"/>
                    <a:pt x="425" y="0"/>
                  </a:cubicBezTo>
                  <a:cubicBezTo>
                    <a:pt x="447" y="0"/>
                    <a:pt x="464" y="18"/>
                    <a:pt x="464" y="39"/>
                  </a:cubicBezTo>
                  <a:lnTo>
                    <a:pt x="464" y="49"/>
                  </a:lnTo>
                  <a:close/>
                </a:path>
              </a:pathLst>
            </a:custGeom>
            <a:solidFill>
              <a:srgbClr val="FBF8F3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256">
              <a:extLst>
                <a:ext uri="{FF2B5EF4-FFF2-40B4-BE49-F238E27FC236}">
                  <a16:creationId xmlns:a16="http://schemas.microsoft.com/office/drawing/2014/main" xmlns="" id="{AB61A02E-0CC9-4A5B-8DEC-57B494A87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1663" y="5360988"/>
              <a:ext cx="909638" cy="581025"/>
            </a:xfrm>
            <a:prstGeom prst="rect">
              <a:avLst/>
            </a:prstGeom>
            <a:solidFill>
              <a:srgbClr val="FBF8F3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257">
              <a:extLst>
                <a:ext uri="{FF2B5EF4-FFF2-40B4-BE49-F238E27FC236}">
                  <a16:creationId xmlns:a16="http://schemas.microsoft.com/office/drawing/2014/main" xmlns="" id="{A94210AC-38E8-4379-9604-39A245013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1663" y="5360988"/>
              <a:ext cx="909638" cy="220663"/>
            </a:xfrm>
            <a:prstGeom prst="rect">
              <a:avLst/>
            </a:prstGeom>
            <a:solidFill>
              <a:srgbClr val="34508B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258">
              <a:extLst>
                <a:ext uri="{FF2B5EF4-FFF2-40B4-BE49-F238E27FC236}">
                  <a16:creationId xmlns:a16="http://schemas.microsoft.com/office/drawing/2014/main" xmlns="" id="{CAB0271B-056A-40C8-84D1-D354E3944D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72138" y="4368801"/>
              <a:ext cx="604838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259">
              <a:extLst>
                <a:ext uri="{FF2B5EF4-FFF2-40B4-BE49-F238E27FC236}">
                  <a16:creationId xmlns:a16="http://schemas.microsoft.com/office/drawing/2014/main" xmlns="" id="{A88A2966-5861-4306-BE16-621965E689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36025" y="4368801"/>
              <a:ext cx="304800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260">
              <a:extLst>
                <a:ext uri="{FF2B5EF4-FFF2-40B4-BE49-F238E27FC236}">
                  <a16:creationId xmlns:a16="http://schemas.microsoft.com/office/drawing/2014/main" xmlns="" id="{82ABB2D4-CB1F-4B2A-9CE8-4935E1F31D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45338" y="4368801"/>
              <a:ext cx="1127125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274">
              <a:extLst>
                <a:ext uri="{FF2B5EF4-FFF2-40B4-BE49-F238E27FC236}">
                  <a16:creationId xmlns:a16="http://schemas.microsoft.com/office/drawing/2014/main" xmlns="" id="{BE800181-BF7D-434A-B89A-F35CD027B7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50325" y="5360988"/>
              <a:ext cx="0" cy="788988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275">
              <a:extLst>
                <a:ext uri="{FF2B5EF4-FFF2-40B4-BE49-F238E27FC236}">
                  <a16:creationId xmlns:a16="http://schemas.microsoft.com/office/drawing/2014/main" xmlns="" id="{AEDB14C4-BDA0-4691-9D53-7A1D44678A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09088" y="5360988"/>
              <a:ext cx="0" cy="788988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B8A7D343-235C-4E71-BC84-41BA05A2E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80" y="539964"/>
            <a:ext cx="122105" cy="129753"/>
          </a:xfrm>
          <a:prstGeom prst="rect">
            <a:avLst/>
          </a:prstGeom>
        </p:spPr>
      </p:pic>
      <p:sp>
        <p:nvSpPr>
          <p:cNvPr id="78" name="Line 291">
            <a:extLst>
              <a:ext uri="{FF2B5EF4-FFF2-40B4-BE49-F238E27FC236}">
                <a16:creationId xmlns:a16="http://schemas.microsoft.com/office/drawing/2014/main" xmlns="" id="{37135DD3-10FA-474F-8039-A8914C9E649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251247" y="724071"/>
            <a:ext cx="131661" cy="131661"/>
          </a:xfrm>
          <a:prstGeom prst="line">
            <a:avLst/>
          </a:prstGeom>
          <a:noFill/>
          <a:ln w="50800" cap="rnd">
            <a:solidFill>
              <a:srgbClr val="F7AB6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Line 292">
            <a:extLst>
              <a:ext uri="{FF2B5EF4-FFF2-40B4-BE49-F238E27FC236}">
                <a16:creationId xmlns:a16="http://schemas.microsoft.com/office/drawing/2014/main" xmlns="" id="{6A5EACCB-9395-4ADA-BBB3-E1ED40FD11DD}"/>
              </a:ext>
            </a:extLst>
          </p:cNvPr>
          <p:cNvSpPr>
            <a:spLocks noChangeShapeType="1"/>
          </p:cNvSpPr>
          <p:nvPr/>
        </p:nvSpPr>
        <p:spPr bwMode="auto">
          <a:xfrm>
            <a:off x="8434427" y="1002659"/>
            <a:ext cx="187952" cy="0"/>
          </a:xfrm>
          <a:prstGeom prst="line">
            <a:avLst/>
          </a:prstGeom>
          <a:noFill/>
          <a:ln w="50800" cap="rnd">
            <a:solidFill>
              <a:srgbClr val="F7AB6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Line 293">
            <a:extLst>
              <a:ext uri="{FF2B5EF4-FFF2-40B4-BE49-F238E27FC236}">
                <a16:creationId xmlns:a16="http://schemas.microsoft.com/office/drawing/2014/main" xmlns="" id="{91A0E8B7-D8F8-4AF6-B07B-2E978C4D2890}"/>
              </a:ext>
            </a:extLst>
          </p:cNvPr>
          <p:cNvSpPr>
            <a:spLocks noChangeShapeType="1"/>
          </p:cNvSpPr>
          <p:nvPr/>
        </p:nvSpPr>
        <p:spPr bwMode="auto">
          <a:xfrm>
            <a:off x="8104320" y="484600"/>
            <a:ext cx="0" cy="187952"/>
          </a:xfrm>
          <a:prstGeom prst="line">
            <a:avLst/>
          </a:prstGeom>
          <a:noFill/>
          <a:ln w="50800" cap="rnd">
            <a:solidFill>
              <a:srgbClr val="F7AB6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381D2F78-9BC1-4086-911C-23AF93304074}"/>
              </a:ext>
            </a:extLst>
          </p:cNvPr>
          <p:cNvGrpSpPr/>
          <p:nvPr/>
        </p:nvGrpSpPr>
        <p:grpSpPr>
          <a:xfrm>
            <a:off x="9180618" y="228013"/>
            <a:ext cx="628730" cy="191768"/>
            <a:chOff x="10769600" y="-1001713"/>
            <a:chExt cx="1046163" cy="319088"/>
          </a:xfrm>
        </p:grpSpPr>
        <p:sp>
          <p:nvSpPr>
            <p:cNvPr id="86" name="Freeform 299">
              <a:extLst>
                <a:ext uri="{FF2B5EF4-FFF2-40B4-BE49-F238E27FC236}">
                  <a16:creationId xmlns:a16="http://schemas.microsoft.com/office/drawing/2014/main" xmlns="" id="{27CABCD3-9EDC-4A2F-9448-AE0BE41FE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9600" y="-1001713"/>
              <a:ext cx="1046163" cy="241300"/>
            </a:xfrm>
            <a:custGeom>
              <a:avLst/>
              <a:gdLst>
                <a:gd name="T0" fmla="*/ 613 w 659"/>
                <a:gd name="T1" fmla="*/ 0 h 152"/>
                <a:gd name="T2" fmla="*/ 0 w 659"/>
                <a:gd name="T3" fmla="*/ 0 h 152"/>
                <a:gd name="T4" fmla="*/ 659 w 659"/>
                <a:gd name="T5" fmla="*/ 152 h 152"/>
                <a:gd name="T6" fmla="*/ 613 w 659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9" h="152">
                  <a:moveTo>
                    <a:pt x="613" y="0"/>
                  </a:moveTo>
                  <a:lnTo>
                    <a:pt x="0" y="0"/>
                  </a:lnTo>
                  <a:lnTo>
                    <a:pt x="659" y="152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00">
              <a:extLst>
                <a:ext uri="{FF2B5EF4-FFF2-40B4-BE49-F238E27FC236}">
                  <a16:creationId xmlns:a16="http://schemas.microsoft.com/office/drawing/2014/main" xmlns="" id="{86F7AE6E-DFC5-474E-8441-BDE60EC67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9600" y="-1001713"/>
              <a:ext cx="973138" cy="319088"/>
            </a:xfrm>
            <a:custGeom>
              <a:avLst/>
              <a:gdLst>
                <a:gd name="T0" fmla="*/ 613 w 613"/>
                <a:gd name="T1" fmla="*/ 152 h 201"/>
                <a:gd name="T2" fmla="*/ 565 w 613"/>
                <a:gd name="T3" fmla="*/ 201 h 201"/>
                <a:gd name="T4" fmla="*/ 0 w 613"/>
                <a:gd name="T5" fmla="*/ 0 h 201"/>
                <a:gd name="T6" fmla="*/ 613 w 613"/>
                <a:gd name="T7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201">
                  <a:moveTo>
                    <a:pt x="613" y="152"/>
                  </a:moveTo>
                  <a:lnTo>
                    <a:pt x="565" y="201"/>
                  </a:lnTo>
                  <a:lnTo>
                    <a:pt x="0" y="0"/>
                  </a:lnTo>
                  <a:lnTo>
                    <a:pt x="613" y="152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Freeform 253">
            <a:extLst>
              <a:ext uri="{FF2B5EF4-FFF2-40B4-BE49-F238E27FC236}">
                <a16:creationId xmlns:a16="http://schemas.microsoft.com/office/drawing/2014/main" xmlns="" id="{160093E6-0647-4B15-AB7F-2FB68317C625}"/>
              </a:ext>
            </a:extLst>
          </p:cNvPr>
          <p:cNvSpPr>
            <a:spLocks noEditPoints="1"/>
          </p:cNvSpPr>
          <p:nvPr/>
        </p:nvSpPr>
        <p:spPr bwMode="auto">
          <a:xfrm>
            <a:off x="4830917" y="885309"/>
            <a:ext cx="774702" cy="774702"/>
          </a:xfrm>
          <a:custGeom>
            <a:avLst/>
            <a:gdLst>
              <a:gd name="T0" fmla="*/ 304 w 304"/>
              <a:gd name="T1" fmla="*/ 175 h 304"/>
              <a:gd name="T2" fmla="*/ 304 w 304"/>
              <a:gd name="T3" fmla="*/ 131 h 304"/>
              <a:gd name="T4" fmla="*/ 281 w 304"/>
              <a:gd name="T5" fmla="*/ 131 h 304"/>
              <a:gd name="T6" fmla="*/ 259 w 304"/>
              <a:gd name="T7" fmla="*/ 77 h 304"/>
              <a:gd name="T8" fmla="*/ 275 w 304"/>
              <a:gd name="T9" fmla="*/ 61 h 304"/>
              <a:gd name="T10" fmla="*/ 245 w 304"/>
              <a:gd name="T11" fmla="*/ 30 h 304"/>
              <a:gd name="T12" fmla="*/ 228 w 304"/>
              <a:gd name="T13" fmla="*/ 47 h 304"/>
              <a:gd name="T14" fmla="*/ 174 w 304"/>
              <a:gd name="T15" fmla="*/ 25 h 304"/>
              <a:gd name="T16" fmla="*/ 174 w 304"/>
              <a:gd name="T17" fmla="*/ 0 h 304"/>
              <a:gd name="T18" fmla="*/ 131 w 304"/>
              <a:gd name="T19" fmla="*/ 0 h 304"/>
              <a:gd name="T20" fmla="*/ 131 w 304"/>
              <a:gd name="T21" fmla="*/ 25 h 304"/>
              <a:gd name="T22" fmla="*/ 78 w 304"/>
              <a:gd name="T23" fmla="*/ 46 h 304"/>
              <a:gd name="T24" fmla="*/ 60 w 304"/>
              <a:gd name="T25" fmla="*/ 29 h 304"/>
              <a:gd name="T26" fmla="*/ 30 w 304"/>
              <a:gd name="T27" fmla="*/ 60 h 304"/>
              <a:gd name="T28" fmla="*/ 47 w 304"/>
              <a:gd name="T29" fmla="*/ 77 h 304"/>
              <a:gd name="T30" fmla="*/ 24 w 304"/>
              <a:gd name="T31" fmla="*/ 130 h 304"/>
              <a:gd name="T32" fmla="*/ 0 w 304"/>
              <a:gd name="T33" fmla="*/ 130 h 304"/>
              <a:gd name="T34" fmla="*/ 0 w 304"/>
              <a:gd name="T35" fmla="*/ 173 h 304"/>
              <a:gd name="T36" fmla="*/ 24 w 304"/>
              <a:gd name="T37" fmla="*/ 173 h 304"/>
              <a:gd name="T38" fmla="*/ 45 w 304"/>
              <a:gd name="T39" fmla="*/ 227 h 304"/>
              <a:gd name="T40" fmla="*/ 29 w 304"/>
              <a:gd name="T41" fmla="*/ 244 h 304"/>
              <a:gd name="T42" fmla="*/ 60 w 304"/>
              <a:gd name="T43" fmla="*/ 275 h 304"/>
              <a:gd name="T44" fmla="*/ 76 w 304"/>
              <a:gd name="T45" fmla="*/ 259 h 304"/>
              <a:gd name="T46" fmla="*/ 130 w 304"/>
              <a:gd name="T47" fmla="*/ 282 h 304"/>
              <a:gd name="T48" fmla="*/ 130 w 304"/>
              <a:gd name="T49" fmla="*/ 304 h 304"/>
              <a:gd name="T50" fmla="*/ 173 w 304"/>
              <a:gd name="T51" fmla="*/ 304 h 304"/>
              <a:gd name="T52" fmla="*/ 173 w 304"/>
              <a:gd name="T53" fmla="*/ 282 h 304"/>
              <a:gd name="T54" fmla="*/ 228 w 304"/>
              <a:gd name="T55" fmla="*/ 260 h 304"/>
              <a:gd name="T56" fmla="*/ 244 w 304"/>
              <a:gd name="T57" fmla="*/ 275 h 304"/>
              <a:gd name="T58" fmla="*/ 275 w 304"/>
              <a:gd name="T59" fmla="*/ 245 h 304"/>
              <a:gd name="T60" fmla="*/ 259 w 304"/>
              <a:gd name="T61" fmla="*/ 229 h 304"/>
              <a:gd name="T62" fmla="*/ 281 w 304"/>
              <a:gd name="T63" fmla="*/ 175 h 304"/>
              <a:gd name="T64" fmla="*/ 304 w 304"/>
              <a:gd name="T65" fmla="*/ 175 h 304"/>
              <a:gd name="T66" fmla="*/ 239 w 304"/>
              <a:gd name="T67" fmla="*/ 145 h 304"/>
              <a:gd name="T68" fmla="*/ 180 w 304"/>
              <a:gd name="T69" fmla="*/ 145 h 304"/>
              <a:gd name="T70" fmla="*/ 161 w 304"/>
              <a:gd name="T71" fmla="*/ 126 h 304"/>
              <a:gd name="T72" fmla="*/ 161 w 304"/>
              <a:gd name="T73" fmla="*/ 67 h 304"/>
              <a:gd name="T74" fmla="*/ 239 w 304"/>
              <a:gd name="T75" fmla="*/ 145 h 304"/>
              <a:gd name="T76" fmla="*/ 144 w 304"/>
              <a:gd name="T77" fmla="*/ 67 h 304"/>
              <a:gd name="T78" fmla="*/ 144 w 304"/>
              <a:gd name="T79" fmla="*/ 126 h 304"/>
              <a:gd name="T80" fmla="*/ 125 w 304"/>
              <a:gd name="T81" fmla="*/ 145 h 304"/>
              <a:gd name="T82" fmla="*/ 66 w 304"/>
              <a:gd name="T83" fmla="*/ 145 h 304"/>
              <a:gd name="T84" fmla="*/ 144 w 304"/>
              <a:gd name="T85" fmla="*/ 67 h 304"/>
              <a:gd name="T86" fmla="*/ 66 w 304"/>
              <a:gd name="T87" fmla="*/ 162 h 304"/>
              <a:gd name="T88" fmla="*/ 125 w 304"/>
              <a:gd name="T89" fmla="*/ 162 h 304"/>
              <a:gd name="T90" fmla="*/ 144 w 304"/>
              <a:gd name="T91" fmla="*/ 181 h 304"/>
              <a:gd name="T92" fmla="*/ 144 w 304"/>
              <a:gd name="T93" fmla="*/ 240 h 304"/>
              <a:gd name="T94" fmla="*/ 66 w 304"/>
              <a:gd name="T95" fmla="*/ 162 h 304"/>
              <a:gd name="T96" fmla="*/ 161 w 304"/>
              <a:gd name="T97" fmla="*/ 240 h 304"/>
              <a:gd name="T98" fmla="*/ 161 w 304"/>
              <a:gd name="T99" fmla="*/ 181 h 304"/>
              <a:gd name="T100" fmla="*/ 180 w 304"/>
              <a:gd name="T101" fmla="*/ 162 h 304"/>
              <a:gd name="T102" fmla="*/ 239 w 304"/>
              <a:gd name="T103" fmla="*/ 162 h 304"/>
              <a:gd name="T104" fmla="*/ 161 w 304"/>
              <a:gd name="T105" fmla="*/ 24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04" h="304">
                <a:moveTo>
                  <a:pt x="304" y="175"/>
                </a:moveTo>
                <a:cubicBezTo>
                  <a:pt x="304" y="131"/>
                  <a:pt x="304" y="131"/>
                  <a:pt x="304" y="131"/>
                </a:cubicBezTo>
                <a:cubicBezTo>
                  <a:pt x="281" y="131"/>
                  <a:pt x="281" y="131"/>
                  <a:pt x="281" y="131"/>
                </a:cubicBezTo>
                <a:cubicBezTo>
                  <a:pt x="278" y="111"/>
                  <a:pt x="270" y="93"/>
                  <a:pt x="259" y="77"/>
                </a:cubicBezTo>
                <a:cubicBezTo>
                  <a:pt x="275" y="61"/>
                  <a:pt x="275" y="61"/>
                  <a:pt x="275" y="61"/>
                </a:cubicBezTo>
                <a:cubicBezTo>
                  <a:pt x="245" y="30"/>
                  <a:pt x="245" y="30"/>
                  <a:pt x="245" y="30"/>
                </a:cubicBezTo>
                <a:cubicBezTo>
                  <a:pt x="228" y="47"/>
                  <a:pt x="228" y="47"/>
                  <a:pt x="228" y="47"/>
                </a:cubicBezTo>
                <a:cubicBezTo>
                  <a:pt x="212" y="36"/>
                  <a:pt x="194" y="28"/>
                  <a:pt x="174" y="25"/>
                </a:cubicBezTo>
                <a:cubicBezTo>
                  <a:pt x="174" y="0"/>
                  <a:pt x="174" y="0"/>
                  <a:pt x="174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12" y="28"/>
                  <a:pt x="94" y="36"/>
                  <a:pt x="78" y="46"/>
                </a:cubicBezTo>
                <a:cubicBezTo>
                  <a:pt x="60" y="29"/>
                  <a:pt x="60" y="29"/>
                  <a:pt x="60" y="29"/>
                </a:cubicBezTo>
                <a:cubicBezTo>
                  <a:pt x="30" y="60"/>
                  <a:pt x="30" y="60"/>
                  <a:pt x="30" y="60"/>
                </a:cubicBezTo>
                <a:cubicBezTo>
                  <a:pt x="47" y="77"/>
                  <a:pt x="47" y="77"/>
                  <a:pt x="47" y="77"/>
                </a:cubicBezTo>
                <a:cubicBezTo>
                  <a:pt x="36" y="92"/>
                  <a:pt x="28" y="110"/>
                  <a:pt x="24" y="13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73"/>
                  <a:pt x="0" y="173"/>
                  <a:pt x="0" y="173"/>
                </a:cubicBezTo>
                <a:cubicBezTo>
                  <a:pt x="24" y="173"/>
                  <a:pt x="24" y="173"/>
                  <a:pt x="24" y="173"/>
                </a:cubicBezTo>
                <a:cubicBezTo>
                  <a:pt x="27" y="193"/>
                  <a:pt x="34" y="211"/>
                  <a:pt x="45" y="227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60" y="275"/>
                  <a:pt x="60" y="275"/>
                  <a:pt x="60" y="275"/>
                </a:cubicBezTo>
                <a:cubicBezTo>
                  <a:pt x="76" y="259"/>
                  <a:pt x="76" y="259"/>
                  <a:pt x="76" y="259"/>
                </a:cubicBezTo>
                <a:cubicBezTo>
                  <a:pt x="91" y="270"/>
                  <a:pt x="110" y="278"/>
                  <a:pt x="130" y="282"/>
                </a:cubicBezTo>
                <a:cubicBezTo>
                  <a:pt x="130" y="304"/>
                  <a:pt x="130" y="304"/>
                  <a:pt x="130" y="304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173" y="282"/>
                  <a:pt x="173" y="282"/>
                  <a:pt x="173" y="282"/>
                </a:cubicBezTo>
                <a:cubicBezTo>
                  <a:pt x="193" y="279"/>
                  <a:pt x="212" y="271"/>
                  <a:pt x="228" y="260"/>
                </a:cubicBezTo>
                <a:cubicBezTo>
                  <a:pt x="244" y="275"/>
                  <a:pt x="244" y="275"/>
                  <a:pt x="244" y="275"/>
                </a:cubicBezTo>
                <a:cubicBezTo>
                  <a:pt x="275" y="245"/>
                  <a:pt x="275" y="245"/>
                  <a:pt x="275" y="245"/>
                </a:cubicBezTo>
                <a:cubicBezTo>
                  <a:pt x="259" y="229"/>
                  <a:pt x="259" y="229"/>
                  <a:pt x="259" y="229"/>
                </a:cubicBezTo>
                <a:cubicBezTo>
                  <a:pt x="270" y="213"/>
                  <a:pt x="278" y="195"/>
                  <a:pt x="281" y="175"/>
                </a:cubicBezTo>
                <a:lnTo>
                  <a:pt x="304" y="175"/>
                </a:lnTo>
                <a:close/>
                <a:moveTo>
                  <a:pt x="239" y="145"/>
                </a:moveTo>
                <a:cubicBezTo>
                  <a:pt x="180" y="145"/>
                  <a:pt x="180" y="145"/>
                  <a:pt x="180" y="145"/>
                </a:cubicBezTo>
                <a:cubicBezTo>
                  <a:pt x="178" y="136"/>
                  <a:pt x="170" y="128"/>
                  <a:pt x="161" y="126"/>
                </a:cubicBezTo>
                <a:cubicBezTo>
                  <a:pt x="161" y="67"/>
                  <a:pt x="161" y="67"/>
                  <a:pt x="161" y="67"/>
                </a:cubicBezTo>
                <a:cubicBezTo>
                  <a:pt x="203" y="71"/>
                  <a:pt x="235" y="103"/>
                  <a:pt x="239" y="145"/>
                </a:cubicBezTo>
                <a:close/>
                <a:moveTo>
                  <a:pt x="144" y="67"/>
                </a:moveTo>
                <a:cubicBezTo>
                  <a:pt x="144" y="126"/>
                  <a:pt x="144" y="126"/>
                  <a:pt x="144" y="126"/>
                </a:cubicBezTo>
                <a:cubicBezTo>
                  <a:pt x="135" y="128"/>
                  <a:pt x="128" y="136"/>
                  <a:pt x="125" y="145"/>
                </a:cubicBezTo>
                <a:cubicBezTo>
                  <a:pt x="66" y="145"/>
                  <a:pt x="66" y="145"/>
                  <a:pt x="66" y="145"/>
                </a:cubicBezTo>
                <a:cubicBezTo>
                  <a:pt x="70" y="103"/>
                  <a:pt x="103" y="71"/>
                  <a:pt x="144" y="67"/>
                </a:cubicBezTo>
                <a:close/>
                <a:moveTo>
                  <a:pt x="66" y="162"/>
                </a:moveTo>
                <a:cubicBezTo>
                  <a:pt x="125" y="162"/>
                  <a:pt x="125" y="162"/>
                  <a:pt x="125" y="162"/>
                </a:cubicBezTo>
                <a:cubicBezTo>
                  <a:pt x="128" y="171"/>
                  <a:pt x="135" y="178"/>
                  <a:pt x="144" y="181"/>
                </a:cubicBezTo>
                <a:cubicBezTo>
                  <a:pt x="144" y="240"/>
                  <a:pt x="144" y="240"/>
                  <a:pt x="144" y="240"/>
                </a:cubicBezTo>
                <a:cubicBezTo>
                  <a:pt x="103" y="236"/>
                  <a:pt x="70" y="203"/>
                  <a:pt x="66" y="162"/>
                </a:cubicBezTo>
                <a:close/>
                <a:moveTo>
                  <a:pt x="161" y="240"/>
                </a:moveTo>
                <a:cubicBezTo>
                  <a:pt x="161" y="181"/>
                  <a:pt x="161" y="181"/>
                  <a:pt x="161" y="181"/>
                </a:cubicBezTo>
                <a:cubicBezTo>
                  <a:pt x="170" y="178"/>
                  <a:pt x="178" y="171"/>
                  <a:pt x="180" y="162"/>
                </a:cubicBezTo>
                <a:cubicBezTo>
                  <a:pt x="239" y="162"/>
                  <a:pt x="239" y="162"/>
                  <a:pt x="239" y="162"/>
                </a:cubicBezTo>
                <a:cubicBezTo>
                  <a:pt x="235" y="203"/>
                  <a:pt x="203" y="236"/>
                  <a:pt x="161" y="240"/>
                </a:cubicBezTo>
                <a:close/>
              </a:path>
            </a:pathLst>
          </a:custGeom>
          <a:solidFill>
            <a:srgbClr val="DCDEE0"/>
          </a:solidFill>
          <a:ln w="50800" cap="rnd">
            <a:solidFill>
              <a:srgbClr val="34508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xmlns="" id="{AA52A491-9B8B-430F-9F6E-F3910FDEDC0D}"/>
              </a:ext>
            </a:extLst>
          </p:cNvPr>
          <p:cNvSpPr txBox="1"/>
          <p:nvPr/>
        </p:nvSpPr>
        <p:spPr>
          <a:xfrm>
            <a:off x="3005216" y="4476184"/>
            <a:ext cx="61847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n w="76200">
                  <a:noFill/>
                </a:ln>
                <a:solidFill>
                  <a:srgbClr val="363B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简约教育</a:t>
            </a:r>
            <a:r>
              <a:rPr lang="en-US" altLang="zh-CN" sz="6000" dirty="0">
                <a:ln w="76200">
                  <a:noFill/>
                </a:ln>
                <a:solidFill>
                  <a:srgbClr val="363B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dirty="0">
                <a:ln w="76200">
                  <a:noFill/>
                </a:ln>
                <a:solidFill>
                  <a:srgbClr val="363B4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209" name="矩形 471">
            <a:extLst>
              <a:ext uri="{FF2B5EF4-FFF2-40B4-BE49-F238E27FC236}">
                <a16:creationId xmlns:a16="http://schemas.microsoft.com/office/drawing/2014/main" xmlns="" id="{F9A56086-FB86-4619-9BAF-75594FF7F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7065" y="5563004"/>
            <a:ext cx="5904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>
                <a:solidFill>
                  <a:srgbClr val="363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rgbClr val="363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rgbClr val="363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rgbClr val="363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rgbClr val="363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it-IT" altLang="zh-CN" sz="1400" dirty="0">
                <a:solidFill>
                  <a:srgbClr val="363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</a:p>
        </p:txBody>
      </p: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xmlns="" id="{811CEAE7-E650-48F5-81BF-180312BA9CC9}"/>
              </a:ext>
            </a:extLst>
          </p:cNvPr>
          <p:cNvCxnSpPr>
            <a:cxnSpLocks/>
          </p:cNvCxnSpPr>
          <p:nvPr/>
        </p:nvCxnSpPr>
        <p:spPr>
          <a:xfrm>
            <a:off x="3122351" y="5502312"/>
            <a:ext cx="5948782" cy="0"/>
          </a:xfrm>
          <a:prstGeom prst="line">
            <a:avLst/>
          </a:prstGeom>
          <a:ln>
            <a:solidFill>
              <a:srgbClr val="FCB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51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10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1">
            <a:extLst>
              <a:ext uri="{FF2B5EF4-FFF2-40B4-BE49-F238E27FC236}">
                <a16:creationId xmlns:a16="http://schemas.microsoft.com/office/drawing/2014/main" xmlns="" id="{446EEAEF-BF88-4A6C-8DA7-DD00E9F948DB}"/>
              </a:ext>
            </a:extLst>
          </p:cNvPr>
          <p:cNvSpPr/>
          <p:nvPr/>
        </p:nvSpPr>
        <p:spPr>
          <a:xfrm>
            <a:off x="2138363" y="1454150"/>
            <a:ext cx="1836737" cy="2130425"/>
          </a:xfrm>
          <a:custGeom>
            <a:avLst/>
            <a:gdLst/>
            <a:ahLst/>
            <a:cxnLst/>
            <a:rect l="l" t="t" r="r" b="b"/>
            <a:pathLst>
              <a:path w="3240360" h="3757972">
                <a:moveTo>
                  <a:pt x="1620180" y="0"/>
                </a:moveTo>
                <a:cubicBezTo>
                  <a:pt x="2514981" y="0"/>
                  <a:pt x="3240360" y="725379"/>
                  <a:pt x="3240360" y="1620180"/>
                </a:cubicBezTo>
                <a:cubicBezTo>
                  <a:pt x="3240360" y="2212023"/>
                  <a:pt x="2923020" y="2729746"/>
                  <a:pt x="2448272" y="3010903"/>
                </a:cubicBezTo>
                <a:lnTo>
                  <a:pt x="2448272" y="3511913"/>
                </a:lnTo>
                <a:cubicBezTo>
                  <a:pt x="2448272" y="3647808"/>
                  <a:pt x="2338108" y="3757972"/>
                  <a:pt x="2202213" y="3757972"/>
                </a:cubicBezTo>
                <a:lnTo>
                  <a:pt x="1038147" y="3757972"/>
                </a:lnTo>
                <a:cubicBezTo>
                  <a:pt x="902252" y="3757972"/>
                  <a:pt x="792088" y="3647808"/>
                  <a:pt x="792088" y="3511913"/>
                </a:cubicBezTo>
                <a:lnTo>
                  <a:pt x="792088" y="3010903"/>
                </a:lnTo>
                <a:cubicBezTo>
                  <a:pt x="317340" y="2729746"/>
                  <a:pt x="0" y="2212023"/>
                  <a:pt x="0" y="1620180"/>
                </a:cubicBezTo>
                <a:cubicBezTo>
                  <a:pt x="0" y="725379"/>
                  <a:pt x="725379" y="0"/>
                  <a:pt x="1620180" y="0"/>
                </a:cubicBezTo>
                <a:close/>
              </a:path>
            </a:pathLst>
          </a:custGeom>
          <a:noFill/>
          <a:ln w="203200" cap="flat" cmpd="sng" algn="ctr">
            <a:solidFill>
              <a:schemeClr val="accent2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36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28">
            <a:extLst>
              <a:ext uri="{FF2B5EF4-FFF2-40B4-BE49-F238E27FC236}">
                <a16:creationId xmlns:a16="http://schemas.microsoft.com/office/drawing/2014/main" xmlns="" id="{E54E3A0B-20E9-4297-A5A4-FA385759B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0" y="3735388"/>
            <a:ext cx="858838" cy="17780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300">
              <a:solidFill>
                <a:srgbClr val="3C72A4"/>
              </a:solidFill>
            </a:endParaRPr>
          </a:p>
        </p:txBody>
      </p:sp>
      <p:sp>
        <p:nvSpPr>
          <p:cNvPr id="12" name="圆角矩形 29">
            <a:extLst>
              <a:ext uri="{FF2B5EF4-FFF2-40B4-BE49-F238E27FC236}">
                <a16:creationId xmlns:a16="http://schemas.microsoft.com/office/drawing/2014/main" xmlns="" id="{7D02CFD2-F2FE-4527-9B73-5C0443C6B7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9863" y="3990975"/>
            <a:ext cx="709612" cy="1793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300">
              <a:solidFill>
                <a:srgbClr val="3C72A4"/>
              </a:solidFill>
            </a:endParaRPr>
          </a:p>
        </p:txBody>
      </p:sp>
      <p:sp>
        <p:nvSpPr>
          <p:cNvPr id="13" name="圆角矩形 30">
            <a:extLst>
              <a:ext uri="{FF2B5EF4-FFF2-40B4-BE49-F238E27FC236}">
                <a16:creationId xmlns:a16="http://schemas.microsoft.com/office/drawing/2014/main" xmlns="" id="{5712BCC5-EDF3-401A-9ED5-55DC9ED1F6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0" y="4248150"/>
            <a:ext cx="858838" cy="17780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300">
              <a:solidFill>
                <a:srgbClr val="3C72A4"/>
              </a:solidFill>
            </a:endParaRPr>
          </a:p>
        </p:txBody>
      </p:sp>
      <p:sp>
        <p:nvSpPr>
          <p:cNvPr id="14" name="圆角矩形 31">
            <a:extLst>
              <a:ext uri="{FF2B5EF4-FFF2-40B4-BE49-F238E27FC236}">
                <a16:creationId xmlns:a16="http://schemas.microsoft.com/office/drawing/2014/main" xmlns="" id="{75289632-91B3-404B-A2E8-AD958C683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000" y="4505325"/>
            <a:ext cx="541338" cy="13493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300">
              <a:solidFill>
                <a:srgbClr val="FFFFFF"/>
              </a:solidFill>
            </a:endParaRPr>
          </a:p>
        </p:txBody>
      </p:sp>
      <p:sp>
        <p:nvSpPr>
          <p:cNvPr id="15" name="椭圆 32">
            <a:extLst>
              <a:ext uri="{FF2B5EF4-FFF2-40B4-BE49-F238E27FC236}">
                <a16:creationId xmlns:a16="http://schemas.microsoft.com/office/drawing/2014/main" xmlns="" id="{17BC2C3B-FC51-44AB-A3FE-41702FF5AE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500" y="1400175"/>
            <a:ext cx="485775" cy="485775"/>
          </a:xfrm>
          <a:prstGeom prst="ellipse">
            <a:avLst/>
          </a:prstGeom>
          <a:noFill/>
          <a:ln w="5715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E3A39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</a:p>
        </p:txBody>
      </p:sp>
      <p:cxnSp>
        <p:nvCxnSpPr>
          <p:cNvPr id="16" name="直接连接符 33">
            <a:extLst>
              <a:ext uri="{FF2B5EF4-FFF2-40B4-BE49-F238E27FC236}">
                <a16:creationId xmlns:a16="http://schemas.microsoft.com/office/drawing/2014/main" xmlns="" id="{4A0F87D6-45E8-4691-9237-39C3D955F4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82713" y="1704975"/>
            <a:ext cx="647700" cy="271463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椭圆 34">
            <a:extLst>
              <a:ext uri="{FF2B5EF4-FFF2-40B4-BE49-F238E27FC236}">
                <a16:creationId xmlns:a16="http://schemas.microsoft.com/office/drawing/2014/main" xmlns="" id="{53230F5D-1CDB-4782-A21E-61E340A51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0125" y="1400175"/>
            <a:ext cx="485775" cy="485775"/>
          </a:xfrm>
          <a:prstGeom prst="ellipse">
            <a:avLst/>
          </a:prstGeom>
          <a:noFill/>
          <a:ln w="5715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E3A39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</a:p>
        </p:txBody>
      </p:sp>
      <p:cxnSp>
        <p:nvCxnSpPr>
          <p:cNvPr id="18" name="直接连接符 35">
            <a:extLst>
              <a:ext uri="{FF2B5EF4-FFF2-40B4-BE49-F238E27FC236}">
                <a16:creationId xmlns:a16="http://schemas.microsoft.com/office/drawing/2014/main" xmlns="" id="{476D1FD8-F46A-481A-B202-F26486B55E50}"/>
              </a:ext>
            </a:extLst>
          </p:cNvPr>
          <p:cNvCxnSpPr>
            <a:cxnSpLocks noChangeShapeType="1"/>
          </p:cNvCxnSpPr>
          <p:nvPr/>
        </p:nvCxnSpPr>
        <p:spPr bwMode="auto">
          <a:xfrm rot="8309691">
            <a:off x="4095750" y="1690688"/>
            <a:ext cx="647700" cy="269875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椭圆 36">
            <a:extLst>
              <a:ext uri="{FF2B5EF4-FFF2-40B4-BE49-F238E27FC236}">
                <a16:creationId xmlns:a16="http://schemas.microsoft.com/office/drawing/2014/main" xmlns="" id="{61A4D332-F13A-4FAC-B745-41D92C984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7325" y="3987800"/>
            <a:ext cx="485775" cy="485775"/>
          </a:xfrm>
          <a:prstGeom prst="ellipse">
            <a:avLst/>
          </a:prstGeom>
          <a:noFill/>
          <a:ln w="5715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E3A39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</a:p>
        </p:txBody>
      </p:sp>
      <p:cxnSp>
        <p:nvCxnSpPr>
          <p:cNvPr id="20" name="直接连接符 37">
            <a:extLst>
              <a:ext uri="{FF2B5EF4-FFF2-40B4-BE49-F238E27FC236}">
                <a16:creationId xmlns:a16="http://schemas.microsoft.com/office/drawing/2014/main" xmlns="" id="{59EBA160-2CE5-45DE-8114-DC2179E02E14}"/>
              </a:ext>
            </a:extLst>
          </p:cNvPr>
          <p:cNvCxnSpPr>
            <a:cxnSpLocks noChangeShapeType="1"/>
          </p:cNvCxnSpPr>
          <p:nvPr/>
        </p:nvCxnSpPr>
        <p:spPr bwMode="auto">
          <a:xfrm rot="-3781756">
            <a:off x="1855788" y="3668712"/>
            <a:ext cx="647700" cy="269875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椭圆 38">
            <a:extLst>
              <a:ext uri="{FF2B5EF4-FFF2-40B4-BE49-F238E27FC236}">
                <a16:creationId xmlns:a16="http://schemas.microsoft.com/office/drawing/2014/main" xmlns="" id="{A5AD0FF3-CFEA-4259-93AA-185C284247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8" y="3987800"/>
            <a:ext cx="485775" cy="485775"/>
          </a:xfrm>
          <a:prstGeom prst="ellipse">
            <a:avLst/>
          </a:prstGeom>
          <a:noFill/>
          <a:ln w="5715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3E3A39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</a:p>
        </p:txBody>
      </p:sp>
      <p:cxnSp>
        <p:nvCxnSpPr>
          <p:cNvPr id="22" name="直接连接符 39">
            <a:extLst>
              <a:ext uri="{FF2B5EF4-FFF2-40B4-BE49-F238E27FC236}">
                <a16:creationId xmlns:a16="http://schemas.microsoft.com/office/drawing/2014/main" xmlns="" id="{6D24AF33-56B5-4C6E-BB7D-773EF4D6D36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3679825" y="3575050"/>
            <a:ext cx="557213" cy="438150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45">
            <a:extLst>
              <a:ext uri="{FF2B5EF4-FFF2-40B4-BE49-F238E27FC236}">
                <a16:creationId xmlns:a16="http://schemas.microsoft.com/office/drawing/2014/main" xmlns="" id="{DF5F31B8-2955-4286-A27A-FC963AC28BA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60375" y="2027238"/>
            <a:ext cx="121602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标</a:t>
            </a:r>
            <a:r>
              <a:rPr lang="en-US" altLang="zh-CN" sz="1800"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题</a:t>
            </a:r>
          </a:p>
        </p:txBody>
      </p:sp>
      <p:sp>
        <p:nvSpPr>
          <p:cNvPr id="24" name="TextBox 46">
            <a:extLst>
              <a:ext uri="{FF2B5EF4-FFF2-40B4-BE49-F238E27FC236}">
                <a16:creationId xmlns:a16="http://schemas.microsoft.com/office/drawing/2014/main" xmlns="" id="{CFADAC57-62BF-4CE2-BD8B-88E16A2EA34F}"/>
              </a:ext>
            </a:extLst>
          </p:cNvPr>
          <p:cNvSpPr txBox="1"/>
          <p:nvPr/>
        </p:nvSpPr>
        <p:spPr>
          <a:xfrm>
            <a:off x="176213" y="2286000"/>
            <a:ext cx="1692275" cy="1212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25" name="TextBox 47">
            <a:extLst>
              <a:ext uri="{FF2B5EF4-FFF2-40B4-BE49-F238E27FC236}">
                <a16:creationId xmlns:a16="http://schemas.microsoft.com/office/drawing/2014/main" xmlns="" id="{7A589759-91E4-44C8-9078-9CB0391110D2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446588" y="2027238"/>
            <a:ext cx="121443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标</a:t>
            </a:r>
            <a:r>
              <a:rPr lang="en-US" altLang="zh-CN" sz="1800"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题</a:t>
            </a:r>
          </a:p>
        </p:txBody>
      </p:sp>
      <p:sp>
        <p:nvSpPr>
          <p:cNvPr id="26" name="TextBox 48">
            <a:extLst>
              <a:ext uri="{FF2B5EF4-FFF2-40B4-BE49-F238E27FC236}">
                <a16:creationId xmlns:a16="http://schemas.microsoft.com/office/drawing/2014/main" xmlns="" id="{6D6F34E4-558B-4B90-9BC7-6952BF8FB84B}"/>
              </a:ext>
            </a:extLst>
          </p:cNvPr>
          <p:cNvSpPr txBox="1"/>
          <p:nvPr/>
        </p:nvSpPr>
        <p:spPr>
          <a:xfrm>
            <a:off x="4195763" y="2286000"/>
            <a:ext cx="1716087" cy="1212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27" name="TextBox 49">
            <a:extLst>
              <a:ext uri="{FF2B5EF4-FFF2-40B4-BE49-F238E27FC236}">
                <a16:creationId xmlns:a16="http://schemas.microsoft.com/office/drawing/2014/main" xmlns="" id="{1896828C-EE32-49B1-B84A-B5A4476256E2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093788" y="4603750"/>
            <a:ext cx="121443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标</a:t>
            </a:r>
            <a:r>
              <a:rPr lang="en-US" altLang="zh-CN" sz="1800"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题</a:t>
            </a:r>
          </a:p>
        </p:txBody>
      </p:sp>
      <p:sp>
        <p:nvSpPr>
          <p:cNvPr id="28" name="TextBox 50">
            <a:extLst>
              <a:ext uri="{FF2B5EF4-FFF2-40B4-BE49-F238E27FC236}">
                <a16:creationId xmlns:a16="http://schemas.microsoft.com/office/drawing/2014/main" xmlns="" id="{42FBED0A-CB81-4DEA-B81D-456612EA2270}"/>
              </a:ext>
            </a:extLst>
          </p:cNvPr>
          <p:cNvSpPr txBox="1"/>
          <p:nvPr/>
        </p:nvSpPr>
        <p:spPr>
          <a:xfrm>
            <a:off x="842963" y="4862513"/>
            <a:ext cx="1716087" cy="1212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29" name="TextBox 51">
            <a:extLst>
              <a:ext uri="{FF2B5EF4-FFF2-40B4-BE49-F238E27FC236}">
                <a16:creationId xmlns:a16="http://schemas.microsoft.com/office/drawing/2014/main" xmlns="" id="{62A79C83-7B51-4924-9AD3-D0A6BC5B25F3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848100" y="4603750"/>
            <a:ext cx="121443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标</a:t>
            </a:r>
            <a:r>
              <a:rPr lang="en-US" altLang="zh-CN" sz="1800"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题</a:t>
            </a:r>
          </a:p>
        </p:txBody>
      </p:sp>
      <p:sp>
        <p:nvSpPr>
          <p:cNvPr id="30" name="TextBox 52">
            <a:extLst>
              <a:ext uri="{FF2B5EF4-FFF2-40B4-BE49-F238E27FC236}">
                <a16:creationId xmlns:a16="http://schemas.microsoft.com/office/drawing/2014/main" xmlns="" id="{604B124E-D423-46F0-BDF3-E1A1F8A4816F}"/>
              </a:ext>
            </a:extLst>
          </p:cNvPr>
          <p:cNvSpPr txBox="1"/>
          <p:nvPr/>
        </p:nvSpPr>
        <p:spPr>
          <a:xfrm>
            <a:off x="3597275" y="4862513"/>
            <a:ext cx="1716088" cy="1212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B85A26EA-8A6A-4DC8-BC6D-080077DCAA76}"/>
              </a:ext>
            </a:extLst>
          </p:cNvPr>
          <p:cNvSpPr/>
          <p:nvPr/>
        </p:nvSpPr>
        <p:spPr>
          <a:xfrm>
            <a:off x="8294688" y="4992688"/>
            <a:ext cx="1677987" cy="6064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4">
            <a:extLst>
              <a:ext uri="{FF2B5EF4-FFF2-40B4-BE49-F238E27FC236}">
                <a16:creationId xmlns:a16="http://schemas.microsoft.com/office/drawing/2014/main" xmlns="" id="{2484CB99-D589-4CFB-AE0C-83FC15042A00}"/>
              </a:ext>
            </a:extLst>
          </p:cNvPr>
          <p:cNvSpPr/>
          <p:nvPr/>
        </p:nvSpPr>
        <p:spPr>
          <a:xfrm>
            <a:off x="9082088" y="1847850"/>
            <a:ext cx="107950" cy="344646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五边形 35">
            <a:extLst>
              <a:ext uri="{FF2B5EF4-FFF2-40B4-BE49-F238E27FC236}">
                <a16:creationId xmlns:a16="http://schemas.microsoft.com/office/drawing/2014/main" xmlns="" id="{72C27FD0-37C8-4CF7-8A14-E940FD8E9DFD}"/>
              </a:ext>
            </a:extLst>
          </p:cNvPr>
          <p:cNvSpPr/>
          <p:nvPr/>
        </p:nvSpPr>
        <p:spPr>
          <a:xfrm rot="201853">
            <a:off x="8859838" y="2152650"/>
            <a:ext cx="1319212" cy="403225"/>
          </a:xfrm>
          <a:prstGeom prst="homePlate">
            <a:avLst/>
          </a:prstGeom>
          <a:solidFill>
            <a:schemeClr val="accent4"/>
          </a:solidFill>
          <a:ln>
            <a:noFill/>
          </a:ln>
          <a:effectLst>
            <a:outerShdw dist="38100" dir="3000000" algn="tl" rotWithShape="0">
              <a:schemeClr val="accent4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34" name="文本框 7">
            <a:extLst>
              <a:ext uri="{FF2B5EF4-FFF2-40B4-BE49-F238E27FC236}">
                <a16:creationId xmlns:a16="http://schemas.microsoft.com/office/drawing/2014/main" xmlns="" id="{160EF40F-CED3-446F-9452-FB0AC0C9F767}"/>
              </a:ext>
            </a:extLst>
          </p:cNvPr>
          <p:cNvSpPr txBox="1">
            <a:spLocks noChangeArrowheads="1"/>
          </p:cNvSpPr>
          <p:nvPr/>
        </p:nvSpPr>
        <p:spPr bwMode="auto">
          <a:xfrm rot="201853">
            <a:off x="10325100" y="2071688"/>
            <a:ext cx="1547813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35" name="五边形 37">
            <a:extLst>
              <a:ext uri="{FF2B5EF4-FFF2-40B4-BE49-F238E27FC236}">
                <a16:creationId xmlns:a16="http://schemas.microsoft.com/office/drawing/2014/main" xmlns="" id="{964891FE-BDAA-4882-B122-A193A161EF88}"/>
              </a:ext>
            </a:extLst>
          </p:cNvPr>
          <p:cNvSpPr/>
          <p:nvPr/>
        </p:nvSpPr>
        <p:spPr>
          <a:xfrm rot="21347357" flipH="1">
            <a:off x="8081963" y="2840038"/>
            <a:ext cx="1319212" cy="403225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dist="38100" dir="7800000" algn="tl" rotWithShape="0">
              <a:schemeClr val="accent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36" name="文本框 12">
            <a:extLst>
              <a:ext uri="{FF2B5EF4-FFF2-40B4-BE49-F238E27FC236}">
                <a16:creationId xmlns:a16="http://schemas.microsoft.com/office/drawing/2014/main" xmlns="" id="{37936159-12E2-4E90-96D3-61457B7D8224}"/>
              </a:ext>
            </a:extLst>
          </p:cNvPr>
          <p:cNvSpPr txBox="1">
            <a:spLocks noChangeArrowheads="1"/>
          </p:cNvSpPr>
          <p:nvPr/>
        </p:nvSpPr>
        <p:spPr bwMode="auto">
          <a:xfrm rot="21347357" flipH="1">
            <a:off x="6391275" y="2781300"/>
            <a:ext cx="154622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37" name="五边形 39">
            <a:extLst>
              <a:ext uri="{FF2B5EF4-FFF2-40B4-BE49-F238E27FC236}">
                <a16:creationId xmlns:a16="http://schemas.microsoft.com/office/drawing/2014/main" xmlns="" id="{2672363F-82EF-4D2F-8E35-3E7A8F2DB1AA}"/>
              </a:ext>
            </a:extLst>
          </p:cNvPr>
          <p:cNvSpPr/>
          <p:nvPr/>
        </p:nvSpPr>
        <p:spPr>
          <a:xfrm rot="201853">
            <a:off x="8859838" y="3602038"/>
            <a:ext cx="1319212" cy="403225"/>
          </a:xfrm>
          <a:prstGeom prst="homePlate">
            <a:avLst/>
          </a:prstGeom>
          <a:solidFill>
            <a:schemeClr val="accent3"/>
          </a:solidFill>
          <a:ln>
            <a:noFill/>
          </a:ln>
          <a:effectLst>
            <a:outerShdw dist="38100" dir="3000000" algn="tl" rotWithShape="0">
              <a:schemeClr val="accent3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38" name="文本框 15">
            <a:extLst>
              <a:ext uri="{FF2B5EF4-FFF2-40B4-BE49-F238E27FC236}">
                <a16:creationId xmlns:a16="http://schemas.microsoft.com/office/drawing/2014/main" xmlns="" id="{FAF14041-A1A9-492C-B5BC-7B0C05A3AC90}"/>
              </a:ext>
            </a:extLst>
          </p:cNvPr>
          <p:cNvSpPr txBox="1">
            <a:spLocks noChangeArrowheads="1"/>
          </p:cNvSpPr>
          <p:nvPr/>
        </p:nvSpPr>
        <p:spPr bwMode="auto">
          <a:xfrm rot="201853">
            <a:off x="10325100" y="3521075"/>
            <a:ext cx="1547813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39" name="五边形 41">
            <a:extLst>
              <a:ext uri="{FF2B5EF4-FFF2-40B4-BE49-F238E27FC236}">
                <a16:creationId xmlns:a16="http://schemas.microsoft.com/office/drawing/2014/main" xmlns="" id="{CA7F511B-D922-4BEC-B3F2-AF3DC2827190}"/>
              </a:ext>
            </a:extLst>
          </p:cNvPr>
          <p:cNvSpPr/>
          <p:nvPr/>
        </p:nvSpPr>
        <p:spPr>
          <a:xfrm rot="21347357" flipH="1">
            <a:off x="8081963" y="4303713"/>
            <a:ext cx="1319212" cy="40322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dist="38100" dir="7800000" algn="tl" rotWithShape="0">
              <a:schemeClr val="accent2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0" name="文本框 18">
            <a:extLst>
              <a:ext uri="{FF2B5EF4-FFF2-40B4-BE49-F238E27FC236}">
                <a16:creationId xmlns:a16="http://schemas.microsoft.com/office/drawing/2014/main" xmlns="" id="{B8196FC0-B9E5-4B97-9871-ED11D782CAEB}"/>
              </a:ext>
            </a:extLst>
          </p:cNvPr>
          <p:cNvSpPr txBox="1">
            <a:spLocks noChangeArrowheads="1"/>
          </p:cNvSpPr>
          <p:nvPr/>
        </p:nvSpPr>
        <p:spPr bwMode="auto">
          <a:xfrm rot="21347357" flipH="1">
            <a:off x="6391275" y="4244975"/>
            <a:ext cx="154622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4E4E4E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cs typeface="Arial" pitchFamily="34" charset="0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A609B0CF-90C7-4841-BACA-41C080FA00C6}"/>
              </a:ext>
            </a:extLst>
          </p:cNvPr>
          <p:cNvCxnSpPr/>
          <p:nvPr/>
        </p:nvCxnSpPr>
        <p:spPr>
          <a:xfrm>
            <a:off x="6096000" y="1300163"/>
            <a:ext cx="0" cy="4775200"/>
          </a:xfrm>
          <a:prstGeom prst="line">
            <a:avLst/>
          </a:prstGeom>
          <a:ln>
            <a:solidFill>
              <a:srgbClr val="002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43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9" grpId="0" animBg="1"/>
      <p:bldP spid="21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11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Group 8">
            <a:extLst>
              <a:ext uri="{FF2B5EF4-FFF2-40B4-BE49-F238E27FC236}">
                <a16:creationId xmlns:a16="http://schemas.microsoft.com/office/drawing/2014/main" xmlns="" id="{C8FAB40D-D09F-43C0-8B9E-5E2C1ED24E95}"/>
              </a:ext>
            </a:extLst>
          </p:cNvPr>
          <p:cNvGrpSpPr>
            <a:grpSpLocks/>
          </p:cNvGrpSpPr>
          <p:nvPr/>
        </p:nvGrpSpPr>
        <p:grpSpPr bwMode="auto">
          <a:xfrm>
            <a:off x="4764088" y="1924050"/>
            <a:ext cx="2667000" cy="4070350"/>
            <a:chOff x="0" y="0"/>
            <a:chExt cx="3019425" cy="4606802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995981C3-444C-4DB8-8CF4-BCE0B7EC5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326" y="2008738"/>
              <a:ext cx="1737967" cy="1094206"/>
            </a:xfrm>
            <a:custGeom>
              <a:avLst/>
              <a:gdLst>
                <a:gd name="T0" fmla="*/ 588 w 2687"/>
                <a:gd name="T1" fmla="*/ 0 h 1694"/>
                <a:gd name="T2" fmla="*/ 4 w 2687"/>
                <a:gd name="T3" fmla="*/ 1380 h 1694"/>
                <a:gd name="T4" fmla="*/ 7 w 2687"/>
                <a:gd name="T5" fmla="*/ 1694 h 1694"/>
                <a:gd name="T6" fmla="*/ 1352 w 2687"/>
                <a:gd name="T7" fmla="*/ 1694 h 1694"/>
                <a:gd name="T8" fmla="*/ 1370 w 2687"/>
                <a:gd name="T9" fmla="*/ 1386 h 1694"/>
                <a:gd name="T10" fmla="*/ 2687 w 2687"/>
                <a:gd name="T11" fmla="*/ 0 h 1694"/>
                <a:gd name="T12" fmla="*/ 588 w 2687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7" h="1694">
                  <a:moveTo>
                    <a:pt x="588" y="0"/>
                  </a:moveTo>
                  <a:cubicBezTo>
                    <a:pt x="293" y="436"/>
                    <a:pt x="0" y="741"/>
                    <a:pt x="4" y="1380"/>
                  </a:cubicBezTo>
                  <a:cubicBezTo>
                    <a:pt x="5" y="1455"/>
                    <a:pt x="6" y="1685"/>
                    <a:pt x="7" y="1694"/>
                  </a:cubicBezTo>
                  <a:cubicBezTo>
                    <a:pt x="1352" y="1694"/>
                    <a:pt x="1352" y="1694"/>
                    <a:pt x="1352" y="1694"/>
                  </a:cubicBezTo>
                  <a:cubicBezTo>
                    <a:pt x="1354" y="1687"/>
                    <a:pt x="1340" y="1535"/>
                    <a:pt x="1370" y="1386"/>
                  </a:cubicBezTo>
                  <a:cubicBezTo>
                    <a:pt x="1475" y="854"/>
                    <a:pt x="2200" y="559"/>
                    <a:pt x="2687" y="0"/>
                  </a:cubicBezTo>
                  <a:lnTo>
                    <a:pt x="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A919145C-3CA0-413B-A102-C1DD38D3E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3349" y="731267"/>
              <a:ext cx="1666076" cy="1688921"/>
            </a:xfrm>
            <a:custGeom>
              <a:avLst/>
              <a:gdLst>
                <a:gd name="T0" fmla="*/ 2577 w 2577"/>
                <a:gd name="T1" fmla="*/ 820 h 2611"/>
                <a:gd name="T2" fmla="*/ 2410 w 2577"/>
                <a:gd name="T3" fmla="*/ 0 h 2611"/>
                <a:gd name="T4" fmla="*/ 381 w 2577"/>
                <a:gd name="T5" fmla="*/ 810 h 2611"/>
                <a:gd name="T6" fmla="*/ 396 w 2577"/>
                <a:gd name="T7" fmla="*/ 947 h 2611"/>
                <a:gd name="T8" fmla="*/ 0 w 2577"/>
                <a:gd name="T9" fmla="*/ 1974 h 2611"/>
                <a:gd name="T10" fmla="*/ 433 w 2577"/>
                <a:gd name="T11" fmla="*/ 1975 h 2611"/>
                <a:gd name="T12" fmla="*/ 626 w 2577"/>
                <a:gd name="T13" fmla="*/ 2254 h 2611"/>
                <a:gd name="T14" fmla="*/ 626 w 2577"/>
                <a:gd name="T15" fmla="*/ 2254 h 2611"/>
                <a:gd name="T16" fmla="*/ 565 w 2577"/>
                <a:gd name="T17" fmla="*/ 2401 h 2611"/>
                <a:gd name="T18" fmla="*/ 817 w 2577"/>
                <a:gd name="T19" fmla="*/ 2607 h 2611"/>
                <a:gd name="T20" fmla="*/ 1056 w 2577"/>
                <a:gd name="T21" fmla="*/ 2386 h 2611"/>
                <a:gd name="T22" fmla="*/ 983 w 2577"/>
                <a:gd name="T23" fmla="*/ 2241 h 2611"/>
                <a:gd name="T24" fmla="*/ 1118 w 2577"/>
                <a:gd name="T25" fmla="*/ 1977 h 2611"/>
                <a:gd name="T26" fmla="*/ 2099 w 2577"/>
                <a:gd name="T27" fmla="*/ 1974 h 2611"/>
                <a:gd name="T28" fmla="*/ 2577 w 2577"/>
                <a:gd name="T29" fmla="*/ 820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7" h="2611">
                  <a:moveTo>
                    <a:pt x="2577" y="820"/>
                  </a:moveTo>
                  <a:cubicBezTo>
                    <a:pt x="2577" y="511"/>
                    <a:pt x="2519" y="238"/>
                    <a:pt x="2410" y="0"/>
                  </a:cubicBezTo>
                  <a:cubicBezTo>
                    <a:pt x="381" y="810"/>
                    <a:pt x="381" y="810"/>
                    <a:pt x="381" y="810"/>
                  </a:cubicBezTo>
                  <a:cubicBezTo>
                    <a:pt x="391" y="853"/>
                    <a:pt x="396" y="898"/>
                    <a:pt x="396" y="947"/>
                  </a:cubicBezTo>
                  <a:cubicBezTo>
                    <a:pt x="396" y="1339"/>
                    <a:pt x="210" y="1663"/>
                    <a:pt x="0" y="1974"/>
                  </a:cubicBezTo>
                  <a:cubicBezTo>
                    <a:pt x="433" y="1975"/>
                    <a:pt x="433" y="1975"/>
                    <a:pt x="433" y="1975"/>
                  </a:cubicBezTo>
                  <a:cubicBezTo>
                    <a:pt x="736" y="1975"/>
                    <a:pt x="687" y="2193"/>
                    <a:pt x="626" y="2254"/>
                  </a:cubicBezTo>
                  <a:cubicBezTo>
                    <a:pt x="626" y="2254"/>
                    <a:pt x="626" y="2254"/>
                    <a:pt x="626" y="2254"/>
                  </a:cubicBezTo>
                  <a:cubicBezTo>
                    <a:pt x="587" y="2294"/>
                    <a:pt x="563" y="2345"/>
                    <a:pt x="565" y="2401"/>
                  </a:cubicBezTo>
                  <a:cubicBezTo>
                    <a:pt x="568" y="2519"/>
                    <a:pt x="681" y="2611"/>
                    <a:pt x="817" y="2607"/>
                  </a:cubicBezTo>
                  <a:cubicBezTo>
                    <a:pt x="952" y="2603"/>
                    <a:pt x="1059" y="2504"/>
                    <a:pt x="1056" y="2386"/>
                  </a:cubicBezTo>
                  <a:cubicBezTo>
                    <a:pt x="1054" y="2329"/>
                    <a:pt x="1026" y="2278"/>
                    <a:pt x="983" y="2241"/>
                  </a:cubicBezTo>
                  <a:cubicBezTo>
                    <a:pt x="931" y="2176"/>
                    <a:pt x="890" y="2007"/>
                    <a:pt x="1118" y="1977"/>
                  </a:cubicBezTo>
                  <a:cubicBezTo>
                    <a:pt x="2099" y="1974"/>
                    <a:pt x="2099" y="1974"/>
                    <a:pt x="2099" y="1974"/>
                  </a:cubicBezTo>
                  <a:cubicBezTo>
                    <a:pt x="2372" y="1662"/>
                    <a:pt x="2577" y="1293"/>
                    <a:pt x="2577" y="8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155F1E01-C8CD-4D9A-A964-C2EB64479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0214" y="0"/>
              <a:ext cx="1601374" cy="1390665"/>
            </a:xfrm>
            <a:custGeom>
              <a:avLst/>
              <a:gdLst>
                <a:gd name="T0" fmla="*/ 1772 w 2475"/>
                <a:gd name="T1" fmla="*/ 1697 h 2152"/>
                <a:gd name="T2" fmla="*/ 1793 w 2475"/>
                <a:gd name="T3" fmla="*/ 1406 h 2152"/>
                <a:gd name="T4" fmla="*/ 2475 w 2475"/>
                <a:gd name="T5" fmla="*/ 1134 h 2152"/>
                <a:gd name="T6" fmla="*/ 18 w 2475"/>
                <a:gd name="T7" fmla="*/ 0 h 2152"/>
                <a:gd name="T8" fmla="*/ 0 w 2475"/>
                <a:gd name="T9" fmla="*/ 0 h 2152"/>
                <a:gd name="T10" fmla="*/ 5 w 2475"/>
                <a:gd name="T11" fmla="*/ 1547 h 2152"/>
                <a:gd name="T12" fmla="*/ 446 w 2475"/>
                <a:gd name="T13" fmla="*/ 1944 h 2152"/>
                <a:gd name="T14" fmla="*/ 1229 w 2475"/>
                <a:gd name="T15" fmla="*/ 1632 h 2152"/>
                <a:gd name="T16" fmla="*/ 1444 w 2475"/>
                <a:gd name="T17" fmla="*/ 1840 h 2152"/>
                <a:gd name="T18" fmla="*/ 1444 w 2475"/>
                <a:gd name="T19" fmla="*/ 1839 h 2152"/>
                <a:gd name="T20" fmla="*/ 1441 w 2475"/>
                <a:gd name="T21" fmla="*/ 1998 h 2152"/>
                <a:gd name="T22" fmla="*/ 1750 w 2475"/>
                <a:gd name="T23" fmla="*/ 2098 h 2152"/>
                <a:gd name="T24" fmla="*/ 1893 w 2475"/>
                <a:gd name="T25" fmla="*/ 1806 h 2152"/>
                <a:gd name="T26" fmla="*/ 1772 w 2475"/>
                <a:gd name="T27" fmla="*/ 1697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5" h="2152">
                  <a:moveTo>
                    <a:pt x="1772" y="1697"/>
                  </a:moveTo>
                  <a:cubicBezTo>
                    <a:pt x="1700" y="1657"/>
                    <a:pt x="1604" y="1517"/>
                    <a:pt x="1793" y="1406"/>
                  </a:cubicBezTo>
                  <a:cubicBezTo>
                    <a:pt x="2475" y="1134"/>
                    <a:pt x="2475" y="1134"/>
                    <a:pt x="2475" y="1134"/>
                  </a:cubicBezTo>
                  <a:cubicBezTo>
                    <a:pt x="2129" y="386"/>
                    <a:pt x="1261" y="0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  <a:cubicBezTo>
                    <a:pt x="5" y="1547"/>
                    <a:pt x="5" y="1547"/>
                    <a:pt x="5" y="1547"/>
                  </a:cubicBezTo>
                  <a:cubicBezTo>
                    <a:pt x="241" y="1610"/>
                    <a:pt x="398" y="1742"/>
                    <a:pt x="446" y="1944"/>
                  </a:cubicBezTo>
                  <a:cubicBezTo>
                    <a:pt x="1229" y="1632"/>
                    <a:pt x="1229" y="1632"/>
                    <a:pt x="1229" y="1632"/>
                  </a:cubicBezTo>
                  <a:cubicBezTo>
                    <a:pt x="1461" y="1568"/>
                    <a:pt x="1477" y="1766"/>
                    <a:pt x="1444" y="1840"/>
                  </a:cubicBezTo>
                  <a:cubicBezTo>
                    <a:pt x="1444" y="1839"/>
                    <a:pt x="1444" y="1839"/>
                    <a:pt x="1444" y="1839"/>
                  </a:cubicBezTo>
                  <a:cubicBezTo>
                    <a:pt x="1422" y="1890"/>
                    <a:pt x="1419" y="1947"/>
                    <a:pt x="1441" y="1998"/>
                  </a:cubicBezTo>
                  <a:cubicBezTo>
                    <a:pt x="1487" y="2107"/>
                    <a:pt x="1625" y="2152"/>
                    <a:pt x="1750" y="2098"/>
                  </a:cubicBezTo>
                  <a:cubicBezTo>
                    <a:pt x="1875" y="2045"/>
                    <a:pt x="1939" y="1914"/>
                    <a:pt x="1893" y="1806"/>
                  </a:cubicBezTo>
                  <a:cubicBezTo>
                    <a:pt x="1870" y="1753"/>
                    <a:pt x="1826" y="1715"/>
                    <a:pt x="1772" y="16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C5F25C8F-D2E1-400F-8EC5-9C20DA493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721791" cy="1255911"/>
            </a:xfrm>
            <a:custGeom>
              <a:avLst/>
              <a:gdLst>
                <a:gd name="T0" fmla="*/ 2438 w 2665"/>
                <a:gd name="T1" fmla="*/ 501 h 1945"/>
                <a:gd name="T2" fmla="*/ 2293 w 2665"/>
                <a:gd name="T3" fmla="*/ 575 h 1945"/>
                <a:gd name="T4" fmla="*/ 2028 w 2665"/>
                <a:gd name="T5" fmla="*/ 444 h 1945"/>
                <a:gd name="T6" fmla="*/ 2027 w 2665"/>
                <a:gd name="T7" fmla="*/ 0 h 1945"/>
                <a:gd name="T8" fmla="*/ 0 w 2665"/>
                <a:gd name="T9" fmla="*/ 552 h 1945"/>
                <a:gd name="T10" fmla="*/ 435 w 2665"/>
                <a:gd name="T11" fmla="*/ 1945 h 1945"/>
                <a:gd name="T12" fmla="*/ 1656 w 2665"/>
                <a:gd name="T13" fmla="*/ 1502 h 1945"/>
                <a:gd name="T14" fmla="*/ 2032 w 2665"/>
                <a:gd name="T15" fmla="*/ 1547 h 1945"/>
                <a:gd name="T16" fmla="*/ 2031 w 2665"/>
                <a:gd name="T17" fmla="*/ 1360 h 1945"/>
                <a:gd name="T18" fmla="*/ 2035 w 2665"/>
                <a:gd name="T19" fmla="*/ 1114 h 1945"/>
                <a:gd name="T20" fmla="*/ 2309 w 2665"/>
                <a:gd name="T21" fmla="*/ 932 h 1945"/>
                <a:gd name="T22" fmla="*/ 2309 w 2665"/>
                <a:gd name="T23" fmla="*/ 931 h 1945"/>
                <a:gd name="T24" fmla="*/ 2456 w 2665"/>
                <a:gd name="T25" fmla="*/ 991 h 1945"/>
                <a:gd name="T26" fmla="*/ 2660 w 2665"/>
                <a:gd name="T27" fmla="*/ 738 h 1945"/>
                <a:gd name="T28" fmla="*/ 2438 w 2665"/>
                <a:gd name="T29" fmla="*/ 501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65" h="1945">
                  <a:moveTo>
                    <a:pt x="2438" y="501"/>
                  </a:moveTo>
                  <a:cubicBezTo>
                    <a:pt x="2381" y="503"/>
                    <a:pt x="2329" y="531"/>
                    <a:pt x="2293" y="575"/>
                  </a:cubicBezTo>
                  <a:cubicBezTo>
                    <a:pt x="2229" y="627"/>
                    <a:pt x="2062" y="668"/>
                    <a:pt x="2028" y="444"/>
                  </a:cubicBezTo>
                  <a:cubicBezTo>
                    <a:pt x="2027" y="0"/>
                    <a:pt x="2027" y="0"/>
                    <a:pt x="2027" y="0"/>
                  </a:cubicBezTo>
                  <a:cubicBezTo>
                    <a:pt x="833" y="6"/>
                    <a:pt x="0" y="552"/>
                    <a:pt x="0" y="552"/>
                  </a:cubicBezTo>
                  <a:cubicBezTo>
                    <a:pt x="435" y="1945"/>
                    <a:pt x="435" y="1945"/>
                    <a:pt x="435" y="1945"/>
                  </a:cubicBezTo>
                  <a:cubicBezTo>
                    <a:pt x="435" y="1945"/>
                    <a:pt x="1004" y="1502"/>
                    <a:pt x="1656" y="1502"/>
                  </a:cubicBezTo>
                  <a:cubicBezTo>
                    <a:pt x="1796" y="1502"/>
                    <a:pt x="1922" y="1517"/>
                    <a:pt x="2032" y="1547"/>
                  </a:cubicBezTo>
                  <a:cubicBezTo>
                    <a:pt x="2031" y="1360"/>
                    <a:pt x="2031" y="1360"/>
                    <a:pt x="2031" y="1360"/>
                  </a:cubicBezTo>
                  <a:cubicBezTo>
                    <a:pt x="2035" y="1114"/>
                    <a:pt x="2035" y="1114"/>
                    <a:pt x="2035" y="1114"/>
                  </a:cubicBezTo>
                  <a:cubicBezTo>
                    <a:pt x="2033" y="810"/>
                    <a:pt x="2247" y="871"/>
                    <a:pt x="2309" y="932"/>
                  </a:cubicBezTo>
                  <a:cubicBezTo>
                    <a:pt x="2309" y="931"/>
                    <a:pt x="2309" y="931"/>
                    <a:pt x="2309" y="931"/>
                  </a:cubicBezTo>
                  <a:cubicBezTo>
                    <a:pt x="2348" y="970"/>
                    <a:pt x="2400" y="993"/>
                    <a:pt x="2456" y="991"/>
                  </a:cubicBezTo>
                  <a:cubicBezTo>
                    <a:pt x="2573" y="987"/>
                    <a:pt x="2665" y="874"/>
                    <a:pt x="2660" y="738"/>
                  </a:cubicBezTo>
                  <a:cubicBezTo>
                    <a:pt x="2655" y="603"/>
                    <a:pt x="2556" y="496"/>
                    <a:pt x="2438" y="5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" name="任意多边形 14">
              <a:extLst>
                <a:ext uri="{FF2B5EF4-FFF2-40B4-BE49-F238E27FC236}">
                  <a16:creationId xmlns:a16="http://schemas.microsoft.com/office/drawing/2014/main" xmlns="" id="{CDC2CFAE-C574-42DE-A231-21D36FD71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640" y="3318551"/>
              <a:ext cx="1290445" cy="1288251"/>
            </a:xfrm>
            <a:custGeom>
              <a:avLst/>
              <a:gdLst>
                <a:gd name="T0" fmla="*/ 693462 w 1289896"/>
                <a:gd name="T1" fmla="*/ 1869 h 1288803"/>
                <a:gd name="T2" fmla="*/ 1256263 w 1289896"/>
                <a:gd name="T3" fmla="*/ 439512 h 1288803"/>
                <a:gd name="T4" fmla="*/ 850098 w 1289896"/>
                <a:gd name="T5" fmla="*/ 1255192 h 1288803"/>
                <a:gd name="T6" fmla="*/ 33888 w 1289896"/>
                <a:gd name="T7" fmla="*/ 849291 h 1288803"/>
                <a:gd name="T8" fmla="*/ 439406 w 1289896"/>
                <a:gd name="T9" fmla="*/ 33611 h 1288803"/>
                <a:gd name="T10" fmla="*/ 693462 w 1289896"/>
                <a:gd name="T11" fmla="*/ 1869 h 1288803"/>
                <a:gd name="T12" fmla="*/ 645869 w 1289896"/>
                <a:gd name="T13" fmla="*/ 193551 h 1288803"/>
                <a:gd name="T14" fmla="*/ 502380 w 1289896"/>
                <a:gd name="T15" fmla="*/ 217450 h 1288803"/>
                <a:gd name="T16" fmla="*/ 217988 w 1289896"/>
                <a:gd name="T17" fmla="*/ 787795 h 1288803"/>
                <a:gd name="T18" fmla="*/ 645223 w 1289896"/>
                <a:gd name="T19" fmla="*/ 1095251 h 1288803"/>
                <a:gd name="T20" fmla="*/ 789358 w 1289896"/>
                <a:gd name="T21" fmla="*/ 1071352 h 1288803"/>
                <a:gd name="T22" fmla="*/ 1073104 w 1289896"/>
                <a:gd name="T23" fmla="*/ 501008 h 1288803"/>
                <a:gd name="T24" fmla="*/ 645869 w 1289896"/>
                <a:gd name="T25" fmla="*/ 193551 h 1288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9896" h="1288803">
                  <a:moveTo>
                    <a:pt x="693462" y="1869"/>
                  </a:moveTo>
                  <a:cubicBezTo>
                    <a:pt x="944000" y="21047"/>
                    <a:pt x="1170891" y="186470"/>
                    <a:pt x="1256263" y="439512"/>
                  </a:cubicBezTo>
                  <a:cubicBezTo>
                    <a:pt x="1369446" y="776901"/>
                    <a:pt x="1187707" y="1142082"/>
                    <a:pt x="850098" y="1255192"/>
                  </a:cubicBezTo>
                  <a:cubicBezTo>
                    <a:pt x="512490" y="1368301"/>
                    <a:pt x="147071" y="1186680"/>
                    <a:pt x="33888" y="849291"/>
                  </a:cubicBezTo>
                  <a:cubicBezTo>
                    <a:pt x="-79942" y="511902"/>
                    <a:pt x="102444" y="146720"/>
                    <a:pt x="439406" y="33611"/>
                  </a:cubicBezTo>
                  <a:cubicBezTo>
                    <a:pt x="523808" y="5333"/>
                    <a:pt x="609949" y="-4523"/>
                    <a:pt x="693462" y="1869"/>
                  </a:cubicBezTo>
                  <a:close/>
                  <a:moveTo>
                    <a:pt x="645869" y="193551"/>
                  </a:moveTo>
                  <a:cubicBezTo>
                    <a:pt x="597393" y="193551"/>
                    <a:pt x="548917" y="201302"/>
                    <a:pt x="502380" y="217450"/>
                  </a:cubicBezTo>
                  <a:cubicBezTo>
                    <a:pt x="266464" y="296252"/>
                    <a:pt x="139133" y="552035"/>
                    <a:pt x="217988" y="787795"/>
                  </a:cubicBezTo>
                  <a:cubicBezTo>
                    <a:pt x="280037" y="971881"/>
                    <a:pt x="451965" y="1095251"/>
                    <a:pt x="645223" y="1095251"/>
                  </a:cubicBezTo>
                  <a:cubicBezTo>
                    <a:pt x="694345" y="1095251"/>
                    <a:pt x="742175" y="1087500"/>
                    <a:pt x="789358" y="1071352"/>
                  </a:cubicBezTo>
                  <a:cubicBezTo>
                    <a:pt x="1024628" y="992550"/>
                    <a:pt x="1151958" y="736767"/>
                    <a:pt x="1073104" y="501008"/>
                  </a:cubicBezTo>
                  <a:cubicBezTo>
                    <a:pt x="1011055" y="316921"/>
                    <a:pt x="839773" y="193551"/>
                    <a:pt x="645869" y="1935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257BCEF-7D54-412E-88FC-B5DDD12DC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0254" y="2106088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07978A8-564A-471A-853E-1707B01D5C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9088" y="2201863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02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D4A1988-A180-4B85-B798-A46966E5B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0688" y="3122613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03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86C4FEE-1AF9-4A41-9A7E-365B3B35F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5213" y="4000500"/>
            <a:ext cx="6912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04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7F855E6-DC32-4675-923F-00715929926A}"/>
              </a:ext>
            </a:extLst>
          </p:cNvPr>
          <p:cNvSpPr txBox="1"/>
          <p:nvPr/>
        </p:nvSpPr>
        <p:spPr>
          <a:xfrm>
            <a:off x="7896200" y="1706702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9476EB6-6E17-443A-AEA2-D2BB14661627}"/>
              </a:ext>
            </a:extLst>
          </p:cNvPr>
          <p:cNvSpPr txBox="1"/>
          <p:nvPr/>
        </p:nvSpPr>
        <p:spPr>
          <a:xfrm>
            <a:off x="7896200" y="1275509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B8A42B1-187D-46F3-B2D9-D3CC6FC6F810}"/>
              </a:ext>
            </a:extLst>
          </p:cNvPr>
          <p:cNvSpPr txBox="1"/>
          <p:nvPr/>
        </p:nvSpPr>
        <p:spPr>
          <a:xfrm>
            <a:off x="7896200" y="4081433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72B5F34-08DE-4BA8-A80F-0F9F40B2F889}"/>
              </a:ext>
            </a:extLst>
          </p:cNvPr>
          <p:cNvSpPr txBox="1"/>
          <p:nvPr/>
        </p:nvSpPr>
        <p:spPr>
          <a:xfrm>
            <a:off x="7896200" y="365024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90E905E-8DE4-4338-ACC6-149CAFEF1B7C}"/>
              </a:ext>
            </a:extLst>
          </p:cNvPr>
          <p:cNvSpPr txBox="1"/>
          <p:nvPr/>
        </p:nvSpPr>
        <p:spPr>
          <a:xfrm>
            <a:off x="814643" y="1706702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591B91E-A75D-478D-BF21-25B71F815C60}"/>
              </a:ext>
            </a:extLst>
          </p:cNvPr>
          <p:cNvSpPr txBox="1"/>
          <p:nvPr/>
        </p:nvSpPr>
        <p:spPr>
          <a:xfrm>
            <a:off x="814643" y="1275509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0B2176F-70F1-47F6-B121-78E536361D71}"/>
              </a:ext>
            </a:extLst>
          </p:cNvPr>
          <p:cNvSpPr txBox="1"/>
          <p:nvPr/>
        </p:nvSpPr>
        <p:spPr>
          <a:xfrm>
            <a:off x="814643" y="4081433"/>
            <a:ext cx="3461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B040CA7-4373-489B-BCB4-72EC5F32B59B}"/>
              </a:ext>
            </a:extLst>
          </p:cNvPr>
          <p:cNvSpPr txBox="1"/>
          <p:nvPr/>
        </p:nvSpPr>
        <p:spPr>
          <a:xfrm>
            <a:off x="814643" y="365024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rgbClr val="36393E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88811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4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9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12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62">
            <a:extLst>
              <a:ext uri="{FF2B5EF4-FFF2-40B4-BE49-F238E27FC236}">
                <a16:creationId xmlns:a16="http://schemas.microsoft.com/office/drawing/2014/main" xmlns="" id="{784B8163-8E53-4693-912E-9AA44511AFD4}"/>
              </a:ext>
            </a:extLst>
          </p:cNvPr>
          <p:cNvSpPr>
            <a:spLocks/>
          </p:cNvSpPr>
          <p:nvPr/>
        </p:nvSpPr>
        <p:spPr bwMode="auto">
          <a:xfrm>
            <a:off x="7386638" y="972939"/>
            <a:ext cx="3343275" cy="1690688"/>
          </a:xfrm>
          <a:custGeom>
            <a:avLst/>
            <a:gdLst>
              <a:gd name="T0" fmla="*/ 913 w 978"/>
              <a:gd name="T1" fmla="*/ 269 h 494"/>
              <a:gd name="T2" fmla="*/ 480 w 978"/>
              <a:gd name="T3" fmla="*/ 18 h 494"/>
              <a:gd name="T4" fmla="*/ 0 w 978"/>
              <a:gd name="T5" fmla="*/ 445 h 494"/>
              <a:gd name="T6" fmla="*/ 1 w 978"/>
              <a:gd name="T7" fmla="*/ 494 h 494"/>
              <a:gd name="T8" fmla="*/ 978 w 978"/>
              <a:gd name="T9" fmla="*/ 494 h 494"/>
              <a:gd name="T10" fmla="*/ 913 w 978"/>
              <a:gd name="T11" fmla="*/ 269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8" h="494">
                <a:moveTo>
                  <a:pt x="913" y="269"/>
                </a:moveTo>
                <a:cubicBezTo>
                  <a:pt x="739" y="0"/>
                  <a:pt x="480" y="18"/>
                  <a:pt x="480" y="18"/>
                </a:cubicBezTo>
                <a:cubicBezTo>
                  <a:pt x="480" y="18"/>
                  <a:pt x="3" y="17"/>
                  <a:pt x="0" y="445"/>
                </a:cubicBezTo>
                <a:cubicBezTo>
                  <a:pt x="0" y="461"/>
                  <a:pt x="0" y="477"/>
                  <a:pt x="1" y="494"/>
                </a:cubicBezTo>
                <a:cubicBezTo>
                  <a:pt x="978" y="494"/>
                  <a:pt x="978" y="494"/>
                  <a:pt x="978" y="494"/>
                </a:cubicBezTo>
                <a:cubicBezTo>
                  <a:pt x="978" y="419"/>
                  <a:pt x="960" y="343"/>
                  <a:pt x="913" y="2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63">
            <a:extLst>
              <a:ext uri="{FF2B5EF4-FFF2-40B4-BE49-F238E27FC236}">
                <a16:creationId xmlns:a16="http://schemas.microsoft.com/office/drawing/2014/main" xmlns="" id="{B19AD271-FBA2-45A8-9496-FFFE7B8F804A}"/>
              </a:ext>
            </a:extLst>
          </p:cNvPr>
          <p:cNvSpPr>
            <a:spLocks/>
          </p:cNvSpPr>
          <p:nvPr/>
        </p:nvSpPr>
        <p:spPr bwMode="auto">
          <a:xfrm>
            <a:off x="6977063" y="2663627"/>
            <a:ext cx="3752850" cy="1341438"/>
          </a:xfrm>
          <a:custGeom>
            <a:avLst/>
            <a:gdLst>
              <a:gd name="T0" fmla="*/ 1019 w 1098"/>
              <a:gd name="T1" fmla="*/ 305 h 392"/>
              <a:gd name="T2" fmla="*/ 1098 w 1098"/>
              <a:gd name="T3" fmla="*/ 0 h 392"/>
              <a:gd name="T4" fmla="*/ 121 w 1098"/>
              <a:gd name="T5" fmla="*/ 0 h 392"/>
              <a:gd name="T6" fmla="*/ 126 w 1098"/>
              <a:gd name="T7" fmla="*/ 48 h 392"/>
              <a:gd name="T8" fmla="*/ 55 w 1098"/>
              <a:gd name="T9" fmla="*/ 250 h 392"/>
              <a:gd name="T10" fmla="*/ 119 w 1098"/>
              <a:gd name="T11" fmla="*/ 317 h 392"/>
              <a:gd name="T12" fmla="*/ 127 w 1098"/>
              <a:gd name="T13" fmla="*/ 392 h 392"/>
              <a:gd name="T14" fmla="*/ 977 w 1098"/>
              <a:gd name="T15" fmla="*/ 392 h 392"/>
              <a:gd name="T16" fmla="*/ 1019 w 1098"/>
              <a:gd name="T17" fmla="*/ 305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8" h="392">
                <a:moveTo>
                  <a:pt x="1019" y="305"/>
                </a:moveTo>
                <a:cubicBezTo>
                  <a:pt x="1060" y="216"/>
                  <a:pt x="1098" y="110"/>
                  <a:pt x="1098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2" y="16"/>
                  <a:pt x="124" y="32"/>
                  <a:pt x="126" y="48"/>
                </a:cubicBezTo>
                <a:cubicBezTo>
                  <a:pt x="126" y="48"/>
                  <a:pt x="139" y="131"/>
                  <a:pt x="55" y="250"/>
                </a:cubicBezTo>
                <a:cubicBezTo>
                  <a:pt x="55" y="250"/>
                  <a:pt x="0" y="317"/>
                  <a:pt x="119" y="317"/>
                </a:cubicBezTo>
                <a:cubicBezTo>
                  <a:pt x="119" y="317"/>
                  <a:pt x="121" y="349"/>
                  <a:pt x="127" y="392"/>
                </a:cubicBezTo>
                <a:cubicBezTo>
                  <a:pt x="977" y="392"/>
                  <a:pt x="977" y="392"/>
                  <a:pt x="977" y="392"/>
                </a:cubicBezTo>
                <a:cubicBezTo>
                  <a:pt x="990" y="366"/>
                  <a:pt x="1005" y="336"/>
                  <a:pt x="1019" y="3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64">
            <a:extLst>
              <a:ext uri="{FF2B5EF4-FFF2-40B4-BE49-F238E27FC236}">
                <a16:creationId xmlns:a16="http://schemas.microsoft.com/office/drawing/2014/main" xmlns="" id="{2A00077D-B4C7-4B9B-9CB6-7FEE4FFB1442}"/>
              </a:ext>
            </a:extLst>
          </p:cNvPr>
          <p:cNvSpPr>
            <a:spLocks/>
          </p:cNvSpPr>
          <p:nvPr/>
        </p:nvSpPr>
        <p:spPr bwMode="auto">
          <a:xfrm>
            <a:off x="7410450" y="4005064"/>
            <a:ext cx="2960688" cy="1300163"/>
          </a:xfrm>
          <a:custGeom>
            <a:avLst/>
            <a:gdLst>
              <a:gd name="T0" fmla="*/ 0 w 866"/>
              <a:gd name="T1" fmla="*/ 0 h 380"/>
              <a:gd name="T2" fmla="*/ 126 w 866"/>
              <a:gd name="T3" fmla="*/ 247 h 380"/>
              <a:gd name="T4" fmla="*/ 255 w 866"/>
              <a:gd name="T5" fmla="*/ 247 h 380"/>
              <a:gd name="T6" fmla="*/ 360 w 866"/>
              <a:gd name="T7" fmla="*/ 380 h 380"/>
              <a:gd name="T8" fmla="*/ 866 w 866"/>
              <a:gd name="T9" fmla="*/ 380 h 380"/>
              <a:gd name="T10" fmla="*/ 798 w 866"/>
              <a:gd name="T11" fmla="*/ 127 h 380"/>
              <a:gd name="T12" fmla="*/ 850 w 866"/>
              <a:gd name="T13" fmla="*/ 0 h 380"/>
              <a:gd name="T14" fmla="*/ 0 w 866"/>
              <a:gd name="T15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6" h="380">
                <a:moveTo>
                  <a:pt x="0" y="0"/>
                </a:moveTo>
                <a:cubicBezTo>
                  <a:pt x="12" y="95"/>
                  <a:pt x="44" y="247"/>
                  <a:pt x="126" y="247"/>
                </a:cubicBezTo>
                <a:cubicBezTo>
                  <a:pt x="255" y="247"/>
                  <a:pt x="255" y="247"/>
                  <a:pt x="255" y="247"/>
                </a:cubicBezTo>
                <a:cubicBezTo>
                  <a:pt x="255" y="247"/>
                  <a:pt x="320" y="307"/>
                  <a:pt x="360" y="380"/>
                </a:cubicBezTo>
                <a:cubicBezTo>
                  <a:pt x="866" y="380"/>
                  <a:pt x="866" y="380"/>
                  <a:pt x="866" y="380"/>
                </a:cubicBezTo>
                <a:cubicBezTo>
                  <a:pt x="866" y="380"/>
                  <a:pt x="798" y="215"/>
                  <a:pt x="798" y="127"/>
                </a:cubicBezTo>
                <a:cubicBezTo>
                  <a:pt x="798" y="102"/>
                  <a:pt x="821" y="58"/>
                  <a:pt x="85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65">
            <a:extLst>
              <a:ext uri="{FF2B5EF4-FFF2-40B4-BE49-F238E27FC236}">
                <a16:creationId xmlns:a16="http://schemas.microsoft.com/office/drawing/2014/main" xmlns="" id="{F9445957-BE30-448D-8A4C-E9E78FE7C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750" y="5297289"/>
            <a:ext cx="9577388" cy="142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4" name="Rectangle 334">
            <a:extLst>
              <a:ext uri="{FF2B5EF4-FFF2-40B4-BE49-F238E27FC236}">
                <a16:creationId xmlns:a16="http://schemas.microsoft.com/office/drawing/2014/main" xmlns="" id="{24E8049F-6E3B-437F-8260-9E3406F1D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4125" y="1757164"/>
            <a:ext cx="1639888" cy="269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335">
            <a:extLst>
              <a:ext uri="{FF2B5EF4-FFF2-40B4-BE49-F238E27FC236}">
                <a16:creationId xmlns:a16="http://schemas.microsoft.com/office/drawing/2014/main" xmlns="" id="{C8E09020-6081-4644-B9F7-8250F1713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1677789"/>
            <a:ext cx="184150" cy="184150"/>
          </a:xfrm>
          <a:prstGeom prst="ellipse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336">
            <a:extLst>
              <a:ext uri="{FF2B5EF4-FFF2-40B4-BE49-F238E27FC236}">
                <a16:creationId xmlns:a16="http://schemas.microsoft.com/office/drawing/2014/main" xmlns="" id="{EA6DD271-EE36-4828-99A3-8EABA4AE1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3650" y="2906514"/>
            <a:ext cx="1630363" cy="269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337">
            <a:extLst>
              <a:ext uri="{FF2B5EF4-FFF2-40B4-BE49-F238E27FC236}">
                <a16:creationId xmlns:a16="http://schemas.microsoft.com/office/drawing/2014/main" xmlns="" id="{3BD4EE7A-FF68-44BE-9AC3-A13AC56E3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2827139"/>
            <a:ext cx="184150" cy="185738"/>
          </a:xfrm>
          <a:prstGeom prst="ellipse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338">
            <a:extLst>
              <a:ext uri="{FF2B5EF4-FFF2-40B4-BE49-F238E27FC236}">
                <a16:creationId xmlns:a16="http://schemas.microsoft.com/office/drawing/2014/main" xmlns="" id="{813DC547-768F-4F4B-9779-9A896A065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463" y="4165401"/>
            <a:ext cx="1606550" cy="26988"/>
          </a:xfrm>
          <a:prstGeom prst="rect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339">
            <a:extLst>
              <a:ext uri="{FF2B5EF4-FFF2-40B4-BE49-F238E27FC236}">
                <a16:creationId xmlns:a16="http://schemas.microsoft.com/office/drawing/2014/main" xmlns="" id="{D53DE82E-B72B-4922-AF2F-6C84347FB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4086026"/>
            <a:ext cx="184150" cy="185738"/>
          </a:xfrm>
          <a:prstGeom prst="ellipse">
            <a:avLst/>
          </a:prstGeom>
          <a:solidFill>
            <a:srgbClr val="6D6E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40">
            <a:extLst>
              <a:ext uri="{FF2B5EF4-FFF2-40B4-BE49-F238E27FC236}">
                <a16:creationId xmlns:a16="http://schemas.microsoft.com/office/drawing/2014/main" xmlns="" id="{5A0EE531-F8F7-45FB-BBEA-B0DF0D251236}"/>
              </a:ext>
            </a:extLst>
          </p:cNvPr>
          <p:cNvSpPr>
            <a:spLocks noEditPoints="1"/>
          </p:cNvSpPr>
          <p:nvPr/>
        </p:nvSpPr>
        <p:spPr bwMode="auto">
          <a:xfrm>
            <a:off x="5281613" y="2714426"/>
            <a:ext cx="758825" cy="458788"/>
          </a:xfrm>
          <a:custGeom>
            <a:avLst/>
            <a:gdLst>
              <a:gd name="T0" fmla="*/ 221 w 222"/>
              <a:gd name="T1" fmla="*/ 57 h 134"/>
              <a:gd name="T2" fmla="*/ 188 w 222"/>
              <a:gd name="T3" fmla="*/ 28 h 134"/>
              <a:gd name="T4" fmla="*/ 110 w 222"/>
              <a:gd name="T5" fmla="*/ 0 h 134"/>
              <a:gd name="T6" fmla="*/ 1 w 222"/>
              <a:gd name="T7" fmla="*/ 57 h 134"/>
              <a:gd name="T8" fmla="*/ 0 w 222"/>
              <a:gd name="T9" fmla="*/ 61 h 134"/>
              <a:gd name="T10" fmla="*/ 0 w 222"/>
              <a:gd name="T11" fmla="*/ 63 h 134"/>
              <a:gd name="T12" fmla="*/ 111 w 222"/>
              <a:gd name="T13" fmla="*/ 134 h 134"/>
              <a:gd name="T14" fmla="*/ 222 w 222"/>
              <a:gd name="T15" fmla="*/ 60 h 134"/>
              <a:gd name="T16" fmla="*/ 221 w 222"/>
              <a:gd name="T17" fmla="*/ 57 h 134"/>
              <a:gd name="T18" fmla="*/ 111 w 222"/>
              <a:gd name="T19" fmla="*/ 128 h 134"/>
              <a:gd name="T20" fmla="*/ 6 w 222"/>
              <a:gd name="T21" fmla="*/ 61 h 134"/>
              <a:gd name="T22" fmla="*/ 110 w 222"/>
              <a:gd name="T23" fmla="*/ 6 h 134"/>
              <a:gd name="T24" fmla="*/ 215 w 222"/>
              <a:gd name="T25" fmla="*/ 60 h 134"/>
              <a:gd name="T26" fmla="*/ 111 w 222"/>
              <a:gd name="T27" fmla="*/ 12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2" h="134">
                <a:moveTo>
                  <a:pt x="221" y="57"/>
                </a:moveTo>
                <a:cubicBezTo>
                  <a:pt x="221" y="57"/>
                  <a:pt x="208" y="43"/>
                  <a:pt x="188" y="28"/>
                </a:cubicBezTo>
                <a:cubicBezTo>
                  <a:pt x="170" y="15"/>
                  <a:pt x="141" y="0"/>
                  <a:pt x="110" y="0"/>
                </a:cubicBezTo>
                <a:cubicBezTo>
                  <a:pt x="50" y="0"/>
                  <a:pt x="3" y="55"/>
                  <a:pt x="1" y="57"/>
                </a:cubicBezTo>
                <a:cubicBezTo>
                  <a:pt x="0" y="58"/>
                  <a:pt x="0" y="59"/>
                  <a:pt x="0" y="61"/>
                </a:cubicBezTo>
                <a:cubicBezTo>
                  <a:pt x="0" y="61"/>
                  <a:pt x="0" y="62"/>
                  <a:pt x="0" y="63"/>
                </a:cubicBezTo>
                <a:cubicBezTo>
                  <a:pt x="1" y="64"/>
                  <a:pt x="36" y="134"/>
                  <a:pt x="111" y="134"/>
                </a:cubicBezTo>
                <a:cubicBezTo>
                  <a:pt x="186" y="134"/>
                  <a:pt x="221" y="61"/>
                  <a:pt x="222" y="60"/>
                </a:cubicBezTo>
                <a:cubicBezTo>
                  <a:pt x="222" y="59"/>
                  <a:pt x="222" y="58"/>
                  <a:pt x="221" y="57"/>
                </a:cubicBezTo>
                <a:close/>
                <a:moveTo>
                  <a:pt x="111" y="128"/>
                </a:moveTo>
                <a:cubicBezTo>
                  <a:pt x="40" y="128"/>
                  <a:pt x="6" y="62"/>
                  <a:pt x="6" y="61"/>
                </a:cubicBezTo>
                <a:cubicBezTo>
                  <a:pt x="10" y="55"/>
                  <a:pt x="55" y="6"/>
                  <a:pt x="110" y="6"/>
                </a:cubicBezTo>
                <a:cubicBezTo>
                  <a:pt x="162" y="6"/>
                  <a:pt x="207" y="51"/>
                  <a:pt x="215" y="60"/>
                </a:cubicBezTo>
                <a:cubicBezTo>
                  <a:pt x="210" y="71"/>
                  <a:pt x="176" y="128"/>
                  <a:pt x="111" y="128"/>
                </a:cubicBezTo>
                <a:close/>
              </a:path>
            </a:pathLst>
          </a:custGeom>
          <a:solidFill>
            <a:srgbClr val="656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41">
            <a:extLst>
              <a:ext uri="{FF2B5EF4-FFF2-40B4-BE49-F238E27FC236}">
                <a16:creationId xmlns:a16="http://schemas.microsoft.com/office/drawing/2014/main" xmlns="" id="{A2B85942-1CA8-4C76-840C-CFAB3E206AD7}"/>
              </a:ext>
            </a:extLst>
          </p:cNvPr>
          <p:cNvSpPr>
            <a:spLocks noEditPoints="1"/>
          </p:cNvSpPr>
          <p:nvPr/>
        </p:nvSpPr>
        <p:spPr bwMode="auto">
          <a:xfrm>
            <a:off x="5537200" y="2820789"/>
            <a:ext cx="246063" cy="246063"/>
          </a:xfrm>
          <a:custGeom>
            <a:avLst/>
            <a:gdLst>
              <a:gd name="T0" fmla="*/ 36 w 72"/>
              <a:gd name="T1" fmla="*/ 0 h 72"/>
              <a:gd name="T2" fmla="*/ 0 w 72"/>
              <a:gd name="T3" fmla="*/ 36 h 72"/>
              <a:gd name="T4" fmla="*/ 36 w 72"/>
              <a:gd name="T5" fmla="*/ 72 h 72"/>
              <a:gd name="T6" fmla="*/ 72 w 72"/>
              <a:gd name="T7" fmla="*/ 36 h 72"/>
              <a:gd name="T8" fmla="*/ 36 w 72"/>
              <a:gd name="T9" fmla="*/ 0 h 72"/>
              <a:gd name="T10" fmla="*/ 36 w 72"/>
              <a:gd name="T11" fmla="*/ 66 h 72"/>
              <a:gd name="T12" fmla="*/ 6 w 72"/>
              <a:gd name="T13" fmla="*/ 36 h 72"/>
              <a:gd name="T14" fmla="*/ 36 w 72"/>
              <a:gd name="T15" fmla="*/ 6 h 72"/>
              <a:gd name="T16" fmla="*/ 66 w 72"/>
              <a:gd name="T17" fmla="*/ 36 h 72"/>
              <a:gd name="T18" fmla="*/ 36 w 72"/>
              <a:gd name="T19" fmla="*/ 6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2">
                <a:moveTo>
                  <a:pt x="36" y="0"/>
                </a:move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56" y="72"/>
                  <a:pt x="72" y="56"/>
                  <a:pt x="72" y="36"/>
                </a:cubicBezTo>
                <a:cubicBezTo>
                  <a:pt x="72" y="16"/>
                  <a:pt x="56" y="0"/>
                  <a:pt x="36" y="0"/>
                </a:cubicBezTo>
                <a:close/>
                <a:moveTo>
                  <a:pt x="36" y="66"/>
                </a:moveTo>
                <a:cubicBezTo>
                  <a:pt x="20" y="66"/>
                  <a:pt x="6" y="52"/>
                  <a:pt x="6" y="36"/>
                </a:cubicBezTo>
                <a:cubicBezTo>
                  <a:pt x="6" y="20"/>
                  <a:pt x="20" y="6"/>
                  <a:pt x="36" y="6"/>
                </a:cubicBezTo>
                <a:cubicBezTo>
                  <a:pt x="52" y="6"/>
                  <a:pt x="66" y="20"/>
                  <a:pt x="66" y="36"/>
                </a:cubicBezTo>
                <a:cubicBezTo>
                  <a:pt x="66" y="52"/>
                  <a:pt x="52" y="66"/>
                  <a:pt x="36" y="66"/>
                </a:cubicBezTo>
                <a:close/>
              </a:path>
            </a:pathLst>
          </a:custGeom>
          <a:solidFill>
            <a:srgbClr val="656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42">
            <a:extLst>
              <a:ext uri="{FF2B5EF4-FFF2-40B4-BE49-F238E27FC236}">
                <a16:creationId xmlns:a16="http://schemas.microsoft.com/office/drawing/2014/main" xmlns="" id="{6F49C045-5281-4B07-98F7-07CBF17B396A}"/>
              </a:ext>
            </a:extLst>
          </p:cNvPr>
          <p:cNvSpPr>
            <a:spLocks noEditPoints="1"/>
          </p:cNvSpPr>
          <p:nvPr/>
        </p:nvSpPr>
        <p:spPr bwMode="auto">
          <a:xfrm>
            <a:off x="5414963" y="1431726"/>
            <a:ext cx="477838" cy="666750"/>
          </a:xfrm>
          <a:custGeom>
            <a:avLst/>
            <a:gdLst>
              <a:gd name="T0" fmla="*/ 70 w 140"/>
              <a:gd name="T1" fmla="*/ 0 h 195"/>
              <a:gd name="T2" fmla="*/ 0 w 140"/>
              <a:gd name="T3" fmla="*/ 70 h 195"/>
              <a:gd name="T4" fmla="*/ 38 w 140"/>
              <a:gd name="T5" fmla="*/ 132 h 195"/>
              <a:gd name="T6" fmla="*/ 38 w 140"/>
              <a:gd name="T7" fmla="*/ 166 h 195"/>
              <a:gd name="T8" fmla="*/ 41 w 140"/>
              <a:gd name="T9" fmla="*/ 169 h 195"/>
              <a:gd name="T10" fmla="*/ 46 w 140"/>
              <a:gd name="T11" fmla="*/ 169 h 195"/>
              <a:gd name="T12" fmla="*/ 46 w 140"/>
              <a:gd name="T13" fmla="*/ 192 h 195"/>
              <a:gd name="T14" fmla="*/ 49 w 140"/>
              <a:gd name="T15" fmla="*/ 195 h 195"/>
              <a:gd name="T16" fmla="*/ 91 w 140"/>
              <a:gd name="T17" fmla="*/ 195 h 195"/>
              <a:gd name="T18" fmla="*/ 94 w 140"/>
              <a:gd name="T19" fmla="*/ 192 h 195"/>
              <a:gd name="T20" fmla="*/ 94 w 140"/>
              <a:gd name="T21" fmla="*/ 169 h 195"/>
              <a:gd name="T22" fmla="*/ 99 w 140"/>
              <a:gd name="T23" fmla="*/ 169 h 195"/>
              <a:gd name="T24" fmla="*/ 102 w 140"/>
              <a:gd name="T25" fmla="*/ 166 h 195"/>
              <a:gd name="T26" fmla="*/ 102 w 140"/>
              <a:gd name="T27" fmla="*/ 132 h 195"/>
              <a:gd name="T28" fmla="*/ 140 w 140"/>
              <a:gd name="T29" fmla="*/ 70 h 195"/>
              <a:gd name="T30" fmla="*/ 70 w 140"/>
              <a:gd name="T31" fmla="*/ 0 h 195"/>
              <a:gd name="T32" fmla="*/ 88 w 140"/>
              <a:gd name="T33" fmla="*/ 189 h 195"/>
              <a:gd name="T34" fmla="*/ 52 w 140"/>
              <a:gd name="T35" fmla="*/ 189 h 195"/>
              <a:gd name="T36" fmla="*/ 52 w 140"/>
              <a:gd name="T37" fmla="*/ 169 h 195"/>
              <a:gd name="T38" fmla="*/ 88 w 140"/>
              <a:gd name="T39" fmla="*/ 169 h 195"/>
              <a:gd name="T40" fmla="*/ 88 w 140"/>
              <a:gd name="T41" fmla="*/ 189 h 195"/>
              <a:gd name="T42" fmla="*/ 97 w 140"/>
              <a:gd name="T43" fmla="*/ 128 h 195"/>
              <a:gd name="T44" fmla="*/ 96 w 140"/>
              <a:gd name="T45" fmla="*/ 130 h 195"/>
              <a:gd name="T46" fmla="*/ 96 w 140"/>
              <a:gd name="T47" fmla="*/ 163 h 195"/>
              <a:gd name="T48" fmla="*/ 91 w 140"/>
              <a:gd name="T49" fmla="*/ 163 h 195"/>
              <a:gd name="T50" fmla="*/ 73 w 140"/>
              <a:gd name="T51" fmla="*/ 163 h 195"/>
              <a:gd name="T52" fmla="*/ 73 w 140"/>
              <a:gd name="T53" fmla="*/ 98 h 195"/>
              <a:gd name="T54" fmla="*/ 89 w 140"/>
              <a:gd name="T55" fmla="*/ 79 h 195"/>
              <a:gd name="T56" fmla="*/ 70 w 140"/>
              <a:gd name="T57" fmla="*/ 60 h 195"/>
              <a:gd name="T58" fmla="*/ 51 w 140"/>
              <a:gd name="T59" fmla="*/ 79 h 195"/>
              <a:gd name="T60" fmla="*/ 67 w 140"/>
              <a:gd name="T61" fmla="*/ 98 h 195"/>
              <a:gd name="T62" fmla="*/ 67 w 140"/>
              <a:gd name="T63" fmla="*/ 163 h 195"/>
              <a:gd name="T64" fmla="*/ 49 w 140"/>
              <a:gd name="T65" fmla="*/ 163 h 195"/>
              <a:gd name="T66" fmla="*/ 44 w 140"/>
              <a:gd name="T67" fmla="*/ 163 h 195"/>
              <a:gd name="T68" fmla="*/ 44 w 140"/>
              <a:gd name="T69" fmla="*/ 130 h 195"/>
              <a:gd name="T70" fmla="*/ 43 w 140"/>
              <a:gd name="T71" fmla="*/ 128 h 195"/>
              <a:gd name="T72" fmla="*/ 6 w 140"/>
              <a:gd name="T73" fmla="*/ 70 h 195"/>
              <a:gd name="T74" fmla="*/ 70 w 140"/>
              <a:gd name="T75" fmla="*/ 6 h 195"/>
              <a:gd name="T76" fmla="*/ 134 w 140"/>
              <a:gd name="T77" fmla="*/ 70 h 195"/>
              <a:gd name="T78" fmla="*/ 97 w 140"/>
              <a:gd name="T79" fmla="*/ 128 h 195"/>
              <a:gd name="T80" fmla="*/ 70 w 140"/>
              <a:gd name="T81" fmla="*/ 92 h 195"/>
              <a:gd name="T82" fmla="*/ 57 w 140"/>
              <a:gd name="T83" fmla="*/ 79 h 195"/>
              <a:gd name="T84" fmla="*/ 70 w 140"/>
              <a:gd name="T85" fmla="*/ 66 h 195"/>
              <a:gd name="T86" fmla="*/ 83 w 140"/>
              <a:gd name="T87" fmla="*/ 79 h 195"/>
              <a:gd name="T88" fmla="*/ 70 w 140"/>
              <a:gd name="T89" fmla="*/ 9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95">
                <a:moveTo>
                  <a:pt x="70" y="0"/>
                </a:moveTo>
                <a:cubicBezTo>
                  <a:pt x="32" y="0"/>
                  <a:pt x="0" y="32"/>
                  <a:pt x="0" y="70"/>
                </a:cubicBezTo>
                <a:cubicBezTo>
                  <a:pt x="0" y="96"/>
                  <a:pt x="15" y="121"/>
                  <a:pt x="38" y="132"/>
                </a:cubicBezTo>
                <a:cubicBezTo>
                  <a:pt x="38" y="166"/>
                  <a:pt x="38" y="166"/>
                  <a:pt x="38" y="166"/>
                </a:cubicBezTo>
                <a:cubicBezTo>
                  <a:pt x="38" y="168"/>
                  <a:pt x="40" y="169"/>
                  <a:pt x="41" y="169"/>
                </a:cubicBezTo>
                <a:cubicBezTo>
                  <a:pt x="46" y="169"/>
                  <a:pt x="46" y="169"/>
                  <a:pt x="46" y="169"/>
                </a:cubicBezTo>
                <a:cubicBezTo>
                  <a:pt x="46" y="192"/>
                  <a:pt x="46" y="192"/>
                  <a:pt x="46" y="192"/>
                </a:cubicBezTo>
                <a:cubicBezTo>
                  <a:pt x="46" y="194"/>
                  <a:pt x="48" y="195"/>
                  <a:pt x="49" y="195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92" y="195"/>
                  <a:pt x="94" y="194"/>
                  <a:pt x="94" y="192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9" y="169"/>
                  <a:pt x="99" y="169"/>
                  <a:pt x="99" y="169"/>
                </a:cubicBezTo>
                <a:cubicBezTo>
                  <a:pt x="100" y="169"/>
                  <a:pt x="102" y="168"/>
                  <a:pt x="102" y="166"/>
                </a:cubicBezTo>
                <a:cubicBezTo>
                  <a:pt x="102" y="132"/>
                  <a:pt x="102" y="132"/>
                  <a:pt x="102" y="132"/>
                </a:cubicBezTo>
                <a:cubicBezTo>
                  <a:pt x="125" y="121"/>
                  <a:pt x="140" y="96"/>
                  <a:pt x="140" y="70"/>
                </a:cubicBezTo>
                <a:cubicBezTo>
                  <a:pt x="140" y="32"/>
                  <a:pt x="108" y="0"/>
                  <a:pt x="70" y="0"/>
                </a:cubicBezTo>
                <a:close/>
                <a:moveTo>
                  <a:pt x="88" y="189"/>
                </a:moveTo>
                <a:cubicBezTo>
                  <a:pt x="52" y="189"/>
                  <a:pt x="52" y="189"/>
                  <a:pt x="52" y="189"/>
                </a:cubicBezTo>
                <a:cubicBezTo>
                  <a:pt x="52" y="169"/>
                  <a:pt x="52" y="169"/>
                  <a:pt x="52" y="169"/>
                </a:cubicBezTo>
                <a:cubicBezTo>
                  <a:pt x="88" y="169"/>
                  <a:pt x="88" y="169"/>
                  <a:pt x="88" y="169"/>
                </a:cubicBezTo>
                <a:lnTo>
                  <a:pt x="88" y="189"/>
                </a:lnTo>
                <a:close/>
                <a:moveTo>
                  <a:pt x="97" y="128"/>
                </a:moveTo>
                <a:cubicBezTo>
                  <a:pt x="96" y="128"/>
                  <a:pt x="96" y="129"/>
                  <a:pt x="96" y="130"/>
                </a:cubicBezTo>
                <a:cubicBezTo>
                  <a:pt x="96" y="163"/>
                  <a:pt x="96" y="163"/>
                  <a:pt x="96" y="163"/>
                </a:cubicBezTo>
                <a:cubicBezTo>
                  <a:pt x="91" y="163"/>
                  <a:pt x="91" y="163"/>
                  <a:pt x="91" y="163"/>
                </a:cubicBezTo>
                <a:cubicBezTo>
                  <a:pt x="73" y="163"/>
                  <a:pt x="73" y="163"/>
                  <a:pt x="73" y="163"/>
                </a:cubicBezTo>
                <a:cubicBezTo>
                  <a:pt x="73" y="98"/>
                  <a:pt x="73" y="98"/>
                  <a:pt x="73" y="98"/>
                </a:cubicBezTo>
                <a:cubicBezTo>
                  <a:pt x="82" y="97"/>
                  <a:pt x="89" y="89"/>
                  <a:pt x="89" y="79"/>
                </a:cubicBezTo>
                <a:cubicBezTo>
                  <a:pt x="89" y="69"/>
                  <a:pt x="81" y="60"/>
                  <a:pt x="70" y="60"/>
                </a:cubicBezTo>
                <a:cubicBezTo>
                  <a:pt x="59" y="60"/>
                  <a:pt x="51" y="69"/>
                  <a:pt x="51" y="79"/>
                </a:cubicBezTo>
                <a:cubicBezTo>
                  <a:pt x="51" y="89"/>
                  <a:pt x="58" y="97"/>
                  <a:pt x="67" y="98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4" y="163"/>
                  <a:pt x="44" y="163"/>
                  <a:pt x="44" y="163"/>
                </a:cubicBezTo>
                <a:cubicBezTo>
                  <a:pt x="44" y="130"/>
                  <a:pt x="44" y="130"/>
                  <a:pt x="44" y="130"/>
                </a:cubicBezTo>
                <a:cubicBezTo>
                  <a:pt x="44" y="129"/>
                  <a:pt x="44" y="128"/>
                  <a:pt x="43" y="128"/>
                </a:cubicBezTo>
                <a:cubicBezTo>
                  <a:pt x="21" y="117"/>
                  <a:pt x="6" y="95"/>
                  <a:pt x="6" y="70"/>
                </a:cubicBezTo>
                <a:cubicBezTo>
                  <a:pt x="6" y="35"/>
                  <a:pt x="35" y="6"/>
                  <a:pt x="70" y="6"/>
                </a:cubicBezTo>
                <a:cubicBezTo>
                  <a:pt x="105" y="6"/>
                  <a:pt x="134" y="35"/>
                  <a:pt x="134" y="70"/>
                </a:cubicBezTo>
                <a:cubicBezTo>
                  <a:pt x="134" y="95"/>
                  <a:pt x="119" y="117"/>
                  <a:pt x="97" y="128"/>
                </a:cubicBezTo>
                <a:close/>
                <a:moveTo>
                  <a:pt x="70" y="92"/>
                </a:moveTo>
                <a:cubicBezTo>
                  <a:pt x="63" y="92"/>
                  <a:pt x="57" y="87"/>
                  <a:pt x="57" y="79"/>
                </a:cubicBezTo>
                <a:cubicBezTo>
                  <a:pt x="57" y="72"/>
                  <a:pt x="63" y="66"/>
                  <a:pt x="70" y="66"/>
                </a:cubicBezTo>
                <a:cubicBezTo>
                  <a:pt x="77" y="66"/>
                  <a:pt x="83" y="72"/>
                  <a:pt x="83" y="79"/>
                </a:cubicBezTo>
                <a:cubicBezTo>
                  <a:pt x="83" y="87"/>
                  <a:pt x="77" y="92"/>
                  <a:pt x="70" y="92"/>
                </a:cubicBezTo>
                <a:close/>
              </a:path>
            </a:pathLst>
          </a:custGeom>
          <a:solidFill>
            <a:srgbClr val="6566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E6C9FF0B-E41A-4FD8-8094-23B8AC04A351}"/>
              </a:ext>
            </a:extLst>
          </p:cNvPr>
          <p:cNvGrpSpPr/>
          <p:nvPr/>
        </p:nvGrpSpPr>
        <p:grpSpPr>
          <a:xfrm>
            <a:off x="5414963" y="3851076"/>
            <a:ext cx="560388" cy="731838"/>
            <a:chOff x="5414963" y="4081463"/>
            <a:chExt cx="560388" cy="731838"/>
          </a:xfrm>
        </p:grpSpPr>
        <p:sp>
          <p:nvSpPr>
            <p:cNvPr id="24" name="Freeform 343">
              <a:extLst>
                <a:ext uri="{FF2B5EF4-FFF2-40B4-BE49-F238E27FC236}">
                  <a16:creationId xmlns:a16="http://schemas.microsoft.com/office/drawing/2014/main" xmlns="" id="{6ABC8C14-818B-4C4D-BE82-58D4804B5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4963" y="4081463"/>
              <a:ext cx="560388" cy="731838"/>
            </a:xfrm>
            <a:custGeom>
              <a:avLst/>
              <a:gdLst>
                <a:gd name="T0" fmla="*/ 164 w 164"/>
                <a:gd name="T1" fmla="*/ 44 h 214"/>
                <a:gd name="T2" fmla="*/ 164 w 164"/>
                <a:gd name="T3" fmla="*/ 43 h 214"/>
                <a:gd name="T4" fmla="*/ 164 w 164"/>
                <a:gd name="T5" fmla="*/ 43 h 214"/>
                <a:gd name="T6" fmla="*/ 163 w 164"/>
                <a:gd name="T7" fmla="*/ 42 h 214"/>
                <a:gd name="T8" fmla="*/ 122 w 164"/>
                <a:gd name="T9" fmla="*/ 1 h 214"/>
                <a:gd name="T10" fmla="*/ 122 w 164"/>
                <a:gd name="T11" fmla="*/ 0 h 214"/>
                <a:gd name="T12" fmla="*/ 121 w 164"/>
                <a:gd name="T13" fmla="*/ 0 h 214"/>
                <a:gd name="T14" fmla="*/ 121 w 164"/>
                <a:gd name="T15" fmla="*/ 0 h 214"/>
                <a:gd name="T16" fmla="*/ 120 w 164"/>
                <a:gd name="T17" fmla="*/ 0 h 214"/>
                <a:gd name="T18" fmla="*/ 3 w 164"/>
                <a:gd name="T19" fmla="*/ 0 h 214"/>
                <a:gd name="T20" fmla="*/ 0 w 164"/>
                <a:gd name="T21" fmla="*/ 3 h 214"/>
                <a:gd name="T22" fmla="*/ 0 w 164"/>
                <a:gd name="T23" fmla="*/ 211 h 214"/>
                <a:gd name="T24" fmla="*/ 3 w 164"/>
                <a:gd name="T25" fmla="*/ 214 h 214"/>
                <a:gd name="T26" fmla="*/ 161 w 164"/>
                <a:gd name="T27" fmla="*/ 214 h 214"/>
                <a:gd name="T28" fmla="*/ 164 w 164"/>
                <a:gd name="T29" fmla="*/ 211 h 214"/>
                <a:gd name="T30" fmla="*/ 164 w 164"/>
                <a:gd name="T31" fmla="*/ 44 h 214"/>
                <a:gd name="T32" fmla="*/ 164 w 164"/>
                <a:gd name="T33" fmla="*/ 44 h 214"/>
                <a:gd name="T34" fmla="*/ 123 w 164"/>
                <a:gd name="T35" fmla="*/ 10 h 214"/>
                <a:gd name="T36" fmla="*/ 154 w 164"/>
                <a:gd name="T37" fmla="*/ 41 h 214"/>
                <a:gd name="T38" fmla="*/ 123 w 164"/>
                <a:gd name="T39" fmla="*/ 41 h 214"/>
                <a:gd name="T40" fmla="*/ 123 w 164"/>
                <a:gd name="T41" fmla="*/ 10 h 214"/>
                <a:gd name="T42" fmla="*/ 158 w 164"/>
                <a:gd name="T43" fmla="*/ 208 h 214"/>
                <a:gd name="T44" fmla="*/ 6 w 164"/>
                <a:gd name="T45" fmla="*/ 208 h 214"/>
                <a:gd name="T46" fmla="*/ 6 w 164"/>
                <a:gd name="T47" fmla="*/ 6 h 214"/>
                <a:gd name="T48" fmla="*/ 117 w 164"/>
                <a:gd name="T49" fmla="*/ 6 h 214"/>
                <a:gd name="T50" fmla="*/ 117 w 164"/>
                <a:gd name="T51" fmla="*/ 44 h 214"/>
                <a:gd name="T52" fmla="*/ 120 w 164"/>
                <a:gd name="T53" fmla="*/ 47 h 214"/>
                <a:gd name="T54" fmla="*/ 158 w 164"/>
                <a:gd name="T55" fmla="*/ 47 h 214"/>
                <a:gd name="T56" fmla="*/ 158 w 164"/>
                <a:gd name="T57" fmla="*/ 20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4" h="214">
                  <a:moveTo>
                    <a:pt x="164" y="44"/>
                  </a:moveTo>
                  <a:cubicBezTo>
                    <a:pt x="164" y="44"/>
                    <a:pt x="164" y="43"/>
                    <a:pt x="164" y="43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4" y="42"/>
                    <a:pt x="164" y="42"/>
                    <a:pt x="163" y="42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13"/>
                    <a:pt x="1" y="214"/>
                    <a:pt x="3" y="214"/>
                  </a:cubicBezTo>
                  <a:cubicBezTo>
                    <a:pt x="161" y="214"/>
                    <a:pt x="161" y="214"/>
                    <a:pt x="161" y="214"/>
                  </a:cubicBezTo>
                  <a:cubicBezTo>
                    <a:pt x="163" y="214"/>
                    <a:pt x="164" y="213"/>
                    <a:pt x="164" y="211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4" y="44"/>
                    <a:pt x="164" y="44"/>
                    <a:pt x="164" y="44"/>
                  </a:cubicBezTo>
                  <a:close/>
                  <a:moveTo>
                    <a:pt x="123" y="10"/>
                  </a:moveTo>
                  <a:cubicBezTo>
                    <a:pt x="154" y="41"/>
                    <a:pt x="154" y="41"/>
                    <a:pt x="154" y="41"/>
                  </a:cubicBezTo>
                  <a:cubicBezTo>
                    <a:pt x="123" y="41"/>
                    <a:pt x="123" y="41"/>
                    <a:pt x="123" y="41"/>
                  </a:cubicBezTo>
                  <a:lnTo>
                    <a:pt x="123" y="10"/>
                  </a:lnTo>
                  <a:close/>
                  <a:moveTo>
                    <a:pt x="158" y="208"/>
                  </a:moveTo>
                  <a:cubicBezTo>
                    <a:pt x="6" y="208"/>
                    <a:pt x="6" y="208"/>
                    <a:pt x="6" y="20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7" y="46"/>
                    <a:pt x="119" y="47"/>
                    <a:pt x="120" y="47"/>
                  </a:cubicBezTo>
                  <a:cubicBezTo>
                    <a:pt x="158" y="47"/>
                    <a:pt x="158" y="47"/>
                    <a:pt x="158" y="47"/>
                  </a:cubicBezTo>
                  <a:lnTo>
                    <a:pt x="158" y="208"/>
                  </a:lnTo>
                  <a:close/>
                </a:path>
              </a:pathLst>
            </a:custGeom>
            <a:solidFill>
              <a:srgbClr val="656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44">
              <a:extLst>
                <a:ext uri="{FF2B5EF4-FFF2-40B4-BE49-F238E27FC236}">
                  <a16:creationId xmlns:a16="http://schemas.microsoft.com/office/drawing/2014/main" xmlns="" id="{4948D117-D93C-408F-9F02-FD80CE8584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5463" y="4251326"/>
              <a:ext cx="82550" cy="381000"/>
            </a:xfrm>
            <a:custGeom>
              <a:avLst/>
              <a:gdLst>
                <a:gd name="T0" fmla="*/ 24 w 24"/>
                <a:gd name="T1" fmla="*/ 89 h 111"/>
                <a:gd name="T2" fmla="*/ 24 w 24"/>
                <a:gd name="T3" fmla="*/ 89 h 111"/>
                <a:gd name="T4" fmla="*/ 24 w 24"/>
                <a:gd name="T5" fmla="*/ 88 h 111"/>
                <a:gd name="T6" fmla="*/ 24 w 24"/>
                <a:gd name="T7" fmla="*/ 88 h 111"/>
                <a:gd name="T8" fmla="*/ 24 w 24"/>
                <a:gd name="T9" fmla="*/ 3 h 111"/>
                <a:gd name="T10" fmla="*/ 21 w 24"/>
                <a:gd name="T11" fmla="*/ 0 h 111"/>
                <a:gd name="T12" fmla="*/ 3 w 24"/>
                <a:gd name="T13" fmla="*/ 0 h 111"/>
                <a:gd name="T14" fmla="*/ 0 w 24"/>
                <a:gd name="T15" fmla="*/ 3 h 111"/>
                <a:gd name="T16" fmla="*/ 0 w 24"/>
                <a:gd name="T17" fmla="*/ 88 h 111"/>
                <a:gd name="T18" fmla="*/ 0 w 24"/>
                <a:gd name="T19" fmla="*/ 88 h 111"/>
                <a:gd name="T20" fmla="*/ 0 w 24"/>
                <a:gd name="T21" fmla="*/ 89 h 111"/>
                <a:gd name="T22" fmla="*/ 0 w 24"/>
                <a:gd name="T23" fmla="*/ 89 h 111"/>
                <a:gd name="T24" fmla="*/ 0 w 24"/>
                <a:gd name="T25" fmla="*/ 89 h 111"/>
                <a:gd name="T26" fmla="*/ 9 w 24"/>
                <a:gd name="T27" fmla="*/ 109 h 111"/>
                <a:gd name="T28" fmla="*/ 12 w 24"/>
                <a:gd name="T29" fmla="*/ 111 h 111"/>
                <a:gd name="T30" fmla="*/ 15 w 24"/>
                <a:gd name="T31" fmla="*/ 109 h 111"/>
                <a:gd name="T32" fmla="*/ 24 w 24"/>
                <a:gd name="T33" fmla="*/ 89 h 111"/>
                <a:gd name="T34" fmla="*/ 24 w 24"/>
                <a:gd name="T35" fmla="*/ 89 h 111"/>
                <a:gd name="T36" fmla="*/ 12 w 24"/>
                <a:gd name="T37" fmla="*/ 101 h 111"/>
                <a:gd name="T38" fmla="*/ 7 w 24"/>
                <a:gd name="T39" fmla="*/ 91 h 111"/>
                <a:gd name="T40" fmla="*/ 17 w 24"/>
                <a:gd name="T41" fmla="*/ 91 h 111"/>
                <a:gd name="T42" fmla="*/ 12 w 24"/>
                <a:gd name="T43" fmla="*/ 101 h 111"/>
                <a:gd name="T44" fmla="*/ 18 w 24"/>
                <a:gd name="T45" fmla="*/ 85 h 111"/>
                <a:gd name="T46" fmla="*/ 6 w 24"/>
                <a:gd name="T47" fmla="*/ 85 h 111"/>
                <a:gd name="T48" fmla="*/ 6 w 24"/>
                <a:gd name="T49" fmla="*/ 6 h 111"/>
                <a:gd name="T50" fmla="*/ 18 w 24"/>
                <a:gd name="T51" fmla="*/ 6 h 111"/>
                <a:gd name="T52" fmla="*/ 18 w 24"/>
                <a:gd name="T53" fmla="*/ 8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" h="111">
                  <a:moveTo>
                    <a:pt x="24" y="89"/>
                  </a:move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1"/>
                    <a:pt x="23" y="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11"/>
                    <a:pt x="11" y="111"/>
                    <a:pt x="12" y="111"/>
                  </a:cubicBezTo>
                  <a:cubicBezTo>
                    <a:pt x="13" y="111"/>
                    <a:pt x="14" y="111"/>
                    <a:pt x="15" y="10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lose/>
                  <a:moveTo>
                    <a:pt x="12" y="101"/>
                  </a:moveTo>
                  <a:cubicBezTo>
                    <a:pt x="7" y="91"/>
                    <a:pt x="7" y="91"/>
                    <a:pt x="7" y="91"/>
                  </a:cubicBezTo>
                  <a:cubicBezTo>
                    <a:pt x="17" y="91"/>
                    <a:pt x="17" y="91"/>
                    <a:pt x="17" y="91"/>
                  </a:cubicBezTo>
                  <a:lnTo>
                    <a:pt x="12" y="101"/>
                  </a:lnTo>
                  <a:close/>
                  <a:moveTo>
                    <a:pt x="18" y="85"/>
                  </a:moveTo>
                  <a:cubicBezTo>
                    <a:pt x="6" y="85"/>
                    <a:pt x="6" y="85"/>
                    <a:pt x="6" y="8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8" y="6"/>
                    <a:pt x="18" y="6"/>
                    <a:pt x="18" y="6"/>
                  </a:cubicBezTo>
                  <a:lnTo>
                    <a:pt x="18" y="85"/>
                  </a:lnTo>
                  <a:close/>
                </a:path>
              </a:pathLst>
            </a:custGeom>
            <a:solidFill>
              <a:srgbClr val="656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45">
              <a:extLst>
                <a:ext uri="{FF2B5EF4-FFF2-40B4-BE49-F238E27FC236}">
                  <a16:creationId xmlns:a16="http://schemas.microsoft.com/office/drawing/2014/main" xmlns="" id="{6CA0BCEC-5893-4595-B9B6-AA5FE2853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4838" y="4621213"/>
              <a:ext cx="187325" cy="20638"/>
            </a:xfrm>
            <a:custGeom>
              <a:avLst/>
              <a:gdLst>
                <a:gd name="T0" fmla="*/ 0 w 55"/>
                <a:gd name="T1" fmla="*/ 3 h 6"/>
                <a:gd name="T2" fmla="*/ 3 w 55"/>
                <a:gd name="T3" fmla="*/ 6 h 6"/>
                <a:gd name="T4" fmla="*/ 52 w 55"/>
                <a:gd name="T5" fmla="*/ 6 h 6"/>
                <a:gd name="T6" fmla="*/ 55 w 55"/>
                <a:gd name="T7" fmla="*/ 3 h 6"/>
                <a:gd name="T8" fmla="*/ 52 w 55"/>
                <a:gd name="T9" fmla="*/ 0 h 6"/>
                <a:gd name="T10" fmla="*/ 3 w 55"/>
                <a:gd name="T11" fmla="*/ 0 h 6"/>
                <a:gd name="T12" fmla="*/ 0 w 55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0" y="3"/>
                  </a:moveTo>
                  <a:cubicBezTo>
                    <a:pt x="0" y="4"/>
                    <a:pt x="1" y="6"/>
                    <a:pt x="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4" y="6"/>
                    <a:pt x="55" y="4"/>
                    <a:pt x="55" y="3"/>
                  </a:cubicBezTo>
                  <a:cubicBezTo>
                    <a:pt x="55" y="1"/>
                    <a:pt x="54" y="0"/>
                    <a:pt x="5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656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矩形 124">
            <a:extLst>
              <a:ext uri="{FF2B5EF4-FFF2-40B4-BE49-F238E27FC236}">
                <a16:creationId xmlns:a16="http://schemas.microsoft.com/office/drawing/2014/main" xmlns="" id="{50CBA811-C61B-4F16-A3D3-C961C14AEA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3616" y="5396408"/>
            <a:ext cx="9679522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3EA7B17-BC90-4005-B199-F8C648E2635C}"/>
              </a:ext>
            </a:extLst>
          </p:cNvPr>
          <p:cNvSpPr txBox="1"/>
          <p:nvPr/>
        </p:nvSpPr>
        <p:spPr>
          <a:xfrm>
            <a:off x="1775520" y="1513969"/>
            <a:ext cx="3374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8D4F385-00C8-4BCE-B372-8DD28C3DBFE2}"/>
              </a:ext>
            </a:extLst>
          </p:cNvPr>
          <p:cNvSpPr txBox="1"/>
          <p:nvPr/>
        </p:nvSpPr>
        <p:spPr>
          <a:xfrm>
            <a:off x="2460304" y="1082776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4CC6E66-3906-40C7-B417-3F1B42F8A2BB}"/>
              </a:ext>
            </a:extLst>
          </p:cNvPr>
          <p:cNvSpPr txBox="1"/>
          <p:nvPr/>
        </p:nvSpPr>
        <p:spPr>
          <a:xfrm>
            <a:off x="1775520" y="2853823"/>
            <a:ext cx="33745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5939F4A-746A-4C19-8B17-4F86EC6B5DA2}"/>
              </a:ext>
            </a:extLst>
          </p:cNvPr>
          <p:cNvSpPr txBox="1"/>
          <p:nvPr/>
        </p:nvSpPr>
        <p:spPr>
          <a:xfrm>
            <a:off x="2460304" y="2422630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334ED89-B2AB-4426-A2C8-9A7EAB7AD2A9}"/>
              </a:ext>
            </a:extLst>
          </p:cNvPr>
          <p:cNvSpPr txBox="1"/>
          <p:nvPr/>
        </p:nvSpPr>
        <p:spPr>
          <a:xfrm>
            <a:off x="1847528" y="4198014"/>
            <a:ext cx="3302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AF78B73-2DCA-4E16-A322-04CDBA4E729D}"/>
              </a:ext>
            </a:extLst>
          </p:cNvPr>
          <p:cNvSpPr txBox="1"/>
          <p:nvPr/>
        </p:nvSpPr>
        <p:spPr>
          <a:xfrm>
            <a:off x="2460304" y="3766821"/>
            <a:ext cx="2646870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点击此处添加标题</a:t>
            </a:r>
          </a:p>
        </p:txBody>
      </p:sp>
      <p:sp>
        <p:nvSpPr>
          <p:cNvPr id="34" name="Rectangle 161">
            <a:extLst>
              <a:ext uri="{FF2B5EF4-FFF2-40B4-BE49-F238E27FC236}">
                <a16:creationId xmlns:a16="http://schemas.microsoft.com/office/drawing/2014/main" xmlns="" id="{81395C03-14AC-42CA-92DA-1082F9B23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3905" y="1431726"/>
            <a:ext cx="1022716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161">
            <a:extLst>
              <a:ext uri="{FF2B5EF4-FFF2-40B4-BE49-F238E27FC236}">
                <a16:creationId xmlns:a16="http://schemas.microsoft.com/office/drawing/2014/main" xmlns="" id="{3BB9D0F0-E577-4D7D-A189-305914013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3905" y="2806563"/>
            <a:ext cx="1022716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kumimoji="0" lang="en-US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161">
            <a:extLst>
              <a:ext uri="{FF2B5EF4-FFF2-40B4-BE49-F238E27FC236}">
                <a16:creationId xmlns:a16="http://schemas.microsoft.com/office/drawing/2014/main" xmlns="" id="{C933E4F1-2C4B-4674-AECD-C4F48E811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3905" y="4098787"/>
            <a:ext cx="1022716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kumimoji="0" lang="en-US" altLang="zh-CN" sz="6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528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4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13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50">
            <a:extLst>
              <a:ext uri="{FF2B5EF4-FFF2-40B4-BE49-F238E27FC236}">
                <a16:creationId xmlns:a16="http://schemas.microsoft.com/office/drawing/2014/main" xmlns="" id="{E19CB284-1C12-4369-92BB-9B325F6F78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4150" y="3471228"/>
            <a:ext cx="9286875" cy="85725"/>
          </a:xfrm>
          <a:prstGeom prst="rect">
            <a:avLst/>
          </a:pr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51">
            <a:extLst>
              <a:ext uri="{FF2B5EF4-FFF2-40B4-BE49-F238E27FC236}">
                <a16:creationId xmlns:a16="http://schemas.microsoft.com/office/drawing/2014/main" xmlns="" id="{23C5B237-BDBE-4DCC-9C00-E8A6CC143649}"/>
              </a:ext>
            </a:extLst>
          </p:cNvPr>
          <p:cNvSpPr>
            <a:spLocks/>
          </p:cNvSpPr>
          <p:nvPr/>
        </p:nvSpPr>
        <p:spPr bwMode="auto">
          <a:xfrm>
            <a:off x="1917700" y="3480753"/>
            <a:ext cx="1812925" cy="2300288"/>
          </a:xfrm>
          <a:custGeom>
            <a:avLst/>
            <a:gdLst>
              <a:gd name="T0" fmla="*/ 893 w 1142"/>
              <a:gd name="T1" fmla="*/ 0 h 1449"/>
              <a:gd name="T2" fmla="*/ 0 w 1142"/>
              <a:gd name="T3" fmla="*/ 0 h 1449"/>
              <a:gd name="T4" fmla="*/ 0 w 1142"/>
              <a:gd name="T5" fmla="*/ 1449 h 1449"/>
              <a:gd name="T6" fmla="*/ 1142 w 1142"/>
              <a:gd name="T7" fmla="*/ 1449 h 1449"/>
              <a:gd name="T8" fmla="*/ 1142 w 1142"/>
              <a:gd name="T9" fmla="*/ 252 h 1449"/>
              <a:gd name="T10" fmla="*/ 893 w 1142"/>
              <a:gd name="T11" fmla="*/ 0 h 1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2" h="1449">
                <a:moveTo>
                  <a:pt x="893" y="0"/>
                </a:moveTo>
                <a:lnTo>
                  <a:pt x="0" y="0"/>
                </a:lnTo>
                <a:lnTo>
                  <a:pt x="0" y="1449"/>
                </a:lnTo>
                <a:lnTo>
                  <a:pt x="1142" y="1449"/>
                </a:lnTo>
                <a:lnTo>
                  <a:pt x="1142" y="252"/>
                </a:lnTo>
                <a:lnTo>
                  <a:pt x="89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52">
            <a:extLst>
              <a:ext uri="{FF2B5EF4-FFF2-40B4-BE49-F238E27FC236}">
                <a16:creationId xmlns:a16="http://schemas.microsoft.com/office/drawing/2014/main" xmlns="" id="{1BC3BAA8-47DB-4DEE-80B0-E76BA1B0350E}"/>
              </a:ext>
            </a:extLst>
          </p:cNvPr>
          <p:cNvSpPr>
            <a:spLocks/>
          </p:cNvSpPr>
          <p:nvPr/>
        </p:nvSpPr>
        <p:spPr bwMode="auto">
          <a:xfrm>
            <a:off x="3335338" y="3480753"/>
            <a:ext cx="395288" cy="400050"/>
          </a:xfrm>
          <a:custGeom>
            <a:avLst/>
            <a:gdLst>
              <a:gd name="T0" fmla="*/ 0 w 249"/>
              <a:gd name="T1" fmla="*/ 252 h 252"/>
              <a:gd name="T2" fmla="*/ 249 w 249"/>
              <a:gd name="T3" fmla="*/ 252 h 252"/>
              <a:gd name="T4" fmla="*/ 0 w 249"/>
              <a:gd name="T5" fmla="*/ 0 h 252"/>
              <a:gd name="T6" fmla="*/ 0 w 249"/>
              <a:gd name="T7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252">
                <a:moveTo>
                  <a:pt x="0" y="252"/>
                </a:moveTo>
                <a:lnTo>
                  <a:pt x="249" y="252"/>
                </a:lnTo>
                <a:lnTo>
                  <a:pt x="0" y="0"/>
                </a:lnTo>
                <a:lnTo>
                  <a:pt x="0" y="25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53">
            <a:extLst>
              <a:ext uri="{FF2B5EF4-FFF2-40B4-BE49-F238E27FC236}">
                <a16:creationId xmlns:a16="http://schemas.microsoft.com/office/drawing/2014/main" xmlns="" id="{945383C3-8DAA-4132-8BCE-B0D04534BFE1}"/>
              </a:ext>
            </a:extLst>
          </p:cNvPr>
          <p:cNvSpPr>
            <a:spLocks/>
          </p:cNvSpPr>
          <p:nvPr/>
        </p:nvSpPr>
        <p:spPr bwMode="auto">
          <a:xfrm>
            <a:off x="4071938" y="1256665"/>
            <a:ext cx="1814513" cy="2300288"/>
          </a:xfrm>
          <a:custGeom>
            <a:avLst/>
            <a:gdLst>
              <a:gd name="T0" fmla="*/ 893 w 1143"/>
              <a:gd name="T1" fmla="*/ 0 h 1449"/>
              <a:gd name="T2" fmla="*/ 0 w 1143"/>
              <a:gd name="T3" fmla="*/ 0 h 1449"/>
              <a:gd name="T4" fmla="*/ 0 w 1143"/>
              <a:gd name="T5" fmla="*/ 1449 h 1449"/>
              <a:gd name="T6" fmla="*/ 1143 w 1143"/>
              <a:gd name="T7" fmla="*/ 1449 h 1449"/>
              <a:gd name="T8" fmla="*/ 1143 w 1143"/>
              <a:gd name="T9" fmla="*/ 250 h 1449"/>
              <a:gd name="T10" fmla="*/ 893 w 1143"/>
              <a:gd name="T11" fmla="*/ 0 h 1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3" h="1449">
                <a:moveTo>
                  <a:pt x="893" y="0"/>
                </a:moveTo>
                <a:lnTo>
                  <a:pt x="0" y="0"/>
                </a:lnTo>
                <a:lnTo>
                  <a:pt x="0" y="1449"/>
                </a:lnTo>
                <a:lnTo>
                  <a:pt x="1143" y="1449"/>
                </a:lnTo>
                <a:lnTo>
                  <a:pt x="1143" y="250"/>
                </a:lnTo>
                <a:lnTo>
                  <a:pt x="89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54">
            <a:extLst>
              <a:ext uri="{FF2B5EF4-FFF2-40B4-BE49-F238E27FC236}">
                <a16:creationId xmlns:a16="http://schemas.microsoft.com/office/drawing/2014/main" xmlns="" id="{BF9FA834-E24A-4C14-9163-96977C3B9847}"/>
              </a:ext>
            </a:extLst>
          </p:cNvPr>
          <p:cNvSpPr>
            <a:spLocks/>
          </p:cNvSpPr>
          <p:nvPr/>
        </p:nvSpPr>
        <p:spPr bwMode="auto">
          <a:xfrm>
            <a:off x="5489575" y="1256665"/>
            <a:ext cx="396875" cy="396875"/>
          </a:xfrm>
          <a:custGeom>
            <a:avLst/>
            <a:gdLst>
              <a:gd name="T0" fmla="*/ 0 w 250"/>
              <a:gd name="T1" fmla="*/ 250 h 250"/>
              <a:gd name="T2" fmla="*/ 250 w 250"/>
              <a:gd name="T3" fmla="*/ 250 h 250"/>
              <a:gd name="T4" fmla="*/ 0 w 250"/>
              <a:gd name="T5" fmla="*/ 0 h 250"/>
              <a:gd name="T6" fmla="*/ 0 w 250"/>
              <a:gd name="T7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0" h="250">
                <a:moveTo>
                  <a:pt x="0" y="250"/>
                </a:moveTo>
                <a:lnTo>
                  <a:pt x="250" y="250"/>
                </a:lnTo>
                <a:lnTo>
                  <a:pt x="0" y="0"/>
                </a:lnTo>
                <a:lnTo>
                  <a:pt x="0" y="25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55">
            <a:extLst>
              <a:ext uri="{FF2B5EF4-FFF2-40B4-BE49-F238E27FC236}">
                <a16:creationId xmlns:a16="http://schemas.microsoft.com/office/drawing/2014/main" xmlns="" id="{DBBF1CCF-8C8E-4ADD-96F3-C285DDBC02E2}"/>
              </a:ext>
            </a:extLst>
          </p:cNvPr>
          <p:cNvSpPr>
            <a:spLocks/>
          </p:cNvSpPr>
          <p:nvPr/>
        </p:nvSpPr>
        <p:spPr bwMode="auto">
          <a:xfrm>
            <a:off x="6348413" y="3471228"/>
            <a:ext cx="1814513" cy="2300288"/>
          </a:xfrm>
          <a:custGeom>
            <a:avLst/>
            <a:gdLst>
              <a:gd name="T0" fmla="*/ 893 w 1143"/>
              <a:gd name="T1" fmla="*/ 0 h 1449"/>
              <a:gd name="T2" fmla="*/ 0 w 1143"/>
              <a:gd name="T3" fmla="*/ 0 h 1449"/>
              <a:gd name="T4" fmla="*/ 0 w 1143"/>
              <a:gd name="T5" fmla="*/ 1449 h 1449"/>
              <a:gd name="T6" fmla="*/ 1143 w 1143"/>
              <a:gd name="T7" fmla="*/ 1449 h 1449"/>
              <a:gd name="T8" fmla="*/ 1143 w 1143"/>
              <a:gd name="T9" fmla="*/ 250 h 1449"/>
              <a:gd name="T10" fmla="*/ 893 w 1143"/>
              <a:gd name="T11" fmla="*/ 0 h 1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3" h="1449">
                <a:moveTo>
                  <a:pt x="893" y="0"/>
                </a:moveTo>
                <a:lnTo>
                  <a:pt x="0" y="0"/>
                </a:lnTo>
                <a:lnTo>
                  <a:pt x="0" y="1449"/>
                </a:lnTo>
                <a:lnTo>
                  <a:pt x="1143" y="1449"/>
                </a:lnTo>
                <a:lnTo>
                  <a:pt x="1143" y="250"/>
                </a:lnTo>
                <a:lnTo>
                  <a:pt x="89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56">
            <a:extLst>
              <a:ext uri="{FF2B5EF4-FFF2-40B4-BE49-F238E27FC236}">
                <a16:creationId xmlns:a16="http://schemas.microsoft.com/office/drawing/2014/main" xmlns="" id="{C446D008-F97E-4970-9FDF-AE526E59686E}"/>
              </a:ext>
            </a:extLst>
          </p:cNvPr>
          <p:cNvSpPr>
            <a:spLocks/>
          </p:cNvSpPr>
          <p:nvPr/>
        </p:nvSpPr>
        <p:spPr bwMode="auto">
          <a:xfrm>
            <a:off x="7766050" y="3471228"/>
            <a:ext cx="396875" cy="396875"/>
          </a:xfrm>
          <a:custGeom>
            <a:avLst/>
            <a:gdLst>
              <a:gd name="T0" fmla="*/ 0 w 250"/>
              <a:gd name="T1" fmla="*/ 250 h 250"/>
              <a:gd name="T2" fmla="*/ 250 w 250"/>
              <a:gd name="T3" fmla="*/ 250 h 250"/>
              <a:gd name="T4" fmla="*/ 0 w 250"/>
              <a:gd name="T5" fmla="*/ 0 h 250"/>
              <a:gd name="T6" fmla="*/ 0 w 250"/>
              <a:gd name="T7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0" h="250">
                <a:moveTo>
                  <a:pt x="0" y="250"/>
                </a:moveTo>
                <a:lnTo>
                  <a:pt x="250" y="250"/>
                </a:lnTo>
                <a:lnTo>
                  <a:pt x="0" y="0"/>
                </a:lnTo>
                <a:lnTo>
                  <a:pt x="0" y="25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57">
            <a:extLst>
              <a:ext uri="{FF2B5EF4-FFF2-40B4-BE49-F238E27FC236}">
                <a16:creationId xmlns:a16="http://schemas.microsoft.com/office/drawing/2014/main" xmlns="" id="{8F68262B-9D49-49C0-9F75-C182294F3E25}"/>
              </a:ext>
            </a:extLst>
          </p:cNvPr>
          <p:cNvSpPr>
            <a:spLocks/>
          </p:cNvSpPr>
          <p:nvPr/>
        </p:nvSpPr>
        <p:spPr bwMode="auto">
          <a:xfrm>
            <a:off x="8382000" y="1256665"/>
            <a:ext cx="1812925" cy="2300288"/>
          </a:xfrm>
          <a:custGeom>
            <a:avLst/>
            <a:gdLst>
              <a:gd name="T0" fmla="*/ 893 w 1142"/>
              <a:gd name="T1" fmla="*/ 0 h 1449"/>
              <a:gd name="T2" fmla="*/ 0 w 1142"/>
              <a:gd name="T3" fmla="*/ 0 h 1449"/>
              <a:gd name="T4" fmla="*/ 0 w 1142"/>
              <a:gd name="T5" fmla="*/ 1449 h 1449"/>
              <a:gd name="T6" fmla="*/ 1142 w 1142"/>
              <a:gd name="T7" fmla="*/ 1449 h 1449"/>
              <a:gd name="T8" fmla="*/ 1142 w 1142"/>
              <a:gd name="T9" fmla="*/ 250 h 1449"/>
              <a:gd name="T10" fmla="*/ 893 w 1142"/>
              <a:gd name="T11" fmla="*/ 0 h 1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2" h="1449">
                <a:moveTo>
                  <a:pt x="893" y="0"/>
                </a:moveTo>
                <a:lnTo>
                  <a:pt x="0" y="0"/>
                </a:lnTo>
                <a:lnTo>
                  <a:pt x="0" y="1449"/>
                </a:lnTo>
                <a:lnTo>
                  <a:pt x="1142" y="1449"/>
                </a:lnTo>
                <a:lnTo>
                  <a:pt x="1142" y="250"/>
                </a:lnTo>
                <a:lnTo>
                  <a:pt x="893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58">
            <a:extLst>
              <a:ext uri="{FF2B5EF4-FFF2-40B4-BE49-F238E27FC236}">
                <a16:creationId xmlns:a16="http://schemas.microsoft.com/office/drawing/2014/main" xmlns="" id="{CFEBC9EA-0710-45BA-ABAB-7A4F2B1F460D}"/>
              </a:ext>
            </a:extLst>
          </p:cNvPr>
          <p:cNvSpPr>
            <a:spLocks/>
          </p:cNvSpPr>
          <p:nvPr/>
        </p:nvSpPr>
        <p:spPr bwMode="auto">
          <a:xfrm>
            <a:off x="9799638" y="1256665"/>
            <a:ext cx="395288" cy="396875"/>
          </a:xfrm>
          <a:custGeom>
            <a:avLst/>
            <a:gdLst>
              <a:gd name="T0" fmla="*/ 0 w 249"/>
              <a:gd name="T1" fmla="*/ 250 h 250"/>
              <a:gd name="T2" fmla="*/ 249 w 249"/>
              <a:gd name="T3" fmla="*/ 250 h 250"/>
              <a:gd name="T4" fmla="*/ 0 w 249"/>
              <a:gd name="T5" fmla="*/ 0 h 250"/>
              <a:gd name="T6" fmla="*/ 0 w 249"/>
              <a:gd name="T7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9" h="250">
                <a:moveTo>
                  <a:pt x="0" y="250"/>
                </a:moveTo>
                <a:lnTo>
                  <a:pt x="249" y="250"/>
                </a:lnTo>
                <a:lnTo>
                  <a:pt x="0" y="0"/>
                </a:lnTo>
                <a:lnTo>
                  <a:pt x="0" y="25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59">
            <a:extLst>
              <a:ext uri="{FF2B5EF4-FFF2-40B4-BE49-F238E27FC236}">
                <a16:creationId xmlns:a16="http://schemas.microsoft.com/office/drawing/2014/main" xmlns="" id="{D22A5BB2-A6C2-4698-A109-ADA30193A70C}"/>
              </a:ext>
            </a:extLst>
          </p:cNvPr>
          <p:cNvSpPr>
            <a:spLocks noEditPoints="1"/>
          </p:cNvSpPr>
          <p:nvPr/>
        </p:nvSpPr>
        <p:spPr bwMode="auto">
          <a:xfrm>
            <a:off x="2557463" y="4357053"/>
            <a:ext cx="506413" cy="731838"/>
          </a:xfrm>
          <a:custGeom>
            <a:avLst/>
            <a:gdLst>
              <a:gd name="T0" fmla="*/ 126 w 153"/>
              <a:gd name="T1" fmla="*/ 123 h 221"/>
              <a:gd name="T2" fmla="*/ 133 w 153"/>
              <a:gd name="T3" fmla="*/ 100 h 221"/>
              <a:gd name="T4" fmla="*/ 133 w 153"/>
              <a:gd name="T5" fmla="*/ 39 h 221"/>
              <a:gd name="T6" fmla="*/ 94 w 153"/>
              <a:gd name="T7" fmla="*/ 0 h 221"/>
              <a:gd name="T8" fmla="*/ 59 w 153"/>
              <a:gd name="T9" fmla="*/ 0 h 221"/>
              <a:gd name="T10" fmla="*/ 20 w 153"/>
              <a:gd name="T11" fmla="*/ 39 h 221"/>
              <a:gd name="T12" fmla="*/ 20 w 153"/>
              <a:gd name="T13" fmla="*/ 100 h 221"/>
              <a:gd name="T14" fmla="*/ 28 w 153"/>
              <a:gd name="T15" fmla="*/ 123 h 221"/>
              <a:gd name="T16" fmla="*/ 0 w 153"/>
              <a:gd name="T17" fmla="*/ 162 h 221"/>
              <a:gd name="T18" fmla="*/ 0 w 153"/>
              <a:gd name="T19" fmla="*/ 217 h 221"/>
              <a:gd name="T20" fmla="*/ 5 w 153"/>
              <a:gd name="T21" fmla="*/ 221 h 221"/>
              <a:gd name="T22" fmla="*/ 148 w 153"/>
              <a:gd name="T23" fmla="*/ 221 h 221"/>
              <a:gd name="T24" fmla="*/ 153 w 153"/>
              <a:gd name="T25" fmla="*/ 217 h 221"/>
              <a:gd name="T26" fmla="*/ 153 w 153"/>
              <a:gd name="T27" fmla="*/ 162 h 221"/>
              <a:gd name="T28" fmla="*/ 126 w 153"/>
              <a:gd name="T29" fmla="*/ 123 h 221"/>
              <a:gd name="T30" fmla="*/ 144 w 153"/>
              <a:gd name="T31" fmla="*/ 212 h 221"/>
              <a:gd name="T32" fmla="*/ 9 w 153"/>
              <a:gd name="T33" fmla="*/ 212 h 221"/>
              <a:gd name="T34" fmla="*/ 9 w 153"/>
              <a:gd name="T35" fmla="*/ 162 h 221"/>
              <a:gd name="T36" fmla="*/ 32 w 153"/>
              <a:gd name="T37" fmla="*/ 131 h 221"/>
              <a:gd name="T38" fmla="*/ 37 w 153"/>
              <a:gd name="T39" fmla="*/ 131 h 221"/>
              <a:gd name="T40" fmla="*/ 41 w 153"/>
              <a:gd name="T41" fmla="*/ 128 h 221"/>
              <a:gd name="T42" fmla="*/ 40 w 153"/>
              <a:gd name="T43" fmla="*/ 124 h 221"/>
              <a:gd name="T44" fmla="*/ 29 w 153"/>
              <a:gd name="T45" fmla="*/ 100 h 221"/>
              <a:gd name="T46" fmla="*/ 29 w 153"/>
              <a:gd name="T47" fmla="*/ 39 h 221"/>
              <a:gd name="T48" fmla="*/ 59 w 153"/>
              <a:gd name="T49" fmla="*/ 9 h 221"/>
              <a:gd name="T50" fmla="*/ 94 w 153"/>
              <a:gd name="T51" fmla="*/ 9 h 221"/>
              <a:gd name="T52" fmla="*/ 124 w 153"/>
              <a:gd name="T53" fmla="*/ 39 h 221"/>
              <a:gd name="T54" fmla="*/ 124 w 153"/>
              <a:gd name="T55" fmla="*/ 100 h 221"/>
              <a:gd name="T56" fmla="*/ 113 w 153"/>
              <a:gd name="T57" fmla="*/ 124 h 221"/>
              <a:gd name="T58" fmla="*/ 112 w 153"/>
              <a:gd name="T59" fmla="*/ 128 h 221"/>
              <a:gd name="T60" fmla="*/ 116 w 153"/>
              <a:gd name="T61" fmla="*/ 131 h 221"/>
              <a:gd name="T62" fmla="*/ 121 w 153"/>
              <a:gd name="T63" fmla="*/ 131 h 221"/>
              <a:gd name="T64" fmla="*/ 144 w 153"/>
              <a:gd name="T65" fmla="*/ 162 h 221"/>
              <a:gd name="T66" fmla="*/ 144 w 153"/>
              <a:gd name="T67" fmla="*/ 212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3" h="221">
                <a:moveTo>
                  <a:pt x="126" y="123"/>
                </a:moveTo>
                <a:cubicBezTo>
                  <a:pt x="130" y="116"/>
                  <a:pt x="133" y="108"/>
                  <a:pt x="133" y="100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133" y="18"/>
                  <a:pt x="115" y="0"/>
                  <a:pt x="94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8" y="0"/>
                  <a:pt x="20" y="18"/>
                  <a:pt x="20" y="39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8"/>
                  <a:pt x="23" y="116"/>
                  <a:pt x="28" y="123"/>
                </a:cubicBezTo>
                <a:cubicBezTo>
                  <a:pt x="12" y="126"/>
                  <a:pt x="0" y="142"/>
                  <a:pt x="0" y="162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19"/>
                  <a:pt x="2" y="221"/>
                  <a:pt x="5" y="221"/>
                </a:cubicBezTo>
                <a:cubicBezTo>
                  <a:pt x="148" y="221"/>
                  <a:pt x="148" y="221"/>
                  <a:pt x="148" y="221"/>
                </a:cubicBezTo>
                <a:cubicBezTo>
                  <a:pt x="151" y="221"/>
                  <a:pt x="153" y="219"/>
                  <a:pt x="153" y="217"/>
                </a:cubicBezTo>
                <a:cubicBezTo>
                  <a:pt x="153" y="162"/>
                  <a:pt x="153" y="162"/>
                  <a:pt x="153" y="162"/>
                </a:cubicBezTo>
                <a:cubicBezTo>
                  <a:pt x="153" y="142"/>
                  <a:pt x="141" y="126"/>
                  <a:pt x="126" y="123"/>
                </a:cubicBezTo>
                <a:close/>
                <a:moveTo>
                  <a:pt x="144" y="212"/>
                </a:moveTo>
                <a:cubicBezTo>
                  <a:pt x="9" y="212"/>
                  <a:pt x="9" y="212"/>
                  <a:pt x="9" y="212"/>
                </a:cubicBezTo>
                <a:cubicBezTo>
                  <a:pt x="9" y="162"/>
                  <a:pt x="9" y="162"/>
                  <a:pt x="9" y="162"/>
                </a:cubicBezTo>
                <a:cubicBezTo>
                  <a:pt x="9" y="145"/>
                  <a:pt x="19" y="131"/>
                  <a:pt x="32" y="131"/>
                </a:cubicBezTo>
                <a:cubicBezTo>
                  <a:pt x="37" y="131"/>
                  <a:pt x="37" y="131"/>
                  <a:pt x="37" y="131"/>
                </a:cubicBezTo>
                <a:cubicBezTo>
                  <a:pt x="39" y="131"/>
                  <a:pt x="41" y="130"/>
                  <a:pt x="41" y="128"/>
                </a:cubicBezTo>
                <a:cubicBezTo>
                  <a:pt x="42" y="127"/>
                  <a:pt x="41" y="125"/>
                  <a:pt x="40" y="124"/>
                </a:cubicBezTo>
                <a:cubicBezTo>
                  <a:pt x="33" y="118"/>
                  <a:pt x="29" y="109"/>
                  <a:pt x="29" y="100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23"/>
                  <a:pt x="42" y="9"/>
                  <a:pt x="59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111" y="9"/>
                  <a:pt x="124" y="23"/>
                  <a:pt x="124" y="39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109"/>
                  <a:pt x="120" y="118"/>
                  <a:pt x="113" y="124"/>
                </a:cubicBezTo>
                <a:cubicBezTo>
                  <a:pt x="112" y="125"/>
                  <a:pt x="111" y="127"/>
                  <a:pt x="112" y="128"/>
                </a:cubicBezTo>
                <a:cubicBezTo>
                  <a:pt x="113" y="130"/>
                  <a:pt x="114" y="131"/>
                  <a:pt x="116" y="131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34" y="131"/>
                  <a:pt x="144" y="145"/>
                  <a:pt x="144" y="162"/>
                </a:cubicBezTo>
                <a:lnTo>
                  <a:pt x="144" y="2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60">
            <a:extLst>
              <a:ext uri="{FF2B5EF4-FFF2-40B4-BE49-F238E27FC236}">
                <a16:creationId xmlns:a16="http://schemas.microsoft.com/office/drawing/2014/main" xmlns="" id="{A353EE51-3373-425B-B4CE-09DA25B3AFC6}"/>
              </a:ext>
            </a:extLst>
          </p:cNvPr>
          <p:cNvSpPr>
            <a:spLocks noEditPoints="1"/>
          </p:cNvSpPr>
          <p:nvPr/>
        </p:nvSpPr>
        <p:spPr bwMode="auto">
          <a:xfrm>
            <a:off x="4557713" y="2071053"/>
            <a:ext cx="839788" cy="781050"/>
          </a:xfrm>
          <a:custGeom>
            <a:avLst/>
            <a:gdLst>
              <a:gd name="T0" fmla="*/ 242 w 254"/>
              <a:gd name="T1" fmla="*/ 0 h 236"/>
              <a:gd name="T2" fmla="*/ 12 w 254"/>
              <a:gd name="T3" fmla="*/ 0 h 236"/>
              <a:gd name="T4" fmla="*/ 0 w 254"/>
              <a:gd name="T5" fmla="*/ 12 h 236"/>
              <a:gd name="T6" fmla="*/ 0 w 254"/>
              <a:gd name="T7" fmla="*/ 130 h 236"/>
              <a:gd name="T8" fmla="*/ 0 w 254"/>
              <a:gd name="T9" fmla="*/ 182 h 236"/>
              <a:gd name="T10" fmla="*/ 12 w 254"/>
              <a:gd name="T11" fmla="*/ 194 h 236"/>
              <a:gd name="T12" fmla="*/ 97 w 254"/>
              <a:gd name="T13" fmla="*/ 194 h 236"/>
              <a:gd name="T14" fmla="*/ 97 w 254"/>
              <a:gd name="T15" fmla="*/ 226 h 236"/>
              <a:gd name="T16" fmla="*/ 83 w 254"/>
              <a:gd name="T17" fmla="*/ 226 h 236"/>
              <a:gd name="T18" fmla="*/ 83 w 254"/>
              <a:gd name="T19" fmla="*/ 236 h 236"/>
              <a:gd name="T20" fmla="*/ 102 w 254"/>
              <a:gd name="T21" fmla="*/ 236 h 236"/>
              <a:gd name="T22" fmla="*/ 152 w 254"/>
              <a:gd name="T23" fmla="*/ 236 h 236"/>
              <a:gd name="T24" fmla="*/ 172 w 254"/>
              <a:gd name="T25" fmla="*/ 236 h 236"/>
              <a:gd name="T26" fmla="*/ 172 w 254"/>
              <a:gd name="T27" fmla="*/ 226 h 236"/>
              <a:gd name="T28" fmla="*/ 157 w 254"/>
              <a:gd name="T29" fmla="*/ 226 h 236"/>
              <a:gd name="T30" fmla="*/ 157 w 254"/>
              <a:gd name="T31" fmla="*/ 194 h 236"/>
              <a:gd name="T32" fmla="*/ 242 w 254"/>
              <a:gd name="T33" fmla="*/ 194 h 236"/>
              <a:gd name="T34" fmla="*/ 254 w 254"/>
              <a:gd name="T35" fmla="*/ 182 h 236"/>
              <a:gd name="T36" fmla="*/ 254 w 254"/>
              <a:gd name="T37" fmla="*/ 130 h 236"/>
              <a:gd name="T38" fmla="*/ 254 w 254"/>
              <a:gd name="T39" fmla="*/ 12 h 236"/>
              <a:gd name="T40" fmla="*/ 242 w 254"/>
              <a:gd name="T41" fmla="*/ 0 h 236"/>
              <a:gd name="T42" fmla="*/ 11 w 254"/>
              <a:gd name="T43" fmla="*/ 12 h 236"/>
              <a:gd name="T44" fmla="*/ 12 w 254"/>
              <a:gd name="T45" fmla="*/ 10 h 236"/>
              <a:gd name="T46" fmla="*/ 242 w 254"/>
              <a:gd name="T47" fmla="*/ 10 h 236"/>
              <a:gd name="T48" fmla="*/ 244 w 254"/>
              <a:gd name="T49" fmla="*/ 12 h 236"/>
              <a:gd name="T50" fmla="*/ 244 w 254"/>
              <a:gd name="T51" fmla="*/ 125 h 236"/>
              <a:gd name="T52" fmla="*/ 11 w 254"/>
              <a:gd name="T53" fmla="*/ 125 h 236"/>
              <a:gd name="T54" fmla="*/ 11 w 254"/>
              <a:gd name="T55" fmla="*/ 12 h 236"/>
              <a:gd name="T56" fmla="*/ 147 w 254"/>
              <a:gd name="T57" fmla="*/ 226 h 236"/>
              <a:gd name="T58" fmla="*/ 107 w 254"/>
              <a:gd name="T59" fmla="*/ 226 h 236"/>
              <a:gd name="T60" fmla="*/ 107 w 254"/>
              <a:gd name="T61" fmla="*/ 194 h 236"/>
              <a:gd name="T62" fmla="*/ 147 w 254"/>
              <a:gd name="T63" fmla="*/ 194 h 236"/>
              <a:gd name="T64" fmla="*/ 147 w 254"/>
              <a:gd name="T65" fmla="*/ 226 h 236"/>
              <a:gd name="T66" fmla="*/ 244 w 254"/>
              <a:gd name="T67" fmla="*/ 182 h 236"/>
              <a:gd name="T68" fmla="*/ 242 w 254"/>
              <a:gd name="T69" fmla="*/ 183 h 236"/>
              <a:gd name="T70" fmla="*/ 152 w 254"/>
              <a:gd name="T71" fmla="*/ 183 h 236"/>
              <a:gd name="T72" fmla="*/ 102 w 254"/>
              <a:gd name="T73" fmla="*/ 183 h 236"/>
              <a:gd name="T74" fmla="*/ 12 w 254"/>
              <a:gd name="T75" fmla="*/ 183 h 236"/>
              <a:gd name="T76" fmla="*/ 11 w 254"/>
              <a:gd name="T77" fmla="*/ 182 h 236"/>
              <a:gd name="T78" fmla="*/ 11 w 254"/>
              <a:gd name="T79" fmla="*/ 135 h 236"/>
              <a:gd name="T80" fmla="*/ 244 w 254"/>
              <a:gd name="T81" fmla="*/ 135 h 236"/>
              <a:gd name="T82" fmla="*/ 244 w 254"/>
              <a:gd name="T83" fmla="*/ 18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4" h="236">
                <a:moveTo>
                  <a:pt x="242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82"/>
                  <a:pt x="0" y="182"/>
                  <a:pt x="0" y="182"/>
                </a:cubicBezTo>
                <a:cubicBezTo>
                  <a:pt x="0" y="188"/>
                  <a:pt x="6" y="194"/>
                  <a:pt x="12" y="194"/>
                </a:cubicBezTo>
                <a:cubicBezTo>
                  <a:pt x="97" y="194"/>
                  <a:pt x="97" y="194"/>
                  <a:pt x="97" y="194"/>
                </a:cubicBezTo>
                <a:cubicBezTo>
                  <a:pt x="97" y="226"/>
                  <a:pt x="97" y="226"/>
                  <a:pt x="97" y="226"/>
                </a:cubicBezTo>
                <a:cubicBezTo>
                  <a:pt x="83" y="226"/>
                  <a:pt x="83" y="226"/>
                  <a:pt x="83" y="226"/>
                </a:cubicBezTo>
                <a:cubicBezTo>
                  <a:pt x="83" y="236"/>
                  <a:pt x="83" y="236"/>
                  <a:pt x="83" y="236"/>
                </a:cubicBezTo>
                <a:cubicBezTo>
                  <a:pt x="102" y="236"/>
                  <a:pt x="102" y="236"/>
                  <a:pt x="102" y="236"/>
                </a:cubicBezTo>
                <a:cubicBezTo>
                  <a:pt x="152" y="236"/>
                  <a:pt x="152" y="236"/>
                  <a:pt x="152" y="236"/>
                </a:cubicBezTo>
                <a:cubicBezTo>
                  <a:pt x="172" y="236"/>
                  <a:pt x="172" y="236"/>
                  <a:pt x="172" y="236"/>
                </a:cubicBezTo>
                <a:cubicBezTo>
                  <a:pt x="172" y="226"/>
                  <a:pt x="172" y="226"/>
                  <a:pt x="172" y="226"/>
                </a:cubicBezTo>
                <a:cubicBezTo>
                  <a:pt x="157" y="226"/>
                  <a:pt x="157" y="226"/>
                  <a:pt x="157" y="226"/>
                </a:cubicBezTo>
                <a:cubicBezTo>
                  <a:pt x="157" y="194"/>
                  <a:pt x="157" y="194"/>
                  <a:pt x="157" y="194"/>
                </a:cubicBezTo>
                <a:cubicBezTo>
                  <a:pt x="242" y="194"/>
                  <a:pt x="242" y="194"/>
                  <a:pt x="242" y="194"/>
                </a:cubicBezTo>
                <a:cubicBezTo>
                  <a:pt x="249" y="194"/>
                  <a:pt x="254" y="188"/>
                  <a:pt x="254" y="182"/>
                </a:cubicBezTo>
                <a:cubicBezTo>
                  <a:pt x="254" y="130"/>
                  <a:pt x="254" y="130"/>
                  <a:pt x="254" y="130"/>
                </a:cubicBezTo>
                <a:cubicBezTo>
                  <a:pt x="254" y="12"/>
                  <a:pt x="254" y="12"/>
                  <a:pt x="254" y="12"/>
                </a:cubicBezTo>
                <a:cubicBezTo>
                  <a:pt x="254" y="5"/>
                  <a:pt x="249" y="0"/>
                  <a:pt x="242" y="0"/>
                </a:cubicBezTo>
                <a:close/>
                <a:moveTo>
                  <a:pt x="11" y="12"/>
                </a:moveTo>
                <a:cubicBezTo>
                  <a:pt x="11" y="11"/>
                  <a:pt x="11" y="10"/>
                  <a:pt x="12" y="10"/>
                </a:cubicBezTo>
                <a:cubicBezTo>
                  <a:pt x="242" y="10"/>
                  <a:pt x="242" y="10"/>
                  <a:pt x="242" y="10"/>
                </a:cubicBezTo>
                <a:cubicBezTo>
                  <a:pt x="243" y="10"/>
                  <a:pt x="244" y="11"/>
                  <a:pt x="244" y="12"/>
                </a:cubicBezTo>
                <a:cubicBezTo>
                  <a:pt x="244" y="125"/>
                  <a:pt x="244" y="125"/>
                  <a:pt x="244" y="125"/>
                </a:cubicBezTo>
                <a:cubicBezTo>
                  <a:pt x="11" y="125"/>
                  <a:pt x="11" y="125"/>
                  <a:pt x="11" y="125"/>
                </a:cubicBezTo>
                <a:lnTo>
                  <a:pt x="11" y="12"/>
                </a:lnTo>
                <a:close/>
                <a:moveTo>
                  <a:pt x="147" y="226"/>
                </a:moveTo>
                <a:cubicBezTo>
                  <a:pt x="107" y="226"/>
                  <a:pt x="107" y="226"/>
                  <a:pt x="107" y="226"/>
                </a:cubicBezTo>
                <a:cubicBezTo>
                  <a:pt x="107" y="194"/>
                  <a:pt x="107" y="194"/>
                  <a:pt x="107" y="194"/>
                </a:cubicBezTo>
                <a:cubicBezTo>
                  <a:pt x="147" y="194"/>
                  <a:pt x="147" y="194"/>
                  <a:pt x="147" y="194"/>
                </a:cubicBezTo>
                <a:lnTo>
                  <a:pt x="147" y="226"/>
                </a:lnTo>
                <a:close/>
                <a:moveTo>
                  <a:pt x="244" y="182"/>
                </a:moveTo>
                <a:cubicBezTo>
                  <a:pt x="244" y="183"/>
                  <a:pt x="243" y="183"/>
                  <a:pt x="242" y="183"/>
                </a:cubicBezTo>
                <a:cubicBezTo>
                  <a:pt x="152" y="183"/>
                  <a:pt x="152" y="183"/>
                  <a:pt x="152" y="183"/>
                </a:cubicBezTo>
                <a:cubicBezTo>
                  <a:pt x="102" y="183"/>
                  <a:pt x="102" y="183"/>
                  <a:pt x="102" y="183"/>
                </a:cubicBezTo>
                <a:cubicBezTo>
                  <a:pt x="12" y="183"/>
                  <a:pt x="12" y="183"/>
                  <a:pt x="12" y="183"/>
                </a:cubicBezTo>
                <a:cubicBezTo>
                  <a:pt x="11" y="183"/>
                  <a:pt x="11" y="183"/>
                  <a:pt x="11" y="182"/>
                </a:cubicBezTo>
                <a:cubicBezTo>
                  <a:pt x="11" y="135"/>
                  <a:pt x="11" y="135"/>
                  <a:pt x="11" y="135"/>
                </a:cubicBezTo>
                <a:cubicBezTo>
                  <a:pt x="244" y="135"/>
                  <a:pt x="244" y="135"/>
                  <a:pt x="244" y="135"/>
                </a:cubicBezTo>
                <a:lnTo>
                  <a:pt x="244" y="18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61">
            <a:extLst>
              <a:ext uri="{FF2B5EF4-FFF2-40B4-BE49-F238E27FC236}">
                <a16:creationId xmlns:a16="http://schemas.microsoft.com/office/drawing/2014/main" xmlns="" id="{EC3F3717-3B2C-4571-BA83-275B7B446AE6}"/>
              </a:ext>
            </a:extLst>
          </p:cNvPr>
          <p:cNvSpPr>
            <a:spLocks noEditPoints="1"/>
          </p:cNvSpPr>
          <p:nvPr/>
        </p:nvSpPr>
        <p:spPr bwMode="auto">
          <a:xfrm>
            <a:off x="7286625" y="4252278"/>
            <a:ext cx="454025" cy="738188"/>
          </a:xfrm>
          <a:custGeom>
            <a:avLst/>
            <a:gdLst>
              <a:gd name="T0" fmla="*/ 6 w 137"/>
              <a:gd name="T1" fmla="*/ 0 h 223"/>
              <a:gd name="T2" fmla="*/ 2 w 137"/>
              <a:gd name="T3" fmla="*/ 2 h 223"/>
              <a:gd name="T4" fmla="*/ 0 w 137"/>
              <a:gd name="T5" fmla="*/ 6 h 223"/>
              <a:gd name="T6" fmla="*/ 0 w 137"/>
              <a:gd name="T7" fmla="*/ 126 h 223"/>
              <a:gd name="T8" fmla="*/ 2 w 137"/>
              <a:gd name="T9" fmla="*/ 131 h 223"/>
              <a:gd name="T10" fmla="*/ 93 w 137"/>
              <a:gd name="T11" fmla="*/ 222 h 223"/>
              <a:gd name="T12" fmla="*/ 97 w 137"/>
              <a:gd name="T13" fmla="*/ 223 h 223"/>
              <a:gd name="T14" fmla="*/ 97 w 137"/>
              <a:gd name="T15" fmla="*/ 223 h 223"/>
              <a:gd name="T16" fmla="*/ 101 w 137"/>
              <a:gd name="T17" fmla="*/ 221 h 223"/>
              <a:gd name="T18" fmla="*/ 137 w 137"/>
              <a:gd name="T19" fmla="*/ 131 h 223"/>
              <a:gd name="T20" fmla="*/ 6 w 137"/>
              <a:gd name="T21" fmla="*/ 0 h 223"/>
              <a:gd name="T22" fmla="*/ 97 w 137"/>
              <a:gd name="T23" fmla="*/ 209 h 223"/>
              <a:gd name="T24" fmla="*/ 12 w 137"/>
              <a:gd name="T25" fmla="*/ 124 h 223"/>
              <a:gd name="T26" fmla="*/ 12 w 137"/>
              <a:gd name="T27" fmla="*/ 13 h 223"/>
              <a:gd name="T28" fmla="*/ 125 w 137"/>
              <a:gd name="T29" fmla="*/ 131 h 223"/>
              <a:gd name="T30" fmla="*/ 97 w 137"/>
              <a:gd name="T31" fmla="*/ 209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7" h="223">
                <a:moveTo>
                  <a:pt x="6" y="0"/>
                </a:moveTo>
                <a:cubicBezTo>
                  <a:pt x="4" y="0"/>
                  <a:pt x="3" y="1"/>
                  <a:pt x="2" y="2"/>
                </a:cubicBezTo>
                <a:cubicBezTo>
                  <a:pt x="1" y="3"/>
                  <a:pt x="0" y="5"/>
                  <a:pt x="0" y="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8"/>
                  <a:pt x="1" y="130"/>
                  <a:pt x="2" y="131"/>
                </a:cubicBezTo>
                <a:cubicBezTo>
                  <a:pt x="93" y="222"/>
                  <a:pt x="93" y="222"/>
                  <a:pt x="93" y="222"/>
                </a:cubicBezTo>
                <a:cubicBezTo>
                  <a:pt x="94" y="223"/>
                  <a:pt x="95" y="223"/>
                  <a:pt x="97" y="223"/>
                </a:cubicBezTo>
                <a:cubicBezTo>
                  <a:pt x="97" y="223"/>
                  <a:pt x="97" y="223"/>
                  <a:pt x="97" y="223"/>
                </a:cubicBezTo>
                <a:cubicBezTo>
                  <a:pt x="99" y="223"/>
                  <a:pt x="100" y="223"/>
                  <a:pt x="101" y="221"/>
                </a:cubicBezTo>
                <a:cubicBezTo>
                  <a:pt x="124" y="197"/>
                  <a:pt x="137" y="165"/>
                  <a:pt x="137" y="131"/>
                </a:cubicBezTo>
                <a:cubicBezTo>
                  <a:pt x="137" y="59"/>
                  <a:pt x="78" y="0"/>
                  <a:pt x="6" y="0"/>
                </a:cubicBezTo>
                <a:close/>
                <a:moveTo>
                  <a:pt x="97" y="209"/>
                </a:moveTo>
                <a:cubicBezTo>
                  <a:pt x="12" y="124"/>
                  <a:pt x="12" y="124"/>
                  <a:pt x="12" y="124"/>
                </a:cubicBezTo>
                <a:cubicBezTo>
                  <a:pt x="12" y="13"/>
                  <a:pt x="12" y="13"/>
                  <a:pt x="12" y="13"/>
                </a:cubicBezTo>
                <a:cubicBezTo>
                  <a:pt x="75" y="16"/>
                  <a:pt x="125" y="68"/>
                  <a:pt x="125" y="131"/>
                </a:cubicBezTo>
                <a:cubicBezTo>
                  <a:pt x="125" y="160"/>
                  <a:pt x="115" y="187"/>
                  <a:pt x="97" y="2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62">
            <a:extLst>
              <a:ext uri="{FF2B5EF4-FFF2-40B4-BE49-F238E27FC236}">
                <a16:creationId xmlns:a16="http://schemas.microsoft.com/office/drawing/2014/main" xmlns="" id="{964C5E07-E978-4C2E-A971-F6ECCD0E1D39}"/>
              </a:ext>
            </a:extLst>
          </p:cNvPr>
          <p:cNvSpPr>
            <a:spLocks noEditPoints="1"/>
          </p:cNvSpPr>
          <p:nvPr/>
        </p:nvSpPr>
        <p:spPr bwMode="auto">
          <a:xfrm>
            <a:off x="6775450" y="4304665"/>
            <a:ext cx="752475" cy="866775"/>
          </a:xfrm>
          <a:custGeom>
            <a:avLst/>
            <a:gdLst>
              <a:gd name="T0" fmla="*/ 137 w 228"/>
              <a:gd name="T1" fmla="*/ 124 h 262"/>
              <a:gd name="T2" fmla="*/ 137 w 228"/>
              <a:gd name="T3" fmla="*/ 6 h 262"/>
              <a:gd name="T4" fmla="*/ 131 w 228"/>
              <a:gd name="T5" fmla="*/ 0 h 262"/>
              <a:gd name="T6" fmla="*/ 0 w 228"/>
              <a:gd name="T7" fmla="*/ 131 h 262"/>
              <a:gd name="T8" fmla="*/ 131 w 228"/>
              <a:gd name="T9" fmla="*/ 262 h 262"/>
              <a:gd name="T10" fmla="*/ 226 w 228"/>
              <a:gd name="T11" fmla="*/ 221 h 262"/>
              <a:gd name="T12" fmla="*/ 226 w 228"/>
              <a:gd name="T13" fmla="*/ 213 h 262"/>
              <a:gd name="T14" fmla="*/ 137 w 228"/>
              <a:gd name="T15" fmla="*/ 124 h 262"/>
              <a:gd name="T16" fmla="*/ 125 w 228"/>
              <a:gd name="T17" fmla="*/ 126 h 262"/>
              <a:gd name="T18" fmla="*/ 125 w 228"/>
              <a:gd name="T19" fmla="*/ 250 h 262"/>
              <a:gd name="T20" fmla="*/ 12 w 228"/>
              <a:gd name="T21" fmla="*/ 131 h 262"/>
              <a:gd name="T22" fmla="*/ 125 w 228"/>
              <a:gd name="T23" fmla="*/ 13 h 262"/>
              <a:gd name="T24" fmla="*/ 125 w 228"/>
              <a:gd name="T25" fmla="*/ 126 h 262"/>
              <a:gd name="T26" fmla="*/ 137 w 228"/>
              <a:gd name="T27" fmla="*/ 250 h 262"/>
              <a:gd name="T28" fmla="*/ 137 w 228"/>
              <a:gd name="T29" fmla="*/ 141 h 262"/>
              <a:gd name="T30" fmla="*/ 213 w 228"/>
              <a:gd name="T31" fmla="*/ 217 h 262"/>
              <a:gd name="T32" fmla="*/ 137 w 228"/>
              <a:gd name="T33" fmla="*/ 25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8" h="262">
                <a:moveTo>
                  <a:pt x="137" y="124"/>
                </a:moveTo>
                <a:cubicBezTo>
                  <a:pt x="137" y="6"/>
                  <a:pt x="137" y="6"/>
                  <a:pt x="137" y="6"/>
                </a:cubicBezTo>
                <a:cubicBezTo>
                  <a:pt x="137" y="3"/>
                  <a:pt x="134" y="0"/>
                  <a:pt x="131" y="0"/>
                </a:cubicBezTo>
                <a:cubicBezTo>
                  <a:pt x="58" y="0"/>
                  <a:pt x="0" y="59"/>
                  <a:pt x="0" y="131"/>
                </a:cubicBezTo>
                <a:cubicBezTo>
                  <a:pt x="0" y="204"/>
                  <a:pt x="58" y="262"/>
                  <a:pt x="131" y="262"/>
                </a:cubicBezTo>
                <a:cubicBezTo>
                  <a:pt x="167" y="262"/>
                  <a:pt x="201" y="248"/>
                  <a:pt x="226" y="221"/>
                </a:cubicBezTo>
                <a:cubicBezTo>
                  <a:pt x="228" y="219"/>
                  <a:pt x="228" y="215"/>
                  <a:pt x="226" y="213"/>
                </a:cubicBezTo>
                <a:lnTo>
                  <a:pt x="137" y="124"/>
                </a:lnTo>
                <a:close/>
                <a:moveTo>
                  <a:pt x="125" y="126"/>
                </a:moveTo>
                <a:cubicBezTo>
                  <a:pt x="125" y="250"/>
                  <a:pt x="125" y="250"/>
                  <a:pt x="125" y="250"/>
                </a:cubicBezTo>
                <a:cubicBezTo>
                  <a:pt x="62" y="247"/>
                  <a:pt x="12" y="195"/>
                  <a:pt x="12" y="131"/>
                </a:cubicBezTo>
                <a:cubicBezTo>
                  <a:pt x="12" y="68"/>
                  <a:pt x="62" y="16"/>
                  <a:pt x="125" y="13"/>
                </a:cubicBezTo>
                <a:lnTo>
                  <a:pt x="125" y="126"/>
                </a:lnTo>
                <a:close/>
                <a:moveTo>
                  <a:pt x="137" y="250"/>
                </a:moveTo>
                <a:cubicBezTo>
                  <a:pt x="137" y="141"/>
                  <a:pt x="137" y="141"/>
                  <a:pt x="137" y="141"/>
                </a:cubicBezTo>
                <a:cubicBezTo>
                  <a:pt x="213" y="217"/>
                  <a:pt x="213" y="217"/>
                  <a:pt x="213" y="217"/>
                </a:cubicBezTo>
                <a:cubicBezTo>
                  <a:pt x="192" y="237"/>
                  <a:pt x="165" y="249"/>
                  <a:pt x="137" y="2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63">
            <a:extLst>
              <a:ext uri="{FF2B5EF4-FFF2-40B4-BE49-F238E27FC236}">
                <a16:creationId xmlns:a16="http://schemas.microsoft.com/office/drawing/2014/main" xmlns="" id="{30DAB14E-EC32-4CA2-89A0-430D0BA8EEE8}"/>
              </a:ext>
            </a:extLst>
          </p:cNvPr>
          <p:cNvSpPr>
            <a:spLocks/>
          </p:cNvSpPr>
          <p:nvPr/>
        </p:nvSpPr>
        <p:spPr bwMode="auto">
          <a:xfrm>
            <a:off x="8834438" y="2064703"/>
            <a:ext cx="889000" cy="777875"/>
          </a:xfrm>
          <a:custGeom>
            <a:avLst/>
            <a:gdLst>
              <a:gd name="T0" fmla="*/ 261 w 269"/>
              <a:gd name="T1" fmla="*/ 0 h 235"/>
              <a:gd name="T2" fmla="*/ 210 w 269"/>
              <a:gd name="T3" fmla="*/ 0 h 235"/>
              <a:gd name="T4" fmla="*/ 210 w 269"/>
              <a:gd name="T5" fmla="*/ 17 h 235"/>
              <a:gd name="T6" fmla="*/ 239 w 269"/>
              <a:gd name="T7" fmla="*/ 17 h 235"/>
              <a:gd name="T8" fmla="*/ 192 w 269"/>
              <a:gd name="T9" fmla="*/ 59 h 235"/>
              <a:gd name="T10" fmla="*/ 190 w 269"/>
              <a:gd name="T11" fmla="*/ 63 h 235"/>
              <a:gd name="T12" fmla="*/ 161 w 269"/>
              <a:gd name="T13" fmla="*/ 148 h 235"/>
              <a:gd name="T14" fmla="*/ 78 w 269"/>
              <a:gd name="T15" fmla="*/ 113 h 235"/>
              <a:gd name="T16" fmla="*/ 68 w 269"/>
              <a:gd name="T17" fmla="*/ 116 h 235"/>
              <a:gd name="T18" fmla="*/ 0 w 269"/>
              <a:gd name="T19" fmla="*/ 226 h 235"/>
              <a:gd name="T20" fmla="*/ 14 w 269"/>
              <a:gd name="T21" fmla="*/ 235 h 235"/>
              <a:gd name="T22" fmla="*/ 79 w 269"/>
              <a:gd name="T23" fmla="*/ 131 h 235"/>
              <a:gd name="T24" fmla="*/ 163 w 269"/>
              <a:gd name="T25" fmla="*/ 166 h 235"/>
              <a:gd name="T26" fmla="*/ 170 w 269"/>
              <a:gd name="T27" fmla="*/ 166 h 235"/>
              <a:gd name="T28" fmla="*/ 174 w 269"/>
              <a:gd name="T29" fmla="*/ 161 h 235"/>
              <a:gd name="T30" fmla="*/ 205 w 269"/>
              <a:gd name="T31" fmla="*/ 70 h 235"/>
              <a:gd name="T32" fmla="*/ 252 w 269"/>
              <a:gd name="T33" fmla="*/ 27 h 235"/>
              <a:gd name="T34" fmla="*/ 252 w 269"/>
              <a:gd name="T35" fmla="*/ 59 h 235"/>
              <a:gd name="T36" fmla="*/ 269 w 269"/>
              <a:gd name="T37" fmla="*/ 59 h 235"/>
              <a:gd name="T38" fmla="*/ 269 w 269"/>
              <a:gd name="T39" fmla="*/ 8 h 235"/>
              <a:gd name="T40" fmla="*/ 261 w 269"/>
              <a:gd name="T41" fmla="*/ 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69" h="235">
                <a:moveTo>
                  <a:pt x="261" y="0"/>
                </a:moveTo>
                <a:cubicBezTo>
                  <a:pt x="210" y="0"/>
                  <a:pt x="210" y="0"/>
                  <a:pt x="210" y="0"/>
                </a:cubicBezTo>
                <a:cubicBezTo>
                  <a:pt x="210" y="17"/>
                  <a:pt x="210" y="17"/>
                  <a:pt x="210" y="17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192" y="59"/>
                  <a:pt x="192" y="59"/>
                  <a:pt x="192" y="59"/>
                </a:cubicBezTo>
                <a:cubicBezTo>
                  <a:pt x="191" y="60"/>
                  <a:pt x="190" y="62"/>
                  <a:pt x="190" y="63"/>
                </a:cubicBezTo>
                <a:cubicBezTo>
                  <a:pt x="161" y="148"/>
                  <a:pt x="161" y="148"/>
                  <a:pt x="161" y="148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5" y="112"/>
                  <a:pt x="70" y="113"/>
                  <a:pt x="68" y="116"/>
                </a:cubicBezTo>
                <a:cubicBezTo>
                  <a:pt x="0" y="226"/>
                  <a:pt x="0" y="226"/>
                  <a:pt x="0" y="226"/>
                </a:cubicBezTo>
                <a:cubicBezTo>
                  <a:pt x="14" y="235"/>
                  <a:pt x="14" y="235"/>
                  <a:pt x="14" y="235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163" y="166"/>
                  <a:pt x="163" y="166"/>
                  <a:pt x="163" y="166"/>
                </a:cubicBezTo>
                <a:cubicBezTo>
                  <a:pt x="165" y="167"/>
                  <a:pt x="168" y="167"/>
                  <a:pt x="170" y="166"/>
                </a:cubicBezTo>
                <a:cubicBezTo>
                  <a:pt x="172" y="165"/>
                  <a:pt x="174" y="163"/>
                  <a:pt x="174" y="161"/>
                </a:cubicBezTo>
                <a:cubicBezTo>
                  <a:pt x="205" y="70"/>
                  <a:pt x="205" y="70"/>
                  <a:pt x="205" y="70"/>
                </a:cubicBezTo>
                <a:cubicBezTo>
                  <a:pt x="252" y="27"/>
                  <a:pt x="252" y="27"/>
                  <a:pt x="252" y="27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69" y="59"/>
                  <a:pt x="269" y="59"/>
                  <a:pt x="269" y="59"/>
                </a:cubicBezTo>
                <a:cubicBezTo>
                  <a:pt x="269" y="8"/>
                  <a:pt x="269" y="8"/>
                  <a:pt x="269" y="8"/>
                </a:cubicBezTo>
                <a:cubicBezTo>
                  <a:pt x="269" y="4"/>
                  <a:pt x="265" y="0"/>
                  <a:pt x="2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BE7C176-A4AC-42FE-9175-27604549E86C}"/>
              </a:ext>
            </a:extLst>
          </p:cNvPr>
          <p:cNvSpPr txBox="1"/>
          <p:nvPr/>
        </p:nvSpPr>
        <p:spPr>
          <a:xfrm>
            <a:off x="1650496" y="1927430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BB5F647-D353-4CB5-9E37-FA26B857FBAD}"/>
              </a:ext>
            </a:extLst>
          </p:cNvPr>
          <p:cNvSpPr txBox="1"/>
          <p:nvPr/>
        </p:nvSpPr>
        <p:spPr>
          <a:xfrm>
            <a:off x="1757706" y="149623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05BB66F-3670-4FC4-A00B-94ED94441696}"/>
              </a:ext>
            </a:extLst>
          </p:cNvPr>
          <p:cNvSpPr txBox="1"/>
          <p:nvPr/>
        </p:nvSpPr>
        <p:spPr>
          <a:xfrm>
            <a:off x="3846006" y="4239665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78AA781-4C79-406F-A60B-207C9A2EAF10}"/>
              </a:ext>
            </a:extLst>
          </p:cNvPr>
          <p:cNvSpPr txBox="1"/>
          <p:nvPr/>
        </p:nvSpPr>
        <p:spPr>
          <a:xfrm>
            <a:off x="3953216" y="3808472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91C8CCE-2B4D-4FF2-A6D7-E69071E2AEBF}"/>
              </a:ext>
            </a:extLst>
          </p:cNvPr>
          <p:cNvSpPr txBox="1"/>
          <p:nvPr/>
        </p:nvSpPr>
        <p:spPr>
          <a:xfrm>
            <a:off x="5965752" y="1927430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349724B-938F-4042-AA22-9A8DFA3AB5BE}"/>
              </a:ext>
            </a:extLst>
          </p:cNvPr>
          <p:cNvSpPr txBox="1"/>
          <p:nvPr/>
        </p:nvSpPr>
        <p:spPr>
          <a:xfrm>
            <a:off x="6072962" y="149623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5963DE8-FCE7-413C-B9DE-6A5D58503EC2}"/>
              </a:ext>
            </a:extLst>
          </p:cNvPr>
          <p:cNvSpPr txBox="1"/>
          <p:nvPr/>
        </p:nvSpPr>
        <p:spPr>
          <a:xfrm>
            <a:off x="8237462" y="4239665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D38FBFA-B5FB-4926-AA39-9667D1332A9B}"/>
              </a:ext>
            </a:extLst>
          </p:cNvPr>
          <p:cNvSpPr txBox="1"/>
          <p:nvPr/>
        </p:nvSpPr>
        <p:spPr>
          <a:xfrm>
            <a:off x="8344672" y="3808472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08031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4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4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709F949-09C2-4332-8C17-A7C7165C2BDC}"/>
              </a:ext>
            </a:extLst>
          </p:cNvPr>
          <p:cNvGrpSpPr/>
          <p:nvPr/>
        </p:nvGrpSpPr>
        <p:grpSpPr>
          <a:xfrm>
            <a:off x="1008063" y="566738"/>
            <a:ext cx="10175875" cy="5724525"/>
            <a:chOff x="1008063" y="566738"/>
            <a:chExt cx="10175875" cy="5724525"/>
          </a:xfrm>
        </p:grpSpPr>
        <p:sp>
          <p:nvSpPr>
            <p:cNvPr id="10" name="Freeform 307">
              <a:extLst>
                <a:ext uri="{FF2B5EF4-FFF2-40B4-BE49-F238E27FC236}">
                  <a16:creationId xmlns:a16="http://schemas.microsoft.com/office/drawing/2014/main" xmlns="" id="{6FADD57A-50FD-4CFC-867C-849A706AAD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425700"/>
              <a:ext cx="9039225" cy="220663"/>
            </a:xfrm>
            <a:custGeom>
              <a:avLst/>
              <a:gdLst>
                <a:gd name="T0" fmla="*/ 1000 w 2133"/>
                <a:gd name="T1" fmla="*/ 0 h 52"/>
                <a:gd name="T2" fmla="*/ 788 w 2133"/>
                <a:gd name="T3" fmla="*/ 0 h 52"/>
                <a:gd name="T4" fmla="*/ 788 w 2133"/>
                <a:gd name="T5" fmla="*/ 0 h 52"/>
                <a:gd name="T6" fmla="*/ 788 w 2133"/>
                <a:gd name="T7" fmla="*/ 0 h 52"/>
                <a:gd name="T8" fmla="*/ 687 w 2133"/>
                <a:gd name="T9" fmla="*/ 0 h 52"/>
                <a:gd name="T10" fmla="*/ 687 w 2133"/>
                <a:gd name="T11" fmla="*/ 0 h 52"/>
                <a:gd name="T12" fmla="*/ 687 w 2133"/>
                <a:gd name="T13" fmla="*/ 0 h 52"/>
                <a:gd name="T14" fmla="*/ 587 w 2133"/>
                <a:gd name="T15" fmla="*/ 0 h 52"/>
                <a:gd name="T16" fmla="*/ 586 w 2133"/>
                <a:gd name="T17" fmla="*/ 0 h 52"/>
                <a:gd name="T18" fmla="*/ 586 w 2133"/>
                <a:gd name="T19" fmla="*/ 0 h 52"/>
                <a:gd name="T20" fmla="*/ 301 w 2133"/>
                <a:gd name="T21" fmla="*/ 0 h 52"/>
                <a:gd name="T22" fmla="*/ 301 w 2133"/>
                <a:gd name="T23" fmla="*/ 0 h 52"/>
                <a:gd name="T24" fmla="*/ 220 w 2133"/>
                <a:gd name="T25" fmla="*/ 0 h 52"/>
                <a:gd name="T26" fmla="*/ 220 w 2133"/>
                <a:gd name="T27" fmla="*/ 0 h 52"/>
                <a:gd name="T28" fmla="*/ 0 w 2133"/>
                <a:gd name="T29" fmla="*/ 0 h 52"/>
                <a:gd name="T30" fmla="*/ 0 w 2133"/>
                <a:gd name="T31" fmla="*/ 52 h 52"/>
                <a:gd name="T32" fmla="*/ 1000 w 2133"/>
                <a:gd name="T33" fmla="*/ 52 h 52"/>
                <a:gd name="T34" fmla="*/ 1000 w 2133"/>
                <a:gd name="T35" fmla="*/ 0 h 52"/>
                <a:gd name="T36" fmla="*/ 2133 w 2133"/>
                <a:gd name="T37" fmla="*/ 0 h 52"/>
                <a:gd name="T38" fmla="*/ 1134 w 2133"/>
                <a:gd name="T39" fmla="*/ 0 h 52"/>
                <a:gd name="T40" fmla="*/ 1134 w 2133"/>
                <a:gd name="T41" fmla="*/ 52 h 52"/>
                <a:gd name="T42" fmla="*/ 2133 w 2133"/>
                <a:gd name="T43" fmla="*/ 52 h 52"/>
                <a:gd name="T44" fmla="*/ 2133 w 2133"/>
                <a:gd name="T4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33" h="52">
                  <a:moveTo>
                    <a:pt x="1000" y="0"/>
                  </a:move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00" y="52"/>
                    <a:pt x="1000" y="52"/>
                    <a:pt x="1000" y="5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2133" y="0"/>
                  </a:moveTo>
                  <a:cubicBezTo>
                    <a:pt x="1134" y="0"/>
                    <a:pt x="1134" y="0"/>
                    <a:pt x="1134" y="0"/>
                  </a:cubicBezTo>
                  <a:cubicBezTo>
                    <a:pt x="1134" y="52"/>
                    <a:pt x="1134" y="52"/>
                    <a:pt x="1134" y="52"/>
                  </a:cubicBezTo>
                  <a:cubicBezTo>
                    <a:pt x="2133" y="52"/>
                    <a:pt x="2133" y="52"/>
                    <a:pt x="2133" y="52"/>
                  </a:cubicBezTo>
                  <a:cubicBezTo>
                    <a:pt x="2133" y="0"/>
                    <a:pt x="2133" y="0"/>
                    <a:pt x="2133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08">
              <a:extLst>
                <a:ext uri="{FF2B5EF4-FFF2-40B4-BE49-F238E27FC236}">
                  <a16:creationId xmlns:a16="http://schemas.microsoft.com/office/drawing/2014/main" xmlns="" id="{23FB58AC-E5E2-4302-B03F-889DE3A3CF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374900"/>
              <a:ext cx="9039225" cy="322263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214 w 2133"/>
                <a:gd name="T5" fmla="*/ 0 h 76"/>
                <a:gd name="T6" fmla="*/ 0 w 2133"/>
                <a:gd name="T7" fmla="*/ 12 h 76"/>
                <a:gd name="T8" fmla="*/ 216 w 2133"/>
                <a:gd name="T9" fmla="*/ 10 h 76"/>
                <a:gd name="T10" fmla="*/ 214 w 2133"/>
                <a:gd name="T11" fmla="*/ 0 h 76"/>
                <a:gd name="T12" fmla="*/ 307 w 2133"/>
                <a:gd name="T13" fmla="*/ 0 h 76"/>
                <a:gd name="T14" fmla="*/ 307 w 2133"/>
                <a:gd name="T15" fmla="*/ 6 h 76"/>
                <a:gd name="T16" fmla="*/ 301 w 2133"/>
                <a:gd name="T17" fmla="*/ 12 h 76"/>
                <a:gd name="T18" fmla="*/ 582 w 2133"/>
                <a:gd name="T19" fmla="*/ 10 h 76"/>
                <a:gd name="T20" fmla="*/ 673 w 2133"/>
                <a:gd name="T21" fmla="*/ 0 h 76"/>
                <a:gd name="T22" fmla="*/ 591 w 2133"/>
                <a:gd name="T23" fmla="*/ 10 h 76"/>
                <a:gd name="T24" fmla="*/ 687 w 2133"/>
                <a:gd name="T25" fmla="*/ 12 h 76"/>
                <a:gd name="T26" fmla="*/ 673 w 2133"/>
                <a:gd name="T27" fmla="*/ 0 h 76"/>
                <a:gd name="T28" fmla="*/ 702 w 2133"/>
                <a:gd name="T29" fmla="*/ 0 h 76"/>
                <a:gd name="T30" fmla="*/ 687 w 2133"/>
                <a:gd name="T31" fmla="*/ 12 h 76"/>
                <a:gd name="T32" fmla="*/ 784 w 2133"/>
                <a:gd name="T33" fmla="*/ 10 h 76"/>
                <a:gd name="T34" fmla="*/ 1000 w 2133"/>
                <a:gd name="T35" fmla="*/ 0 h 76"/>
                <a:gd name="T36" fmla="*/ 792 w 2133"/>
                <a:gd name="T37" fmla="*/ 10 h 76"/>
                <a:gd name="T38" fmla="*/ 1000 w 2133"/>
                <a:gd name="T39" fmla="*/ 12 h 76"/>
                <a:gd name="T40" fmla="*/ 1856 w 2133"/>
                <a:gd name="T41" fmla="*/ 0 h 76"/>
                <a:gd name="T42" fmla="*/ 1785 w 2133"/>
                <a:gd name="T43" fmla="*/ 2 h 76"/>
                <a:gd name="T44" fmla="*/ 1783 w 2133"/>
                <a:gd name="T45" fmla="*/ 7 h 76"/>
                <a:gd name="T46" fmla="*/ 1744 w 2133"/>
                <a:gd name="T47" fmla="*/ 8 h 76"/>
                <a:gd name="T48" fmla="*/ 1439 w 2133"/>
                <a:gd name="T49" fmla="*/ 7 h 76"/>
                <a:gd name="T50" fmla="*/ 1432 w 2133"/>
                <a:gd name="T51" fmla="*/ 7 h 76"/>
                <a:gd name="T52" fmla="*/ 1134 w 2133"/>
                <a:gd name="T53" fmla="*/ 12 h 76"/>
                <a:gd name="T54" fmla="*/ 2133 w 2133"/>
                <a:gd name="T55" fmla="*/ 64 h 76"/>
                <a:gd name="T56" fmla="*/ 1134 w 2133"/>
                <a:gd name="T57" fmla="*/ 76 h 76"/>
                <a:gd name="T58" fmla="*/ 2133 w 2133"/>
                <a:gd name="T59" fmla="*/ 8 h 76"/>
                <a:gd name="T60" fmla="*/ 2070 w 2133"/>
                <a:gd name="T61" fmla="*/ 8 h 76"/>
                <a:gd name="T62" fmla="*/ 2000 w 2133"/>
                <a:gd name="T63" fmla="*/ 8 h 76"/>
                <a:gd name="T64" fmla="*/ 1931 w 2133"/>
                <a:gd name="T65" fmla="*/ 8 h 76"/>
                <a:gd name="T66" fmla="*/ 1858 w 2133"/>
                <a:gd name="T67" fmla="*/ 7 h 76"/>
                <a:gd name="T68" fmla="*/ 1856 w 2133"/>
                <a:gd name="T6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2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9"/>
                    <a:pt x="214" y="7"/>
                    <a:pt x="214" y="6"/>
                  </a:cubicBezTo>
                  <a:cubicBezTo>
                    <a:pt x="214" y="0"/>
                    <a:pt x="214" y="0"/>
                    <a:pt x="214" y="0"/>
                  </a:cubicBezTo>
                  <a:moveTo>
                    <a:pt x="572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7"/>
                    <a:pt x="306" y="9"/>
                    <a:pt x="305" y="10"/>
                  </a:cubicBezTo>
                  <a:cubicBezTo>
                    <a:pt x="304" y="11"/>
                    <a:pt x="302" y="12"/>
                    <a:pt x="301" y="12"/>
                  </a:cubicBezTo>
                  <a:cubicBezTo>
                    <a:pt x="586" y="12"/>
                    <a:pt x="586" y="12"/>
                    <a:pt x="586" y="12"/>
                  </a:cubicBezTo>
                  <a:cubicBezTo>
                    <a:pt x="585" y="12"/>
                    <a:pt x="583" y="11"/>
                    <a:pt x="582" y="10"/>
                  </a:cubicBezTo>
                  <a:cubicBezTo>
                    <a:pt x="572" y="0"/>
                    <a:pt x="572" y="0"/>
                    <a:pt x="572" y="0"/>
                  </a:cubicBezTo>
                  <a:moveTo>
                    <a:pt x="673" y="0"/>
                  </a:moveTo>
                  <a:cubicBezTo>
                    <a:pt x="601" y="0"/>
                    <a:pt x="601" y="0"/>
                    <a:pt x="601" y="0"/>
                  </a:cubicBezTo>
                  <a:cubicBezTo>
                    <a:pt x="591" y="10"/>
                    <a:pt x="591" y="10"/>
                    <a:pt x="591" y="10"/>
                  </a:cubicBezTo>
                  <a:cubicBezTo>
                    <a:pt x="590" y="11"/>
                    <a:pt x="588" y="12"/>
                    <a:pt x="587" y="12"/>
                  </a:cubicBezTo>
                  <a:cubicBezTo>
                    <a:pt x="687" y="12"/>
                    <a:pt x="687" y="12"/>
                    <a:pt x="687" y="12"/>
                  </a:cubicBezTo>
                  <a:cubicBezTo>
                    <a:pt x="686" y="12"/>
                    <a:pt x="684" y="11"/>
                    <a:pt x="683" y="10"/>
                  </a:cubicBezTo>
                  <a:cubicBezTo>
                    <a:pt x="673" y="0"/>
                    <a:pt x="673" y="0"/>
                    <a:pt x="673" y="0"/>
                  </a:cubicBezTo>
                  <a:moveTo>
                    <a:pt x="774" y="0"/>
                  </a:moveTo>
                  <a:cubicBezTo>
                    <a:pt x="702" y="0"/>
                    <a:pt x="702" y="0"/>
                    <a:pt x="702" y="0"/>
                  </a:cubicBezTo>
                  <a:cubicBezTo>
                    <a:pt x="691" y="10"/>
                    <a:pt x="691" y="10"/>
                    <a:pt x="691" y="10"/>
                  </a:cubicBezTo>
                  <a:cubicBezTo>
                    <a:pt x="690" y="11"/>
                    <a:pt x="689" y="12"/>
                    <a:pt x="687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86" y="12"/>
                    <a:pt x="785" y="11"/>
                    <a:pt x="784" y="10"/>
                  </a:cubicBezTo>
                  <a:cubicBezTo>
                    <a:pt x="774" y="0"/>
                    <a:pt x="774" y="0"/>
                    <a:pt x="774" y="0"/>
                  </a:cubicBezTo>
                  <a:moveTo>
                    <a:pt x="1000" y="0"/>
                  </a:moveTo>
                  <a:cubicBezTo>
                    <a:pt x="803" y="0"/>
                    <a:pt x="803" y="0"/>
                    <a:pt x="803" y="0"/>
                  </a:cubicBezTo>
                  <a:cubicBezTo>
                    <a:pt x="792" y="10"/>
                    <a:pt x="792" y="10"/>
                    <a:pt x="792" y="10"/>
                  </a:cubicBezTo>
                  <a:cubicBezTo>
                    <a:pt x="791" y="11"/>
                    <a:pt x="790" y="12"/>
                    <a:pt x="788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856" y="0"/>
                  </a:moveTo>
                  <a:cubicBezTo>
                    <a:pt x="1785" y="0"/>
                    <a:pt x="1785" y="0"/>
                    <a:pt x="1785" y="0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4"/>
                    <a:pt x="1784" y="6"/>
                    <a:pt x="1783" y="7"/>
                  </a:cubicBezTo>
                  <a:cubicBezTo>
                    <a:pt x="1782" y="8"/>
                    <a:pt x="1780" y="8"/>
                    <a:pt x="1779" y="8"/>
                  </a:cubicBezTo>
                  <a:cubicBezTo>
                    <a:pt x="1744" y="8"/>
                    <a:pt x="1744" y="8"/>
                    <a:pt x="1744" y="8"/>
                  </a:cubicBezTo>
                  <a:cubicBezTo>
                    <a:pt x="1743" y="8"/>
                    <a:pt x="1741" y="8"/>
                    <a:pt x="1740" y="7"/>
                  </a:cubicBezTo>
                  <a:cubicBezTo>
                    <a:pt x="1439" y="7"/>
                    <a:pt x="1439" y="7"/>
                    <a:pt x="1439" y="7"/>
                  </a:cubicBezTo>
                  <a:cubicBezTo>
                    <a:pt x="1438" y="7"/>
                    <a:pt x="1437" y="6"/>
                    <a:pt x="1436" y="6"/>
                  </a:cubicBezTo>
                  <a:cubicBezTo>
                    <a:pt x="1435" y="6"/>
                    <a:pt x="1433" y="7"/>
                    <a:pt x="1432" y="7"/>
                  </a:cubicBezTo>
                  <a:cubicBezTo>
                    <a:pt x="1134" y="7"/>
                    <a:pt x="1134" y="7"/>
                    <a:pt x="1134" y="7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8"/>
                    <a:pt x="2133" y="8"/>
                    <a:pt x="2133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862" y="8"/>
                    <a:pt x="1862" y="8"/>
                    <a:pt x="1862" y="8"/>
                  </a:cubicBezTo>
                  <a:cubicBezTo>
                    <a:pt x="1860" y="8"/>
                    <a:pt x="1859" y="8"/>
                    <a:pt x="1858" y="7"/>
                  </a:cubicBezTo>
                  <a:cubicBezTo>
                    <a:pt x="1856" y="6"/>
                    <a:pt x="1856" y="4"/>
                    <a:pt x="1856" y="2"/>
                  </a:cubicBezTo>
                  <a:cubicBezTo>
                    <a:pt x="1856" y="0"/>
                    <a:pt x="1856" y="0"/>
                    <a:pt x="185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09">
              <a:extLst>
                <a:ext uri="{FF2B5EF4-FFF2-40B4-BE49-F238E27FC236}">
                  <a16:creationId xmlns:a16="http://schemas.microsoft.com/office/drawing/2014/main" xmlns="" id="{96AB3228-6F5F-43FA-9300-F411EFBCF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close/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10">
              <a:extLst>
                <a:ext uri="{FF2B5EF4-FFF2-40B4-BE49-F238E27FC236}">
                  <a16:creationId xmlns:a16="http://schemas.microsoft.com/office/drawing/2014/main" xmlns="" id="{C62220A9-6E65-4620-BC73-FD1F96F0F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11">
              <a:extLst>
                <a:ext uri="{FF2B5EF4-FFF2-40B4-BE49-F238E27FC236}">
                  <a16:creationId xmlns:a16="http://schemas.microsoft.com/office/drawing/2014/main" xmlns="" id="{2DA09986-F98C-48EB-850B-E2D984F7A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491038"/>
              <a:ext cx="9039225" cy="323850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1000 w 2133"/>
                <a:gd name="T5" fmla="*/ 0 h 76"/>
                <a:gd name="T6" fmla="*/ 806 w 2133"/>
                <a:gd name="T7" fmla="*/ 6 h 76"/>
                <a:gd name="T8" fmla="*/ 800 w 2133"/>
                <a:gd name="T9" fmla="*/ 12 h 76"/>
                <a:gd name="T10" fmla="*/ 525 w 2133"/>
                <a:gd name="T11" fmla="*/ 10 h 76"/>
                <a:gd name="T12" fmla="*/ 523 w 2133"/>
                <a:gd name="T13" fmla="*/ 0 h 76"/>
                <a:gd name="T14" fmla="*/ 367 w 2133"/>
                <a:gd name="T15" fmla="*/ 6 h 76"/>
                <a:gd name="T16" fmla="*/ 361 w 2133"/>
                <a:gd name="T17" fmla="*/ 12 h 76"/>
                <a:gd name="T18" fmla="*/ 260 w 2133"/>
                <a:gd name="T19" fmla="*/ 12 h 76"/>
                <a:gd name="T20" fmla="*/ 160 w 2133"/>
                <a:gd name="T21" fmla="*/ 12 h 76"/>
                <a:gd name="T22" fmla="*/ 55 w 2133"/>
                <a:gd name="T23" fmla="*/ 10 h 76"/>
                <a:gd name="T24" fmla="*/ 53 w 2133"/>
                <a:gd name="T25" fmla="*/ 0 h 76"/>
                <a:gd name="T26" fmla="*/ 0 w 2133"/>
                <a:gd name="T27" fmla="*/ 12 h 76"/>
                <a:gd name="T28" fmla="*/ 1000 w 2133"/>
                <a:gd name="T29" fmla="*/ 0 h 76"/>
                <a:gd name="T30" fmla="*/ 1549 w 2133"/>
                <a:gd name="T31" fmla="*/ 0 h 76"/>
                <a:gd name="T32" fmla="*/ 1549 w 2133"/>
                <a:gd name="T33" fmla="*/ 6 h 76"/>
                <a:gd name="T34" fmla="*/ 1543 w 2133"/>
                <a:gd name="T35" fmla="*/ 12 h 76"/>
                <a:gd name="T36" fmla="*/ 1474 w 2133"/>
                <a:gd name="T37" fmla="*/ 12 h 76"/>
                <a:gd name="T38" fmla="*/ 1405 w 2133"/>
                <a:gd name="T39" fmla="*/ 12 h 76"/>
                <a:gd name="T40" fmla="*/ 1336 w 2133"/>
                <a:gd name="T41" fmla="*/ 12 h 76"/>
                <a:gd name="T42" fmla="*/ 1266 w 2133"/>
                <a:gd name="T43" fmla="*/ 12 h 76"/>
                <a:gd name="T44" fmla="*/ 1197 w 2133"/>
                <a:gd name="T45" fmla="*/ 12 h 76"/>
                <a:gd name="T46" fmla="*/ 2133 w 2133"/>
                <a:gd name="T47" fmla="*/ 12 h 76"/>
                <a:gd name="T48" fmla="*/ 1134 w 2133"/>
                <a:gd name="T49" fmla="*/ 64 h 76"/>
                <a:gd name="T50" fmla="*/ 2133 w 2133"/>
                <a:gd name="T51" fmla="*/ 76 h 76"/>
                <a:gd name="T52" fmla="*/ 2070 w 2133"/>
                <a:gd name="T53" fmla="*/ 12 h 76"/>
                <a:gd name="T54" fmla="*/ 2000 w 2133"/>
                <a:gd name="T55" fmla="*/ 12 h 76"/>
                <a:gd name="T56" fmla="*/ 1931 w 2133"/>
                <a:gd name="T57" fmla="*/ 12 h 76"/>
                <a:gd name="T58" fmla="*/ 1862 w 2133"/>
                <a:gd name="T59" fmla="*/ 12 h 76"/>
                <a:gd name="T60" fmla="*/ 1793 w 2133"/>
                <a:gd name="T61" fmla="*/ 12 h 76"/>
                <a:gd name="T62" fmla="*/ 1744 w 2133"/>
                <a:gd name="T63" fmla="*/ 12 h 76"/>
                <a:gd name="T64" fmla="*/ 1738 w 2133"/>
                <a:gd name="T65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1000" y="0"/>
                  </a:moveTo>
                  <a:cubicBezTo>
                    <a:pt x="806" y="0"/>
                    <a:pt x="806" y="0"/>
                    <a:pt x="806" y="0"/>
                  </a:cubicBezTo>
                  <a:cubicBezTo>
                    <a:pt x="806" y="6"/>
                    <a:pt x="806" y="6"/>
                    <a:pt x="806" y="6"/>
                  </a:cubicBezTo>
                  <a:cubicBezTo>
                    <a:pt x="806" y="8"/>
                    <a:pt x="806" y="9"/>
                    <a:pt x="804" y="10"/>
                  </a:cubicBezTo>
                  <a:cubicBezTo>
                    <a:pt x="803" y="12"/>
                    <a:pt x="802" y="12"/>
                    <a:pt x="800" y="12"/>
                  </a:cubicBezTo>
                  <a:cubicBezTo>
                    <a:pt x="529" y="12"/>
                    <a:pt x="529" y="12"/>
                    <a:pt x="529" y="12"/>
                  </a:cubicBezTo>
                  <a:cubicBezTo>
                    <a:pt x="528" y="12"/>
                    <a:pt x="526" y="12"/>
                    <a:pt x="525" y="10"/>
                  </a:cubicBezTo>
                  <a:cubicBezTo>
                    <a:pt x="524" y="9"/>
                    <a:pt x="523" y="8"/>
                    <a:pt x="523" y="6"/>
                  </a:cubicBezTo>
                  <a:cubicBezTo>
                    <a:pt x="523" y="0"/>
                    <a:pt x="523" y="0"/>
                    <a:pt x="523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6"/>
                    <a:pt x="367" y="6"/>
                    <a:pt x="367" y="6"/>
                  </a:cubicBezTo>
                  <a:cubicBezTo>
                    <a:pt x="367" y="8"/>
                    <a:pt x="366" y="9"/>
                    <a:pt x="365" y="10"/>
                  </a:cubicBezTo>
                  <a:cubicBezTo>
                    <a:pt x="364" y="12"/>
                    <a:pt x="362" y="12"/>
                    <a:pt x="361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2"/>
                    <a:pt x="56" y="12"/>
                    <a:pt x="55" y="10"/>
                  </a:cubicBezTo>
                  <a:cubicBezTo>
                    <a:pt x="54" y="9"/>
                    <a:pt x="53" y="8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738" y="0"/>
                  </a:moveTo>
                  <a:cubicBezTo>
                    <a:pt x="1549" y="0"/>
                    <a:pt x="1549" y="0"/>
                    <a:pt x="1549" y="0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8"/>
                    <a:pt x="1549" y="9"/>
                    <a:pt x="1548" y="10"/>
                  </a:cubicBezTo>
                  <a:cubicBezTo>
                    <a:pt x="1546" y="12"/>
                    <a:pt x="1545" y="12"/>
                    <a:pt x="1543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44" y="12"/>
                    <a:pt x="1744" y="12"/>
                    <a:pt x="1744" y="12"/>
                  </a:cubicBezTo>
                  <a:cubicBezTo>
                    <a:pt x="1742" y="12"/>
                    <a:pt x="1741" y="12"/>
                    <a:pt x="1740" y="10"/>
                  </a:cubicBezTo>
                  <a:cubicBezTo>
                    <a:pt x="1739" y="9"/>
                    <a:pt x="1738" y="8"/>
                    <a:pt x="1738" y="6"/>
                  </a:cubicBezTo>
                  <a:cubicBezTo>
                    <a:pt x="1738" y="0"/>
                    <a:pt x="1738" y="0"/>
                    <a:pt x="173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12">
              <a:extLst>
                <a:ext uri="{FF2B5EF4-FFF2-40B4-BE49-F238E27FC236}">
                  <a16:creationId xmlns:a16="http://schemas.microsoft.com/office/drawing/2014/main" xmlns="" id="{33BB7F0A-CF4A-4AA5-8B60-46138644FA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8863" y="617538"/>
              <a:ext cx="465138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3">
              <a:extLst>
                <a:ext uri="{FF2B5EF4-FFF2-40B4-BE49-F238E27FC236}">
                  <a16:creationId xmlns:a16="http://schemas.microsoft.com/office/drawing/2014/main" xmlns="" id="{BA3CC6C3-0D8C-42D2-8401-11E9AC21C4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806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67 w 134"/>
                <a:gd name="T7" fmla="*/ 0 h 1349"/>
                <a:gd name="T8" fmla="*/ 6 w 134"/>
                <a:gd name="T9" fmla="*/ 0 h 1349"/>
                <a:gd name="T10" fmla="*/ 2 w 134"/>
                <a:gd name="T11" fmla="*/ 2 h 1349"/>
                <a:gd name="T12" fmla="*/ 0 w 134"/>
                <a:gd name="T13" fmla="*/ 6 h 1349"/>
                <a:gd name="T14" fmla="*/ 0 w 134"/>
                <a:gd name="T15" fmla="*/ 1343 h 1349"/>
                <a:gd name="T16" fmla="*/ 2 w 134"/>
                <a:gd name="T17" fmla="*/ 1347 h 1349"/>
                <a:gd name="T18" fmla="*/ 6 w 134"/>
                <a:gd name="T19" fmla="*/ 1349 h 1349"/>
                <a:gd name="T20" fmla="*/ 67 w 134"/>
                <a:gd name="T21" fmla="*/ 1349 h 1349"/>
                <a:gd name="T22" fmla="*/ 61 w 134"/>
                <a:gd name="T23" fmla="*/ 1343 h 1349"/>
                <a:gd name="T24" fmla="*/ 61 w 134"/>
                <a:gd name="T25" fmla="*/ 1337 h 1349"/>
                <a:gd name="T26" fmla="*/ 12 w 134"/>
                <a:gd name="T27" fmla="*/ 1337 h 1349"/>
                <a:gd name="T28" fmla="*/ 12 w 134"/>
                <a:gd name="T29" fmla="*/ 12 h 1349"/>
                <a:gd name="T30" fmla="*/ 61 w 134"/>
                <a:gd name="T31" fmla="*/ 12 h 1349"/>
                <a:gd name="T32" fmla="*/ 61 w 134"/>
                <a:gd name="T33" fmla="*/ 6 h 1349"/>
                <a:gd name="T34" fmla="*/ 67 w 134"/>
                <a:gd name="T35" fmla="*/ 0 h 1349"/>
                <a:gd name="T36" fmla="*/ 128 w 134"/>
                <a:gd name="T37" fmla="*/ 0 h 1349"/>
                <a:gd name="T38" fmla="*/ 67 w 134"/>
                <a:gd name="T39" fmla="*/ 0 h 1349"/>
                <a:gd name="T40" fmla="*/ 73 w 134"/>
                <a:gd name="T41" fmla="*/ 6 h 1349"/>
                <a:gd name="T42" fmla="*/ 73 w 134"/>
                <a:gd name="T43" fmla="*/ 12 h 1349"/>
                <a:gd name="T44" fmla="*/ 122 w 134"/>
                <a:gd name="T45" fmla="*/ 12 h 1349"/>
                <a:gd name="T46" fmla="*/ 122 w 134"/>
                <a:gd name="T47" fmla="*/ 1337 h 1349"/>
                <a:gd name="T48" fmla="*/ 73 w 134"/>
                <a:gd name="T49" fmla="*/ 1337 h 1349"/>
                <a:gd name="T50" fmla="*/ 73 w 134"/>
                <a:gd name="T51" fmla="*/ 1343 h 1349"/>
                <a:gd name="T52" fmla="*/ 67 w 134"/>
                <a:gd name="T53" fmla="*/ 1349 h 1349"/>
                <a:gd name="T54" fmla="*/ 128 w 134"/>
                <a:gd name="T55" fmla="*/ 1349 h 1349"/>
                <a:gd name="T56" fmla="*/ 133 w 134"/>
                <a:gd name="T57" fmla="*/ 1347 h 1349"/>
                <a:gd name="T58" fmla="*/ 134 w 134"/>
                <a:gd name="T59" fmla="*/ 1343 h 1349"/>
                <a:gd name="T60" fmla="*/ 128 w 134"/>
                <a:gd name="T61" fmla="*/ 1343 h 1349"/>
                <a:gd name="T62" fmla="*/ 128 w 134"/>
                <a:gd name="T63" fmla="*/ 1337 h 1349"/>
                <a:gd name="T64" fmla="*/ 128 w 134"/>
                <a:gd name="T65" fmla="*/ 1343 h 1349"/>
                <a:gd name="T66" fmla="*/ 134 w 134"/>
                <a:gd name="T67" fmla="*/ 1343 h 1349"/>
                <a:gd name="T68" fmla="*/ 134 w 134"/>
                <a:gd name="T69" fmla="*/ 1343 h 1349"/>
                <a:gd name="T70" fmla="*/ 134 w 134"/>
                <a:gd name="T71" fmla="*/ 1343 h 1349"/>
                <a:gd name="T72" fmla="*/ 134 w 134"/>
                <a:gd name="T73" fmla="*/ 1001 h 1349"/>
                <a:gd name="T74" fmla="*/ 134 w 134"/>
                <a:gd name="T75" fmla="*/ 989 h 1349"/>
                <a:gd name="T76" fmla="*/ 134 w 134"/>
                <a:gd name="T77" fmla="*/ 937 h 1349"/>
                <a:gd name="T78" fmla="*/ 134 w 134"/>
                <a:gd name="T79" fmla="*/ 925 h 1349"/>
                <a:gd name="T80" fmla="*/ 134 w 134"/>
                <a:gd name="T81" fmla="*/ 502 h 1349"/>
                <a:gd name="T82" fmla="*/ 134 w 134"/>
                <a:gd name="T83" fmla="*/ 490 h 1349"/>
                <a:gd name="T84" fmla="*/ 134 w 134"/>
                <a:gd name="T85" fmla="*/ 438 h 1349"/>
                <a:gd name="T86" fmla="*/ 134 w 134"/>
                <a:gd name="T87" fmla="*/ 426 h 1349"/>
                <a:gd name="T88" fmla="*/ 134 w 134"/>
                <a:gd name="T89" fmla="*/ 6 h 1349"/>
                <a:gd name="T90" fmla="*/ 133 w 134"/>
                <a:gd name="T91" fmla="*/ 2 h 1349"/>
                <a:gd name="T92" fmla="*/ 128 w 134"/>
                <a:gd name="T93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6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5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moveTo>
                    <a:pt x="128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1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3" y="1347"/>
                  </a:cubicBezTo>
                  <a:cubicBezTo>
                    <a:pt x="134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34" y="925"/>
                    <a:pt x="134" y="925"/>
                    <a:pt x="134" y="925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26"/>
                    <a:pt x="134" y="426"/>
                    <a:pt x="134" y="42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4" y="3"/>
                    <a:pt x="133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4">
              <a:extLst>
                <a:ext uri="{FF2B5EF4-FFF2-40B4-BE49-F238E27FC236}">
                  <a16:creationId xmlns:a16="http://schemas.microsoft.com/office/drawing/2014/main" xmlns="" id="{370B8D69-1215-4CDB-8E6F-030E17359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4225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15">
              <a:extLst>
                <a:ext uri="{FF2B5EF4-FFF2-40B4-BE49-F238E27FC236}">
                  <a16:creationId xmlns:a16="http://schemas.microsoft.com/office/drawing/2014/main" xmlns="" id="{791D3C06-C953-48D0-ADFD-3B57EF9301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3425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28 w 134"/>
                <a:gd name="T3" fmla="*/ 0 h 1349"/>
                <a:gd name="T4" fmla="*/ 1 w 134"/>
                <a:gd name="T5" fmla="*/ 2 h 1349"/>
                <a:gd name="T6" fmla="*/ 0 w 134"/>
                <a:gd name="T7" fmla="*/ 205 h 1349"/>
                <a:gd name="T8" fmla="*/ 9 w 134"/>
                <a:gd name="T9" fmla="*/ 217 h 1349"/>
                <a:gd name="T10" fmla="*/ 0 w 134"/>
                <a:gd name="T11" fmla="*/ 229 h 1349"/>
                <a:gd name="T12" fmla="*/ 0 w 134"/>
                <a:gd name="T13" fmla="*/ 438 h 1349"/>
                <a:gd name="T14" fmla="*/ 0 w 134"/>
                <a:gd name="T15" fmla="*/ 502 h 1349"/>
                <a:gd name="T16" fmla="*/ 0 w 134"/>
                <a:gd name="T17" fmla="*/ 937 h 1349"/>
                <a:gd name="T18" fmla="*/ 0 w 134"/>
                <a:gd name="T19" fmla="*/ 1001 h 1349"/>
                <a:gd name="T20" fmla="*/ 1 w 134"/>
                <a:gd name="T21" fmla="*/ 1347 h 1349"/>
                <a:gd name="T22" fmla="*/ 67 w 134"/>
                <a:gd name="T23" fmla="*/ 1349 h 1349"/>
                <a:gd name="T24" fmla="*/ 61 w 134"/>
                <a:gd name="T25" fmla="*/ 1337 h 1349"/>
                <a:gd name="T26" fmla="*/ 12 w 134"/>
                <a:gd name="T27" fmla="*/ 12 h 1349"/>
                <a:gd name="T28" fmla="*/ 61 w 134"/>
                <a:gd name="T29" fmla="*/ 6 h 1349"/>
                <a:gd name="T30" fmla="*/ 73 w 134"/>
                <a:gd name="T31" fmla="*/ 6 h 1349"/>
                <a:gd name="T32" fmla="*/ 122 w 134"/>
                <a:gd name="T33" fmla="*/ 12 h 1349"/>
                <a:gd name="T34" fmla="*/ 73 w 134"/>
                <a:gd name="T35" fmla="*/ 1337 h 1349"/>
                <a:gd name="T36" fmla="*/ 67 w 134"/>
                <a:gd name="T37" fmla="*/ 1349 h 1349"/>
                <a:gd name="T38" fmla="*/ 132 w 134"/>
                <a:gd name="T39" fmla="*/ 1347 h 1349"/>
                <a:gd name="T40" fmla="*/ 128 w 134"/>
                <a:gd name="T41" fmla="*/ 1343 h 1349"/>
                <a:gd name="T42" fmla="*/ 128 w 134"/>
                <a:gd name="T43" fmla="*/ 1343 h 1349"/>
                <a:gd name="T44" fmla="*/ 134 w 134"/>
                <a:gd name="T45" fmla="*/ 1343 h 1349"/>
                <a:gd name="T46" fmla="*/ 134 w 134"/>
                <a:gd name="T47" fmla="*/ 1001 h 1349"/>
                <a:gd name="T48" fmla="*/ 134 w 134"/>
                <a:gd name="T49" fmla="*/ 937 h 1349"/>
                <a:gd name="T50" fmla="*/ 123 w 134"/>
                <a:gd name="T51" fmla="*/ 935 h 1349"/>
                <a:gd name="T52" fmla="*/ 122 w 134"/>
                <a:gd name="T53" fmla="*/ 627 h 1349"/>
                <a:gd name="T54" fmla="*/ 128 w 134"/>
                <a:gd name="T55" fmla="*/ 621 h 1349"/>
                <a:gd name="T56" fmla="*/ 134 w 134"/>
                <a:gd name="T57" fmla="*/ 502 h 1349"/>
                <a:gd name="T58" fmla="*/ 134 w 134"/>
                <a:gd name="T59" fmla="*/ 438 h 1349"/>
                <a:gd name="T60" fmla="*/ 128 w 134"/>
                <a:gd name="T61" fmla="*/ 433 h 1349"/>
                <a:gd name="T62" fmla="*/ 122 w 134"/>
                <a:gd name="T63" fmla="*/ 427 h 1349"/>
                <a:gd name="T64" fmla="*/ 123 w 134"/>
                <a:gd name="T65" fmla="*/ 353 h 1349"/>
                <a:gd name="T66" fmla="*/ 134 w 134"/>
                <a:gd name="T67" fmla="*/ 352 h 1349"/>
                <a:gd name="T68" fmla="*/ 132 w 134"/>
                <a:gd name="T69" fmla="*/ 2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4"/>
                    <a:pt x="9" y="215"/>
                    <a:pt x="9" y="217"/>
                  </a:cubicBezTo>
                  <a:cubicBezTo>
                    <a:pt x="9" y="218"/>
                    <a:pt x="9" y="220"/>
                    <a:pt x="7" y="221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0" y="1346"/>
                    <a:pt x="1" y="1347"/>
                  </a:cubicBezTo>
                  <a:cubicBezTo>
                    <a:pt x="2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3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3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29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28" y="937"/>
                    <a:pt x="128" y="937"/>
                    <a:pt x="128" y="937"/>
                  </a:cubicBezTo>
                  <a:cubicBezTo>
                    <a:pt x="126" y="937"/>
                    <a:pt x="125" y="937"/>
                    <a:pt x="123" y="935"/>
                  </a:cubicBezTo>
                  <a:cubicBezTo>
                    <a:pt x="122" y="934"/>
                    <a:pt x="122" y="933"/>
                    <a:pt x="122" y="931"/>
                  </a:cubicBezTo>
                  <a:cubicBezTo>
                    <a:pt x="122" y="627"/>
                    <a:pt x="122" y="627"/>
                    <a:pt x="122" y="627"/>
                  </a:cubicBezTo>
                  <a:cubicBezTo>
                    <a:pt x="122" y="625"/>
                    <a:pt x="122" y="624"/>
                    <a:pt x="123" y="623"/>
                  </a:cubicBezTo>
                  <a:cubicBezTo>
                    <a:pt x="125" y="622"/>
                    <a:pt x="126" y="621"/>
                    <a:pt x="128" y="621"/>
                  </a:cubicBezTo>
                  <a:cubicBezTo>
                    <a:pt x="134" y="621"/>
                    <a:pt x="134" y="621"/>
                    <a:pt x="134" y="621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33"/>
                    <a:pt x="134" y="433"/>
                    <a:pt x="134" y="433"/>
                  </a:cubicBezTo>
                  <a:cubicBezTo>
                    <a:pt x="128" y="433"/>
                    <a:pt x="128" y="433"/>
                    <a:pt x="128" y="433"/>
                  </a:cubicBezTo>
                  <a:cubicBezTo>
                    <a:pt x="126" y="433"/>
                    <a:pt x="125" y="432"/>
                    <a:pt x="123" y="431"/>
                  </a:cubicBezTo>
                  <a:cubicBezTo>
                    <a:pt x="122" y="430"/>
                    <a:pt x="122" y="428"/>
                    <a:pt x="122" y="427"/>
                  </a:cubicBezTo>
                  <a:cubicBezTo>
                    <a:pt x="122" y="358"/>
                    <a:pt x="122" y="358"/>
                    <a:pt x="122" y="358"/>
                  </a:cubicBezTo>
                  <a:cubicBezTo>
                    <a:pt x="122" y="356"/>
                    <a:pt x="122" y="355"/>
                    <a:pt x="123" y="353"/>
                  </a:cubicBezTo>
                  <a:cubicBezTo>
                    <a:pt x="125" y="352"/>
                    <a:pt x="126" y="352"/>
                    <a:pt x="128" y="352"/>
                  </a:cubicBezTo>
                  <a:cubicBezTo>
                    <a:pt x="134" y="352"/>
                    <a:pt x="134" y="352"/>
                    <a:pt x="134" y="352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29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16">
              <a:extLst>
                <a:ext uri="{FF2B5EF4-FFF2-40B4-BE49-F238E27FC236}">
                  <a16:creationId xmlns:a16="http://schemas.microsoft.com/office/drawing/2014/main" xmlns="" id="{462697D5-F184-4F17-B48E-50A50EAFF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6413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12 h 1325"/>
                <a:gd name="T6" fmla="*/ 0 w 110"/>
                <a:gd name="T7" fmla="*/ 112 h 1325"/>
                <a:gd name="T8" fmla="*/ 0 w 110"/>
                <a:gd name="T9" fmla="*/ 416 h 1325"/>
                <a:gd name="T10" fmla="*/ 0 w 110"/>
                <a:gd name="T11" fmla="*/ 416 h 1325"/>
                <a:gd name="T12" fmla="*/ 0 w 110"/>
                <a:gd name="T13" fmla="*/ 615 h 1325"/>
                <a:gd name="T14" fmla="*/ 0 w 110"/>
                <a:gd name="T15" fmla="*/ 615 h 1325"/>
                <a:gd name="T16" fmla="*/ 0 w 110"/>
                <a:gd name="T17" fmla="*/ 919 h 1325"/>
                <a:gd name="T18" fmla="*/ 0 w 110"/>
                <a:gd name="T19" fmla="*/ 919 h 1325"/>
                <a:gd name="T20" fmla="*/ 0 w 110"/>
                <a:gd name="T21" fmla="*/ 1325 h 1325"/>
                <a:gd name="T22" fmla="*/ 49 w 110"/>
                <a:gd name="T23" fmla="*/ 1325 h 1325"/>
                <a:gd name="T24" fmla="*/ 49 w 110"/>
                <a:gd name="T25" fmla="*/ 0 h 1325"/>
                <a:gd name="T26" fmla="*/ 110 w 110"/>
                <a:gd name="T27" fmla="*/ 0 h 1325"/>
                <a:gd name="T28" fmla="*/ 61 w 110"/>
                <a:gd name="T29" fmla="*/ 0 h 1325"/>
                <a:gd name="T30" fmla="*/ 61 w 110"/>
                <a:gd name="T31" fmla="*/ 1325 h 1325"/>
                <a:gd name="T32" fmla="*/ 110 w 110"/>
                <a:gd name="T33" fmla="*/ 1325 h 1325"/>
                <a:gd name="T34" fmla="*/ 110 w 110"/>
                <a:gd name="T35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17">
              <a:extLst>
                <a:ext uri="{FF2B5EF4-FFF2-40B4-BE49-F238E27FC236}">
                  <a16:creationId xmlns:a16="http://schemas.microsoft.com/office/drawing/2014/main" xmlns="" id="{4E2494C2-AFD5-4630-8CC0-DD58E616B9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1561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12 w 134"/>
                <a:gd name="T7" fmla="*/ 931 h 1349"/>
                <a:gd name="T8" fmla="*/ 12 w 134"/>
                <a:gd name="T9" fmla="*/ 931 h 1349"/>
                <a:gd name="T10" fmla="*/ 10 w 134"/>
                <a:gd name="T11" fmla="*/ 935 h 1349"/>
                <a:gd name="T12" fmla="*/ 6 w 134"/>
                <a:gd name="T13" fmla="*/ 937 h 1349"/>
                <a:gd name="T14" fmla="*/ 0 w 134"/>
                <a:gd name="T15" fmla="*/ 937 h 1349"/>
                <a:gd name="T16" fmla="*/ 0 w 134"/>
                <a:gd name="T17" fmla="*/ 1001 h 1349"/>
                <a:gd name="T18" fmla="*/ 0 w 134"/>
                <a:gd name="T19" fmla="*/ 1343 h 1349"/>
                <a:gd name="T20" fmla="*/ 2 w 134"/>
                <a:gd name="T21" fmla="*/ 1347 h 1349"/>
                <a:gd name="T22" fmla="*/ 6 w 134"/>
                <a:gd name="T23" fmla="*/ 1349 h 1349"/>
                <a:gd name="T24" fmla="*/ 67 w 134"/>
                <a:gd name="T25" fmla="*/ 1349 h 1349"/>
                <a:gd name="T26" fmla="*/ 61 w 134"/>
                <a:gd name="T27" fmla="*/ 1343 h 1349"/>
                <a:gd name="T28" fmla="*/ 61 w 134"/>
                <a:gd name="T29" fmla="*/ 1337 h 1349"/>
                <a:gd name="T30" fmla="*/ 12 w 134"/>
                <a:gd name="T31" fmla="*/ 1337 h 1349"/>
                <a:gd name="T32" fmla="*/ 12 w 134"/>
                <a:gd name="T33" fmla="*/ 931 h 1349"/>
                <a:gd name="T34" fmla="*/ 12 w 134"/>
                <a:gd name="T35" fmla="*/ 428 h 1349"/>
                <a:gd name="T36" fmla="*/ 12 w 134"/>
                <a:gd name="T37" fmla="*/ 428 h 1349"/>
                <a:gd name="T38" fmla="*/ 10 w 134"/>
                <a:gd name="T39" fmla="*/ 433 h 1349"/>
                <a:gd name="T40" fmla="*/ 6 w 134"/>
                <a:gd name="T41" fmla="*/ 434 h 1349"/>
                <a:gd name="T42" fmla="*/ 0 w 134"/>
                <a:gd name="T43" fmla="*/ 434 h 1349"/>
                <a:gd name="T44" fmla="*/ 0 w 134"/>
                <a:gd name="T45" fmla="*/ 502 h 1349"/>
                <a:gd name="T46" fmla="*/ 0 w 134"/>
                <a:gd name="T47" fmla="*/ 621 h 1349"/>
                <a:gd name="T48" fmla="*/ 6 w 134"/>
                <a:gd name="T49" fmla="*/ 621 h 1349"/>
                <a:gd name="T50" fmla="*/ 10 w 134"/>
                <a:gd name="T51" fmla="*/ 623 h 1349"/>
                <a:gd name="T52" fmla="*/ 12 w 134"/>
                <a:gd name="T53" fmla="*/ 627 h 1349"/>
                <a:gd name="T54" fmla="*/ 12 w 134"/>
                <a:gd name="T55" fmla="*/ 428 h 1349"/>
                <a:gd name="T56" fmla="*/ 128 w 134"/>
                <a:gd name="T57" fmla="*/ 0 h 1349"/>
                <a:gd name="T58" fmla="*/ 6 w 134"/>
                <a:gd name="T59" fmla="*/ 0 h 1349"/>
                <a:gd name="T60" fmla="*/ 2 w 134"/>
                <a:gd name="T61" fmla="*/ 2 h 1349"/>
                <a:gd name="T62" fmla="*/ 0 w 134"/>
                <a:gd name="T63" fmla="*/ 6 h 1349"/>
                <a:gd name="T64" fmla="*/ 0 w 134"/>
                <a:gd name="T65" fmla="*/ 118 h 1349"/>
                <a:gd name="T66" fmla="*/ 6 w 134"/>
                <a:gd name="T67" fmla="*/ 118 h 1349"/>
                <a:gd name="T68" fmla="*/ 10 w 134"/>
                <a:gd name="T69" fmla="*/ 120 h 1349"/>
                <a:gd name="T70" fmla="*/ 12 w 134"/>
                <a:gd name="T71" fmla="*/ 124 h 1349"/>
                <a:gd name="T72" fmla="*/ 12 w 134"/>
                <a:gd name="T73" fmla="*/ 12 h 1349"/>
                <a:gd name="T74" fmla="*/ 61 w 134"/>
                <a:gd name="T75" fmla="*/ 12 h 1349"/>
                <a:gd name="T76" fmla="*/ 61 w 134"/>
                <a:gd name="T77" fmla="*/ 6 h 1349"/>
                <a:gd name="T78" fmla="*/ 67 w 134"/>
                <a:gd name="T79" fmla="*/ 0 h 1349"/>
                <a:gd name="T80" fmla="*/ 73 w 134"/>
                <a:gd name="T81" fmla="*/ 6 h 1349"/>
                <a:gd name="T82" fmla="*/ 73 w 134"/>
                <a:gd name="T83" fmla="*/ 12 h 1349"/>
                <a:gd name="T84" fmla="*/ 122 w 134"/>
                <a:gd name="T85" fmla="*/ 12 h 1349"/>
                <a:gd name="T86" fmla="*/ 122 w 134"/>
                <a:gd name="T87" fmla="*/ 1337 h 1349"/>
                <a:gd name="T88" fmla="*/ 73 w 134"/>
                <a:gd name="T89" fmla="*/ 1337 h 1349"/>
                <a:gd name="T90" fmla="*/ 73 w 134"/>
                <a:gd name="T91" fmla="*/ 1343 h 1349"/>
                <a:gd name="T92" fmla="*/ 67 w 134"/>
                <a:gd name="T93" fmla="*/ 1349 h 1349"/>
                <a:gd name="T94" fmla="*/ 128 w 134"/>
                <a:gd name="T95" fmla="*/ 1349 h 1349"/>
                <a:gd name="T96" fmla="*/ 132 w 134"/>
                <a:gd name="T97" fmla="*/ 1347 h 1349"/>
                <a:gd name="T98" fmla="*/ 134 w 134"/>
                <a:gd name="T99" fmla="*/ 1343 h 1349"/>
                <a:gd name="T100" fmla="*/ 128 w 134"/>
                <a:gd name="T101" fmla="*/ 1343 h 1349"/>
                <a:gd name="T102" fmla="*/ 128 w 134"/>
                <a:gd name="T103" fmla="*/ 1337 h 1349"/>
                <a:gd name="T104" fmla="*/ 128 w 134"/>
                <a:gd name="T105" fmla="*/ 1343 h 1349"/>
                <a:gd name="T106" fmla="*/ 134 w 134"/>
                <a:gd name="T107" fmla="*/ 1343 h 1349"/>
                <a:gd name="T108" fmla="*/ 134 w 134"/>
                <a:gd name="T109" fmla="*/ 1343 h 1349"/>
                <a:gd name="T110" fmla="*/ 134 w 134"/>
                <a:gd name="T111" fmla="*/ 1343 h 1349"/>
                <a:gd name="T112" fmla="*/ 134 w 134"/>
                <a:gd name="T113" fmla="*/ 6 h 1349"/>
                <a:gd name="T114" fmla="*/ 132 w 134"/>
                <a:gd name="T115" fmla="*/ 2 h 1349"/>
                <a:gd name="T116" fmla="*/ 128 w 134"/>
                <a:gd name="T11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" y="931"/>
                  </a:moveTo>
                  <a:cubicBezTo>
                    <a:pt x="12" y="931"/>
                    <a:pt x="12" y="931"/>
                    <a:pt x="12" y="931"/>
                  </a:cubicBezTo>
                  <a:cubicBezTo>
                    <a:pt x="12" y="933"/>
                    <a:pt x="11" y="934"/>
                    <a:pt x="10" y="935"/>
                  </a:cubicBezTo>
                  <a:cubicBezTo>
                    <a:pt x="9" y="937"/>
                    <a:pt x="7" y="937"/>
                    <a:pt x="6" y="937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931"/>
                    <a:pt x="12" y="931"/>
                    <a:pt x="12" y="931"/>
                  </a:cubicBezTo>
                  <a:moveTo>
                    <a:pt x="12" y="428"/>
                  </a:moveTo>
                  <a:cubicBezTo>
                    <a:pt x="12" y="428"/>
                    <a:pt x="12" y="428"/>
                    <a:pt x="12" y="428"/>
                  </a:cubicBezTo>
                  <a:cubicBezTo>
                    <a:pt x="12" y="430"/>
                    <a:pt x="11" y="432"/>
                    <a:pt x="10" y="433"/>
                  </a:cubicBezTo>
                  <a:cubicBezTo>
                    <a:pt x="9" y="434"/>
                    <a:pt x="7" y="434"/>
                    <a:pt x="6" y="43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621"/>
                    <a:pt x="0" y="621"/>
                    <a:pt x="0" y="621"/>
                  </a:cubicBezTo>
                  <a:cubicBezTo>
                    <a:pt x="6" y="621"/>
                    <a:pt x="6" y="621"/>
                    <a:pt x="6" y="621"/>
                  </a:cubicBezTo>
                  <a:cubicBezTo>
                    <a:pt x="7" y="621"/>
                    <a:pt x="9" y="622"/>
                    <a:pt x="10" y="623"/>
                  </a:cubicBezTo>
                  <a:cubicBezTo>
                    <a:pt x="11" y="624"/>
                    <a:pt x="12" y="625"/>
                    <a:pt x="12" y="627"/>
                  </a:cubicBezTo>
                  <a:cubicBezTo>
                    <a:pt x="12" y="428"/>
                    <a:pt x="12" y="428"/>
                    <a:pt x="12" y="428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7" y="118"/>
                    <a:pt x="9" y="119"/>
                    <a:pt x="10" y="120"/>
                  </a:cubicBezTo>
                  <a:cubicBezTo>
                    <a:pt x="11" y="121"/>
                    <a:pt x="12" y="123"/>
                    <a:pt x="12" y="12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18">
              <a:extLst>
                <a:ext uri="{FF2B5EF4-FFF2-40B4-BE49-F238E27FC236}">
                  <a16:creationId xmlns:a16="http://schemas.microsoft.com/office/drawing/2014/main" xmlns="" id="{EB498398-BA9F-49C9-8FEA-839852576A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1025" y="3171825"/>
              <a:ext cx="377825" cy="1319213"/>
            </a:xfrm>
            <a:custGeom>
              <a:avLst/>
              <a:gdLst>
                <a:gd name="T0" fmla="*/ 44 w 89"/>
                <a:gd name="T1" fmla="*/ 100 h 311"/>
                <a:gd name="T2" fmla="*/ 15 w 89"/>
                <a:gd name="T3" fmla="*/ 71 h 311"/>
                <a:gd name="T4" fmla="*/ 44 w 89"/>
                <a:gd name="T5" fmla="*/ 42 h 311"/>
                <a:gd name="T6" fmla="*/ 73 w 89"/>
                <a:gd name="T7" fmla="*/ 71 h 311"/>
                <a:gd name="T8" fmla="*/ 44 w 89"/>
                <a:gd name="T9" fmla="*/ 100 h 311"/>
                <a:gd name="T10" fmla="*/ 44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19">
              <a:extLst>
                <a:ext uri="{FF2B5EF4-FFF2-40B4-BE49-F238E27FC236}">
                  <a16:creationId xmlns:a16="http://schemas.microsoft.com/office/drawing/2014/main" xmlns="" id="{69C46ACB-C506-4C2B-8E29-F41F3BE379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0225" y="3121025"/>
              <a:ext cx="454025" cy="1422400"/>
            </a:xfrm>
            <a:custGeom>
              <a:avLst/>
              <a:gdLst>
                <a:gd name="T0" fmla="*/ 56 w 107"/>
                <a:gd name="T1" fmla="*/ 100 h 335"/>
                <a:gd name="T2" fmla="*/ 56 w 107"/>
                <a:gd name="T3" fmla="*/ 100 h 335"/>
                <a:gd name="T4" fmla="*/ 44 w 107"/>
                <a:gd name="T5" fmla="*/ 95 h 335"/>
                <a:gd name="T6" fmla="*/ 39 w 107"/>
                <a:gd name="T7" fmla="*/ 83 h 335"/>
                <a:gd name="T8" fmla="*/ 44 w 107"/>
                <a:gd name="T9" fmla="*/ 71 h 335"/>
                <a:gd name="T10" fmla="*/ 56 w 107"/>
                <a:gd name="T11" fmla="*/ 66 h 335"/>
                <a:gd name="T12" fmla="*/ 68 w 107"/>
                <a:gd name="T13" fmla="*/ 71 h 335"/>
                <a:gd name="T14" fmla="*/ 73 w 107"/>
                <a:gd name="T15" fmla="*/ 83 h 335"/>
                <a:gd name="T16" fmla="*/ 68 w 107"/>
                <a:gd name="T17" fmla="*/ 95 h 335"/>
                <a:gd name="T18" fmla="*/ 56 w 107"/>
                <a:gd name="T19" fmla="*/ 100 h 335"/>
                <a:gd name="T20" fmla="*/ 56 w 107"/>
                <a:gd name="T21" fmla="*/ 54 h 335"/>
                <a:gd name="T22" fmla="*/ 27 w 107"/>
                <a:gd name="T23" fmla="*/ 83 h 335"/>
                <a:gd name="T24" fmla="*/ 56 w 107"/>
                <a:gd name="T25" fmla="*/ 112 h 335"/>
                <a:gd name="T26" fmla="*/ 56 w 107"/>
                <a:gd name="T27" fmla="*/ 112 h 335"/>
                <a:gd name="T28" fmla="*/ 85 w 107"/>
                <a:gd name="T29" fmla="*/ 83 h 335"/>
                <a:gd name="T30" fmla="*/ 56 w 107"/>
                <a:gd name="T31" fmla="*/ 54 h 335"/>
                <a:gd name="T32" fmla="*/ 12 w 107"/>
                <a:gd name="T33" fmla="*/ 12 h 335"/>
                <a:gd name="T34" fmla="*/ 101 w 107"/>
                <a:gd name="T35" fmla="*/ 12 h 335"/>
                <a:gd name="T36" fmla="*/ 101 w 107"/>
                <a:gd name="T37" fmla="*/ 323 h 335"/>
                <a:gd name="T38" fmla="*/ 12 w 107"/>
                <a:gd name="T39" fmla="*/ 323 h 335"/>
                <a:gd name="T40" fmla="*/ 12 w 107"/>
                <a:gd name="T41" fmla="*/ 12 h 335"/>
                <a:gd name="T42" fmla="*/ 107 w 107"/>
                <a:gd name="T43" fmla="*/ 0 h 335"/>
                <a:gd name="T44" fmla="*/ 6 w 107"/>
                <a:gd name="T45" fmla="*/ 0 h 335"/>
                <a:gd name="T46" fmla="*/ 2 w 107"/>
                <a:gd name="T47" fmla="*/ 1 h 335"/>
                <a:gd name="T48" fmla="*/ 0 w 107"/>
                <a:gd name="T49" fmla="*/ 6 h 335"/>
                <a:gd name="T50" fmla="*/ 6 w 107"/>
                <a:gd name="T51" fmla="*/ 6 h 335"/>
                <a:gd name="T52" fmla="*/ 0 w 107"/>
                <a:gd name="T53" fmla="*/ 6 h 335"/>
                <a:gd name="T54" fmla="*/ 0 w 107"/>
                <a:gd name="T55" fmla="*/ 323 h 335"/>
                <a:gd name="T56" fmla="*/ 0 w 107"/>
                <a:gd name="T57" fmla="*/ 329 h 335"/>
                <a:gd name="T58" fmla="*/ 2 w 107"/>
                <a:gd name="T59" fmla="*/ 333 h 335"/>
                <a:gd name="T60" fmla="*/ 6 w 107"/>
                <a:gd name="T61" fmla="*/ 335 h 335"/>
                <a:gd name="T62" fmla="*/ 107 w 107"/>
                <a:gd name="T63" fmla="*/ 335 h 335"/>
                <a:gd name="T64" fmla="*/ 107 w 107"/>
                <a:gd name="T65" fmla="*/ 335 h 335"/>
                <a:gd name="T66" fmla="*/ 102 w 107"/>
                <a:gd name="T67" fmla="*/ 333 h 335"/>
                <a:gd name="T68" fmla="*/ 101 w 107"/>
                <a:gd name="T69" fmla="*/ 329 h 335"/>
                <a:gd name="T70" fmla="*/ 101 w 107"/>
                <a:gd name="T71" fmla="*/ 6 h 335"/>
                <a:gd name="T72" fmla="*/ 107 w 107"/>
                <a:gd name="T73" fmla="*/ 6 h 335"/>
                <a:gd name="T74" fmla="*/ 101 w 107"/>
                <a:gd name="T75" fmla="*/ 6 h 335"/>
                <a:gd name="T76" fmla="*/ 102 w 107"/>
                <a:gd name="T77" fmla="*/ 1 h 335"/>
                <a:gd name="T78" fmla="*/ 107 w 107"/>
                <a:gd name="T7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2" y="74"/>
                    <a:pt x="73" y="78"/>
                    <a:pt x="73" y="83"/>
                  </a:cubicBezTo>
                  <a:cubicBezTo>
                    <a:pt x="73" y="88"/>
                    <a:pt x="72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4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1" y="331"/>
                    <a:pt x="101" y="329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101" y="3"/>
                    <a:pt x="102" y="1"/>
                  </a:cubicBezTo>
                  <a:cubicBezTo>
                    <a:pt x="103" y="0"/>
                    <a:pt x="105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20">
              <a:extLst>
                <a:ext uri="{FF2B5EF4-FFF2-40B4-BE49-F238E27FC236}">
                  <a16:creationId xmlns:a16="http://schemas.microsoft.com/office/drawing/2014/main" xmlns="" id="{B93B5D51-27F2-4F9C-B5EF-654FA7575B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9650" y="3171825"/>
              <a:ext cx="373063" cy="1319213"/>
            </a:xfrm>
            <a:custGeom>
              <a:avLst/>
              <a:gdLst>
                <a:gd name="T0" fmla="*/ 44 w 88"/>
                <a:gd name="T1" fmla="*/ 100 h 311"/>
                <a:gd name="T2" fmla="*/ 15 w 88"/>
                <a:gd name="T3" fmla="*/ 71 h 311"/>
                <a:gd name="T4" fmla="*/ 44 w 88"/>
                <a:gd name="T5" fmla="*/ 42 h 311"/>
                <a:gd name="T6" fmla="*/ 73 w 88"/>
                <a:gd name="T7" fmla="*/ 71 h 311"/>
                <a:gd name="T8" fmla="*/ 44 w 88"/>
                <a:gd name="T9" fmla="*/ 100 h 311"/>
                <a:gd name="T10" fmla="*/ 44 w 88"/>
                <a:gd name="T11" fmla="*/ 100 h 311"/>
                <a:gd name="T12" fmla="*/ 88 w 88"/>
                <a:gd name="T13" fmla="*/ 0 h 311"/>
                <a:gd name="T14" fmla="*/ 0 w 88"/>
                <a:gd name="T15" fmla="*/ 0 h 311"/>
                <a:gd name="T16" fmla="*/ 0 w 88"/>
                <a:gd name="T17" fmla="*/ 311 h 311"/>
                <a:gd name="T18" fmla="*/ 88 w 88"/>
                <a:gd name="T19" fmla="*/ 311 h 311"/>
                <a:gd name="T20" fmla="*/ 88 w 88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8" y="311"/>
                    <a:pt x="88" y="311"/>
                    <a:pt x="88" y="311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1">
              <a:extLst>
                <a:ext uri="{FF2B5EF4-FFF2-40B4-BE49-F238E27FC236}">
                  <a16:creationId xmlns:a16="http://schemas.microsoft.com/office/drawing/2014/main" xmlns="" id="{4B94484D-EE05-4E20-8D52-EB4608FC5D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8850" y="3121025"/>
              <a:ext cx="449263" cy="1422400"/>
            </a:xfrm>
            <a:custGeom>
              <a:avLst/>
              <a:gdLst>
                <a:gd name="T0" fmla="*/ 56 w 106"/>
                <a:gd name="T1" fmla="*/ 100 h 335"/>
                <a:gd name="T2" fmla="*/ 56 w 106"/>
                <a:gd name="T3" fmla="*/ 100 h 335"/>
                <a:gd name="T4" fmla="*/ 44 w 106"/>
                <a:gd name="T5" fmla="*/ 95 h 335"/>
                <a:gd name="T6" fmla="*/ 39 w 106"/>
                <a:gd name="T7" fmla="*/ 83 h 335"/>
                <a:gd name="T8" fmla="*/ 44 w 106"/>
                <a:gd name="T9" fmla="*/ 71 h 335"/>
                <a:gd name="T10" fmla="*/ 56 w 106"/>
                <a:gd name="T11" fmla="*/ 66 h 335"/>
                <a:gd name="T12" fmla="*/ 68 w 106"/>
                <a:gd name="T13" fmla="*/ 71 h 335"/>
                <a:gd name="T14" fmla="*/ 73 w 106"/>
                <a:gd name="T15" fmla="*/ 83 h 335"/>
                <a:gd name="T16" fmla="*/ 68 w 106"/>
                <a:gd name="T17" fmla="*/ 95 h 335"/>
                <a:gd name="T18" fmla="*/ 56 w 106"/>
                <a:gd name="T19" fmla="*/ 100 h 335"/>
                <a:gd name="T20" fmla="*/ 56 w 106"/>
                <a:gd name="T21" fmla="*/ 54 h 335"/>
                <a:gd name="T22" fmla="*/ 27 w 106"/>
                <a:gd name="T23" fmla="*/ 83 h 335"/>
                <a:gd name="T24" fmla="*/ 56 w 106"/>
                <a:gd name="T25" fmla="*/ 112 h 335"/>
                <a:gd name="T26" fmla="*/ 56 w 106"/>
                <a:gd name="T27" fmla="*/ 112 h 335"/>
                <a:gd name="T28" fmla="*/ 85 w 106"/>
                <a:gd name="T29" fmla="*/ 83 h 335"/>
                <a:gd name="T30" fmla="*/ 56 w 106"/>
                <a:gd name="T31" fmla="*/ 54 h 335"/>
                <a:gd name="T32" fmla="*/ 12 w 106"/>
                <a:gd name="T33" fmla="*/ 12 h 335"/>
                <a:gd name="T34" fmla="*/ 100 w 106"/>
                <a:gd name="T35" fmla="*/ 12 h 335"/>
                <a:gd name="T36" fmla="*/ 100 w 106"/>
                <a:gd name="T37" fmla="*/ 323 h 335"/>
                <a:gd name="T38" fmla="*/ 12 w 106"/>
                <a:gd name="T39" fmla="*/ 323 h 335"/>
                <a:gd name="T40" fmla="*/ 12 w 106"/>
                <a:gd name="T41" fmla="*/ 12 h 335"/>
                <a:gd name="T42" fmla="*/ 106 w 106"/>
                <a:gd name="T43" fmla="*/ 0 h 335"/>
                <a:gd name="T44" fmla="*/ 6 w 106"/>
                <a:gd name="T45" fmla="*/ 0 h 335"/>
                <a:gd name="T46" fmla="*/ 6 w 106"/>
                <a:gd name="T47" fmla="*/ 0 h 335"/>
                <a:gd name="T48" fmla="*/ 1 w 106"/>
                <a:gd name="T49" fmla="*/ 1 h 335"/>
                <a:gd name="T50" fmla="*/ 0 w 106"/>
                <a:gd name="T51" fmla="*/ 6 h 335"/>
                <a:gd name="T52" fmla="*/ 6 w 106"/>
                <a:gd name="T53" fmla="*/ 6 h 335"/>
                <a:gd name="T54" fmla="*/ 0 w 106"/>
                <a:gd name="T55" fmla="*/ 6 h 335"/>
                <a:gd name="T56" fmla="*/ 0 w 106"/>
                <a:gd name="T57" fmla="*/ 329 h 335"/>
                <a:gd name="T58" fmla="*/ 1 w 106"/>
                <a:gd name="T59" fmla="*/ 333 h 335"/>
                <a:gd name="T60" fmla="*/ 6 w 106"/>
                <a:gd name="T61" fmla="*/ 335 h 335"/>
                <a:gd name="T62" fmla="*/ 6 w 106"/>
                <a:gd name="T63" fmla="*/ 335 h 335"/>
                <a:gd name="T64" fmla="*/ 106 w 106"/>
                <a:gd name="T65" fmla="*/ 335 h 335"/>
                <a:gd name="T66" fmla="*/ 106 w 106"/>
                <a:gd name="T67" fmla="*/ 335 h 335"/>
                <a:gd name="T68" fmla="*/ 102 w 106"/>
                <a:gd name="T69" fmla="*/ 333 h 335"/>
                <a:gd name="T70" fmla="*/ 100 w 106"/>
                <a:gd name="T71" fmla="*/ 329 h 335"/>
                <a:gd name="T72" fmla="*/ 100 w 106"/>
                <a:gd name="T73" fmla="*/ 6 h 335"/>
                <a:gd name="T74" fmla="*/ 106 w 106"/>
                <a:gd name="T75" fmla="*/ 6 h 335"/>
                <a:gd name="T76" fmla="*/ 100 w 106"/>
                <a:gd name="T77" fmla="*/ 6 h 335"/>
                <a:gd name="T78" fmla="*/ 102 w 106"/>
                <a:gd name="T79" fmla="*/ 1 h 335"/>
                <a:gd name="T80" fmla="*/ 106 w 106"/>
                <a:gd name="T8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1" y="74"/>
                    <a:pt x="73" y="78"/>
                    <a:pt x="73" y="83"/>
                  </a:cubicBezTo>
                  <a:cubicBezTo>
                    <a:pt x="73" y="88"/>
                    <a:pt x="71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0" y="323"/>
                    <a:pt x="100" y="323"/>
                    <a:pt x="10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0" y="332"/>
                    <a:pt x="1" y="333"/>
                  </a:cubicBezTo>
                  <a:cubicBezTo>
                    <a:pt x="2" y="335"/>
                    <a:pt x="4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0" y="331"/>
                    <a:pt x="100" y="329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4"/>
                    <a:pt x="101" y="3"/>
                    <a:pt x="102" y="1"/>
                  </a:cubicBezTo>
                  <a:cubicBezTo>
                    <a:pt x="103" y="0"/>
                    <a:pt x="10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22">
              <a:extLst>
                <a:ext uri="{FF2B5EF4-FFF2-40B4-BE49-F238E27FC236}">
                  <a16:creationId xmlns:a16="http://schemas.microsoft.com/office/drawing/2014/main" xmlns="" id="{CF4E9FEB-80CF-4146-9FA1-AE893F289A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3513" y="3171825"/>
              <a:ext cx="376238" cy="1319213"/>
            </a:xfrm>
            <a:custGeom>
              <a:avLst/>
              <a:gdLst>
                <a:gd name="T0" fmla="*/ 45 w 89"/>
                <a:gd name="T1" fmla="*/ 100 h 311"/>
                <a:gd name="T2" fmla="*/ 15 w 89"/>
                <a:gd name="T3" fmla="*/ 71 h 311"/>
                <a:gd name="T4" fmla="*/ 45 w 89"/>
                <a:gd name="T5" fmla="*/ 42 h 311"/>
                <a:gd name="T6" fmla="*/ 74 w 89"/>
                <a:gd name="T7" fmla="*/ 71 h 311"/>
                <a:gd name="T8" fmla="*/ 45 w 89"/>
                <a:gd name="T9" fmla="*/ 100 h 311"/>
                <a:gd name="T10" fmla="*/ 45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5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5" y="42"/>
                  </a:cubicBezTo>
                  <a:cubicBezTo>
                    <a:pt x="61" y="42"/>
                    <a:pt x="74" y="55"/>
                    <a:pt x="74" y="71"/>
                  </a:cubicBezTo>
                  <a:cubicBezTo>
                    <a:pt x="74" y="87"/>
                    <a:pt x="61" y="100"/>
                    <a:pt x="45" y="100"/>
                  </a:cubicBezTo>
                  <a:cubicBezTo>
                    <a:pt x="45" y="100"/>
                    <a:pt x="45" y="100"/>
                    <a:pt x="45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23">
              <a:extLst>
                <a:ext uri="{FF2B5EF4-FFF2-40B4-BE49-F238E27FC236}">
                  <a16:creationId xmlns:a16="http://schemas.microsoft.com/office/drawing/2014/main" xmlns="" id="{0C8C5844-4F00-46D4-BA9E-BA43CC12A1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2713" y="3121025"/>
              <a:ext cx="477838" cy="1422400"/>
            </a:xfrm>
            <a:custGeom>
              <a:avLst/>
              <a:gdLst>
                <a:gd name="T0" fmla="*/ 57 w 113"/>
                <a:gd name="T1" fmla="*/ 100 h 335"/>
                <a:gd name="T2" fmla="*/ 57 w 113"/>
                <a:gd name="T3" fmla="*/ 100 h 335"/>
                <a:gd name="T4" fmla="*/ 44 w 113"/>
                <a:gd name="T5" fmla="*/ 95 h 335"/>
                <a:gd name="T6" fmla="*/ 39 w 113"/>
                <a:gd name="T7" fmla="*/ 83 h 335"/>
                <a:gd name="T8" fmla="*/ 44 w 113"/>
                <a:gd name="T9" fmla="*/ 71 h 335"/>
                <a:gd name="T10" fmla="*/ 57 w 113"/>
                <a:gd name="T11" fmla="*/ 66 h 335"/>
                <a:gd name="T12" fmla="*/ 69 w 113"/>
                <a:gd name="T13" fmla="*/ 71 h 335"/>
                <a:gd name="T14" fmla="*/ 74 w 113"/>
                <a:gd name="T15" fmla="*/ 83 h 335"/>
                <a:gd name="T16" fmla="*/ 69 w 113"/>
                <a:gd name="T17" fmla="*/ 95 h 335"/>
                <a:gd name="T18" fmla="*/ 57 w 113"/>
                <a:gd name="T19" fmla="*/ 100 h 335"/>
                <a:gd name="T20" fmla="*/ 57 w 113"/>
                <a:gd name="T21" fmla="*/ 54 h 335"/>
                <a:gd name="T22" fmla="*/ 27 w 113"/>
                <a:gd name="T23" fmla="*/ 83 h 335"/>
                <a:gd name="T24" fmla="*/ 57 w 113"/>
                <a:gd name="T25" fmla="*/ 112 h 335"/>
                <a:gd name="T26" fmla="*/ 57 w 113"/>
                <a:gd name="T27" fmla="*/ 112 h 335"/>
                <a:gd name="T28" fmla="*/ 86 w 113"/>
                <a:gd name="T29" fmla="*/ 83 h 335"/>
                <a:gd name="T30" fmla="*/ 57 w 113"/>
                <a:gd name="T31" fmla="*/ 54 h 335"/>
                <a:gd name="T32" fmla="*/ 12 w 113"/>
                <a:gd name="T33" fmla="*/ 12 h 335"/>
                <a:gd name="T34" fmla="*/ 101 w 113"/>
                <a:gd name="T35" fmla="*/ 12 h 335"/>
                <a:gd name="T36" fmla="*/ 101 w 113"/>
                <a:gd name="T37" fmla="*/ 323 h 335"/>
                <a:gd name="T38" fmla="*/ 12 w 113"/>
                <a:gd name="T39" fmla="*/ 323 h 335"/>
                <a:gd name="T40" fmla="*/ 12 w 113"/>
                <a:gd name="T41" fmla="*/ 12 h 335"/>
                <a:gd name="T42" fmla="*/ 107 w 113"/>
                <a:gd name="T43" fmla="*/ 0 h 335"/>
                <a:gd name="T44" fmla="*/ 6 w 113"/>
                <a:gd name="T45" fmla="*/ 0 h 335"/>
                <a:gd name="T46" fmla="*/ 6 w 113"/>
                <a:gd name="T47" fmla="*/ 0 h 335"/>
                <a:gd name="T48" fmla="*/ 2 w 113"/>
                <a:gd name="T49" fmla="*/ 1 h 335"/>
                <a:gd name="T50" fmla="*/ 0 w 113"/>
                <a:gd name="T51" fmla="*/ 6 h 335"/>
                <a:gd name="T52" fmla="*/ 6 w 113"/>
                <a:gd name="T53" fmla="*/ 6 h 335"/>
                <a:gd name="T54" fmla="*/ 0 w 113"/>
                <a:gd name="T55" fmla="*/ 6 h 335"/>
                <a:gd name="T56" fmla="*/ 0 w 113"/>
                <a:gd name="T57" fmla="*/ 329 h 335"/>
                <a:gd name="T58" fmla="*/ 2 w 113"/>
                <a:gd name="T59" fmla="*/ 333 h 335"/>
                <a:gd name="T60" fmla="*/ 6 w 113"/>
                <a:gd name="T61" fmla="*/ 335 h 335"/>
                <a:gd name="T62" fmla="*/ 6 w 113"/>
                <a:gd name="T63" fmla="*/ 335 h 335"/>
                <a:gd name="T64" fmla="*/ 107 w 113"/>
                <a:gd name="T65" fmla="*/ 335 h 335"/>
                <a:gd name="T66" fmla="*/ 111 w 113"/>
                <a:gd name="T67" fmla="*/ 333 h 335"/>
                <a:gd name="T68" fmla="*/ 113 w 113"/>
                <a:gd name="T69" fmla="*/ 329 h 335"/>
                <a:gd name="T70" fmla="*/ 113 w 113"/>
                <a:gd name="T71" fmla="*/ 323 h 335"/>
                <a:gd name="T72" fmla="*/ 113 w 113"/>
                <a:gd name="T73" fmla="*/ 6 h 335"/>
                <a:gd name="T74" fmla="*/ 111 w 113"/>
                <a:gd name="T75" fmla="*/ 1 h 335"/>
                <a:gd name="T76" fmla="*/ 107 w 113"/>
                <a:gd name="T7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335">
                  <a:moveTo>
                    <a:pt x="57" y="100"/>
                  </a:moveTo>
                  <a:cubicBezTo>
                    <a:pt x="57" y="100"/>
                    <a:pt x="57" y="100"/>
                    <a:pt x="57" y="100"/>
                  </a:cubicBezTo>
                  <a:cubicBezTo>
                    <a:pt x="52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2" y="66"/>
                    <a:pt x="57" y="66"/>
                  </a:cubicBezTo>
                  <a:cubicBezTo>
                    <a:pt x="61" y="66"/>
                    <a:pt x="66" y="68"/>
                    <a:pt x="69" y="71"/>
                  </a:cubicBezTo>
                  <a:cubicBezTo>
                    <a:pt x="72" y="74"/>
                    <a:pt x="74" y="78"/>
                    <a:pt x="74" y="83"/>
                  </a:cubicBezTo>
                  <a:cubicBezTo>
                    <a:pt x="74" y="88"/>
                    <a:pt x="72" y="92"/>
                    <a:pt x="69" y="95"/>
                  </a:cubicBezTo>
                  <a:cubicBezTo>
                    <a:pt x="66" y="98"/>
                    <a:pt x="61" y="100"/>
                    <a:pt x="57" y="100"/>
                  </a:cubicBezTo>
                  <a:moveTo>
                    <a:pt x="57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73" y="112"/>
                    <a:pt x="86" y="99"/>
                    <a:pt x="86" y="83"/>
                  </a:cubicBezTo>
                  <a:cubicBezTo>
                    <a:pt x="86" y="67"/>
                    <a:pt x="73" y="54"/>
                    <a:pt x="57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5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8" y="335"/>
                    <a:pt x="110" y="335"/>
                    <a:pt x="111" y="333"/>
                  </a:cubicBezTo>
                  <a:cubicBezTo>
                    <a:pt x="112" y="332"/>
                    <a:pt x="113" y="331"/>
                    <a:pt x="113" y="329"/>
                  </a:cubicBezTo>
                  <a:cubicBezTo>
                    <a:pt x="113" y="323"/>
                    <a:pt x="113" y="323"/>
                    <a:pt x="113" y="323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4"/>
                    <a:pt x="112" y="3"/>
                    <a:pt x="111" y="1"/>
                  </a:cubicBezTo>
                  <a:cubicBezTo>
                    <a:pt x="110" y="0"/>
                    <a:pt x="108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324">
              <a:extLst>
                <a:ext uri="{FF2B5EF4-FFF2-40B4-BE49-F238E27FC236}">
                  <a16:creationId xmlns:a16="http://schemas.microsoft.com/office/drawing/2014/main" xmlns="" id="{3CF1E29A-AAFB-41B8-B4C6-B9544C3360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325">
              <a:extLst>
                <a:ext uri="{FF2B5EF4-FFF2-40B4-BE49-F238E27FC236}">
                  <a16:creationId xmlns:a16="http://schemas.microsoft.com/office/drawing/2014/main" xmlns="" id="{6CF1DF8F-0CA6-4675-B020-42D48B002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6">
              <a:extLst>
                <a:ext uri="{FF2B5EF4-FFF2-40B4-BE49-F238E27FC236}">
                  <a16:creationId xmlns:a16="http://schemas.microsoft.com/office/drawing/2014/main" xmlns="" id="{7E3C4089-F11B-4086-8B4B-C663291AF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2538" y="4254500"/>
              <a:ext cx="1198563" cy="288925"/>
            </a:xfrm>
            <a:custGeom>
              <a:avLst/>
              <a:gdLst>
                <a:gd name="T0" fmla="*/ 12 w 283"/>
                <a:gd name="T1" fmla="*/ 56 h 68"/>
                <a:gd name="T2" fmla="*/ 12 w 283"/>
                <a:gd name="T3" fmla="*/ 12 h 68"/>
                <a:gd name="T4" fmla="*/ 271 w 283"/>
                <a:gd name="T5" fmla="*/ 12 h 68"/>
                <a:gd name="T6" fmla="*/ 271 w 283"/>
                <a:gd name="T7" fmla="*/ 56 h 68"/>
                <a:gd name="T8" fmla="*/ 12 w 283"/>
                <a:gd name="T9" fmla="*/ 56 h 68"/>
                <a:gd name="T10" fmla="*/ 52 w 283"/>
                <a:gd name="T11" fmla="*/ 0 h 68"/>
                <a:gd name="T12" fmla="*/ 6 w 283"/>
                <a:gd name="T13" fmla="*/ 0 h 68"/>
                <a:gd name="T14" fmla="*/ 2 w 283"/>
                <a:gd name="T15" fmla="*/ 2 h 68"/>
                <a:gd name="T16" fmla="*/ 0 w 283"/>
                <a:gd name="T17" fmla="*/ 6 h 68"/>
                <a:gd name="T18" fmla="*/ 0 w 283"/>
                <a:gd name="T19" fmla="*/ 56 h 68"/>
                <a:gd name="T20" fmla="*/ 0 w 283"/>
                <a:gd name="T21" fmla="*/ 62 h 68"/>
                <a:gd name="T22" fmla="*/ 2 w 283"/>
                <a:gd name="T23" fmla="*/ 66 h 68"/>
                <a:gd name="T24" fmla="*/ 6 w 283"/>
                <a:gd name="T25" fmla="*/ 68 h 68"/>
                <a:gd name="T26" fmla="*/ 277 w 283"/>
                <a:gd name="T27" fmla="*/ 68 h 68"/>
                <a:gd name="T28" fmla="*/ 281 w 283"/>
                <a:gd name="T29" fmla="*/ 66 h 68"/>
                <a:gd name="T30" fmla="*/ 283 w 283"/>
                <a:gd name="T31" fmla="*/ 62 h 68"/>
                <a:gd name="T32" fmla="*/ 283 w 283"/>
                <a:gd name="T33" fmla="*/ 56 h 68"/>
                <a:gd name="T34" fmla="*/ 283 w 283"/>
                <a:gd name="T35" fmla="*/ 12 h 68"/>
                <a:gd name="T36" fmla="*/ 58 w 283"/>
                <a:gd name="T37" fmla="*/ 12 h 68"/>
                <a:gd name="T38" fmla="*/ 54 w 283"/>
                <a:gd name="T39" fmla="*/ 10 h 68"/>
                <a:gd name="T40" fmla="*/ 52 w 283"/>
                <a:gd name="T41" fmla="*/ 6 h 68"/>
                <a:gd name="T42" fmla="*/ 52 w 283"/>
                <a:gd name="T4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68">
                  <a:moveTo>
                    <a:pt x="12" y="56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12" y="56"/>
                    <a:pt x="12" y="56"/>
                    <a:pt x="12" y="56"/>
                  </a:cubicBezTo>
                  <a:moveTo>
                    <a:pt x="5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2" y="66"/>
                  </a:cubicBezTo>
                  <a:cubicBezTo>
                    <a:pt x="3" y="68"/>
                    <a:pt x="5" y="68"/>
                    <a:pt x="6" y="68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9" y="68"/>
                    <a:pt x="280" y="68"/>
                    <a:pt x="281" y="66"/>
                  </a:cubicBezTo>
                  <a:cubicBezTo>
                    <a:pt x="283" y="65"/>
                    <a:pt x="283" y="64"/>
                    <a:pt x="283" y="62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12"/>
                    <a:pt x="55" y="11"/>
                    <a:pt x="54" y="10"/>
                  </a:cubicBezTo>
                  <a:cubicBezTo>
                    <a:pt x="53" y="9"/>
                    <a:pt x="52" y="7"/>
                    <a:pt x="52" y="6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327">
              <a:extLst>
                <a:ext uri="{FF2B5EF4-FFF2-40B4-BE49-F238E27FC236}">
                  <a16:creationId xmlns:a16="http://schemas.microsoft.com/office/drawing/2014/main" xmlns="" id="{60870906-65BB-41FF-9EDA-65D8A74BF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28">
              <a:extLst>
                <a:ext uri="{FF2B5EF4-FFF2-40B4-BE49-F238E27FC236}">
                  <a16:creationId xmlns:a16="http://schemas.microsoft.com/office/drawing/2014/main" xmlns="" id="{9D2BD39D-2317-4036-87C9-187E1B26B3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9">
              <a:extLst>
                <a:ext uri="{FF2B5EF4-FFF2-40B4-BE49-F238E27FC236}">
                  <a16:creationId xmlns:a16="http://schemas.microsoft.com/office/drawing/2014/main" xmlns="" id="{29CA9CD4-18E8-497C-A0BA-B085243C2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3200" y="4011613"/>
              <a:ext cx="1198563" cy="293688"/>
            </a:xfrm>
            <a:custGeom>
              <a:avLst/>
              <a:gdLst>
                <a:gd name="T0" fmla="*/ 12 w 283"/>
                <a:gd name="T1" fmla="*/ 57 h 69"/>
                <a:gd name="T2" fmla="*/ 12 w 283"/>
                <a:gd name="T3" fmla="*/ 12 h 69"/>
                <a:gd name="T4" fmla="*/ 271 w 283"/>
                <a:gd name="T5" fmla="*/ 12 h 69"/>
                <a:gd name="T6" fmla="*/ 271 w 283"/>
                <a:gd name="T7" fmla="*/ 57 h 69"/>
                <a:gd name="T8" fmla="*/ 12 w 283"/>
                <a:gd name="T9" fmla="*/ 57 h 69"/>
                <a:gd name="T10" fmla="*/ 271 w 283"/>
                <a:gd name="T11" fmla="*/ 6 h 69"/>
                <a:gd name="T12" fmla="*/ 277 w 283"/>
                <a:gd name="T13" fmla="*/ 6 h 69"/>
                <a:gd name="T14" fmla="*/ 271 w 283"/>
                <a:gd name="T15" fmla="*/ 6 h 69"/>
                <a:gd name="T16" fmla="*/ 277 w 283"/>
                <a:gd name="T17" fmla="*/ 0 h 69"/>
                <a:gd name="T18" fmla="*/ 6 w 283"/>
                <a:gd name="T19" fmla="*/ 0 h 69"/>
                <a:gd name="T20" fmla="*/ 2 w 283"/>
                <a:gd name="T21" fmla="*/ 2 h 69"/>
                <a:gd name="T22" fmla="*/ 0 w 283"/>
                <a:gd name="T23" fmla="*/ 6 h 69"/>
                <a:gd name="T24" fmla="*/ 0 w 283"/>
                <a:gd name="T25" fmla="*/ 57 h 69"/>
                <a:gd name="T26" fmla="*/ 0 w 283"/>
                <a:gd name="T27" fmla="*/ 63 h 69"/>
                <a:gd name="T28" fmla="*/ 2 w 283"/>
                <a:gd name="T29" fmla="*/ 67 h 69"/>
                <a:gd name="T30" fmla="*/ 6 w 283"/>
                <a:gd name="T31" fmla="*/ 69 h 69"/>
                <a:gd name="T32" fmla="*/ 231 w 283"/>
                <a:gd name="T33" fmla="*/ 69 h 69"/>
                <a:gd name="T34" fmla="*/ 277 w 283"/>
                <a:gd name="T35" fmla="*/ 69 h 69"/>
                <a:gd name="T36" fmla="*/ 282 w 283"/>
                <a:gd name="T37" fmla="*/ 67 h 69"/>
                <a:gd name="T38" fmla="*/ 283 w 283"/>
                <a:gd name="T39" fmla="*/ 63 h 69"/>
                <a:gd name="T40" fmla="*/ 283 w 283"/>
                <a:gd name="T41" fmla="*/ 6 h 69"/>
                <a:gd name="T42" fmla="*/ 282 w 283"/>
                <a:gd name="T43" fmla="*/ 2 h 69"/>
                <a:gd name="T44" fmla="*/ 277 w 283"/>
                <a:gd name="T45" fmla="*/ 0 h 69"/>
                <a:gd name="T46" fmla="*/ 277 w 283"/>
                <a:gd name="T4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3" h="69">
                  <a:moveTo>
                    <a:pt x="12" y="57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7"/>
                    <a:pt x="271" y="57"/>
                    <a:pt x="271" y="57"/>
                  </a:cubicBezTo>
                  <a:cubicBezTo>
                    <a:pt x="12" y="57"/>
                    <a:pt x="12" y="57"/>
                    <a:pt x="12" y="57"/>
                  </a:cubicBezTo>
                  <a:moveTo>
                    <a:pt x="271" y="6"/>
                  </a:moveTo>
                  <a:cubicBezTo>
                    <a:pt x="277" y="6"/>
                    <a:pt x="277" y="6"/>
                    <a:pt x="277" y="6"/>
                  </a:cubicBezTo>
                  <a:cubicBezTo>
                    <a:pt x="271" y="6"/>
                    <a:pt x="271" y="6"/>
                    <a:pt x="271" y="6"/>
                  </a:cubicBezTo>
                  <a:moveTo>
                    <a:pt x="27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7"/>
                  </a:cubicBezTo>
                  <a:cubicBezTo>
                    <a:pt x="3" y="68"/>
                    <a:pt x="5" y="69"/>
                    <a:pt x="6" y="69"/>
                  </a:cubicBezTo>
                  <a:cubicBezTo>
                    <a:pt x="231" y="69"/>
                    <a:pt x="231" y="69"/>
                    <a:pt x="23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9" y="69"/>
                    <a:pt x="281" y="68"/>
                    <a:pt x="282" y="67"/>
                  </a:cubicBezTo>
                  <a:cubicBezTo>
                    <a:pt x="283" y="66"/>
                    <a:pt x="283" y="64"/>
                    <a:pt x="283" y="63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3" y="5"/>
                    <a:pt x="283" y="3"/>
                    <a:pt x="282" y="2"/>
                  </a:cubicBezTo>
                  <a:cubicBezTo>
                    <a:pt x="281" y="1"/>
                    <a:pt x="279" y="0"/>
                    <a:pt x="277" y="0"/>
                  </a:cubicBezTo>
                  <a:cubicBezTo>
                    <a:pt x="277" y="0"/>
                    <a:pt x="277" y="0"/>
                    <a:pt x="27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0">
              <a:extLst>
                <a:ext uri="{FF2B5EF4-FFF2-40B4-BE49-F238E27FC236}">
                  <a16:creationId xmlns:a16="http://schemas.microsoft.com/office/drawing/2014/main" xmlns="" id="{E3546AC7-841C-4970-9468-143FD9B31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1339850"/>
              <a:ext cx="825500" cy="801688"/>
            </a:xfrm>
            <a:custGeom>
              <a:avLst/>
              <a:gdLst>
                <a:gd name="T0" fmla="*/ 100 w 195"/>
                <a:gd name="T1" fmla="*/ 0 h 189"/>
                <a:gd name="T2" fmla="*/ 33 w 195"/>
                <a:gd name="T3" fmla="*/ 27 h 189"/>
                <a:gd name="T4" fmla="*/ 6 w 195"/>
                <a:gd name="T5" fmla="*/ 94 h 189"/>
                <a:gd name="T6" fmla="*/ 0 w 195"/>
                <a:gd name="T7" fmla="*/ 94 h 189"/>
                <a:gd name="T8" fmla="*/ 0 w 195"/>
                <a:gd name="T9" fmla="*/ 94 h 189"/>
                <a:gd name="T10" fmla="*/ 6 w 195"/>
                <a:gd name="T11" fmla="*/ 94 h 189"/>
                <a:gd name="T12" fmla="*/ 33 w 195"/>
                <a:gd name="T13" fmla="*/ 161 h 189"/>
                <a:gd name="T14" fmla="*/ 100 w 195"/>
                <a:gd name="T15" fmla="*/ 189 h 189"/>
                <a:gd name="T16" fmla="*/ 167 w 195"/>
                <a:gd name="T17" fmla="*/ 161 h 189"/>
                <a:gd name="T18" fmla="*/ 195 w 195"/>
                <a:gd name="T19" fmla="*/ 94 h 189"/>
                <a:gd name="T20" fmla="*/ 167 w 195"/>
                <a:gd name="T21" fmla="*/ 27 h 189"/>
                <a:gd name="T22" fmla="*/ 100 w 195"/>
                <a:gd name="T2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89">
                  <a:moveTo>
                    <a:pt x="100" y="0"/>
                  </a:moveTo>
                  <a:cubicBezTo>
                    <a:pt x="74" y="0"/>
                    <a:pt x="50" y="10"/>
                    <a:pt x="33" y="27"/>
                  </a:cubicBezTo>
                  <a:cubicBezTo>
                    <a:pt x="16" y="45"/>
                    <a:pt x="6" y="68"/>
                    <a:pt x="6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120"/>
                    <a:pt x="16" y="144"/>
                    <a:pt x="33" y="161"/>
                  </a:cubicBezTo>
                  <a:cubicBezTo>
                    <a:pt x="50" y="178"/>
                    <a:pt x="74" y="189"/>
                    <a:pt x="100" y="189"/>
                  </a:cubicBezTo>
                  <a:cubicBezTo>
                    <a:pt x="126" y="189"/>
                    <a:pt x="150" y="178"/>
                    <a:pt x="167" y="161"/>
                  </a:cubicBezTo>
                  <a:cubicBezTo>
                    <a:pt x="184" y="144"/>
                    <a:pt x="195" y="120"/>
                    <a:pt x="195" y="94"/>
                  </a:cubicBezTo>
                  <a:cubicBezTo>
                    <a:pt x="195" y="68"/>
                    <a:pt x="184" y="45"/>
                    <a:pt x="167" y="27"/>
                  </a:cubicBezTo>
                  <a:cubicBezTo>
                    <a:pt x="150" y="10"/>
                    <a:pt x="126" y="0"/>
                    <a:pt x="10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1">
              <a:extLst>
                <a:ext uri="{FF2B5EF4-FFF2-40B4-BE49-F238E27FC236}">
                  <a16:creationId xmlns:a16="http://schemas.microsoft.com/office/drawing/2014/main" xmlns="" id="{327D05A4-B01A-4683-8A42-36096E24D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850" y="1289050"/>
              <a:ext cx="901700" cy="903288"/>
            </a:xfrm>
            <a:custGeom>
              <a:avLst/>
              <a:gdLst>
                <a:gd name="T0" fmla="*/ 106 w 213"/>
                <a:gd name="T1" fmla="*/ 0 h 213"/>
                <a:gd name="T2" fmla="*/ 0 w 213"/>
                <a:gd name="T3" fmla="*/ 106 h 213"/>
                <a:gd name="T4" fmla="*/ 6 w 213"/>
                <a:gd name="T5" fmla="*/ 106 h 213"/>
                <a:gd name="T6" fmla="*/ 12 w 213"/>
                <a:gd name="T7" fmla="*/ 106 h 213"/>
                <a:gd name="T8" fmla="*/ 39 w 213"/>
                <a:gd name="T9" fmla="*/ 39 h 213"/>
                <a:gd name="T10" fmla="*/ 106 w 213"/>
                <a:gd name="T11" fmla="*/ 12 h 213"/>
                <a:gd name="T12" fmla="*/ 173 w 213"/>
                <a:gd name="T13" fmla="*/ 39 h 213"/>
                <a:gd name="T14" fmla="*/ 201 w 213"/>
                <a:gd name="T15" fmla="*/ 106 h 213"/>
                <a:gd name="T16" fmla="*/ 173 w 213"/>
                <a:gd name="T17" fmla="*/ 173 h 213"/>
                <a:gd name="T18" fmla="*/ 106 w 213"/>
                <a:gd name="T19" fmla="*/ 201 h 213"/>
                <a:gd name="T20" fmla="*/ 39 w 213"/>
                <a:gd name="T21" fmla="*/ 173 h 213"/>
                <a:gd name="T22" fmla="*/ 12 w 213"/>
                <a:gd name="T23" fmla="*/ 106 h 213"/>
                <a:gd name="T24" fmla="*/ 6 w 213"/>
                <a:gd name="T25" fmla="*/ 106 h 213"/>
                <a:gd name="T26" fmla="*/ 0 w 213"/>
                <a:gd name="T27" fmla="*/ 106 h 213"/>
                <a:gd name="T28" fmla="*/ 106 w 213"/>
                <a:gd name="T29" fmla="*/ 213 h 213"/>
                <a:gd name="T30" fmla="*/ 213 w 213"/>
                <a:gd name="T31" fmla="*/ 106 h 213"/>
                <a:gd name="T32" fmla="*/ 106 w 213"/>
                <a:gd name="T3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13">
                  <a:moveTo>
                    <a:pt x="106" y="0"/>
                  </a:moveTo>
                  <a:cubicBezTo>
                    <a:pt x="47" y="0"/>
                    <a:pt x="0" y="47"/>
                    <a:pt x="0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2" y="80"/>
                    <a:pt x="22" y="57"/>
                    <a:pt x="39" y="39"/>
                  </a:cubicBezTo>
                  <a:cubicBezTo>
                    <a:pt x="56" y="22"/>
                    <a:pt x="80" y="12"/>
                    <a:pt x="106" y="12"/>
                  </a:cubicBezTo>
                  <a:cubicBezTo>
                    <a:pt x="132" y="12"/>
                    <a:pt x="156" y="22"/>
                    <a:pt x="173" y="39"/>
                  </a:cubicBezTo>
                  <a:cubicBezTo>
                    <a:pt x="190" y="57"/>
                    <a:pt x="201" y="80"/>
                    <a:pt x="201" y="106"/>
                  </a:cubicBezTo>
                  <a:cubicBezTo>
                    <a:pt x="201" y="132"/>
                    <a:pt x="190" y="156"/>
                    <a:pt x="173" y="173"/>
                  </a:cubicBezTo>
                  <a:cubicBezTo>
                    <a:pt x="156" y="190"/>
                    <a:pt x="132" y="201"/>
                    <a:pt x="106" y="201"/>
                  </a:cubicBezTo>
                  <a:cubicBezTo>
                    <a:pt x="80" y="201"/>
                    <a:pt x="56" y="190"/>
                    <a:pt x="39" y="173"/>
                  </a:cubicBezTo>
                  <a:cubicBezTo>
                    <a:pt x="22" y="156"/>
                    <a:pt x="12" y="132"/>
                    <a:pt x="12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65" y="213"/>
                    <a:pt x="213" y="165"/>
                    <a:pt x="213" y="106"/>
                  </a:cubicBezTo>
                  <a:cubicBezTo>
                    <a:pt x="213" y="47"/>
                    <a:pt x="16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2">
              <a:extLst>
                <a:ext uri="{FF2B5EF4-FFF2-40B4-BE49-F238E27FC236}">
                  <a16:creationId xmlns:a16="http://schemas.microsoft.com/office/drawing/2014/main" xmlns="" id="{F02DA342-0E47-453F-825A-CCF7B6B79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1182688"/>
              <a:ext cx="579438" cy="1111250"/>
            </a:xfrm>
            <a:custGeom>
              <a:avLst/>
              <a:gdLst>
                <a:gd name="T0" fmla="*/ 6 w 137"/>
                <a:gd name="T1" fmla="*/ 0 h 262"/>
                <a:gd name="T2" fmla="*/ 0 w 137"/>
                <a:gd name="T3" fmla="*/ 6 h 262"/>
                <a:gd name="T4" fmla="*/ 6 w 137"/>
                <a:gd name="T5" fmla="*/ 12 h 262"/>
                <a:gd name="T6" fmla="*/ 90 w 137"/>
                <a:gd name="T7" fmla="*/ 47 h 262"/>
                <a:gd name="T8" fmla="*/ 125 w 137"/>
                <a:gd name="T9" fmla="*/ 131 h 262"/>
                <a:gd name="T10" fmla="*/ 90 w 137"/>
                <a:gd name="T11" fmla="*/ 216 h 262"/>
                <a:gd name="T12" fmla="*/ 12 w 137"/>
                <a:gd name="T13" fmla="*/ 250 h 262"/>
                <a:gd name="T14" fmla="*/ 12 w 137"/>
                <a:gd name="T15" fmla="*/ 262 h 262"/>
                <a:gd name="T16" fmla="*/ 137 w 137"/>
                <a:gd name="T17" fmla="*/ 131 h 262"/>
                <a:gd name="T18" fmla="*/ 6 w 137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26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9" y="12"/>
                    <a:pt x="69" y="25"/>
                    <a:pt x="90" y="47"/>
                  </a:cubicBezTo>
                  <a:cubicBezTo>
                    <a:pt x="112" y="69"/>
                    <a:pt x="125" y="98"/>
                    <a:pt x="125" y="131"/>
                  </a:cubicBezTo>
                  <a:cubicBezTo>
                    <a:pt x="125" y="164"/>
                    <a:pt x="112" y="194"/>
                    <a:pt x="90" y="216"/>
                  </a:cubicBezTo>
                  <a:cubicBezTo>
                    <a:pt x="70" y="236"/>
                    <a:pt x="43" y="249"/>
                    <a:pt x="12" y="250"/>
                  </a:cubicBezTo>
                  <a:cubicBezTo>
                    <a:pt x="12" y="262"/>
                    <a:pt x="12" y="262"/>
                    <a:pt x="12" y="262"/>
                  </a:cubicBezTo>
                  <a:cubicBezTo>
                    <a:pt x="82" y="259"/>
                    <a:pt x="137" y="202"/>
                    <a:pt x="137" y="131"/>
                  </a:cubicBezTo>
                  <a:cubicBezTo>
                    <a:pt x="137" y="59"/>
                    <a:pt x="7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3">
              <a:extLst>
                <a:ext uri="{FF2B5EF4-FFF2-40B4-BE49-F238E27FC236}">
                  <a16:creationId xmlns:a16="http://schemas.microsoft.com/office/drawing/2014/main" xmlns="" id="{535DCDFF-6090-4CCC-AD19-853D9FF62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2205038"/>
              <a:ext cx="50800" cy="122238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0 w 12"/>
                <a:gd name="T5" fmla="*/ 29 h 29"/>
                <a:gd name="T6" fmla="*/ 12 w 12"/>
                <a:gd name="T7" fmla="*/ 29 h 29"/>
                <a:gd name="T8" fmla="*/ 12 w 12"/>
                <a:gd name="T9" fmla="*/ 21 h 29"/>
                <a:gd name="T10" fmla="*/ 12 w 12"/>
                <a:gd name="T11" fmla="*/ 9 h 29"/>
                <a:gd name="T12" fmla="*/ 12 w 12"/>
                <a:gd name="T13" fmla="*/ 6 h 29"/>
                <a:gd name="T14" fmla="*/ 6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4">
              <a:extLst>
                <a:ext uri="{FF2B5EF4-FFF2-40B4-BE49-F238E27FC236}">
                  <a16:creationId xmlns:a16="http://schemas.microsoft.com/office/drawing/2014/main" xmlns="" id="{BE96C2CC-777E-46BE-985A-03E44D7212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850" y="2327275"/>
              <a:ext cx="393700" cy="98425"/>
            </a:xfrm>
            <a:custGeom>
              <a:avLst/>
              <a:gdLst>
                <a:gd name="T0" fmla="*/ 93 w 93"/>
                <a:gd name="T1" fmla="*/ 17 h 23"/>
                <a:gd name="T2" fmla="*/ 93 w 93"/>
                <a:gd name="T3" fmla="*/ 17 h 23"/>
                <a:gd name="T4" fmla="*/ 93 w 93"/>
                <a:gd name="T5" fmla="*/ 17 h 23"/>
                <a:gd name="T6" fmla="*/ 87 w 93"/>
                <a:gd name="T7" fmla="*/ 0 h 23"/>
                <a:gd name="T8" fmla="*/ 52 w 93"/>
                <a:gd name="T9" fmla="*/ 0 h 23"/>
                <a:gd name="T10" fmla="*/ 40 w 93"/>
                <a:gd name="T11" fmla="*/ 0 h 23"/>
                <a:gd name="T12" fmla="*/ 6 w 93"/>
                <a:gd name="T13" fmla="*/ 0 h 23"/>
                <a:gd name="T14" fmla="*/ 2 w 93"/>
                <a:gd name="T15" fmla="*/ 2 h 23"/>
                <a:gd name="T16" fmla="*/ 0 w 93"/>
                <a:gd name="T17" fmla="*/ 6 h 23"/>
                <a:gd name="T18" fmla="*/ 0 w 93"/>
                <a:gd name="T19" fmla="*/ 11 h 23"/>
                <a:gd name="T20" fmla="*/ 0 w 93"/>
                <a:gd name="T21" fmla="*/ 17 h 23"/>
                <a:gd name="T22" fmla="*/ 2 w 93"/>
                <a:gd name="T23" fmla="*/ 21 h 23"/>
                <a:gd name="T24" fmla="*/ 6 w 93"/>
                <a:gd name="T25" fmla="*/ 23 h 23"/>
                <a:gd name="T26" fmla="*/ 6 w 93"/>
                <a:gd name="T27" fmla="*/ 23 h 23"/>
                <a:gd name="T28" fmla="*/ 87 w 93"/>
                <a:gd name="T29" fmla="*/ 23 h 23"/>
                <a:gd name="T30" fmla="*/ 87 w 93"/>
                <a:gd name="T31" fmla="*/ 23 h 23"/>
                <a:gd name="T32" fmla="*/ 91 w 93"/>
                <a:gd name="T33" fmla="*/ 21 h 23"/>
                <a:gd name="T34" fmla="*/ 93 w 93"/>
                <a:gd name="T35" fmla="*/ 17 h 23"/>
                <a:gd name="T36" fmla="*/ 87 w 93"/>
                <a:gd name="T37" fmla="*/ 17 h 23"/>
                <a:gd name="T38" fmla="*/ 87 w 93"/>
                <a:gd name="T39" fmla="*/ 11 h 23"/>
                <a:gd name="T40" fmla="*/ 87 w 93"/>
                <a:gd name="T41" fmla="*/ 17 h 23"/>
                <a:gd name="T42" fmla="*/ 93 w 93"/>
                <a:gd name="T43" fmla="*/ 17 h 23"/>
                <a:gd name="T44" fmla="*/ 93 w 93"/>
                <a:gd name="T45" fmla="*/ 17 h 23"/>
                <a:gd name="T46" fmla="*/ 93 w 93"/>
                <a:gd name="T47" fmla="*/ 17 h 23"/>
                <a:gd name="T48" fmla="*/ 93 w 93"/>
                <a:gd name="T49" fmla="*/ 11 h 23"/>
                <a:gd name="T50" fmla="*/ 93 w 93"/>
                <a:gd name="T51" fmla="*/ 6 h 23"/>
                <a:gd name="T52" fmla="*/ 91 w 93"/>
                <a:gd name="T53" fmla="*/ 2 h 23"/>
                <a:gd name="T54" fmla="*/ 87 w 93"/>
                <a:gd name="T5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3" h="23">
                  <a:moveTo>
                    <a:pt x="93" y="17"/>
                  </a:move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moveTo>
                    <a:pt x="87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8" y="23"/>
                    <a:pt x="90" y="22"/>
                    <a:pt x="91" y="21"/>
                  </a:cubicBezTo>
                  <a:cubicBezTo>
                    <a:pt x="92" y="20"/>
                    <a:pt x="93" y="18"/>
                    <a:pt x="93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3" y="4"/>
                    <a:pt x="92" y="3"/>
                    <a:pt x="91" y="2"/>
                  </a:cubicBezTo>
                  <a:cubicBezTo>
                    <a:pt x="90" y="0"/>
                    <a:pt x="88" y="0"/>
                    <a:pt x="8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35">
              <a:extLst>
                <a:ext uri="{FF2B5EF4-FFF2-40B4-BE49-F238E27FC236}">
                  <a16:creationId xmlns:a16="http://schemas.microsoft.com/office/drawing/2014/main" xmlns="" id="{24D0A599-BE03-4FE1-9034-E90CA4007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36">
              <a:extLst>
                <a:ext uri="{FF2B5EF4-FFF2-40B4-BE49-F238E27FC236}">
                  <a16:creationId xmlns:a16="http://schemas.microsoft.com/office/drawing/2014/main" xmlns="" id="{ADFC94B4-FE96-4145-B6DE-4C8D015A7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7">
              <a:extLst>
                <a:ext uri="{FF2B5EF4-FFF2-40B4-BE49-F238E27FC236}">
                  <a16:creationId xmlns:a16="http://schemas.microsoft.com/office/drawing/2014/main" xmlns="" id="{260F2873-24A6-4ADA-8154-B4326D464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12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12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12" y="316"/>
                    <a:pt x="12" y="316"/>
                    <a:pt x="12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8">
              <a:extLst>
                <a:ext uri="{FF2B5EF4-FFF2-40B4-BE49-F238E27FC236}">
                  <a16:creationId xmlns:a16="http://schemas.microsoft.com/office/drawing/2014/main" xmlns="" id="{DB095120-5B3A-488C-8F6E-6A13E23E1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9">
              <a:extLst>
                <a:ext uri="{FF2B5EF4-FFF2-40B4-BE49-F238E27FC236}">
                  <a16:creationId xmlns:a16="http://schemas.microsoft.com/office/drawing/2014/main" xmlns="" id="{F177D6B4-4E7D-434D-BC66-70F553567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0">
              <a:extLst>
                <a:ext uri="{FF2B5EF4-FFF2-40B4-BE49-F238E27FC236}">
                  <a16:creationId xmlns:a16="http://schemas.microsoft.com/office/drawing/2014/main" xmlns="" id="{7B4CFFB3-55D5-408C-B01C-E770D2DAD1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1254125"/>
              <a:ext cx="1147763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262 w 271"/>
                <a:gd name="T41" fmla="*/ 67 h 276"/>
                <a:gd name="T42" fmla="*/ 269 w 271"/>
                <a:gd name="T43" fmla="*/ 59 h 276"/>
                <a:gd name="T44" fmla="*/ 271 w 271"/>
                <a:gd name="T45" fmla="*/ 55 h 276"/>
                <a:gd name="T46" fmla="*/ 269 w 271"/>
                <a:gd name="T47" fmla="*/ 51 h 276"/>
                <a:gd name="T48" fmla="*/ 262 w 271"/>
                <a:gd name="T49" fmla="*/ 43 h 276"/>
                <a:gd name="T50" fmla="*/ 220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8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69" y="51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1">
              <a:extLst>
                <a:ext uri="{FF2B5EF4-FFF2-40B4-BE49-F238E27FC236}">
                  <a16:creationId xmlns:a16="http://schemas.microsoft.com/office/drawing/2014/main" xmlns="" id="{3D7C5EFB-CF5B-41F3-B7A6-04DD345E8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2">
              <a:extLst>
                <a:ext uri="{FF2B5EF4-FFF2-40B4-BE49-F238E27FC236}">
                  <a16:creationId xmlns:a16="http://schemas.microsoft.com/office/drawing/2014/main" xmlns="" id="{003D91EC-527F-4FBA-8389-8E88C298F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43">
              <a:extLst>
                <a:ext uri="{FF2B5EF4-FFF2-40B4-BE49-F238E27FC236}">
                  <a16:creationId xmlns:a16="http://schemas.microsoft.com/office/drawing/2014/main" xmlns="" id="{5B50168F-545D-4D17-B8FF-8B609042B6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5138" y="1254125"/>
              <a:ext cx="1149350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101 w 271"/>
                <a:gd name="T41" fmla="*/ 228 h 276"/>
                <a:gd name="T42" fmla="*/ 270 w 271"/>
                <a:gd name="T43" fmla="*/ 59 h 276"/>
                <a:gd name="T44" fmla="*/ 271 w 271"/>
                <a:gd name="T45" fmla="*/ 55 h 276"/>
                <a:gd name="T46" fmla="*/ 270 w 271"/>
                <a:gd name="T47" fmla="*/ 51 h 276"/>
                <a:gd name="T48" fmla="*/ 267 w 271"/>
                <a:gd name="T49" fmla="*/ 48 h 276"/>
                <a:gd name="T50" fmla="*/ 221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9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70" y="51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4">
              <a:extLst>
                <a:ext uri="{FF2B5EF4-FFF2-40B4-BE49-F238E27FC236}">
                  <a16:creationId xmlns:a16="http://schemas.microsoft.com/office/drawing/2014/main" xmlns="" id="{C1792667-E5F8-40AD-A013-196CCC431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45">
              <a:extLst>
                <a:ext uri="{FF2B5EF4-FFF2-40B4-BE49-F238E27FC236}">
                  <a16:creationId xmlns:a16="http://schemas.microsoft.com/office/drawing/2014/main" xmlns="" id="{08CDB674-7584-4958-B5CF-55927571C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6">
              <a:extLst>
                <a:ext uri="{FF2B5EF4-FFF2-40B4-BE49-F238E27FC236}">
                  <a16:creationId xmlns:a16="http://schemas.microsoft.com/office/drawing/2014/main" xmlns="" id="{358DD14E-CC7B-46A6-9652-4896B3794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75" y="1254125"/>
              <a:ext cx="1169988" cy="1171575"/>
            </a:xfrm>
            <a:custGeom>
              <a:avLst/>
              <a:gdLst>
                <a:gd name="T0" fmla="*/ 55 w 276"/>
                <a:gd name="T1" fmla="*/ 261 h 276"/>
                <a:gd name="T2" fmla="*/ 15 w 276"/>
                <a:gd name="T3" fmla="*/ 221 h 276"/>
                <a:gd name="T4" fmla="*/ 221 w 276"/>
                <a:gd name="T5" fmla="*/ 14 h 276"/>
                <a:gd name="T6" fmla="*/ 262 w 276"/>
                <a:gd name="T7" fmla="*/ 55 h 276"/>
                <a:gd name="T8" fmla="*/ 55 w 276"/>
                <a:gd name="T9" fmla="*/ 261 h 276"/>
                <a:gd name="T10" fmla="*/ 221 w 276"/>
                <a:gd name="T11" fmla="*/ 0 h 276"/>
                <a:gd name="T12" fmla="*/ 217 w 276"/>
                <a:gd name="T13" fmla="*/ 2 h 276"/>
                <a:gd name="T14" fmla="*/ 2 w 276"/>
                <a:gd name="T15" fmla="*/ 217 h 276"/>
                <a:gd name="T16" fmla="*/ 2 w 276"/>
                <a:gd name="T17" fmla="*/ 225 h 276"/>
                <a:gd name="T18" fmla="*/ 41 w 276"/>
                <a:gd name="T19" fmla="*/ 264 h 276"/>
                <a:gd name="T20" fmla="*/ 51 w 276"/>
                <a:gd name="T21" fmla="*/ 274 h 276"/>
                <a:gd name="T22" fmla="*/ 55 w 276"/>
                <a:gd name="T23" fmla="*/ 276 h 276"/>
                <a:gd name="T24" fmla="*/ 55 w 276"/>
                <a:gd name="T25" fmla="*/ 276 h 276"/>
                <a:gd name="T26" fmla="*/ 56 w 276"/>
                <a:gd name="T27" fmla="*/ 276 h 276"/>
                <a:gd name="T28" fmla="*/ 60 w 276"/>
                <a:gd name="T29" fmla="*/ 274 h 276"/>
                <a:gd name="T30" fmla="*/ 60 w 276"/>
                <a:gd name="T31" fmla="*/ 274 h 276"/>
                <a:gd name="T32" fmla="*/ 70 w 276"/>
                <a:gd name="T33" fmla="*/ 264 h 276"/>
                <a:gd name="T34" fmla="*/ 106 w 276"/>
                <a:gd name="T35" fmla="*/ 228 h 276"/>
                <a:gd name="T36" fmla="*/ 275 w 276"/>
                <a:gd name="T37" fmla="*/ 59 h 276"/>
                <a:gd name="T38" fmla="*/ 276 w 276"/>
                <a:gd name="T39" fmla="*/ 55 h 276"/>
                <a:gd name="T40" fmla="*/ 275 w 276"/>
                <a:gd name="T41" fmla="*/ 51 h 276"/>
                <a:gd name="T42" fmla="*/ 272 w 276"/>
                <a:gd name="T43" fmla="*/ 48 h 276"/>
                <a:gd name="T44" fmla="*/ 226 w 276"/>
                <a:gd name="T45" fmla="*/ 2 h 276"/>
                <a:gd name="T46" fmla="*/ 221 w 276"/>
                <a:gd name="T4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6" h="276">
                  <a:moveTo>
                    <a:pt x="55" y="261"/>
                  </a:moveTo>
                  <a:cubicBezTo>
                    <a:pt x="15" y="221"/>
                    <a:pt x="15" y="221"/>
                    <a:pt x="15" y="221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62" y="55"/>
                    <a:pt x="262" y="55"/>
                    <a:pt x="262" y="55"/>
                  </a:cubicBezTo>
                  <a:cubicBezTo>
                    <a:pt x="55" y="261"/>
                    <a:pt x="55" y="261"/>
                    <a:pt x="55" y="261"/>
                  </a:cubicBezTo>
                  <a:moveTo>
                    <a:pt x="221" y="0"/>
                  </a:moveTo>
                  <a:cubicBezTo>
                    <a:pt x="220" y="0"/>
                    <a:pt x="218" y="0"/>
                    <a:pt x="217" y="2"/>
                  </a:cubicBezTo>
                  <a:cubicBezTo>
                    <a:pt x="2" y="217"/>
                    <a:pt x="2" y="217"/>
                    <a:pt x="2" y="217"/>
                  </a:cubicBezTo>
                  <a:cubicBezTo>
                    <a:pt x="0" y="219"/>
                    <a:pt x="0" y="223"/>
                    <a:pt x="2" y="22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51" y="274"/>
                    <a:pt x="51" y="274"/>
                    <a:pt x="51" y="274"/>
                  </a:cubicBezTo>
                  <a:cubicBezTo>
                    <a:pt x="52" y="275"/>
                    <a:pt x="54" y="276"/>
                    <a:pt x="55" y="276"/>
                  </a:cubicBezTo>
                  <a:cubicBezTo>
                    <a:pt x="55" y="276"/>
                    <a:pt x="55" y="276"/>
                    <a:pt x="55" y="276"/>
                  </a:cubicBezTo>
                  <a:cubicBezTo>
                    <a:pt x="55" y="276"/>
                    <a:pt x="55" y="276"/>
                    <a:pt x="56" y="276"/>
                  </a:cubicBezTo>
                  <a:cubicBezTo>
                    <a:pt x="57" y="276"/>
                    <a:pt x="59" y="275"/>
                    <a:pt x="60" y="274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106" y="228"/>
                    <a:pt x="106" y="228"/>
                    <a:pt x="106" y="228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6" y="58"/>
                    <a:pt x="276" y="56"/>
                    <a:pt x="276" y="55"/>
                  </a:cubicBezTo>
                  <a:cubicBezTo>
                    <a:pt x="276" y="53"/>
                    <a:pt x="276" y="52"/>
                    <a:pt x="275" y="5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0"/>
                    <a:pt x="223" y="0"/>
                    <a:pt x="22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47">
              <a:extLst>
                <a:ext uri="{FF2B5EF4-FFF2-40B4-BE49-F238E27FC236}">
                  <a16:creationId xmlns:a16="http://schemas.microsoft.com/office/drawing/2014/main" xmlns="" id="{A71BB37A-1AD2-4D0C-9FC5-E7DCC56D8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348">
              <a:extLst>
                <a:ext uri="{FF2B5EF4-FFF2-40B4-BE49-F238E27FC236}">
                  <a16:creationId xmlns:a16="http://schemas.microsoft.com/office/drawing/2014/main" xmlns="" id="{D06363B8-EFED-4BA4-BA1D-E99F72DD7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9">
              <a:extLst>
                <a:ext uri="{FF2B5EF4-FFF2-40B4-BE49-F238E27FC236}">
                  <a16:creationId xmlns:a16="http://schemas.microsoft.com/office/drawing/2014/main" xmlns="" id="{F97F6354-9B2C-46C7-94C9-6F22B7ED1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3050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0">
              <a:extLst>
                <a:ext uri="{FF2B5EF4-FFF2-40B4-BE49-F238E27FC236}">
                  <a16:creationId xmlns:a16="http://schemas.microsoft.com/office/drawing/2014/main" xmlns="" id="{9F018CBD-03E2-4BB8-A1E5-B5BD39588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1">
              <a:extLst>
                <a:ext uri="{FF2B5EF4-FFF2-40B4-BE49-F238E27FC236}">
                  <a16:creationId xmlns:a16="http://schemas.microsoft.com/office/drawing/2014/main" xmlns="" id="{8C7EBDE4-512A-49CE-854E-25640CB50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52">
              <a:extLst>
                <a:ext uri="{FF2B5EF4-FFF2-40B4-BE49-F238E27FC236}">
                  <a16:creationId xmlns:a16="http://schemas.microsoft.com/office/drawing/2014/main" xmlns="" id="{037B733D-ACC5-40B1-B6B3-693D500DD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6738" y="3201988"/>
              <a:ext cx="322263" cy="1341438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69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4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4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2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53">
              <a:extLst>
                <a:ext uri="{FF2B5EF4-FFF2-40B4-BE49-F238E27FC236}">
                  <a16:creationId xmlns:a16="http://schemas.microsoft.com/office/drawing/2014/main" xmlns="" id="{0595F734-6D37-4E60-9F0E-BF2CD42F7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354">
              <a:extLst>
                <a:ext uri="{FF2B5EF4-FFF2-40B4-BE49-F238E27FC236}">
                  <a16:creationId xmlns:a16="http://schemas.microsoft.com/office/drawing/2014/main" xmlns="" id="{49A737BD-9BE6-4665-8624-C293F1D34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55">
              <a:extLst>
                <a:ext uri="{FF2B5EF4-FFF2-40B4-BE49-F238E27FC236}">
                  <a16:creationId xmlns:a16="http://schemas.microsoft.com/office/drawing/2014/main" xmlns="" id="{39D5805A-9477-42E1-BC9E-EC782E5A3A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2013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356">
              <a:extLst>
                <a:ext uri="{FF2B5EF4-FFF2-40B4-BE49-F238E27FC236}">
                  <a16:creationId xmlns:a16="http://schemas.microsoft.com/office/drawing/2014/main" xmlns="" id="{3F32DED7-C7DB-4FD3-8282-FEBE32E83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357">
              <a:extLst>
                <a:ext uri="{FF2B5EF4-FFF2-40B4-BE49-F238E27FC236}">
                  <a16:creationId xmlns:a16="http://schemas.microsoft.com/office/drawing/2014/main" xmlns="" id="{2BD7F8ED-DAF3-4EBD-91EF-1BF916A36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58">
              <a:extLst>
                <a:ext uri="{FF2B5EF4-FFF2-40B4-BE49-F238E27FC236}">
                  <a16:creationId xmlns:a16="http://schemas.microsoft.com/office/drawing/2014/main" xmlns="" id="{5A8DC1C3-1758-4CA3-9CB5-DA67E6F83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570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359">
              <a:extLst>
                <a:ext uri="{FF2B5EF4-FFF2-40B4-BE49-F238E27FC236}">
                  <a16:creationId xmlns:a16="http://schemas.microsoft.com/office/drawing/2014/main" xmlns="" id="{281A6C13-1D9C-4C20-A5E1-AFE7BCE3A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360">
              <a:extLst>
                <a:ext uri="{FF2B5EF4-FFF2-40B4-BE49-F238E27FC236}">
                  <a16:creationId xmlns:a16="http://schemas.microsoft.com/office/drawing/2014/main" xmlns="" id="{D6067431-3682-48C7-8CE6-EAA0C15ED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1">
              <a:extLst>
                <a:ext uri="{FF2B5EF4-FFF2-40B4-BE49-F238E27FC236}">
                  <a16:creationId xmlns:a16="http://schemas.microsoft.com/office/drawing/2014/main" xmlns="" id="{0F14E565-4E9D-4B9A-8870-53B616325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7800" y="3201988"/>
              <a:ext cx="342900" cy="1341438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 w 81"/>
                <a:gd name="T19" fmla="*/ 0 h 316"/>
                <a:gd name="T20" fmla="*/ 6 w 81"/>
                <a:gd name="T21" fmla="*/ 0 h 316"/>
                <a:gd name="T22" fmla="*/ 2 w 81"/>
                <a:gd name="T23" fmla="*/ 2 h 316"/>
                <a:gd name="T24" fmla="*/ 0 w 81"/>
                <a:gd name="T25" fmla="*/ 6 h 316"/>
                <a:gd name="T26" fmla="*/ 0 w 81"/>
                <a:gd name="T27" fmla="*/ 310 h 316"/>
                <a:gd name="T28" fmla="*/ 2 w 81"/>
                <a:gd name="T29" fmla="*/ 314 h 316"/>
                <a:gd name="T30" fmla="*/ 6 w 81"/>
                <a:gd name="T31" fmla="*/ 316 h 316"/>
                <a:gd name="T32" fmla="*/ 6 w 81"/>
                <a:gd name="T33" fmla="*/ 316 h 316"/>
                <a:gd name="T34" fmla="*/ 75 w 81"/>
                <a:gd name="T35" fmla="*/ 316 h 316"/>
                <a:gd name="T36" fmla="*/ 80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304 h 316"/>
                <a:gd name="T54" fmla="*/ 81 w 81"/>
                <a:gd name="T55" fmla="*/ 6 h 316"/>
                <a:gd name="T56" fmla="*/ 80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7" y="316"/>
                    <a:pt x="78" y="316"/>
                    <a:pt x="80" y="314"/>
                  </a:cubicBezTo>
                  <a:cubicBezTo>
                    <a:pt x="81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04"/>
                    <a:pt x="81" y="304"/>
                    <a:pt x="81" y="304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1" y="3"/>
                    <a:pt x="80" y="2"/>
                  </a:cubicBezTo>
                  <a:cubicBezTo>
                    <a:pt x="78" y="1"/>
                    <a:pt x="77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362">
              <a:extLst>
                <a:ext uri="{FF2B5EF4-FFF2-40B4-BE49-F238E27FC236}">
                  <a16:creationId xmlns:a16="http://schemas.microsoft.com/office/drawing/2014/main" xmlns="" id="{CBF4AA88-733A-4A0B-AE8B-FE5C69E02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363">
              <a:extLst>
                <a:ext uri="{FF2B5EF4-FFF2-40B4-BE49-F238E27FC236}">
                  <a16:creationId xmlns:a16="http://schemas.microsoft.com/office/drawing/2014/main" xmlns="" id="{6DDA0420-061F-4A8A-AFE7-239A537564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64">
              <a:extLst>
                <a:ext uri="{FF2B5EF4-FFF2-40B4-BE49-F238E27FC236}">
                  <a16:creationId xmlns:a16="http://schemas.microsoft.com/office/drawing/2014/main" xmlns="" id="{2AB8AF15-348E-4EE7-A2C8-470E7B32B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3201988"/>
              <a:ext cx="233363" cy="1341438"/>
            </a:xfrm>
            <a:custGeom>
              <a:avLst/>
              <a:gdLst>
                <a:gd name="T0" fmla="*/ 12 w 55"/>
                <a:gd name="T1" fmla="*/ 304 h 316"/>
                <a:gd name="T2" fmla="*/ 12 w 55"/>
                <a:gd name="T3" fmla="*/ 12 h 316"/>
                <a:gd name="T4" fmla="*/ 49 w 55"/>
                <a:gd name="T5" fmla="*/ 12 h 316"/>
                <a:gd name="T6" fmla="*/ 49 w 55"/>
                <a:gd name="T7" fmla="*/ 304 h 316"/>
                <a:gd name="T8" fmla="*/ 12 w 55"/>
                <a:gd name="T9" fmla="*/ 304 h 316"/>
                <a:gd name="T10" fmla="*/ 55 w 55"/>
                <a:gd name="T11" fmla="*/ 0 h 316"/>
                <a:gd name="T12" fmla="*/ 6 w 55"/>
                <a:gd name="T13" fmla="*/ 0 h 316"/>
                <a:gd name="T14" fmla="*/ 2 w 55"/>
                <a:gd name="T15" fmla="*/ 2 h 316"/>
                <a:gd name="T16" fmla="*/ 0 w 55"/>
                <a:gd name="T17" fmla="*/ 6 h 316"/>
                <a:gd name="T18" fmla="*/ 0 w 55"/>
                <a:gd name="T19" fmla="*/ 304 h 316"/>
                <a:gd name="T20" fmla="*/ 0 w 55"/>
                <a:gd name="T21" fmla="*/ 310 h 316"/>
                <a:gd name="T22" fmla="*/ 2 w 55"/>
                <a:gd name="T23" fmla="*/ 314 h 316"/>
                <a:gd name="T24" fmla="*/ 6 w 55"/>
                <a:gd name="T25" fmla="*/ 316 h 316"/>
                <a:gd name="T26" fmla="*/ 55 w 55"/>
                <a:gd name="T27" fmla="*/ 316 h 316"/>
                <a:gd name="T28" fmla="*/ 55 w 55"/>
                <a:gd name="T29" fmla="*/ 316 h 316"/>
                <a:gd name="T30" fmla="*/ 50 w 55"/>
                <a:gd name="T31" fmla="*/ 314 h 316"/>
                <a:gd name="T32" fmla="*/ 49 w 55"/>
                <a:gd name="T33" fmla="*/ 310 h 316"/>
                <a:gd name="T34" fmla="*/ 49 w 55"/>
                <a:gd name="T35" fmla="*/ 6 h 316"/>
                <a:gd name="T36" fmla="*/ 50 w 55"/>
                <a:gd name="T37" fmla="*/ 2 h 316"/>
                <a:gd name="T38" fmla="*/ 55 w 5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5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3" y="316"/>
                    <a:pt x="51" y="316"/>
                    <a:pt x="50" y="314"/>
                  </a:cubicBezTo>
                  <a:cubicBezTo>
                    <a:pt x="49" y="313"/>
                    <a:pt x="49" y="312"/>
                    <a:pt x="49" y="31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3"/>
                    <a:pt x="50" y="2"/>
                  </a:cubicBezTo>
                  <a:cubicBezTo>
                    <a:pt x="51" y="1"/>
                    <a:pt x="53" y="0"/>
                    <a:pt x="5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365">
              <a:extLst>
                <a:ext uri="{FF2B5EF4-FFF2-40B4-BE49-F238E27FC236}">
                  <a16:creationId xmlns:a16="http://schemas.microsoft.com/office/drawing/2014/main" xmlns="" id="{F96284F1-0A91-4EFE-A51D-4E5B49E8C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366">
              <a:extLst>
                <a:ext uri="{FF2B5EF4-FFF2-40B4-BE49-F238E27FC236}">
                  <a16:creationId xmlns:a16="http://schemas.microsoft.com/office/drawing/2014/main" xmlns="" id="{CC828555-10EF-445C-9915-D29DFD50A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67">
              <a:extLst>
                <a:ext uri="{FF2B5EF4-FFF2-40B4-BE49-F238E27FC236}">
                  <a16:creationId xmlns:a16="http://schemas.microsoft.com/office/drawing/2014/main" xmlns="" id="{F0A5C396-85CE-4BF1-9D48-5CFE24BA68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03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368">
              <a:extLst>
                <a:ext uri="{FF2B5EF4-FFF2-40B4-BE49-F238E27FC236}">
                  <a16:creationId xmlns:a16="http://schemas.microsoft.com/office/drawing/2014/main" xmlns="" id="{8BC00777-A9B7-4B6D-AE94-B821053F9B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369">
              <a:extLst>
                <a:ext uri="{FF2B5EF4-FFF2-40B4-BE49-F238E27FC236}">
                  <a16:creationId xmlns:a16="http://schemas.microsoft.com/office/drawing/2014/main" xmlns="" id="{9543C868-C0FE-4280-90EB-651EE40A5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70">
              <a:extLst>
                <a:ext uri="{FF2B5EF4-FFF2-40B4-BE49-F238E27FC236}">
                  <a16:creationId xmlns:a16="http://schemas.microsoft.com/office/drawing/2014/main" xmlns="" id="{BE11E8F0-F4AB-44B1-A07C-BA94AA81B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371">
              <a:extLst>
                <a:ext uri="{FF2B5EF4-FFF2-40B4-BE49-F238E27FC236}">
                  <a16:creationId xmlns:a16="http://schemas.microsoft.com/office/drawing/2014/main" xmlns="" id="{B319BD16-B7BD-499F-9A0C-152570DEDE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372">
              <a:extLst>
                <a:ext uri="{FF2B5EF4-FFF2-40B4-BE49-F238E27FC236}">
                  <a16:creationId xmlns:a16="http://schemas.microsoft.com/office/drawing/2014/main" xmlns="" id="{A80EA746-2A05-4E4D-9553-689E50120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73">
              <a:extLst>
                <a:ext uri="{FF2B5EF4-FFF2-40B4-BE49-F238E27FC236}">
                  <a16:creationId xmlns:a16="http://schemas.microsoft.com/office/drawing/2014/main" xmlns="" id="{DF5FBC98-B26A-4AA2-9503-7EED9AB77C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2 w 75"/>
                <a:gd name="T15" fmla="*/ 2 h 316"/>
                <a:gd name="T16" fmla="*/ 0 w 75"/>
                <a:gd name="T17" fmla="*/ 6 h 316"/>
                <a:gd name="T18" fmla="*/ 0 w 75"/>
                <a:gd name="T19" fmla="*/ 308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75 w 75"/>
                <a:gd name="T27" fmla="*/ 316 h 316"/>
                <a:gd name="T28" fmla="*/ 75 w 75"/>
                <a:gd name="T29" fmla="*/ 316 h 316"/>
                <a:gd name="T30" fmla="*/ 71 w 75"/>
                <a:gd name="T31" fmla="*/ 315 h 316"/>
                <a:gd name="T32" fmla="*/ 69 w 75"/>
                <a:gd name="T33" fmla="*/ 310 h 316"/>
                <a:gd name="T34" fmla="*/ 69 w 75"/>
                <a:gd name="T35" fmla="*/ 6 h 316"/>
                <a:gd name="T36" fmla="*/ 71 w 75"/>
                <a:gd name="T37" fmla="*/ 2 h 316"/>
                <a:gd name="T38" fmla="*/ 75 w 7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2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374">
              <a:extLst>
                <a:ext uri="{FF2B5EF4-FFF2-40B4-BE49-F238E27FC236}">
                  <a16:creationId xmlns:a16="http://schemas.microsoft.com/office/drawing/2014/main" xmlns="" id="{EC310002-D381-4CFE-B728-B95B51AE5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375">
              <a:extLst>
                <a:ext uri="{FF2B5EF4-FFF2-40B4-BE49-F238E27FC236}">
                  <a16:creationId xmlns:a16="http://schemas.microsoft.com/office/drawing/2014/main" xmlns="" id="{D09A0DA3-6169-4518-8695-F83CD09BE9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6">
              <a:extLst>
                <a:ext uri="{FF2B5EF4-FFF2-40B4-BE49-F238E27FC236}">
                  <a16:creationId xmlns:a16="http://schemas.microsoft.com/office/drawing/2014/main" xmlns="" id="{127D2695-504A-4684-9408-3C76053124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1068388"/>
              <a:ext cx="198438" cy="1339850"/>
            </a:xfrm>
            <a:custGeom>
              <a:avLst/>
              <a:gdLst>
                <a:gd name="T0" fmla="*/ 47 w 47"/>
                <a:gd name="T1" fmla="*/ 310 h 316"/>
                <a:gd name="T2" fmla="*/ 47 w 47"/>
                <a:gd name="T3" fmla="*/ 310 h 316"/>
                <a:gd name="T4" fmla="*/ 47 w 47"/>
                <a:gd name="T5" fmla="*/ 310 h 316"/>
                <a:gd name="T6" fmla="*/ 12 w 47"/>
                <a:gd name="T7" fmla="*/ 304 h 316"/>
                <a:gd name="T8" fmla="*/ 12 w 47"/>
                <a:gd name="T9" fmla="*/ 12 h 316"/>
                <a:gd name="T10" fmla="*/ 35 w 47"/>
                <a:gd name="T11" fmla="*/ 12 h 316"/>
                <a:gd name="T12" fmla="*/ 35 w 47"/>
                <a:gd name="T13" fmla="*/ 304 h 316"/>
                <a:gd name="T14" fmla="*/ 12 w 47"/>
                <a:gd name="T15" fmla="*/ 304 h 316"/>
                <a:gd name="T16" fmla="*/ 41 w 47"/>
                <a:gd name="T17" fmla="*/ 0 h 316"/>
                <a:gd name="T18" fmla="*/ 6 w 47"/>
                <a:gd name="T19" fmla="*/ 0 h 316"/>
                <a:gd name="T20" fmla="*/ 2 w 47"/>
                <a:gd name="T21" fmla="*/ 2 h 316"/>
                <a:gd name="T22" fmla="*/ 0 w 47"/>
                <a:gd name="T23" fmla="*/ 6 h 316"/>
                <a:gd name="T24" fmla="*/ 0 w 47"/>
                <a:gd name="T25" fmla="*/ 234 h 316"/>
                <a:gd name="T26" fmla="*/ 6 w 47"/>
                <a:gd name="T27" fmla="*/ 234 h 316"/>
                <a:gd name="T28" fmla="*/ 10 w 47"/>
                <a:gd name="T29" fmla="*/ 235 h 316"/>
                <a:gd name="T30" fmla="*/ 12 w 47"/>
                <a:gd name="T31" fmla="*/ 240 h 316"/>
                <a:gd name="T32" fmla="*/ 12 w 47"/>
                <a:gd name="T33" fmla="*/ 309 h 316"/>
                <a:gd name="T34" fmla="*/ 10 w 47"/>
                <a:gd name="T35" fmla="*/ 313 h 316"/>
                <a:gd name="T36" fmla="*/ 6 w 47"/>
                <a:gd name="T37" fmla="*/ 315 h 316"/>
                <a:gd name="T38" fmla="*/ 2 w 47"/>
                <a:gd name="T39" fmla="*/ 315 h 316"/>
                <a:gd name="T40" fmla="*/ 6 w 47"/>
                <a:gd name="T41" fmla="*/ 316 h 316"/>
                <a:gd name="T42" fmla="*/ 41 w 47"/>
                <a:gd name="T43" fmla="*/ 316 h 316"/>
                <a:gd name="T44" fmla="*/ 45 w 47"/>
                <a:gd name="T45" fmla="*/ 315 h 316"/>
                <a:gd name="T46" fmla="*/ 47 w 47"/>
                <a:gd name="T47" fmla="*/ 310 h 316"/>
                <a:gd name="T48" fmla="*/ 41 w 47"/>
                <a:gd name="T49" fmla="*/ 310 h 316"/>
                <a:gd name="T50" fmla="*/ 41 w 47"/>
                <a:gd name="T51" fmla="*/ 304 h 316"/>
                <a:gd name="T52" fmla="*/ 41 w 47"/>
                <a:gd name="T53" fmla="*/ 310 h 316"/>
                <a:gd name="T54" fmla="*/ 47 w 47"/>
                <a:gd name="T55" fmla="*/ 310 h 316"/>
                <a:gd name="T56" fmla="*/ 47 w 47"/>
                <a:gd name="T57" fmla="*/ 310 h 316"/>
                <a:gd name="T58" fmla="*/ 47 w 47"/>
                <a:gd name="T59" fmla="*/ 310 h 316"/>
                <a:gd name="T60" fmla="*/ 47 w 47"/>
                <a:gd name="T61" fmla="*/ 308 h 316"/>
                <a:gd name="T62" fmla="*/ 47 w 47"/>
                <a:gd name="T63" fmla="*/ 6 h 316"/>
                <a:gd name="T64" fmla="*/ 45 w 47"/>
                <a:gd name="T65" fmla="*/ 2 h 316"/>
                <a:gd name="T66" fmla="*/ 41 w 47"/>
                <a:gd name="T6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316">
                  <a:moveTo>
                    <a:pt x="47" y="310"/>
                  </a:move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304"/>
                    <a:pt x="35" y="304"/>
                    <a:pt x="35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4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7" y="234"/>
                    <a:pt x="9" y="234"/>
                    <a:pt x="10" y="235"/>
                  </a:cubicBezTo>
                  <a:cubicBezTo>
                    <a:pt x="11" y="237"/>
                    <a:pt x="12" y="238"/>
                    <a:pt x="12" y="240"/>
                  </a:cubicBezTo>
                  <a:cubicBezTo>
                    <a:pt x="12" y="309"/>
                    <a:pt x="12" y="309"/>
                    <a:pt x="12" y="309"/>
                  </a:cubicBezTo>
                  <a:cubicBezTo>
                    <a:pt x="12" y="310"/>
                    <a:pt x="11" y="312"/>
                    <a:pt x="10" y="313"/>
                  </a:cubicBezTo>
                  <a:cubicBezTo>
                    <a:pt x="9" y="314"/>
                    <a:pt x="7" y="315"/>
                    <a:pt x="6" y="315"/>
                  </a:cubicBezTo>
                  <a:cubicBezTo>
                    <a:pt x="2" y="315"/>
                    <a:pt x="2" y="315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41" y="316"/>
                    <a:pt x="41" y="316"/>
                    <a:pt x="41" y="316"/>
                  </a:cubicBezTo>
                  <a:cubicBezTo>
                    <a:pt x="42" y="316"/>
                    <a:pt x="44" y="316"/>
                    <a:pt x="45" y="315"/>
                  </a:cubicBezTo>
                  <a:cubicBezTo>
                    <a:pt x="46" y="314"/>
                    <a:pt x="47" y="312"/>
                    <a:pt x="47" y="310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6" y="3"/>
                    <a:pt x="45" y="2"/>
                  </a:cubicBezTo>
                  <a:cubicBezTo>
                    <a:pt x="44" y="1"/>
                    <a:pt x="42" y="0"/>
                    <a:pt x="4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77">
              <a:extLst>
                <a:ext uri="{FF2B5EF4-FFF2-40B4-BE49-F238E27FC236}">
                  <a16:creationId xmlns:a16="http://schemas.microsoft.com/office/drawing/2014/main" xmlns="" id="{B2C9E8E9-E0EE-4279-BCF3-9CC8E2122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8">
              <a:extLst>
                <a:ext uri="{FF2B5EF4-FFF2-40B4-BE49-F238E27FC236}">
                  <a16:creationId xmlns:a16="http://schemas.microsoft.com/office/drawing/2014/main" xmlns="" id="{6545E4A4-296D-4452-B51E-F17261FCB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79">
              <a:extLst>
                <a:ext uri="{FF2B5EF4-FFF2-40B4-BE49-F238E27FC236}">
                  <a16:creationId xmlns:a16="http://schemas.microsoft.com/office/drawing/2014/main" xmlns="" id="{60C9066C-480E-4B0F-B41C-4845F5F1EA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3800" y="1912938"/>
              <a:ext cx="1338263" cy="152400"/>
            </a:xfrm>
            <a:custGeom>
              <a:avLst/>
              <a:gdLst>
                <a:gd name="T0" fmla="*/ 31 w 316"/>
                <a:gd name="T1" fmla="*/ 35 h 36"/>
                <a:gd name="T2" fmla="*/ 24 w 316"/>
                <a:gd name="T3" fmla="*/ 35 h 36"/>
                <a:gd name="T4" fmla="*/ 28 w 316"/>
                <a:gd name="T5" fmla="*/ 36 h 36"/>
                <a:gd name="T6" fmla="*/ 31 w 316"/>
                <a:gd name="T7" fmla="*/ 35 h 36"/>
                <a:gd name="T8" fmla="*/ 310 w 316"/>
                <a:gd name="T9" fmla="*/ 0 h 36"/>
                <a:gd name="T10" fmla="*/ 6 w 316"/>
                <a:gd name="T11" fmla="*/ 0 h 36"/>
                <a:gd name="T12" fmla="*/ 2 w 316"/>
                <a:gd name="T13" fmla="*/ 2 h 36"/>
                <a:gd name="T14" fmla="*/ 0 w 316"/>
                <a:gd name="T15" fmla="*/ 6 h 36"/>
                <a:gd name="T16" fmla="*/ 0 w 316"/>
                <a:gd name="T17" fmla="*/ 35 h 36"/>
                <a:gd name="T18" fmla="*/ 12 w 316"/>
                <a:gd name="T19" fmla="*/ 35 h 36"/>
                <a:gd name="T20" fmla="*/ 12 w 316"/>
                <a:gd name="T21" fmla="*/ 12 h 36"/>
                <a:gd name="T22" fmla="*/ 304 w 316"/>
                <a:gd name="T23" fmla="*/ 12 h 36"/>
                <a:gd name="T24" fmla="*/ 304 w 316"/>
                <a:gd name="T25" fmla="*/ 35 h 36"/>
                <a:gd name="T26" fmla="*/ 316 w 316"/>
                <a:gd name="T27" fmla="*/ 35 h 36"/>
                <a:gd name="T28" fmla="*/ 316 w 316"/>
                <a:gd name="T29" fmla="*/ 6 h 36"/>
                <a:gd name="T30" fmla="*/ 314 w 316"/>
                <a:gd name="T31" fmla="*/ 2 h 36"/>
                <a:gd name="T32" fmla="*/ 310 w 316"/>
                <a:gd name="T3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" h="36">
                  <a:moveTo>
                    <a:pt x="31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5" y="35"/>
                    <a:pt x="27" y="35"/>
                    <a:pt x="28" y="36"/>
                  </a:cubicBezTo>
                  <a:cubicBezTo>
                    <a:pt x="29" y="35"/>
                    <a:pt x="30" y="35"/>
                    <a:pt x="31" y="35"/>
                  </a:cubicBezTo>
                  <a:moveTo>
                    <a:pt x="31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35"/>
                    <a:pt x="304" y="35"/>
                    <a:pt x="304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2"/>
                  </a:cubicBezTo>
                  <a:cubicBezTo>
                    <a:pt x="313" y="1"/>
                    <a:pt x="312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380">
              <a:extLst>
                <a:ext uri="{FF2B5EF4-FFF2-40B4-BE49-F238E27FC236}">
                  <a16:creationId xmlns:a16="http://schemas.microsoft.com/office/drawing/2014/main" xmlns="" id="{389464DC-A167-4BD3-947B-90A03942C2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381">
              <a:extLst>
                <a:ext uri="{FF2B5EF4-FFF2-40B4-BE49-F238E27FC236}">
                  <a16:creationId xmlns:a16="http://schemas.microsoft.com/office/drawing/2014/main" xmlns="" id="{D2B88CD6-ED9B-4B78-A4A5-20C110090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82">
              <a:extLst>
                <a:ext uri="{FF2B5EF4-FFF2-40B4-BE49-F238E27FC236}">
                  <a16:creationId xmlns:a16="http://schemas.microsoft.com/office/drawing/2014/main" xmlns="" id="{7F57CD03-A24C-4B55-AD43-B616D3FEBF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863" y="2060575"/>
              <a:ext cx="1330325" cy="344488"/>
            </a:xfrm>
            <a:custGeom>
              <a:avLst/>
              <a:gdLst>
                <a:gd name="T0" fmla="*/ 9 w 314"/>
                <a:gd name="T1" fmla="*/ 69 h 81"/>
                <a:gd name="T2" fmla="*/ 9 w 314"/>
                <a:gd name="T3" fmla="*/ 12 h 81"/>
                <a:gd name="T4" fmla="*/ 302 w 314"/>
                <a:gd name="T5" fmla="*/ 12 h 81"/>
                <a:gd name="T6" fmla="*/ 302 w 314"/>
                <a:gd name="T7" fmla="*/ 69 h 81"/>
                <a:gd name="T8" fmla="*/ 9 w 314"/>
                <a:gd name="T9" fmla="*/ 69 h 81"/>
                <a:gd name="T10" fmla="*/ 308 w 314"/>
                <a:gd name="T11" fmla="*/ 0 h 81"/>
                <a:gd name="T12" fmla="*/ 302 w 314"/>
                <a:gd name="T13" fmla="*/ 0 h 81"/>
                <a:gd name="T14" fmla="*/ 288 w 314"/>
                <a:gd name="T15" fmla="*/ 0 h 81"/>
                <a:gd name="T16" fmla="*/ 276 w 314"/>
                <a:gd name="T17" fmla="*/ 0 h 81"/>
                <a:gd name="T18" fmla="*/ 3 w 314"/>
                <a:gd name="T19" fmla="*/ 0 h 81"/>
                <a:gd name="T20" fmla="*/ 3 w 314"/>
                <a:gd name="T21" fmla="*/ 0 h 81"/>
                <a:gd name="T22" fmla="*/ 0 w 314"/>
                <a:gd name="T23" fmla="*/ 1 h 81"/>
                <a:gd name="T24" fmla="*/ 0 w 314"/>
                <a:gd name="T25" fmla="*/ 1 h 81"/>
                <a:gd name="T26" fmla="*/ 2 w 314"/>
                <a:gd name="T27" fmla="*/ 6 h 81"/>
                <a:gd name="T28" fmla="*/ 2 w 314"/>
                <a:gd name="T29" fmla="*/ 75 h 81"/>
                <a:gd name="T30" fmla="*/ 0 w 314"/>
                <a:gd name="T31" fmla="*/ 79 h 81"/>
                <a:gd name="T32" fmla="*/ 0 w 314"/>
                <a:gd name="T33" fmla="*/ 80 h 81"/>
                <a:gd name="T34" fmla="*/ 3 w 314"/>
                <a:gd name="T35" fmla="*/ 81 h 81"/>
                <a:gd name="T36" fmla="*/ 3 w 314"/>
                <a:gd name="T37" fmla="*/ 81 h 81"/>
                <a:gd name="T38" fmla="*/ 304 w 314"/>
                <a:gd name="T39" fmla="*/ 81 h 81"/>
                <a:gd name="T40" fmla="*/ 308 w 314"/>
                <a:gd name="T41" fmla="*/ 81 h 81"/>
                <a:gd name="T42" fmla="*/ 312 w 314"/>
                <a:gd name="T43" fmla="*/ 79 h 81"/>
                <a:gd name="T44" fmla="*/ 314 w 314"/>
                <a:gd name="T45" fmla="*/ 75 h 81"/>
                <a:gd name="T46" fmla="*/ 314 w 314"/>
                <a:gd name="T47" fmla="*/ 6 h 81"/>
                <a:gd name="T48" fmla="*/ 312 w 314"/>
                <a:gd name="T49" fmla="*/ 1 h 81"/>
                <a:gd name="T50" fmla="*/ 308 w 314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81">
                  <a:moveTo>
                    <a:pt x="9" y="69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69"/>
                    <a:pt x="302" y="69"/>
                    <a:pt x="302" y="69"/>
                  </a:cubicBezTo>
                  <a:cubicBezTo>
                    <a:pt x="9" y="69"/>
                    <a:pt x="9" y="69"/>
                    <a:pt x="9" y="69"/>
                  </a:cubicBezTo>
                  <a:moveTo>
                    <a:pt x="308" y="0"/>
                  </a:moveTo>
                  <a:cubicBezTo>
                    <a:pt x="302" y="0"/>
                    <a:pt x="302" y="0"/>
                    <a:pt x="302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4"/>
                    <a:pt x="2" y="6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6"/>
                    <a:pt x="1" y="78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1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04" y="81"/>
                    <a:pt x="304" y="81"/>
                    <a:pt x="304" y="81"/>
                  </a:cubicBezTo>
                  <a:cubicBezTo>
                    <a:pt x="308" y="81"/>
                    <a:pt x="308" y="81"/>
                    <a:pt x="308" y="81"/>
                  </a:cubicBezTo>
                  <a:cubicBezTo>
                    <a:pt x="309" y="81"/>
                    <a:pt x="311" y="80"/>
                    <a:pt x="312" y="79"/>
                  </a:cubicBezTo>
                  <a:cubicBezTo>
                    <a:pt x="313" y="78"/>
                    <a:pt x="314" y="76"/>
                    <a:pt x="314" y="75"/>
                  </a:cubicBezTo>
                  <a:cubicBezTo>
                    <a:pt x="314" y="6"/>
                    <a:pt x="314" y="6"/>
                    <a:pt x="314" y="6"/>
                  </a:cubicBezTo>
                  <a:cubicBezTo>
                    <a:pt x="314" y="4"/>
                    <a:pt x="313" y="3"/>
                    <a:pt x="312" y="1"/>
                  </a:cubicBezTo>
                  <a:cubicBezTo>
                    <a:pt x="311" y="0"/>
                    <a:pt x="309" y="0"/>
                    <a:pt x="30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383">
              <a:extLst>
                <a:ext uri="{FF2B5EF4-FFF2-40B4-BE49-F238E27FC236}">
                  <a16:creationId xmlns:a16="http://schemas.microsoft.com/office/drawing/2014/main" xmlns="" id="{3A150630-004D-43AF-918A-A0B7BB100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384">
              <a:extLst>
                <a:ext uri="{FF2B5EF4-FFF2-40B4-BE49-F238E27FC236}">
                  <a16:creationId xmlns:a16="http://schemas.microsoft.com/office/drawing/2014/main" xmlns="" id="{FE008AD7-B78D-4218-A760-08F56EB24F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85">
              <a:extLst>
                <a:ext uri="{FF2B5EF4-FFF2-40B4-BE49-F238E27FC236}">
                  <a16:creationId xmlns:a16="http://schemas.microsoft.com/office/drawing/2014/main" xmlns="" id="{E1F01DB3-0B4E-44B6-900C-99D7654FF6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2060575"/>
              <a:ext cx="1339850" cy="344488"/>
            </a:xfrm>
            <a:custGeom>
              <a:avLst/>
              <a:gdLst>
                <a:gd name="T0" fmla="*/ 12 w 316"/>
                <a:gd name="T1" fmla="*/ 69 h 81"/>
                <a:gd name="T2" fmla="*/ 12 w 316"/>
                <a:gd name="T3" fmla="*/ 12 h 81"/>
                <a:gd name="T4" fmla="*/ 304 w 316"/>
                <a:gd name="T5" fmla="*/ 12 h 81"/>
                <a:gd name="T6" fmla="*/ 304 w 316"/>
                <a:gd name="T7" fmla="*/ 69 h 81"/>
                <a:gd name="T8" fmla="*/ 12 w 316"/>
                <a:gd name="T9" fmla="*/ 69 h 81"/>
                <a:gd name="T10" fmla="*/ 310 w 316"/>
                <a:gd name="T11" fmla="*/ 0 h 81"/>
                <a:gd name="T12" fmla="*/ 298 w 316"/>
                <a:gd name="T13" fmla="*/ 0 h 81"/>
                <a:gd name="T14" fmla="*/ 286 w 316"/>
                <a:gd name="T15" fmla="*/ 0 h 81"/>
                <a:gd name="T16" fmla="*/ 12 w 316"/>
                <a:gd name="T17" fmla="*/ 0 h 81"/>
                <a:gd name="T18" fmla="*/ 6 w 316"/>
                <a:gd name="T19" fmla="*/ 0 h 81"/>
                <a:gd name="T20" fmla="*/ 1 w 316"/>
                <a:gd name="T21" fmla="*/ 1 h 81"/>
                <a:gd name="T22" fmla="*/ 0 w 316"/>
                <a:gd name="T23" fmla="*/ 6 h 81"/>
                <a:gd name="T24" fmla="*/ 0 w 316"/>
                <a:gd name="T25" fmla="*/ 75 h 81"/>
                <a:gd name="T26" fmla="*/ 1 w 316"/>
                <a:gd name="T27" fmla="*/ 79 h 81"/>
                <a:gd name="T28" fmla="*/ 6 w 316"/>
                <a:gd name="T29" fmla="*/ 81 h 81"/>
                <a:gd name="T30" fmla="*/ 6 w 316"/>
                <a:gd name="T31" fmla="*/ 81 h 81"/>
                <a:gd name="T32" fmla="*/ 12 w 316"/>
                <a:gd name="T33" fmla="*/ 81 h 81"/>
                <a:gd name="T34" fmla="*/ 310 w 316"/>
                <a:gd name="T35" fmla="*/ 81 h 81"/>
                <a:gd name="T36" fmla="*/ 314 w 316"/>
                <a:gd name="T37" fmla="*/ 80 h 81"/>
                <a:gd name="T38" fmla="*/ 314 w 316"/>
                <a:gd name="T39" fmla="*/ 79 h 81"/>
                <a:gd name="T40" fmla="*/ 316 w 316"/>
                <a:gd name="T41" fmla="*/ 75 h 81"/>
                <a:gd name="T42" fmla="*/ 316 w 316"/>
                <a:gd name="T43" fmla="*/ 6 h 81"/>
                <a:gd name="T44" fmla="*/ 314 w 316"/>
                <a:gd name="T45" fmla="*/ 1 h 81"/>
                <a:gd name="T46" fmla="*/ 314 w 316"/>
                <a:gd name="T47" fmla="*/ 1 h 81"/>
                <a:gd name="T48" fmla="*/ 310 w 316"/>
                <a:gd name="T49" fmla="*/ 0 h 81"/>
                <a:gd name="T50" fmla="*/ 310 w 316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6" h="81">
                  <a:moveTo>
                    <a:pt x="12" y="6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69"/>
                    <a:pt x="304" y="69"/>
                    <a:pt x="304" y="69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310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8"/>
                    <a:pt x="1" y="79"/>
                  </a:cubicBezTo>
                  <a:cubicBezTo>
                    <a:pt x="3" y="80"/>
                    <a:pt x="4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310" y="81"/>
                    <a:pt x="310" y="81"/>
                    <a:pt x="310" y="81"/>
                  </a:cubicBezTo>
                  <a:cubicBezTo>
                    <a:pt x="311" y="81"/>
                    <a:pt x="313" y="80"/>
                    <a:pt x="314" y="80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5" y="78"/>
                    <a:pt x="316" y="76"/>
                    <a:pt x="316" y="7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1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13" y="0"/>
                    <a:pt x="311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386">
              <a:extLst>
                <a:ext uri="{FF2B5EF4-FFF2-40B4-BE49-F238E27FC236}">
                  <a16:creationId xmlns:a16="http://schemas.microsoft.com/office/drawing/2014/main" xmlns="" id="{0572D4E9-7F0A-4E4E-B589-85292E90F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387">
              <a:extLst>
                <a:ext uri="{FF2B5EF4-FFF2-40B4-BE49-F238E27FC236}">
                  <a16:creationId xmlns:a16="http://schemas.microsoft.com/office/drawing/2014/main" xmlns="" id="{83784651-69D1-467D-8047-5E54BEBB3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88">
              <a:extLst>
                <a:ext uri="{FF2B5EF4-FFF2-40B4-BE49-F238E27FC236}">
                  <a16:creationId xmlns:a16="http://schemas.microsoft.com/office/drawing/2014/main" xmlns="" id="{033C3718-7C42-441F-A02E-9F71239449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5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389">
              <a:extLst>
                <a:ext uri="{FF2B5EF4-FFF2-40B4-BE49-F238E27FC236}">
                  <a16:creationId xmlns:a16="http://schemas.microsoft.com/office/drawing/2014/main" xmlns="" id="{ADAD9F4C-6ACA-4553-8ABB-683FD547C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390">
              <a:extLst>
                <a:ext uri="{FF2B5EF4-FFF2-40B4-BE49-F238E27FC236}">
                  <a16:creationId xmlns:a16="http://schemas.microsoft.com/office/drawing/2014/main" xmlns="" id="{BC7FE2C0-F0DA-44D0-8600-9E97E11B7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91">
              <a:extLst>
                <a:ext uri="{FF2B5EF4-FFF2-40B4-BE49-F238E27FC236}">
                  <a16:creationId xmlns:a16="http://schemas.microsoft.com/office/drawing/2014/main" xmlns="" id="{16BD138D-6B5D-4204-9D8F-CE7959A080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1068388"/>
              <a:ext cx="322263" cy="1339850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70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5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5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5"/>
                  </a:cubicBezTo>
                  <a:cubicBezTo>
                    <a:pt x="70" y="314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5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392">
              <a:extLst>
                <a:ext uri="{FF2B5EF4-FFF2-40B4-BE49-F238E27FC236}">
                  <a16:creationId xmlns:a16="http://schemas.microsoft.com/office/drawing/2014/main" xmlns="" id="{1FF41158-14F2-484D-870F-741BA8390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393">
              <a:extLst>
                <a:ext uri="{FF2B5EF4-FFF2-40B4-BE49-F238E27FC236}">
                  <a16:creationId xmlns:a16="http://schemas.microsoft.com/office/drawing/2014/main" xmlns="" id="{9AE2F3D9-DA64-4B17-B087-24447D1AB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94">
              <a:extLst>
                <a:ext uri="{FF2B5EF4-FFF2-40B4-BE49-F238E27FC236}">
                  <a16:creationId xmlns:a16="http://schemas.microsoft.com/office/drawing/2014/main" xmlns="" id="{B1D0BB5D-8E0D-4E4F-8A93-F545D8CC4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1068388"/>
              <a:ext cx="342900" cy="1339850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9 w 81"/>
                <a:gd name="T19" fmla="*/ 0 h 316"/>
                <a:gd name="T20" fmla="*/ 6 w 81"/>
                <a:gd name="T21" fmla="*/ 0 h 316"/>
                <a:gd name="T22" fmla="*/ 6 w 81"/>
                <a:gd name="T23" fmla="*/ 0 h 316"/>
                <a:gd name="T24" fmla="*/ 1 w 81"/>
                <a:gd name="T25" fmla="*/ 2 h 316"/>
                <a:gd name="T26" fmla="*/ 0 w 81"/>
                <a:gd name="T27" fmla="*/ 6 h 316"/>
                <a:gd name="T28" fmla="*/ 0 w 81"/>
                <a:gd name="T29" fmla="*/ 310 h 316"/>
                <a:gd name="T30" fmla="*/ 1 w 81"/>
                <a:gd name="T31" fmla="*/ 315 h 316"/>
                <a:gd name="T32" fmla="*/ 6 w 81"/>
                <a:gd name="T33" fmla="*/ 316 h 316"/>
                <a:gd name="T34" fmla="*/ 6 w 81"/>
                <a:gd name="T35" fmla="*/ 316 h 316"/>
                <a:gd name="T36" fmla="*/ 69 w 81"/>
                <a:gd name="T37" fmla="*/ 316 h 316"/>
                <a:gd name="T38" fmla="*/ 75 w 81"/>
                <a:gd name="T39" fmla="*/ 316 h 316"/>
                <a:gd name="T40" fmla="*/ 79 w 81"/>
                <a:gd name="T41" fmla="*/ 315 h 316"/>
                <a:gd name="T42" fmla="*/ 81 w 81"/>
                <a:gd name="T43" fmla="*/ 310 h 316"/>
                <a:gd name="T44" fmla="*/ 75 w 81"/>
                <a:gd name="T45" fmla="*/ 310 h 316"/>
                <a:gd name="T46" fmla="*/ 75 w 81"/>
                <a:gd name="T47" fmla="*/ 304 h 316"/>
                <a:gd name="T48" fmla="*/ 75 w 81"/>
                <a:gd name="T49" fmla="*/ 310 h 316"/>
                <a:gd name="T50" fmla="*/ 81 w 81"/>
                <a:gd name="T51" fmla="*/ 310 h 316"/>
                <a:gd name="T52" fmla="*/ 81 w 81"/>
                <a:gd name="T53" fmla="*/ 310 h 316"/>
                <a:gd name="T54" fmla="*/ 81 w 81"/>
                <a:gd name="T55" fmla="*/ 310 h 316"/>
                <a:gd name="T56" fmla="*/ 81 w 81"/>
                <a:gd name="T57" fmla="*/ 6 h 316"/>
                <a:gd name="T58" fmla="*/ 81 w 81"/>
                <a:gd name="T59" fmla="*/ 6 h 316"/>
                <a:gd name="T60" fmla="*/ 79 w 81"/>
                <a:gd name="T61" fmla="*/ 2 h 316"/>
                <a:gd name="T62" fmla="*/ 75 w 81"/>
                <a:gd name="T6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1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5"/>
                  </a:cubicBezTo>
                  <a:cubicBezTo>
                    <a:pt x="80" y="314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395">
              <a:extLst>
                <a:ext uri="{FF2B5EF4-FFF2-40B4-BE49-F238E27FC236}">
                  <a16:creationId xmlns:a16="http://schemas.microsoft.com/office/drawing/2014/main" xmlns="" id="{4BF5F04C-9101-44A7-BC71-7D702E0AF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396">
              <a:extLst>
                <a:ext uri="{FF2B5EF4-FFF2-40B4-BE49-F238E27FC236}">
                  <a16:creationId xmlns:a16="http://schemas.microsoft.com/office/drawing/2014/main" xmlns="" id="{F78DB85E-0D1C-4425-87F4-0C9753AE1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97">
              <a:extLst>
                <a:ext uri="{FF2B5EF4-FFF2-40B4-BE49-F238E27FC236}">
                  <a16:creationId xmlns:a16="http://schemas.microsoft.com/office/drawing/2014/main" xmlns="" id="{B1FD8D85-9C9E-49B1-A25A-FA7129D820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398">
              <a:extLst>
                <a:ext uri="{FF2B5EF4-FFF2-40B4-BE49-F238E27FC236}">
                  <a16:creationId xmlns:a16="http://schemas.microsoft.com/office/drawing/2014/main" xmlns="" id="{33C323B7-0CC6-4E1D-A616-19EC1D5AB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399">
              <a:extLst>
                <a:ext uri="{FF2B5EF4-FFF2-40B4-BE49-F238E27FC236}">
                  <a16:creationId xmlns:a16="http://schemas.microsoft.com/office/drawing/2014/main" xmlns="" id="{D78FC66C-D896-4226-9697-2A7AC4D84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00">
              <a:extLst>
                <a:ext uri="{FF2B5EF4-FFF2-40B4-BE49-F238E27FC236}">
                  <a16:creationId xmlns:a16="http://schemas.microsoft.com/office/drawing/2014/main" xmlns="" id="{F697D7D9-DC07-4DA3-984B-71E502B750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3201988"/>
              <a:ext cx="322263" cy="1341438"/>
            </a:xfrm>
            <a:custGeom>
              <a:avLst/>
              <a:gdLst>
                <a:gd name="T0" fmla="*/ 6 w 76"/>
                <a:gd name="T1" fmla="*/ 310 h 316"/>
                <a:gd name="T2" fmla="*/ 6 w 76"/>
                <a:gd name="T3" fmla="*/ 310 h 316"/>
                <a:gd name="T4" fmla="*/ 6 w 76"/>
                <a:gd name="T5" fmla="*/ 304 h 316"/>
                <a:gd name="T6" fmla="*/ 6 w 76"/>
                <a:gd name="T7" fmla="*/ 310 h 316"/>
                <a:gd name="T8" fmla="*/ 12 w 76"/>
                <a:gd name="T9" fmla="*/ 310 h 316"/>
                <a:gd name="T10" fmla="*/ 12 w 76"/>
                <a:gd name="T11" fmla="*/ 310 h 316"/>
                <a:gd name="T12" fmla="*/ 6 w 76"/>
                <a:gd name="T13" fmla="*/ 310 h 316"/>
                <a:gd name="T14" fmla="*/ 12 w 76"/>
                <a:gd name="T15" fmla="*/ 304 h 316"/>
                <a:gd name="T16" fmla="*/ 12 w 76"/>
                <a:gd name="T17" fmla="*/ 12 h 316"/>
                <a:gd name="T18" fmla="*/ 70 w 76"/>
                <a:gd name="T19" fmla="*/ 12 h 316"/>
                <a:gd name="T20" fmla="*/ 70 w 76"/>
                <a:gd name="T21" fmla="*/ 304 h 316"/>
                <a:gd name="T22" fmla="*/ 12 w 76"/>
                <a:gd name="T23" fmla="*/ 304 h 316"/>
                <a:gd name="T24" fmla="*/ 76 w 76"/>
                <a:gd name="T25" fmla="*/ 0 h 316"/>
                <a:gd name="T26" fmla="*/ 6 w 76"/>
                <a:gd name="T27" fmla="*/ 0 h 316"/>
                <a:gd name="T28" fmla="*/ 6 w 76"/>
                <a:gd name="T29" fmla="*/ 0 h 316"/>
                <a:gd name="T30" fmla="*/ 2 w 76"/>
                <a:gd name="T31" fmla="*/ 2 h 316"/>
                <a:gd name="T32" fmla="*/ 0 w 76"/>
                <a:gd name="T33" fmla="*/ 6 h 316"/>
                <a:gd name="T34" fmla="*/ 0 w 76"/>
                <a:gd name="T35" fmla="*/ 310 h 316"/>
                <a:gd name="T36" fmla="*/ 2 w 76"/>
                <a:gd name="T37" fmla="*/ 314 h 316"/>
                <a:gd name="T38" fmla="*/ 6 w 76"/>
                <a:gd name="T39" fmla="*/ 316 h 316"/>
                <a:gd name="T40" fmla="*/ 6 w 76"/>
                <a:gd name="T41" fmla="*/ 316 h 316"/>
                <a:gd name="T42" fmla="*/ 76 w 76"/>
                <a:gd name="T43" fmla="*/ 316 h 316"/>
                <a:gd name="T44" fmla="*/ 76 w 76"/>
                <a:gd name="T45" fmla="*/ 316 h 316"/>
                <a:gd name="T46" fmla="*/ 71 w 76"/>
                <a:gd name="T47" fmla="*/ 314 h 316"/>
                <a:gd name="T48" fmla="*/ 70 w 76"/>
                <a:gd name="T49" fmla="*/ 310 h 316"/>
                <a:gd name="T50" fmla="*/ 70 w 76"/>
                <a:gd name="T51" fmla="*/ 6 h 316"/>
                <a:gd name="T52" fmla="*/ 71 w 76"/>
                <a:gd name="T53" fmla="*/ 2 h 316"/>
                <a:gd name="T54" fmla="*/ 76 w 76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316">
                  <a:moveTo>
                    <a:pt x="6" y="310"/>
                  </a:moveTo>
                  <a:cubicBezTo>
                    <a:pt x="6" y="310"/>
                    <a:pt x="6" y="310"/>
                    <a:pt x="6" y="310"/>
                  </a:cubicBezTo>
                  <a:cubicBezTo>
                    <a:pt x="6" y="304"/>
                    <a:pt x="6" y="304"/>
                    <a:pt x="6" y="304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6" y="310"/>
                    <a:pt x="6" y="310"/>
                    <a:pt x="6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401">
              <a:extLst>
                <a:ext uri="{FF2B5EF4-FFF2-40B4-BE49-F238E27FC236}">
                  <a16:creationId xmlns:a16="http://schemas.microsoft.com/office/drawing/2014/main" xmlns="" id="{8D9A015B-8974-46CA-BC55-BACB3BAC3A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402">
              <a:extLst>
                <a:ext uri="{FF2B5EF4-FFF2-40B4-BE49-F238E27FC236}">
                  <a16:creationId xmlns:a16="http://schemas.microsoft.com/office/drawing/2014/main" xmlns="" id="{EA612080-DDD2-401F-93AF-6B9661936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03">
              <a:extLst>
                <a:ext uri="{FF2B5EF4-FFF2-40B4-BE49-F238E27FC236}">
                  <a16:creationId xmlns:a16="http://schemas.microsoft.com/office/drawing/2014/main" xmlns="" id="{F47AF587-FF40-4742-8BC1-7F922A612D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3201988"/>
              <a:ext cx="342900" cy="1341438"/>
            </a:xfrm>
            <a:custGeom>
              <a:avLst/>
              <a:gdLst>
                <a:gd name="T0" fmla="*/ 69 w 81"/>
                <a:gd name="T1" fmla="*/ 12 h 316"/>
                <a:gd name="T2" fmla="*/ 69 w 81"/>
                <a:gd name="T3" fmla="*/ 12 h 316"/>
                <a:gd name="T4" fmla="*/ 69 w 81"/>
                <a:gd name="T5" fmla="*/ 304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75 w 81"/>
                <a:gd name="T13" fmla="*/ 0 h 316"/>
                <a:gd name="T14" fmla="*/ 69 w 81"/>
                <a:gd name="T15" fmla="*/ 0 h 316"/>
                <a:gd name="T16" fmla="*/ 6 w 81"/>
                <a:gd name="T17" fmla="*/ 0 h 316"/>
                <a:gd name="T18" fmla="*/ 6 w 81"/>
                <a:gd name="T19" fmla="*/ 0 h 316"/>
                <a:gd name="T20" fmla="*/ 1 w 81"/>
                <a:gd name="T21" fmla="*/ 2 h 316"/>
                <a:gd name="T22" fmla="*/ 0 w 81"/>
                <a:gd name="T23" fmla="*/ 6 h 316"/>
                <a:gd name="T24" fmla="*/ 0 w 81"/>
                <a:gd name="T25" fmla="*/ 310 h 316"/>
                <a:gd name="T26" fmla="*/ 1 w 81"/>
                <a:gd name="T27" fmla="*/ 314 h 316"/>
                <a:gd name="T28" fmla="*/ 6 w 81"/>
                <a:gd name="T29" fmla="*/ 316 h 316"/>
                <a:gd name="T30" fmla="*/ 6 w 81"/>
                <a:gd name="T31" fmla="*/ 316 h 316"/>
                <a:gd name="T32" fmla="*/ 69 w 81"/>
                <a:gd name="T33" fmla="*/ 316 h 316"/>
                <a:gd name="T34" fmla="*/ 75 w 81"/>
                <a:gd name="T35" fmla="*/ 316 h 316"/>
                <a:gd name="T36" fmla="*/ 79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6 h 316"/>
                <a:gd name="T54" fmla="*/ 81 w 81"/>
                <a:gd name="T55" fmla="*/ 6 h 316"/>
                <a:gd name="T56" fmla="*/ 79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69" y="1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4"/>
                  </a:cubicBezTo>
                  <a:cubicBezTo>
                    <a:pt x="80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04">
              <a:extLst>
                <a:ext uri="{FF2B5EF4-FFF2-40B4-BE49-F238E27FC236}">
                  <a16:creationId xmlns:a16="http://schemas.microsoft.com/office/drawing/2014/main" xmlns="" id="{38DF64B7-98F5-47E1-AB5B-6CAD8230D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2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05">
              <a:extLst>
                <a:ext uri="{FF2B5EF4-FFF2-40B4-BE49-F238E27FC236}">
                  <a16:creationId xmlns:a16="http://schemas.microsoft.com/office/drawing/2014/main" xmlns="" id="{EB7E9238-21C3-4A40-A811-181910A76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82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6 w 12"/>
                <a:gd name="T3" fmla="*/ 0 h 1349"/>
                <a:gd name="T4" fmla="*/ 0 w 12"/>
                <a:gd name="T5" fmla="*/ 6 h 1349"/>
                <a:gd name="T6" fmla="*/ 0 w 12"/>
                <a:gd name="T7" fmla="*/ 12 h 1349"/>
                <a:gd name="T8" fmla="*/ 0 w 12"/>
                <a:gd name="T9" fmla="*/ 1337 h 1349"/>
                <a:gd name="T10" fmla="*/ 0 w 12"/>
                <a:gd name="T11" fmla="*/ 1343 h 1349"/>
                <a:gd name="T12" fmla="*/ 6 w 12"/>
                <a:gd name="T13" fmla="*/ 1349 h 1349"/>
                <a:gd name="T14" fmla="*/ 6 w 12"/>
                <a:gd name="T15" fmla="*/ 1349 h 1349"/>
                <a:gd name="T16" fmla="*/ 6 w 12"/>
                <a:gd name="T17" fmla="*/ 1349 h 1349"/>
                <a:gd name="T18" fmla="*/ 12 w 12"/>
                <a:gd name="T19" fmla="*/ 1343 h 1349"/>
                <a:gd name="T20" fmla="*/ 12 w 12"/>
                <a:gd name="T21" fmla="*/ 1337 h 1349"/>
                <a:gd name="T22" fmla="*/ 12 w 12"/>
                <a:gd name="T23" fmla="*/ 12 h 1349"/>
                <a:gd name="T24" fmla="*/ 12 w 12"/>
                <a:gd name="T25" fmla="*/ 6 h 1349"/>
                <a:gd name="T26" fmla="*/ 6 w 12"/>
                <a:gd name="T2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10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06">
              <a:extLst>
                <a:ext uri="{FF2B5EF4-FFF2-40B4-BE49-F238E27FC236}">
                  <a16:creationId xmlns:a16="http://schemas.microsoft.com/office/drawing/2014/main" xmlns="" id="{FD765182-5ABA-4D32-9483-DE9F64AD6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C7BA00B-8A44-4758-87CE-16A8DD7D7CCE}"/>
              </a:ext>
            </a:extLst>
          </p:cNvPr>
          <p:cNvSpPr/>
          <p:nvPr/>
        </p:nvSpPr>
        <p:spPr>
          <a:xfrm>
            <a:off x="4334559" y="2694741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5C9F0D8-2B8D-4D49-A3ED-8B4CB606A2B6}"/>
              </a:ext>
            </a:extLst>
          </p:cNvPr>
          <p:cNvCxnSpPr/>
          <p:nvPr/>
        </p:nvCxnSpPr>
        <p:spPr>
          <a:xfrm>
            <a:off x="4425999" y="3540665"/>
            <a:ext cx="620345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E418F6D-1BFA-4A8E-9178-F445FB393A40}"/>
              </a:ext>
            </a:extLst>
          </p:cNvPr>
          <p:cNvSpPr/>
          <p:nvPr/>
        </p:nvSpPr>
        <p:spPr>
          <a:xfrm>
            <a:off x="4385787" y="3603406"/>
            <a:ext cx="6258907" cy="813511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C3EA4E7E-AC88-4D2E-81A7-98EC6E32C857}"/>
              </a:ext>
            </a:extLst>
          </p:cNvPr>
          <p:cNvSpPr/>
          <p:nvPr/>
        </p:nvSpPr>
        <p:spPr>
          <a:xfrm>
            <a:off x="1445092" y="1926024"/>
            <a:ext cx="2721980" cy="27219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MH_Number_1">
            <a:extLst>
              <a:ext uri="{FF2B5EF4-FFF2-40B4-BE49-F238E27FC236}">
                <a16:creationId xmlns:a16="http://schemas.microsoft.com/office/drawing/2014/main" xmlns="" id="{14EDCA7D-ECC3-473B-9E0B-87D035F67B8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10749" y="2179442"/>
            <a:ext cx="2168895" cy="2168895"/>
          </a:xfrm>
          <a:prstGeom prst="ellipse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3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3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52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15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09D69217-1201-4F52-AFA7-AD381FB73B4F}"/>
              </a:ext>
            </a:extLst>
          </p:cNvPr>
          <p:cNvSpPr>
            <a:spLocks/>
          </p:cNvSpPr>
          <p:nvPr/>
        </p:nvSpPr>
        <p:spPr bwMode="auto">
          <a:xfrm>
            <a:off x="1404181" y="4231675"/>
            <a:ext cx="3572113" cy="2626324"/>
          </a:xfrm>
          <a:custGeom>
            <a:avLst/>
            <a:gdLst>
              <a:gd name="T0" fmla="*/ 502 w 1004"/>
              <a:gd name="T1" fmla="*/ 0 h 737"/>
              <a:gd name="T2" fmla="*/ 0 w 1004"/>
              <a:gd name="T3" fmla="*/ 737 h 737"/>
              <a:gd name="T4" fmla="*/ 1004 w 1004"/>
              <a:gd name="T5" fmla="*/ 737 h 737"/>
              <a:gd name="T6" fmla="*/ 502 w 1004"/>
              <a:gd name="T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4" h="737">
                <a:moveTo>
                  <a:pt x="502" y="0"/>
                </a:moveTo>
                <a:cubicBezTo>
                  <a:pt x="251" y="0"/>
                  <a:pt x="251" y="737"/>
                  <a:pt x="0" y="737"/>
                </a:cubicBezTo>
                <a:cubicBezTo>
                  <a:pt x="1004" y="737"/>
                  <a:pt x="1004" y="737"/>
                  <a:pt x="1004" y="737"/>
                </a:cubicBezTo>
                <a:cubicBezTo>
                  <a:pt x="753" y="737"/>
                  <a:pt x="753" y="0"/>
                  <a:pt x="50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xmlns="" id="{AA081A3F-32D3-4C31-966C-7B18F10B17BC}"/>
              </a:ext>
            </a:extLst>
          </p:cNvPr>
          <p:cNvSpPr>
            <a:spLocks/>
          </p:cNvSpPr>
          <p:nvPr/>
        </p:nvSpPr>
        <p:spPr bwMode="auto">
          <a:xfrm>
            <a:off x="3375878" y="4720202"/>
            <a:ext cx="3572113" cy="2137796"/>
          </a:xfrm>
          <a:custGeom>
            <a:avLst/>
            <a:gdLst>
              <a:gd name="T0" fmla="*/ 502 w 1004"/>
              <a:gd name="T1" fmla="*/ 0 h 600"/>
              <a:gd name="T2" fmla="*/ 0 w 1004"/>
              <a:gd name="T3" fmla="*/ 600 h 600"/>
              <a:gd name="T4" fmla="*/ 1004 w 1004"/>
              <a:gd name="T5" fmla="*/ 600 h 600"/>
              <a:gd name="T6" fmla="*/ 502 w 1004"/>
              <a:gd name="T7" fmla="*/ 0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4" h="600">
                <a:moveTo>
                  <a:pt x="502" y="0"/>
                </a:moveTo>
                <a:cubicBezTo>
                  <a:pt x="251" y="0"/>
                  <a:pt x="251" y="600"/>
                  <a:pt x="0" y="600"/>
                </a:cubicBezTo>
                <a:cubicBezTo>
                  <a:pt x="1004" y="600"/>
                  <a:pt x="1004" y="600"/>
                  <a:pt x="1004" y="600"/>
                </a:cubicBezTo>
                <a:cubicBezTo>
                  <a:pt x="753" y="600"/>
                  <a:pt x="753" y="0"/>
                  <a:pt x="502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xmlns="" id="{C9C5FCFE-F6C8-4740-92B9-807202F1F5D5}"/>
              </a:ext>
            </a:extLst>
          </p:cNvPr>
          <p:cNvSpPr>
            <a:spLocks/>
          </p:cNvSpPr>
          <p:nvPr/>
        </p:nvSpPr>
        <p:spPr bwMode="auto">
          <a:xfrm>
            <a:off x="7217658" y="5368967"/>
            <a:ext cx="3570160" cy="1489032"/>
          </a:xfrm>
          <a:custGeom>
            <a:avLst/>
            <a:gdLst>
              <a:gd name="T0" fmla="*/ 502 w 1004"/>
              <a:gd name="T1" fmla="*/ 0 h 418"/>
              <a:gd name="T2" fmla="*/ 0 w 1004"/>
              <a:gd name="T3" fmla="*/ 418 h 418"/>
              <a:gd name="T4" fmla="*/ 1004 w 1004"/>
              <a:gd name="T5" fmla="*/ 418 h 418"/>
              <a:gd name="T6" fmla="*/ 502 w 1004"/>
              <a:gd name="T7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4" h="418">
                <a:moveTo>
                  <a:pt x="502" y="0"/>
                </a:moveTo>
                <a:cubicBezTo>
                  <a:pt x="251" y="0"/>
                  <a:pt x="251" y="418"/>
                  <a:pt x="0" y="418"/>
                </a:cubicBezTo>
                <a:cubicBezTo>
                  <a:pt x="1004" y="418"/>
                  <a:pt x="1004" y="418"/>
                  <a:pt x="1004" y="418"/>
                </a:cubicBezTo>
                <a:cubicBezTo>
                  <a:pt x="753" y="418"/>
                  <a:pt x="753" y="0"/>
                  <a:pt x="502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xmlns="" id="{501813E9-7403-4F72-9741-C23ED8CF80DA}"/>
              </a:ext>
            </a:extLst>
          </p:cNvPr>
          <p:cNvSpPr>
            <a:spLocks/>
          </p:cNvSpPr>
          <p:nvPr/>
        </p:nvSpPr>
        <p:spPr bwMode="auto">
          <a:xfrm>
            <a:off x="5306540" y="3573141"/>
            <a:ext cx="3570160" cy="3284859"/>
          </a:xfrm>
          <a:custGeom>
            <a:avLst/>
            <a:gdLst>
              <a:gd name="T0" fmla="*/ 502 w 1004"/>
              <a:gd name="T1" fmla="*/ 0 h 922"/>
              <a:gd name="T2" fmla="*/ 0 w 1004"/>
              <a:gd name="T3" fmla="*/ 922 h 922"/>
              <a:gd name="T4" fmla="*/ 1004 w 1004"/>
              <a:gd name="T5" fmla="*/ 922 h 922"/>
              <a:gd name="T6" fmla="*/ 502 w 1004"/>
              <a:gd name="T7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4" h="922">
                <a:moveTo>
                  <a:pt x="502" y="0"/>
                </a:moveTo>
                <a:cubicBezTo>
                  <a:pt x="251" y="0"/>
                  <a:pt x="251" y="922"/>
                  <a:pt x="0" y="922"/>
                </a:cubicBezTo>
                <a:cubicBezTo>
                  <a:pt x="1004" y="922"/>
                  <a:pt x="1004" y="922"/>
                  <a:pt x="1004" y="922"/>
                </a:cubicBezTo>
                <a:cubicBezTo>
                  <a:pt x="753" y="922"/>
                  <a:pt x="753" y="0"/>
                  <a:pt x="502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24">
            <a:extLst>
              <a:ext uri="{FF2B5EF4-FFF2-40B4-BE49-F238E27FC236}">
                <a16:creationId xmlns:a16="http://schemas.microsoft.com/office/drawing/2014/main" xmlns="" id="{4655F56A-498A-47A1-B329-3E37BCD47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5438" y="1550852"/>
            <a:ext cx="6461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56A3488-7B6B-4A31-9F85-FC73EEDCE09C}"/>
              </a:ext>
            </a:extLst>
          </p:cNvPr>
          <p:cNvGrpSpPr/>
          <p:nvPr/>
        </p:nvGrpSpPr>
        <p:grpSpPr>
          <a:xfrm>
            <a:off x="2699755" y="2329721"/>
            <a:ext cx="937973" cy="1150971"/>
            <a:chOff x="2699755" y="2329721"/>
            <a:chExt cx="937973" cy="1150971"/>
          </a:xfrm>
        </p:grpSpPr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xmlns="" id="{130B0E21-4C32-48A6-ACA0-7ACF68C47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9755" y="2329721"/>
              <a:ext cx="937973" cy="1150971"/>
            </a:xfrm>
            <a:custGeom>
              <a:avLst/>
              <a:gdLst>
                <a:gd name="T0" fmla="*/ 264 w 264"/>
                <a:gd name="T1" fmla="*/ 132 h 323"/>
                <a:gd name="T2" fmla="*/ 132 w 264"/>
                <a:gd name="T3" fmla="*/ 0 h 323"/>
                <a:gd name="T4" fmla="*/ 0 w 264"/>
                <a:gd name="T5" fmla="*/ 132 h 323"/>
                <a:gd name="T6" fmla="*/ 101 w 264"/>
                <a:gd name="T7" fmla="*/ 261 h 323"/>
                <a:gd name="T8" fmla="*/ 132 w 264"/>
                <a:gd name="T9" fmla="*/ 323 h 323"/>
                <a:gd name="T10" fmla="*/ 163 w 264"/>
                <a:gd name="T11" fmla="*/ 261 h 323"/>
                <a:gd name="T12" fmla="*/ 264 w 264"/>
                <a:gd name="T13" fmla="*/ 13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23">
                  <a:moveTo>
                    <a:pt x="264" y="132"/>
                  </a:moveTo>
                  <a:cubicBezTo>
                    <a:pt x="264" y="59"/>
                    <a:pt x="205" y="0"/>
                    <a:pt x="132" y="0"/>
                  </a:cubicBezTo>
                  <a:cubicBezTo>
                    <a:pt x="59" y="0"/>
                    <a:pt x="0" y="59"/>
                    <a:pt x="0" y="132"/>
                  </a:cubicBezTo>
                  <a:cubicBezTo>
                    <a:pt x="0" y="194"/>
                    <a:pt x="43" y="247"/>
                    <a:pt x="101" y="261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63" y="261"/>
                    <a:pt x="163" y="261"/>
                    <a:pt x="163" y="261"/>
                  </a:cubicBezTo>
                  <a:cubicBezTo>
                    <a:pt x="221" y="247"/>
                    <a:pt x="264" y="194"/>
                    <a:pt x="264" y="1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057C65C-337A-4203-ACC5-2ED756202A0F}"/>
                </a:ext>
              </a:extLst>
            </p:cNvPr>
            <p:cNvSpPr txBox="1"/>
            <p:nvPr/>
          </p:nvSpPr>
          <p:spPr>
            <a:xfrm>
              <a:off x="2750044" y="2564904"/>
              <a:ext cx="849905" cy="46166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pPr defTabSz="457106"/>
              <a:r>
                <a:rPr kumimoji="1"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mpact"/>
                </a:rPr>
                <a:t>20%</a:t>
              </a:r>
              <a:endPara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D7D68C7-FCE6-4B7B-A743-8D5CC3116D4C}"/>
              </a:ext>
            </a:extLst>
          </p:cNvPr>
          <p:cNvGrpSpPr/>
          <p:nvPr/>
        </p:nvGrpSpPr>
        <p:grpSpPr>
          <a:xfrm>
            <a:off x="4473292" y="2329721"/>
            <a:ext cx="939928" cy="1150971"/>
            <a:chOff x="4473292" y="2329721"/>
            <a:chExt cx="939928" cy="1150971"/>
          </a:xfrm>
        </p:grpSpPr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9C97A3A9-F43D-4B6F-9C63-446067E8B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292" y="2329721"/>
              <a:ext cx="939928" cy="1150971"/>
            </a:xfrm>
            <a:custGeom>
              <a:avLst/>
              <a:gdLst>
                <a:gd name="T0" fmla="*/ 264 w 264"/>
                <a:gd name="T1" fmla="*/ 132 h 323"/>
                <a:gd name="T2" fmla="*/ 132 w 264"/>
                <a:gd name="T3" fmla="*/ 0 h 323"/>
                <a:gd name="T4" fmla="*/ 0 w 264"/>
                <a:gd name="T5" fmla="*/ 132 h 323"/>
                <a:gd name="T6" fmla="*/ 101 w 264"/>
                <a:gd name="T7" fmla="*/ 261 h 323"/>
                <a:gd name="T8" fmla="*/ 132 w 264"/>
                <a:gd name="T9" fmla="*/ 323 h 323"/>
                <a:gd name="T10" fmla="*/ 163 w 264"/>
                <a:gd name="T11" fmla="*/ 261 h 323"/>
                <a:gd name="T12" fmla="*/ 264 w 264"/>
                <a:gd name="T13" fmla="*/ 13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23">
                  <a:moveTo>
                    <a:pt x="264" y="132"/>
                  </a:moveTo>
                  <a:cubicBezTo>
                    <a:pt x="264" y="59"/>
                    <a:pt x="205" y="0"/>
                    <a:pt x="132" y="0"/>
                  </a:cubicBezTo>
                  <a:cubicBezTo>
                    <a:pt x="59" y="0"/>
                    <a:pt x="0" y="59"/>
                    <a:pt x="0" y="132"/>
                  </a:cubicBezTo>
                  <a:cubicBezTo>
                    <a:pt x="0" y="194"/>
                    <a:pt x="43" y="247"/>
                    <a:pt x="101" y="261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63" y="261"/>
                    <a:pt x="163" y="261"/>
                    <a:pt x="163" y="261"/>
                  </a:cubicBezTo>
                  <a:cubicBezTo>
                    <a:pt x="221" y="247"/>
                    <a:pt x="264" y="194"/>
                    <a:pt x="264" y="1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7952A3E7-D214-48DF-8956-D37DE72E5BD3}"/>
                </a:ext>
              </a:extLst>
            </p:cNvPr>
            <p:cNvSpPr txBox="1"/>
            <p:nvPr/>
          </p:nvSpPr>
          <p:spPr>
            <a:xfrm>
              <a:off x="4527301" y="2564904"/>
              <a:ext cx="849905" cy="46166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pPr defTabSz="457106"/>
              <a:r>
                <a:rPr kumimoji="1"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mpact"/>
                </a:rPr>
                <a:t>10%</a:t>
              </a:r>
              <a:endPara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2ACE5926-5352-44B4-A86F-68748DA06C2A}"/>
              </a:ext>
            </a:extLst>
          </p:cNvPr>
          <p:cNvGrpSpPr/>
          <p:nvPr/>
        </p:nvGrpSpPr>
        <p:grpSpPr>
          <a:xfrm>
            <a:off x="6615792" y="2329721"/>
            <a:ext cx="937973" cy="1150971"/>
            <a:chOff x="6615792" y="2329721"/>
            <a:chExt cx="937973" cy="1150971"/>
          </a:xfrm>
        </p:grpSpPr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DE067A0B-913D-446F-82B8-23FE5A9C0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792" y="2329721"/>
              <a:ext cx="937973" cy="1150971"/>
            </a:xfrm>
            <a:custGeom>
              <a:avLst/>
              <a:gdLst>
                <a:gd name="T0" fmla="*/ 264 w 264"/>
                <a:gd name="T1" fmla="*/ 132 h 323"/>
                <a:gd name="T2" fmla="*/ 132 w 264"/>
                <a:gd name="T3" fmla="*/ 0 h 323"/>
                <a:gd name="T4" fmla="*/ 0 w 264"/>
                <a:gd name="T5" fmla="*/ 132 h 323"/>
                <a:gd name="T6" fmla="*/ 101 w 264"/>
                <a:gd name="T7" fmla="*/ 261 h 323"/>
                <a:gd name="T8" fmla="*/ 132 w 264"/>
                <a:gd name="T9" fmla="*/ 323 h 323"/>
                <a:gd name="T10" fmla="*/ 163 w 264"/>
                <a:gd name="T11" fmla="*/ 261 h 323"/>
                <a:gd name="T12" fmla="*/ 264 w 264"/>
                <a:gd name="T13" fmla="*/ 13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23">
                  <a:moveTo>
                    <a:pt x="264" y="132"/>
                  </a:moveTo>
                  <a:cubicBezTo>
                    <a:pt x="264" y="59"/>
                    <a:pt x="205" y="0"/>
                    <a:pt x="132" y="0"/>
                  </a:cubicBezTo>
                  <a:cubicBezTo>
                    <a:pt x="59" y="0"/>
                    <a:pt x="0" y="59"/>
                    <a:pt x="0" y="132"/>
                  </a:cubicBezTo>
                  <a:cubicBezTo>
                    <a:pt x="0" y="194"/>
                    <a:pt x="43" y="247"/>
                    <a:pt x="101" y="261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63" y="261"/>
                    <a:pt x="163" y="261"/>
                    <a:pt x="163" y="261"/>
                  </a:cubicBezTo>
                  <a:cubicBezTo>
                    <a:pt x="221" y="247"/>
                    <a:pt x="264" y="194"/>
                    <a:pt x="264" y="1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EA7CC311-F95B-4BAC-B816-10F9AB5535E4}"/>
                </a:ext>
              </a:extLst>
            </p:cNvPr>
            <p:cNvSpPr txBox="1"/>
            <p:nvPr/>
          </p:nvSpPr>
          <p:spPr>
            <a:xfrm>
              <a:off x="6656824" y="2595384"/>
              <a:ext cx="849905" cy="46166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pPr defTabSz="457106"/>
              <a:r>
                <a:rPr kumimoji="1"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mpact"/>
                </a:rPr>
                <a:t>30%</a:t>
              </a:r>
              <a:endPara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E2409DE-8662-44D5-9B2C-9DC42DB98AFA}"/>
              </a:ext>
            </a:extLst>
          </p:cNvPr>
          <p:cNvGrpSpPr/>
          <p:nvPr/>
        </p:nvGrpSpPr>
        <p:grpSpPr>
          <a:xfrm>
            <a:off x="8572239" y="2382483"/>
            <a:ext cx="941881" cy="1147063"/>
            <a:chOff x="8572239" y="2382483"/>
            <a:chExt cx="941881" cy="1147063"/>
          </a:xfrm>
        </p:grpSpPr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xmlns="" id="{46291D62-8BBB-46D2-B557-5887A730A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2239" y="2382483"/>
              <a:ext cx="941881" cy="1147063"/>
            </a:xfrm>
            <a:custGeom>
              <a:avLst/>
              <a:gdLst>
                <a:gd name="T0" fmla="*/ 265 w 265"/>
                <a:gd name="T1" fmla="*/ 132 h 322"/>
                <a:gd name="T2" fmla="*/ 133 w 265"/>
                <a:gd name="T3" fmla="*/ 0 h 322"/>
                <a:gd name="T4" fmla="*/ 0 w 265"/>
                <a:gd name="T5" fmla="*/ 132 h 322"/>
                <a:gd name="T6" fmla="*/ 101 w 265"/>
                <a:gd name="T7" fmla="*/ 260 h 322"/>
                <a:gd name="T8" fmla="*/ 133 w 265"/>
                <a:gd name="T9" fmla="*/ 322 h 322"/>
                <a:gd name="T10" fmla="*/ 164 w 265"/>
                <a:gd name="T11" fmla="*/ 260 h 322"/>
                <a:gd name="T12" fmla="*/ 265 w 265"/>
                <a:gd name="T13" fmla="*/ 13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322">
                  <a:moveTo>
                    <a:pt x="265" y="132"/>
                  </a:moveTo>
                  <a:cubicBezTo>
                    <a:pt x="265" y="59"/>
                    <a:pt x="205" y="0"/>
                    <a:pt x="133" y="0"/>
                  </a:cubicBezTo>
                  <a:cubicBezTo>
                    <a:pt x="60" y="0"/>
                    <a:pt x="0" y="59"/>
                    <a:pt x="0" y="132"/>
                  </a:cubicBezTo>
                  <a:cubicBezTo>
                    <a:pt x="0" y="194"/>
                    <a:pt x="43" y="246"/>
                    <a:pt x="101" y="260"/>
                  </a:cubicBezTo>
                  <a:cubicBezTo>
                    <a:pt x="133" y="322"/>
                    <a:pt x="133" y="322"/>
                    <a:pt x="133" y="322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222" y="246"/>
                    <a:pt x="265" y="194"/>
                    <a:pt x="265" y="1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BB83027-8DF1-499F-885B-27687AA64414}"/>
                </a:ext>
              </a:extLst>
            </p:cNvPr>
            <p:cNvSpPr txBox="1"/>
            <p:nvPr/>
          </p:nvSpPr>
          <p:spPr>
            <a:xfrm>
              <a:off x="8717138" y="2625864"/>
              <a:ext cx="660750" cy="46166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pPr defTabSz="457106"/>
              <a:r>
                <a:rPr kumimoji="1"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Impact"/>
                </a:rPr>
                <a:t>5%</a:t>
              </a:r>
              <a:endParaRPr kumimoji="1"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05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16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C3A98381-888B-46F6-B11D-F3AA7A223686}"/>
              </a:ext>
            </a:extLst>
          </p:cNvPr>
          <p:cNvSpPr>
            <a:spLocks/>
          </p:cNvSpPr>
          <p:nvPr/>
        </p:nvSpPr>
        <p:spPr bwMode="auto">
          <a:xfrm>
            <a:off x="2789238" y="2075136"/>
            <a:ext cx="2098675" cy="2006600"/>
          </a:xfrm>
          <a:custGeom>
            <a:avLst/>
            <a:gdLst>
              <a:gd name="T0" fmla="*/ 855 w 1322"/>
              <a:gd name="T1" fmla="*/ 0 h 1264"/>
              <a:gd name="T2" fmla="*/ 0 w 1322"/>
              <a:gd name="T3" fmla="*/ 0 h 1264"/>
              <a:gd name="T4" fmla="*/ 507 w 1322"/>
              <a:gd name="T5" fmla="*/ 1264 h 1264"/>
              <a:gd name="T6" fmla="*/ 1322 w 1322"/>
              <a:gd name="T7" fmla="*/ 1264 h 1264"/>
              <a:gd name="T8" fmla="*/ 855 w 1322"/>
              <a:gd name="T9" fmla="*/ 0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2" h="1264">
                <a:moveTo>
                  <a:pt x="855" y="0"/>
                </a:moveTo>
                <a:lnTo>
                  <a:pt x="0" y="0"/>
                </a:lnTo>
                <a:lnTo>
                  <a:pt x="507" y="1264"/>
                </a:lnTo>
                <a:lnTo>
                  <a:pt x="1322" y="1264"/>
                </a:lnTo>
                <a:lnTo>
                  <a:pt x="85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xmlns="" id="{F7B862FA-4DED-4685-8089-6AEA5F46F2A7}"/>
              </a:ext>
            </a:extLst>
          </p:cNvPr>
          <p:cNvSpPr>
            <a:spLocks/>
          </p:cNvSpPr>
          <p:nvPr/>
        </p:nvSpPr>
        <p:spPr bwMode="auto">
          <a:xfrm>
            <a:off x="1992313" y="2075136"/>
            <a:ext cx="2098675" cy="2006600"/>
          </a:xfrm>
          <a:custGeom>
            <a:avLst/>
            <a:gdLst>
              <a:gd name="T0" fmla="*/ 855 w 1322"/>
              <a:gd name="T1" fmla="*/ 1264 h 1264"/>
              <a:gd name="T2" fmla="*/ 0 w 1322"/>
              <a:gd name="T3" fmla="*/ 1264 h 1264"/>
              <a:gd name="T4" fmla="*/ 507 w 1322"/>
              <a:gd name="T5" fmla="*/ 0 h 1264"/>
              <a:gd name="T6" fmla="*/ 1322 w 1322"/>
              <a:gd name="T7" fmla="*/ 0 h 1264"/>
              <a:gd name="T8" fmla="*/ 855 w 1322"/>
              <a:gd name="T9" fmla="*/ 1264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2" h="1264">
                <a:moveTo>
                  <a:pt x="855" y="1264"/>
                </a:moveTo>
                <a:lnTo>
                  <a:pt x="0" y="1264"/>
                </a:lnTo>
                <a:lnTo>
                  <a:pt x="507" y="0"/>
                </a:lnTo>
                <a:lnTo>
                  <a:pt x="1322" y="0"/>
                </a:lnTo>
                <a:lnTo>
                  <a:pt x="855" y="12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xmlns="" id="{AD0441E4-97A5-48B5-B868-B8DC9AC628B7}"/>
              </a:ext>
            </a:extLst>
          </p:cNvPr>
          <p:cNvSpPr>
            <a:spLocks/>
          </p:cNvSpPr>
          <p:nvPr/>
        </p:nvSpPr>
        <p:spPr bwMode="auto">
          <a:xfrm>
            <a:off x="4391025" y="2075136"/>
            <a:ext cx="2098675" cy="2006600"/>
          </a:xfrm>
          <a:custGeom>
            <a:avLst/>
            <a:gdLst>
              <a:gd name="T0" fmla="*/ 855 w 1322"/>
              <a:gd name="T1" fmla="*/ 0 h 1264"/>
              <a:gd name="T2" fmla="*/ 0 w 1322"/>
              <a:gd name="T3" fmla="*/ 0 h 1264"/>
              <a:gd name="T4" fmla="*/ 508 w 1322"/>
              <a:gd name="T5" fmla="*/ 1264 h 1264"/>
              <a:gd name="T6" fmla="*/ 1322 w 1322"/>
              <a:gd name="T7" fmla="*/ 1264 h 1264"/>
              <a:gd name="T8" fmla="*/ 855 w 1322"/>
              <a:gd name="T9" fmla="*/ 0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2" h="1264">
                <a:moveTo>
                  <a:pt x="855" y="0"/>
                </a:moveTo>
                <a:lnTo>
                  <a:pt x="0" y="0"/>
                </a:lnTo>
                <a:lnTo>
                  <a:pt x="508" y="1264"/>
                </a:lnTo>
                <a:lnTo>
                  <a:pt x="1322" y="1264"/>
                </a:lnTo>
                <a:lnTo>
                  <a:pt x="85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xmlns="" id="{BC84F013-3B5D-4B5C-86B1-052AA4F47C4F}"/>
              </a:ext>
            </a:extLst>
          </p:cNvPr>
          <p:cNvSpPr>
            <a:spLocks/>
          </p:cNvSpPr>
          <p:nvPr/>
        </p:nvSpPr>
        <p:spPr bwMode="auto">
          <a:xfrm>
            <a:off x="3594100" y="2075136"/>
            <a:ext cx="2098675" cy="2006600"/>
          </a:xfrm>
          <a:custGeom>
            <a:avLst/>
            <a:gdLst>
              <a:gd name="T0" fmla="*/ 855 w 1322"/>
              <a:gd name="T1" fmla="*/ 1264 h 1264"/>
              <a:gd name="T2" fmla="*/ 0 w 1322"/>
              <a:gd name="T3" fmla="*/ 1264 h 1264"/>
              <a:gd name="T4" fmla="*/ 508 w 1322"/>
              <a:gd name="T5" fmla="*/ 0 h 1264"/>
              <a:gd name="T6" fmla="*/ 1322 w 1322"/>
              <a:gd name="T7" fmla="*/ 0 h 1264"/>
              <a:gd name="T8" fmla="*/ 855 w 1322"/>
              <a:gd name="T9" fmla="*/ 1264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2" h="1264">
                <a:moveTo>
                  <a:pt x="855" y="1264"/>
                </a:moveTo>
                <a:lnTo>
                  <a:pt x="0" y="1264"/>
                </a:lnTo>
                <a:lnTo>
                  <a:pt x="508" y="0"/>
                </a:lnTo>
                <a:lnTo>
                  <a:pt x="1322" y="0"/>
                </a:lnTo>
                <a:lnTo>
                  <a:pt x="855" y="12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xmlns="" id="{8AEBAD8C-20A3-4421-9DEE-AAEF78BDAB30}"/>
              </a:ext>
            </a:extLst>
          </p:cNvPr>
          <p:cNvSpPr>
            <a:spLocks/>
          </p:cNvSpPr>
          <p:nvPr/>
        </p:nvSpPr>
        <p:spPr bwMode="auto">
          <a:xfrm>
            <a:off x="5997575" y="2075136"/>
            <a:ext cx="2098675" cy="2006600"/>
          </a:xfrm>
          <a:custGeom>
            <a:avLst/>
            <a:gdLst>
              <a:gd name="T0" fmla="*/ 855 w 1322"/>
              <a:gd name="T1" fmla="*/ 0 h 1264"/>
              <a:gd name="T2" fmla="*/ 0 w 1322"/>
              <a:gd name="T3" fmla="*/ 0 h 1264"/>
              <a:gd name="T4" fmla="*/ 508 w 1322"/>
              <a:gd name="T5" fmla="*/ 1264 h 1264"/>
              <a:gd name="T6" fmla="*/ 1322 w 1322"/>
              <a:gd name="T7" fmla="*/ 1264 h 1264"/>
              <a:gd name="T8" fmla="*/ 855 w 1322"/>
              <a:gd name="T9" fmla="*/ 0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2" h="1264">
                <a:moveTo>
                  <a:pt x="855" y="0"/>
                </a:moveTo>
                <a:lnTo>
                  <a:pt x="0" y="0"/>
                </a:lnTo>
                <a:lnTo>
                  <a:pt x="508" y="1264"/>
                </a:lnTo>
                <a:lnTo>
                  <a:pt x="1322" y="1264"/>
                </a:lnTo>
                <a:lnTo>
                  <a:pt x="855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xmlns="" id="{E683C791-A0DD-4E86-87F1-4B113C3DC44C}"/>
              </a:ext>
            </a:extLst>
          </p:cNvPr>
          <p:cNvSpPr>
            <a:spLocks/>
          </p:cNvSpPr>
          <p:nvPr/>
        </p:nvSpPr>
        <p:spPr bwMode="auto">
          <a:xfrm>
            <a:off x="5202238" y="2075136"/>
            <a:ext cx="2097088" cy="2006600"/>
          </a:xfrm>
          <a:custGeom>
            <a:avLst/>
            <a:gdLst>
              <a:gd name="T0" fmla="*/ 854 w 1321"/>
              <a:gd name="T1" fmla="*/ 1264 h 1264"/>
              <a:gd name="T2" fmla="*/ 0 w 1321"/>
              <a:gd name="T3" fmla="*/ 1264 h 1264"/>
              <a:gd name="T4" fmla="*/ 507 w 1321"/>
              <a:gd name="T5" fmla="*/ 0 h 1264"/>
              <a:gd name="T6" fmla="*/ 1321 w 1321"/>
              <a:gd name="T7" fmla="*/ 0 h 1264"/>
              <a:gd name="T8" fmla="*/ 854 w 1321"/>
              <a:gd name="T9" fmla="*/ 1264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1" h="1264">
                <a:moveTo>
                  <a:pt x="854" y="1264"/>
                </a:moveTo>
                <a:lnTo>
                  <a:pt x="0" y="1264"/>
                </a:lnTo>
                <a:lnTo>
                  <a:pt x="507" y="0"/>
                </a:lnTo>
                <a:lnTo>
                  <a:pt x="1321" y="0"/>
                </a:lnTo>
                <a:lnTo>
                  <a:pt x="854" y="12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xmlns="" id="{DE127A37-463B-49C5-A16A-24D542226F15}"/>
              </a:ext>
            </a:extLst>
          </p:cNvPr>
          <p:cNvSpPr>
            <a:spLocks/>
          </p:cNvSpPr>
          <p:nvPr/>
        </p:nvSpPr>
        <p:spPr bwMode="auto">
          <a:xfrm>
            <a:off x="7604125" y="2075136"/>
            <a:ext cx="2095500" cy="2006600"/>
          </a:xfrm>
          <a:custGeom>
            <a:avLst/>
            <a:gdLst>
              <a:gd name="T0" fmla="*/ 855 w 1320"/>
              <a:gd name="T1" fmla="*/ 0 h 1264"/>
              <a:gd name="T2" fmla="*/ 0 w 1320"/>
              <a:gd name="T3" fmla="*/ 0 h 1264"/>
              <a:gd name="T4" fmla="*/ 505 w 1320"/>
              <a:gd name="T5" fmla="*/ 1264 h 1264"/>
              <a:gd name="T6" fmla="*/ 1320 w 1320"/>
              <a:gd name="T7" fmla="*/ 1264 h 1264"/>
              <a:gd name="T8" fmla="*/ 855 w 1320"/>
              <a:gd name="T9" fmla="*/ 0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0" h="1264">
                <a:moveTo>
                  <a:pt x="855" y="0"/>
                </a:moveTo>
                <a:lnTo>
                  <a:pt x="0" y="0"/>
                </a:lnTo>
                <a:lnTo>
                  <a:pt x="505" y="1264"/>
                </a:lnTo>
                <a:lnTo>
                  <a:pt x="1320" y="1264"/>
                </a:lnTo>
                <a:lnTo>
                  <a:pt x="855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2">
            <a:extLst>
              <a:ext uri="{FF2B5EF4-FFF2-40B4-BE49-F238E27FC236}">
                <a16:creationId xmlns:a16="http://schemas.microsoft.com/office/drawing/2014/main" xmlns="" id="{23DCB4CE-AA6A-4070-835F-2825CA0BD392}"/>
              </a:ext>
            </a:extLst>
          </p:cNvPr>
          <p:cNvSpPr>
            <a:spLocks/>
          </p:cNvSpPr>
          <p:nvPr/>
        </p:nvSpPr>
        <p:spPr bwMode="auto">
          <a:xfrm>
            <a:off x="6807200" y="2075136"/>
            <a:ext cx="2095500" cy="2006600"/>
          </a:xfrm>
          <a:custGeom>
            <a:avLst/>
            <a:gdLst>
              <a:gd name="T0" fmla="*/ 852 w 1320"/>
              <a:gd name="T1" fmla="*/ 1264 h 1264"/>
              <a:gd name="T2" fmla="*/ 0 w 1320"/>
              <a:gd name="T3" fmla="*/ 1264 h 1264"/>
              <a:gd name="T4" fmla="*/ 505 w 1320"/>
              <a:gd name="T5" fmla="*/ 0 h 1264"/>
              <a:gd name="T6" fmla="*/ 1320 w 1320"/>
              <a:gd name="T7" fmla="*/ 0 h 1264"/>
              <a:gd name="T8" fmla="*/ 852 w 1320"/>
              <a:gd name="T9" fmla="*/ 1264 h 1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0" h="1264">
                <a:moveTo>
                  <a:pt x="852" y="1264"/>
                </a:moveTo>
                <a:lnTo>
                  <a:pt x="0" y="1264"/>
                </a:lnTo>
                <a:lnTo>
                  <a:pt x="505" y="0"/>
                </a:lnTo>
                <a:lnTo>
                  <a:pt x="1320" y="0"/>
                </a:lnTo>
                <a:lnTo>
                  <a:pt x="852" y="12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68A5564-8443-4EF1-A62A-2B6FA87608D7}"/>
              </a:ext>
            </a:extLst>
          </p:cNvPr>
          <p:cNvGrpSpPr/>
          <p:nvPr/>
        </p:nvGrpSpPr>
        <p:grpSpPr>
          <a:xfrm>
            <a:off x="9118316" y="4294127"/>
            <a:ext cx="500063" cy="395288"/>
            <a:chOff x="7350125" y="5054600"/>
            <a:chExt cx="500063" cy="395288"/>
          </a:xfrm>
          <a:solidFill>
            <a:schemeClr val="accent4"/>
          </a:solidFill>
        </p:grpSpPr>
        <p:sp>
          <p:nvSpPr>
            <p:cNvPr id="19" name="Freeform 56">
              <a:extLst>
                <a:ext uri="{FF2B5EF4-FFF2-40B4-BE49-F238E27FC236}">
                  <a16:creationId xmlns:a16="http://schemas.microsoft.com/office/drawing/2014/main" xmlns="" id="{DAACD810-995D-4E4C-806E-1D139CB9D6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0125" y="5054600"/>
              <a:ext cx="500063" cy="395288"/>
            </a:xfrm>
            <a:custGeom>
              <a:avLst/>
              <a:gdLst>
                <a:gd name="T0" fmla="*/ 47 w 118"/>
                <a:gd name="T1" fmla="*/ 0 h 93"/>
                <a:gd name="T2" fmla="*/ 16 w 118"/>
                <a:gd name="T3" fmla="*/ 8 h 93"/>
                <a:gd name="T4" fmla="*/ 0 w 118"/>
                <a:gd name="T5" fmla="*/ 52 h 93"/>
                <a:gd name="T6" fmla="*/ 32 w 118"/>
                <a:gd name="T7" fmla="*/ 68 h 93"/>
                <a:gd name="T8" fmla="*/ 54 w 118"/>
                <a:gd name="T9" fmla="*/ 93 h 93"/>
                <a:gd name="T10" fmla="*/ 56 w 118"/>
                <a:gd name="T11" fmla="*/ 91 h 93"/>
                <a:gd name="T12" fmla="*/ 70 w 118"/>
                <a:gd name="T13" fmla="*/ 68 h 93"/>
                <a:gd name="T14" fmla="*/ 89 w 118"/>
                <a:gd name="T15" fmla="*/ 86 h 93"/>
                <a:gd name="T16" fmla="*/ 91 w 118"/>
                <a:gd name="T17" fmla="*/ 84 h 93"/>
                <a:gd name="T18" fmla="*/ 103 w 118"/>
                <a:gd name="T19" fmla="*/ 60 h 93"/>
                <a:gd name="T20" fmla="*/ 118 w 118"/>
                <a:gd name="T21" fmla="*/ 16 h 93"/>
                <a:gd name="T22" fmla="*/ 71 w 118"/>
                <a:gd name="T23" fmla="*/ 64 h 93"/>
                <a:gd name="T24" fmla="*/ 52 w 118"/>
                <a:gd name="T25" fmla="*/ 66 h 93"/>
                <a:gd name="T26" fmla="*/ 34 w 118"/>
                <a:gd name="T27" fmla="*/ 64 h 93"/>
                <a:gd name="T28" fmla="*/ 16 w 118"/>
                <a:gd name="T29" fmla="*/ 64 h 93"/>
                <a:gd name="T30" fmla="*/ 4 w 118"/>
                <a:gd name="T31" fmla="*/ 23 h 93"/>
                <a:gd name="T32" fmla="*/ 35 w 118"/>
                <a:gd name="T33" fmla="*/ 12 h 93"/>
                <a:gd name="T34" fmla="*/ 83 w 118"/>
                <a:gd name="T35" fmla="*/ 23 h 93"/>
                <a:gd name="T36" fmla="*/ 71 w 118"/>
                <a:gd name="T37" fmla="*/ 64 h 93"/>
                <a:gd name="T38" fmla="*/ 103 w 118"/>
                <a:gd name="T39" fmla="*/ 56 h 93"/>
                <a:gd name="T40" fmla="*/ 87 w 118"/>
                <a:gd name="T41" fmla="*/ 58 h 93"/>
                <a:gd name="T42" fmla="*/ 75 w 118"/>
                <a:gd name="T43" fmla="*/ 67 h 93"/>
                <a:gd name="T44" fmla="*/ 77 w 118"/>
                <a:gd name="T45" fmla="*/ 66 h 93"/>
                <a:gd name="T46" fmla="*/ 80 w 118"/>
                <a:gd name="T47" fmla="*/ 65 h 93"/>
                <a:gd name="T48" fmla="*/ 83 w 118"/>
                <a:gd name="T49" fmla="*/ 63 h 93"/>
                <a:gd name="T50" fmla="*/ 84 w 118"/>
                <a:gd name="T51" fmla="*/ 60 h 93"/>
                <a:gd name="T52" fmla="*/ 86 w 118"/>
                <a:gd name="T53" fmla="*/ 58 h 93"/>
                <a:gd name="T54" fmla="*/ 86 w 118"/>
                <a:gd name="T55" fmla="*/ 55 h 93"/>
                <a:gd name="T56" fmla="*/ 87 w 118"/>
                <a:gd name="T57" fmla="*/ 23 h 93"/>
                <a:gd name="T58" fmla="*/ 39 w 118"/>
                <a:gd name="T59" fmla="*/ 8 h 93"/>
                <a:gd name="T60" fmla="*/ 103 w 118"/>
                <a:gd name="T61" fmla="*/ 4 h 93"/>
                <a:gd name="T62" fmla="*/ 114 w 118"/>
                <a:gd name="T63" fmla="*/ 4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" h="93">
                  <a:moveTo>
                    <a:pt x="1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2" y="0"/>
                    <a:pt x="37" y="3"/>
                    <a:pt x="34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7" y="8"/>
                    <a:pt x="0" y="15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1"/>
                    <a:pt x="7" y="68"/>
                    <a:pt x="16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4" y="93"/>
                    <a:pt x="54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6" y="93"/>
                    <a:pt x="56" y="92"/>
                    <a:pt x="56" y="91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6"/>
                    <a:pt x="89" y="86"/>
                  </a:cubicBezTo>
                  <a:cubicBezTo>
                    <a:pt x="89" y="86"/>
                    <a:pt x="90" y="86"/>
                    <a:pt x="90" y="85"/>
                  </a:cubicBezTo>
                  <a:cubicBezTo>
                    <a:pt x="91" y="85"/>
                    <a:pt x="91" y="84"/>
                    <a:pt x="91" y="84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11" y="60"/>
                    <a:pt x="118" y="53"/>
                    <a:pt x="118" y="45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7"/>
                    <a:pt x="111" y="0"/>
                    <a:pt x="103" y="0"/>
                  </a:cubicBezTo>
                  <a:close/>
                  <a:moveTo>
                    <a:pt x="71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3" y="64"/>
                    <a:pt x="52" y="65"/>
                    <a:pt x="52" y="6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3" y="64"/>
                    <a:pt x="33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9" y="64"/>
                    <a:pt x="4" y="59"/>
                    <a:pt x="4" y="5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17"/>
                    <a:pt x="9" y="12"/>
                    <a:pt x="1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8" y="12"/>
                    <a:pt x="83" y="17"/>
                    <a:pt x="83" y="23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3" y="59"/>
                    <a:pt x="78" y="64"/>
                    <a:pt x="71" y="64"/>
                  </a:cubicBezTo>
                  <a:close/>
                  <a:moveTo>
                    <a:pt x="114" y="45"/>
                  </a:moveTo>
                  <a:cubicBezTo>
                    <a:pt x="114" y="51"/>
                    <a:pt x="109" y="56"/>
                    <a:pt x="103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7" y="57"/>
                    <a:pt x="87" y="58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6" y="67"/>
                    <a:pt x="76" y="67"/>
                    <a:pt x="77" y="67"/>
                  </a:cubicBezTo>
                  <a:cubicBezTo>
                    <a:pt x="77" y="67"/>
                    <a:pt x="77" y="67"/>
                    <a:pt x="77" y="66"/>
                  </a:cubicBezTo>
                  <a:cubicBezTo>
                    <a:pt x="78" y="66"/>
                    <a:pt x="79" y="66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1" y="64"/>
                    <a:pt x="81" y="64"/>
                    <a:pt x="82" y="63"/>
                  </a:cubicBezTo>
                  <a:cubicBezTo>
                    <a:pt x="82" y="63"/>
                    <a:pt x="82" y="63"/>
                    <a:pt x="83" y="63"/>
                  </a:cubicBezTo>
                  <a:cubicBezTo>
                    <a:pt x="83" y="62"/>
                    <a:pt x="83" y="62"/>
                    <a:pt x="84" y="61"/>
                  </a:cubicBezTo>
                  <a:cubicBezTo>
                    <a:pt x="84" y="61"/>
                    <a:pt x="84" y="61"/>
                    <a:pt x="84" y="60"/>
                  </a:cubicBezTo>
                  <a:cubicBezTo>
                    <a:pt x="85" y="60"/>
                    <a:pt x="85" y="59"/>
                    <a:pt x="85" y="59"/>
                  </a:cubicBezTo>
                  <a:cubicBezTo>
                    <a:pt x="85" y="58"/>
                    <a:pt x="86" y="58"/>
                    <a:pt x="86" y="58"/>
                  </a:cubicBezTo>
                  <a:cubicBezTo>
                    <a:pt x="86" y="57"/>
                    <a:pt x="86" y="57"/>
                    <a:pt x="86" y="56"/>
                  </a:cubicBezTo>
                  <a:cubicBezTo>
                    <a:pt x="86" y="56"/>
                    <a:pt x="86" y="55"/>
                    <a:pt x="86" y="55"/>
                  </a:cubicBezTo>
                  <a:cubicBezTo>
                    <a:pt x="87" y="54"/>
                    <a:pt x="87" y="53"/>
                    <a:pt x="87" y="52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15"/>
                    <a:pt x="80" y="8"/>
                    <a:pt x="71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1" y="5"/>
                    <a:pt x="44" y="4"/>
                    <a:pt x="47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9" y="4"/>
                    <a:pt x="114" y="9"/>
                    <a:pt x="114" y="16"/>
                  </a:cubicBezTo>
                  <a:lnTo>
                    <a:pt x="114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7">
              <a:extLst>
                <a:ext uri="{FF2B5EF4-FFF2-40B4-BE49-F238E27FC236}">
                  <a16:creationId xmlns:a16="http://schemas.microsoft.com/office/drawing/2014/main" xmlns="" id="{1BA9755E-B32F-46D4-A2AB-79E15A1DF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5135563"/>
              <a:ext cx="276225" cy="17463"/>
            </a:xfrm>
            <a:custGeom>
              <a:avLst/>
              <a:gdLst>
                <a:gd name="T0" fmla="*/ 63 w 65"/>
                <a:gd name="T1" fmla="*/ 0 h 4"/>
                <a:gd name="T2" fmla="*/ 2 w 65"/>
                <a:gd name="T3" fmla="*/ 0 h 4"/>
                <a:gd name="T4" fmla="*/ 0 w 65"/>
                <a:gd name="T5" fmla="*/ 2 h 4"/>
                <a:gd name="T6" fmla="*/ 2 w 65"/>
                <a:gd name="T7" fmla="*/ 4 h 4"/>
                <a:gd name="T8" fmla="*/ 63 w 65"/>
                <a:gd name="T9" fmla="*/ 4 h 4"/>
                <a:gd name="T10" fmla="*/ 65 w 65"/>
                <a:gd name="T11" fmla="*/ 2 h 4"/>
                <a:gd name="T12" fmla="*/ 63 w 6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">
                  <a:moveTo>
                    <a:pt x="6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4" y="4"/>
                    <a:pt x="65" y="3"/>
                    <a:pt x="65" y="2"/>
                  </a:cubicBezTo>
                  <a:cubicBezTo>
                    <a:pt x="65" y="1"/>
                    <a:pt x="64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8">
              <a:extLst>
                <a:ext uri="{FF2B5EF4-FFF2-40B4-BE49-F238E27FC236}">
                  <a16:creationId xmlns:a16="http://schemas.microsoft.com/office/drawing/2014/main" xmlns="" id="{45BDDBEC-66EC-4DF4-85D1-C5B9DE3DC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5203825"/>
              <a:ext cx="212725" cy="17463"/>
            </a:xfrm>
            <a:custGeom>
              <a:avLst/>
              <a:gdLst>
                <a:gd name="T0" fmla="*/ 48 w 50"/>
                <a:gd name="T1" fmla="*/ 0 h 4"/>
                <a:gd name="T2" fmla="*/ 2 w 50"/>
                <a:gd name="T3" fmla="*/ 0 h 4"/>
                <a:gd name="T4" fmla="*/ 0 w 50"/>
                <a:gd name="T5" fmla="*/ 2 h 4"/>
                <a:gd name="T6" fmla="*/ 2 w 50"/>
                <a:gd name="T7" fmla="*/ 4 h 4"/>
                <a:gd name="T8" fmla="*/ 48 w 50"/>
                <a:gd name="T9" fmla="*/ 4 h 4"/>
                <a:gd name="T10" fmla="*/ 50 w 50"/>
                <a:gd name="T11" fmla="*/ 2 h 4"/>
                <a:gd name="T12" fmla="*/ 48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4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9">
              <a:extLst>
                <a:ext uri="{FF2B5EF4-FFF2-40B4-BE49-F238E27FC236}">
                  <a16:creationId xmlns:a16="http://schemas.microsoft.com/office/drawing/2014/main" xmlns="" id="{0112F228-4E52-4389-B135-700418037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5280025"/>
              <a:ext cx="123825" cy="17463"/>
            </a:xfrm>
            <a:custGeom>
              <a:avLst/>
              <a:gdLst>
                <a:gd name="T0" fmla="*/ 27 w 29"/>
                <a:gd name="T1" fmla="*/ 0 h 4"/>
                <a:gd name="T2" fmla="*/ 2 w 29"/>
                <a:gd name="T3" fmla="*/ 0 h 4"/>
                <a:gd name="T4" fmla="*/ 0 w 29"/>
                <a:gd name="T5" fmla="*/ 2 h 4"/>
                <a:gd name="T6" fmla="*/ 2 w 29"/>
                <a:gd name="T7" fmla="*/ 4 h 4"/>
                <a:gd name="T8" fmla="*/ 27 w 29"/>
                <a:gd name="T9" fmla="*/ 4 h 4"/>
                <a:gd name="T10" fmla="*/ 29 w 29"/>
                <a:gd name="T11" fmla="*/ 2 h 4"/>
                <a:gd name="T12" fmla="*/ 27 w 29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">
                  <a:moveTo>
                    <a:pt x="2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AC581DC3-9066-4F6A-AB04-F1D0213136E0}"/>
              </a:ext>
            </a:extLst>
          </p:cNvPr>
          <p:cNvGrpSpPr/>
          <p:nvPr/>
        </p:nvGrpSpPr>
        <p:grpSpPr>
          <a:xfrm>
            <a:off x="4908624" y="4311590"/>
            <a:ext cx="381000" cy="360363"/>
            <a:chOff x="4357688" y="5046663"/>
            <a:chExt cx="381000" cy="360363"/>
          </a:xfrm>
          <a:solidFill>
            <a:schemeClr val="accent3"/>
          </a:solidFill>
        </p:grpSpPr>
        <p:sp>
          <p:nvSpPr>
            <p:cNvPr id="24" name="Freeform 60">
              <a:extLst>
                <a:ext uri="{FF2B5EF4-FFF2-40B4-BE49-F238E27FC236}">
                  <a16:creationId xmlns:a16="http://schemas.microsoft.com/office/drawing/2014/main" xmlns="" id="{D464117B-230B-4C13-AB05-9CC20DCAF8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7688" y="5046663"/>
              <a:ext cx="174625" cy="174625"/>
            </a:xfrm>
            <a:custGeom>
              <a:avLst/>
              <a:gdLst>
                <a:gd name="T0" fmla="*/ 37 w 41"/>
                <a:gd name="T1" fmla="*/ 0 h 41"/>
                <a:gd name="T2" fmla="*/ 5 w 41"/>
                <a:gd name="T3" fmla="*/ 0 h 41"/>
                <a:gd name="T4" fmla="*/ 0 w 41"/>
                <a:gd name="T5" fmla="*/ 5 h 41"/>
                <a:gd name="T6" fmla="*/ 0 w 41"/>
                <a:gd name="T7" fmla="*/ 37 h 41"/>
                <a:gd name="T8" fmla="*/ 5 w 41"/>
                <a:gd name="T9" fmla="*/ 41 h 41"/>
                <a:gd name="T10" fmla="*/ 37 w 41"/>
                <a:gd name="T11" fmla="*/ 41 h 41"/>
                <a:gd name="T12" fmla="*/ 41 w 41"/>
                <a:gd name="T13" fmla="*/ 37 h 41"/>
                <a:gd name="T14" fmla="*/ 41 w 41"/>
                <a:gd name="T15" fmla="*/ 5 h 41"/>
                <a:gd name="T16" fmla="*/ 37 w 41"/>
                <a:gd name="T17" fmla="*/ 0 h 41"/>
                <a:gd name="T18" fmla="*/ 37 w 41"/>
                <a:gd name="T19" fmla="*/ 37 h 41"/>
                <a:gd name="T20" fmla="*/ 37 w 41"/>
                <a:gd name="T21" fmla="*/ 37 h 41"/>
                <a:gd name="T22" fmla="*/ 5 w 41"/>
                <a:gd name="T23" fmla="*/ 37 h 41"/>
                <a:gd name="T24" fmla="*/ 4 w 41"/>
                <a:gd name="T25" fmla="*/ 37 h 41"/>
                <a:gd name="T26" fmla="*/ 4 w 41"/>
                <a:gd name="T27" fmla="*/ 5 h 41"/>
                <a:gd name="T28" fmla="*/ 5 w 41"/>
                <a:gd name="T29" fmla="*/ 4 h 41"/>
                <a:gd name="T30" fmla="*/ 37 w 41"/>
                <a:gd name="T31" fmla="*/ 4 h 41"/>
                <a:gd name="T32" fmla="*/ 37 w 41"/>
                <a:gd name="T33" fmla="*/ 5 h 41"/>
                <a:gd name="T34" fmla="*/ 37 w 41"/>
                <a:gd name="T3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1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3" y="41"/>
                    <a:pt x="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9" y="41"/>
                    <a:pt x="41" y="39"/>
                    <a:pt x="41" y="37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3"/>
                    <a:pt x="39" y="0"/>
                    <a:pt x="37" y="0"/>
                  </a:cubicBezTo>
                  <a:close/>
                  <a:moveTo>
                    <a:pt x="37" y="37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4" y="37"/>
                    <a:pt x="4" y="3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5"/>
                    <a:pt x="37" y="5"/>
                  </a:cubicBezTo>
                  <a:lnTo>
                    <a:pt x="3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61">
              <a:extLst>
                <a:ext uri="{FF2B5EF4-FFF2-40B4-BE49-F238E27FC236}">
                  <a16:creationId xmlns:a16="http://schemas.microsoft.com/office/drawing/2014/main" xmlns="" id="{9AE1A449-DCA0-4A24-8973-92998735A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064125"/>
              <a:ext cx="1809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62">
              <a:extLst>
                <a:ext uri="{FF2B5EF4-FFF2-40B4-BE49-F238E27FC236}">
                  <a16:creationId xmlns:a16="http://schemas.microsoft.com/office/drawing/2014/main" xmlns="" id="{1B0F47AF-494B-479E-A9E1-093B624C2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127625"/>
              <a:ext cx="1809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63">
              <a:extLst>
                <a:ext uri="{FF2B5EF4-FFF2-40B4-BE49-F238E27FC236}">
                  <a16:creationId xmlns:a16="http://schemas.microsoft.com/office/drawing/2014/main" xmlns="" id="{9595CB7B-D409-454B-9FFD-980DECC5B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194300"/>
              <a:ext cx="1809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4">
              <a:extLst>
                <a:ext uri="{FF2B5EF4-FFF2-40B4-BE49-F238E27FC236}">
                  <a16:creationId xmlns:a16="http://schemas.microsoft.com/office/drawing/2014/main" xmlns="" id="{FFD6EA9E-1F0C-4B8D-BAD3-E1B5563E81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7688" y="5233988"/>
              <a:ext cx="174625" cy="173038"/>
            </a:xfrm>
            <a:custGeom>
              <a:avLst/>
              <a:gdLst>
                <a:gd name="T0" fmla="*/ 37 w 41"/>
                <a:gd name="T1" fmla="*/ 0 h 41"/>
                <a:gd name="T2" fmla="*/ 5 w 41"/>
                <a:gd name="T3" fmla="*/ 0 h 41"/>
                <a:gd name="T4" fmla="*/ 0 w 41"/>
                <a:gd name="T5" fmla="*/ 5 h 41"/>
                <a:gd name="T6" fmla="*/ 0 w 41"/>
                <a:gd name="T7" fmla="*/ 36 h 41"/>
                <a:gd name="T8" fmla="*/ 5 w 41"/>
                <a:gd name="T9" fmla="*/ 41 h 41"/>
                <a:gd name="T10" fmla="*/ 37 w 41"/>
                <a:gd name="T11" fmla="*/ 41 h 41"/>
                <a:gd name="T12" fmla="*/ 41 w 41"/>
                <a:gd name="T13" fmla="*/ 36 h 41"/>
                <a:gd name="T14" fmla="*/ 41 w 41"/>
                <a:gd name="T15" fmla="*/ 5 h 41"/>
                <a:gd name="T16" fmla="*/ 37 w 41"/>
                <a:gd name="T17" fmla="*/ 0 h 41"/>
                <a:gd name="T18" fmla="*/ 37 w 41"/>
                <a:gd name="T19" fmla="*/ 36 h 41"/>
                <a:gd name="T20" fmla="*/ 37 w 41"/>
                <a:gd name="T21" fmla="*/ 37 h 41"/>
                <a:gd name="T22" fmla="*/ 5 w 41"/>
                <a:gd name="T23" fmla="*/ 37 h 41"/>
                <a:gd name="T24" fmla="*/ 4 w 41"/>
                <a:gd name="T25" fmla="*/ 36 h 41"/>
                <a:gd name="T26" fmla="*/ 4 w 41"/>
                <a:gd name="T27" fmla="*/ 5 h 41"/>
                <a:gd name="T28" fmla="*/ 5 w 41"/>
                <a:gd name="T29" fmla="*/ 4 h 41"/>
                <a:gd name="T30" fmla="*/ 37 w 41"/>
                <a:gd name="T31" fmla="*/ 4 h 41"/>
                <a:gd name="T32" fmla="*/ 37 w 41"/>
                <a:gd name="T33" fmla="*/ 5 h 41"/>
                <a:gd name="T34" fmla="*/ 37 w 41"/>
                <a:gd name="T35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1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3" y="41"/>
                    <a:pt x="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9" y="41"/>
                    <a:pt x="41" y="39"/>
                    <a:pt x="41" y="3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2"/>
                    <a:pt x="39" y="0"/>
                    <a:pt x="37" y="0"/>
                  </a:cubicBezTo>
                  <a:close/>
                  <a:moveTo>
                    <a:pt x="37" y="36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4" y="37"/>
                    <a:pt x="4" y="3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5"/>
                    <a:pt x="37" y="5"/>
                  </a:cubicBezTo>
                  <a:lnTo>
                    <a:pt x="3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65">
              <a:extLst>
                <a:ext uri="{FF2B5EF4-FFF2-40B4-BE49-F238E27FC236}">
                  <a16:creationId xmlns:a16="http://schemas.microsoft.com/office/drawing/2014/main" xmlns="" id="{04E042D1-2892-4C12-AF3D-07AB261B7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246688"/>
              <a:ext cx="1809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xmlns="" id="{A7CDB828-B9C3-4740-8384-14FF568C3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313363"/>
              <a:ext cx="1809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67">
              <a:extLst>
                <a:ext uri="{FF2B5EF4-FFF2-40B4-BE49-F238E27FC236}">
                  <a16:creationId xmlns:a16="http://schemas.microsoft.com/office/drawing/2014/main" xmlns="" id="{FE1002C0-AC0D-4955-AAE8-F5848943D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7713" y="5376863"/>
              <a:ext cx="1809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452C440-2AB7-4E96-939F-A4AE095B3903}"/>
              </a:ext>
            </a:extLst>
          </p:cNvPr>
          <p:cNvGrpSpPr/>
          <p:nvPr/>
        </p:nvGrpSpPr>
        <p:grpSpPr>
          <a:xfrm>
            <a:off x="6590010" y="1446430"/>
            <a:ext cx="423863" cy="368300"/>
            <a:chOff x="6400800" y="1954213"/>
            <a:chExt cx="423863" cy="368300"/>
          </a:xfrm>
          <a:solidFill>
            <a:schemeClr val="accent2"/>
          </a:solidFill>
        </p:grpSpPr>
        <p:sp>
          <p:nvSpPr>
            <p:cNvPr id="33" name="Freeform 68">
              <a:extLst>
                <a:ext uri="{FF2B5EF4-FFF2-40B4-BE49-F238E27FC236}">
                  <a16:creationId xmlns:a16="http://schemas.microsoft.com/office/drawing/2014/main" xmlns="" id="{850AA2E8-3667-47AC-9FE4-ADDFFBC89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0800" y="1954213"/>
              <a:ext cx="423863" cy="173038"/>
            </a:xfrm>
            <a:custGeom>
              <a:avLst/>
              <a:gdLst>
                <a:gd name="T0" fmla="*/ 51 w 100"/>
                <a:gd name="T1" fmla="*/ 1 h 41"/>
                <a:gd name="T2" fmla="*/ 48 w 100"/>
                <a:gd name="T3" fmla="*/ 1 h 41"/>
                <a:gd name="T4" fmla="*/ 1 w 100"/>
                <a:gd name="T5" fmla="*/ 37 h 41"/>
                <a:gd name="T6" fmla="*/ 0 w 100"/>
                <a:gd name="T7" fmla="*/ 40 h 41"/>
                <a:gd name="T8" fmla="*/ 3 w 100"/>
                <a:gd name="T9" fmla="*/ 40 h 41"/>
                <a:gd name="T10" fmla="*/ 49 w 100"/>
                <a:gd name="T11" fmla="*/ 5 h 41"/>
                <a:gd name="T12" fmla="*/ 96 w 100"/>
                <a:gd name="T13" fmla="*/ 40 h 41"/>
                <a:gd name="T14" fmla="*/ 97 w 100"/>
                <a:gd name="T15" fmla="*/ 40 h 41"/>
                <a:gd name="T16" fmla="*/ 99 w 100"/>
                <a:gd name="T17" fmla="*/ 39 h 41"/>
                <a:gd name="T18" fmla="*/ 99 w 100"/>
                <a:gd name="T19" fmla="*/ 37 h 41"/>
                <a:gd name="T20" fmla="*/ 51 w 100"/>
                <a:gd name="T21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41">
                  <a:moveTo>
                    <a:pt x="51" y="1"/>
                  </a:moveTo>
                  <a:cubicBezTo>
                    <a:pt x="50" y="0"/>
                    <a:pt x="49" y="0"/>
                    <a:pt x="48" y="1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9"/>
                    <a:pt x="0" y="40"/>
                  </a:cubicBezTo>
                  <a:cubicBezTo>
                    <a:pt x="1" y="40"/>
                    <a:pt x="2" y="41"/>
                    <a:pt x="3" y="40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40"/>
                    <a:pt x="99" y="40"/>
                    <a:pt x="99" y="39"/>
                  </a:cubicBezTo>
                  <a:cubicBezTo>
                    <a:pt x="100" y="39"/>
                    <a:pt x="100" y="37"/>
                    <a:pt x="99" y="37"/>
                  </a:cubicBezTo>
                  <a:lnTo>
                    <a:pt x="5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9">
              <a:extLst>
                <a:ext uri="{FF2B5EF4-FFF2-40B4-BE49-F238E27FC236}">
                  <a16:creationId xmlns:a16="http://schemas.microsoft.com/office/drawing/2014/main" xmlns="" id="{A6154467-69A6-4D28-BC10-3CC12AC7DC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6838" y="2000250"/>
              <a:ext cx="331788" cy="322263"/>
            </a:xfrm>
            <a:custGeom>
              <a:avLst/>
              <a:gdLst>
                <a:gd name="T0" fmla="*/ 40 w 78"/>
                <a:gd name="T1" fmla="*/ 1 h 76"/>
                <a:gd name="T2" fmla="*/ 37 w 78"/>
                <a:gd name="T3" fmla="*/ 1 h 76"/>
                <a:gd name="T4" fmla="*/ 1 w 78"/>
                <a:gd name="T5" fmla="*/ 29 h 76"/>
                <a:gd name="T6" fmla="*/ 0 w 78"/>
                <a:gd name="T7" fmla="*/ 30 h 76"/>
                <a:gd name="T8" fmla="*/ 0 w 78"/>
                <a:gd name="T9" fmla="*/ 74 h 76"/>
                <a:gd name="T10" fmla="*/ 2 w 78"/>
                <a:gd name="T11" fmla="*/ 76 h 76"/>
                <a:gd name="T12" fmla="*/ 27 w 78"/>
                <a:gd name="T13" fmla="*/ 76 h 76"/>
                <a:gd name="T14" fmla="*/ 29 w 78"/>
                <a:gd name="T15" fmla="*/ 74 h 76"/>
                <a:gd name="T16" fmla="*/ 29 w 78"/>
                <a:gd name="T17" fmla="*/ 56 h 76"/>
                <a:gd name="T18" fmla="*/ 39 w 78"/>
                <a:gd name="T19" fmla="*/ 47 h 76"/>
                <a:gd name="T20" fmla="*/ 48 w 78"/>
                <a:gd name="T21" fmla="*/ 56 h 76"/>
                <a:gd name="T22" fmla="*/ 48 w 78"/>
                <a:gd name="T23" fmla="*/ 74 h 76"/>
                <a:gd name="T24" fmla="*/ 50 w 78"/>
                <a:gd name="T25" fmla="*/ 76 h 76"/>
                <a:gd name="T26" fmla="*/ 76 w 78"/>
                <a:gd name="T27" fmla="*/ 76 h 76"/>
                <a:gd name="T28" fmla="*/ 78 w 78"/>
                <a:gd name="T29" fmla="*/ 74 h 76"/>
                <a:gd name="T30" fmla="*/ 78 w 78"/>
                <a:gd name="T31" fmla="*/ 30 h 76"/>
                <a:gd name="T32" fmla="*/ 77 w 78"/>
                <a:gd name="T33" fmla="*/ 29 h 76"/>
                <a:gd name="T34" fmla="*/ 40 w 78"/>
                <a:gd name="T35" fmla="*/ 1 h 76"/>
                <a:gd name="T36" fmla="*/ 74 w 78"/>
                <a:gd name="T37" fmla="*/ 72 h 76"/>
                <a:gd name="T38" fmla="*/ 52 w 78"/>
                <a:gd name="T39" fmla="*/ 72 h 76"/>
                <a:gd name="T40" fmla="*/ 52 w 78"/>
                <a:gd name="T41" fmla="*/ 56 h 76"/>
                <a:gd name="T42" fmla="*/ 39 w 78"/>
                <a:gd name="T43" fmla="*/ 43 h 76"/>
                <a:gd name="T44" fmla="*/ 25 w 78"/>
                <a:gd name="T45" fmla="*/ 56 h 76"/>
                <a:gd name="T46" fmla="*/ 25 w 78"/>
                <a:gd name="T47" fmla="*/ 72 h 76"/>
                <a:gd name="T48" fmla="*/ 4 w 78"/>
                <a:gd name="T49" fmla="*/ 72 h 76"/>
                <a:gd name="T50" fmla="*/ 4 w 78"/>
                <a:gd name="T51" fmla="*/ 31 h 76"/>
                <a:gd name="T52" fmla="*/ 38 w 78"/>
                <a:gd name="T53" fmla="*/ 5 h 76"/>
                <a:gd name="T54" fmla="*/ 74 w 78"/>
                <a:gd name="T55" fmla="*/ 31 h 76"/>
                <a:gd name="T56" fmla="*/ 74 w 78"/>
                <a:gd name="T5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76">
                  <a:moveTo>
                    <a:pt x="40" y="1"/>
                  </a:moveTo>
                  <a:cubicBezTo>
                    <a:pt x="39" y="0"/>
                    <a:pt x="38" y="0"/>
                    <a:pt x="37" y="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8" y="76"/>
                    <a:pt x="29" y="75"/>
                    <a:pt x="29" y="74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1"/>
                    <a:pt x="33" y="47"/>
                    <a:pt x="39" y="47"/>
                  </a:cubicBezTo>
                  <a:cubicBezTo>
                    <a:pt x="44" y="47"/>
                    <a:pt x="48" y="51"/>
                    <a:pt x="48" y="56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8" y="75"/>
                    <a:pt x="49" y="76"/>
                    <a:pt x="50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7" y="76"/>
                    <a:pt x="78" y="75"/>
                    <a:pt x="78" y="74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7" y="29"/>
                    <a:pt x="77" y="29"/>
                  </a:cubicBezTo>
                  <a:lnTo>
                    <a:pt x="40" y="1"/>
                  </a:lnTo>
                  <a:close/>
                  <a:moveTo>
                    <a:pt x="74" y="72"/>
                  </a:moveTo>
                  <a:cubicBezTo>
                    <a:pt x="52" y="72"/>
                    <a:pt x="52" y="72"/>
                    <a:pt x="52" y="72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49"/>
                    <a:pt x="46" y="43"/>
                    <a:pt x="39" y="43"/>
                  </a:cubicBezTo>
                  <a:cubicBezTo>
                    <a:pt x="31" y="43"/>
                    <a:pt x="25" y="49"/>
                    <a:pt x="25" y="5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74" y="31"/>
                    <a:pt x="74" y="31"/>
                    <a:pt x="74" y="31"/>
                  </a:cubicBezTo>
                  <a:lnTo>
                    <a:pt x="74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081ED686-00E6-4C96-8B5C-8B326EBA7A4F}"/>
              </a:ext>
            </a:extLst>
          </p:cNvPr>
          <p:cNvGrpSpPr/>
          <p:nvPr/>
        </p:nvGrpSpPr>
        <p:grpSpPr>
          <a:xfrm>
            <a:off x="2927648" y="1441668"/>
            <a:ext cx="369888" cy="377825"/>
            <a:chOff x="3144838" y="1954213"/>
            <a:chExt cx="369888" cy="377825"/>
          </a:xfrm>
          <a:solidFill>
            <a:schemeClr val="accent1"/>
          </a:solidFill>
        </p:grpSpPr>
        <p:sp>
          <p:nvSpPr>
            <p:cNvPr id="36" name="Freeform 70">
              <a:extLst>
                <a:ext uri="{FF2B5EF4-FFF2-40B4-BE49-F238E27FC236}">
                  <a16:creationId xmlns:a16="http://schemas.microsoft.com/office/drawing/2014/main" xmlns="" id="{01EF8DCC-BAA1-4EF2-8B0E-9904C6BF1B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4838" y="1954213"/>
              <a:ext cx="369888" cy="377825"/>
            </a:xfrm>
            <a:custGeom>
              <a:avLst/>
              <a:gdLst>
                <a:gd name="T0" fmla="*/ 75 w 87"/>
                <a:gd name="T1" fmla="*/ 0 h 89"/>
                <a:gd name="T2" fmla="*/ 12 w 87"/>
                <a:gd name="T3" fmla="*/ 0 h 89"/>
                <a:gd name="T4" fmla="*/ 0 w 87"/>
                <a:gd name="T5" fmla="*/ 13 h 89"/>
                <a:gd name="T6" fmla="*/ 0 w 87"/>
                <a:gd name="T7" fmla="*/ 76 h 89"/>
                <a:gd name="T8" fmla="*/ 12 w 87"/>
                <a:gd name="T9" fmla="*/ 89 h 89"/>
                <a:gd name="T10" fmla="*/ 75 w 87"/>
                <a:gd name="T11" fmla="*/ 89 h 89"/>
                <a:gd name="T12" fmla="*/ 87 w 87"/>
                <a:gd name="T13" fmla="*/ 76 h 89"/>
                <a:gd name="T14" fmla="*/ 87 w 87"/>
                <a:gd name="T15" fmla="*/ 13 h 89"/>
                <a:gd name="T16" fmla="*/ 75 w 87"/>
                <a:gd name="T17" fmla="*/ 0 h 89"/>
                <a:gd name="T18" fmla="*/ 83 w 87"/>
                <a:gd name="T19" fmla="*/ 76 h 89"/>
                <a:gd name="T20" fmla="*/ 75 w 87"/>
                <a:gd name="T21" fmla="*/ 85 h 89"/>
                <a:gd name="T22" fmla="*/ 12 w 87"/>
                <a:gd name="T23" fmla="*/ 85 h 89"/>
                <a:gd name="T24" fmla="*/ 4 w 87"/>
                <a:gd name="T25" fmla="*/ 76 h 89"/>
                <a:gd name="T26" fmla="*/ 4 w 87"/>
                <a:gd name="T27" fmla="*/ 13 h 89"/>
                <a:gd name="T28" fmla="*/ 12 w 87"/>
                <a:gd name="T29" fmla="*/ 4 h 89"/>
                <a:gd name="T30" fmla="*/ 75 w 87"/>
                <a:gd name="T31" fmla="*/ 4 h 89"/>
                <a:gd name="T32" fmla="*/ 83 w 87"/>
                <a:gd name="T33" fmla="*/ 13 h 89"/>
                <a:gd name="T34" fmla="*/ 83 w 87"/>
                <a:gd name="T35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" h="89">
                  <a:moveTo>
                    <a:pt x="7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3"/>
                    <a:pt x="6" y="89"/>
                    <a:pt x="12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82" y="89"/>
                    <a:pt x="87" y="83"/>
                    <a:pt x="87" y="76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6"/>
                    <a:pt x="82" y="0"/>
                    <a:pt x="75" y="0"/>
                  </a:cubicBezTo>
                  <a:close/>
                  <a:moveTo>
                    <a:pt x="83" y="76"/>
                  </a:moveTo>
                  <a:cubicBezTo>
                    <a:pt x="83" y="81"/>
                    <a:pt x="80" y="85"/>
                    <a:pt x="75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8" y="85"/>
                    <a:pt x="4" y="81"/>
                    <a:pt x="4" y="76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8"/>
                    <a:pt x="8" y="4"/>
                    <a:pt x="12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80" y="4"/>
                    <a:pt x="83" y="8"/>
                    <a:pt x="83" y="13"/>
                  </a:cubicBezTo>
                  <a:lnTo>
                    <a:pt x="83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1">
              <a:extLst>
                <a:ext uri="{FF2B5EF4-FFF2-40B4-BE49-F238E27FC236}">
                  <a16:creationId xmlns:a16="http://schemas.microsoft.com/office/drawing/2014/main" xmlns="" id="{7EC9690C-FBD9-431B-9F5A-34082104B3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000" y="2012950"/>
              <a:ext cx="301625" cy="80963"/>
            </a:xfrm>
            <a:custGeom>
              <a:avLst/>
              <a:gdLst>
                <a:gd name="T0" fmla="*/ 21 w 71"/>
                <a:gd name="T1" fmla="*/ 0 h 19"/>
                <a:gd name="T2" fmla="*/ 12 w 71"/>
                <a:gd name="T3" fmla="*/ 7 h 19"/>
                <a:gd name="T4" fmla="*/ 0 w 71"/>
                <a:gd name="T5" fmla="*/ 7 h 19"/>
                <a:gd name="T6" fmla="*/ 0 w 71"/>
                <a:gd name="T7" fmla="*/ 11 h 19"/>
                <a:gd name="T8" fmla="*/ 12 w 71"/>
                <a:gd name="T9" fmla="*/ 11 h 19"/>
                <a:gd name="T10" fmla="*/ 21 w 71"/>
                <a:gd name="T11" fmla="*/ 19 h 19"/>
                <a:gd name="T12" fmla="*/ 31 w 71"/>
                <a:gd name="T13" fmla="*/ 11 h 19"/>
                <a:gd name="T14" fmla="*/ 71 w 71"/>
                <a:gd name="T15" fmla="*/ 11 h 19"/>
                <a:gd name="T16" fmla="*/ 71 w 71"/>
                <a:gd name="T17" fmla="*/ 7 h 19"/>
                <a:gd name="T18" fmla="*/ 31 w 71"/>
                <a:gd name="T19" fmla="*/ 7 h 19"/>
                <a:gd name="T20" fmla="*/ 21 w 71"/>
                <a:gd name="T21" fmla="*/ 0 h 19"/>
                <a:gd name="T22" fmla="*/ 21 w 71"/>
                <a:gd name="T23" fmla="*/ 15 h 19"/>
                <a:gd name="T24" fmla="*/ 16 w 71"/>
                <a:gd name="T25" fmla="*/ 9 h 19"/>
                <a:gd name="T26" fmla="*/ 21 w 71"/>
                <a:gd name="T27" fmla="*/ 4 h 19"/>
                <a:gd name="T28" fmla="*/ 27 w 71"/>
                <a:gd name="T29" fmla="*/ 9 h 19"/>
                <a:gd name="T30" fmla="*/ 21 w 71"/>
                <a:gd name="T3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9">
                  <a:moveTo>
                    <a:pt x="21" y="0"/>
                  </a:moveTo>
                  <a:cubicBezTo>
                    <a:pt x="17" y="0"/>
                    <a:pt x="13" y="3"/>
                    <a:pt x="1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5"/>
                    <a:pt x="17" y="19"/>
                    <a:pt x="21" y="19"/>
                  </a:cubicBezTo>
                  <a:cubicBezTo>
                    <a:pt x="26" y="19"/>
                    <a:pt x="30" y="15"/>
                    <a:pt x="3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3"/>
                    <a:pt x="26" y="0"/>
                    <a:pt x="21" y="0"/>
                  </a:cubicBezTo>
                  <a:close/>
                  <a:moveTo>
                    <a:pt x="21" y="15"/>
                  </a:moveTo>
                  <a:cubicBezTo>
                    <a:pt x="18" y="15"/>
                    <a:pt x="16" y="12"/>
                    <a:pt x="16" y="9"/>
                  </a:cubicBezTo>
                  <a:cubicBezTo>
                    <a:pt x="16" y="6"/>
                    <a:pt x="18" y="4"/>
                    <a:pt x="21" y="4"/>
                  </a:cubicBezTo>
                  <a:cubicBezTo>
                    <a:pt x="24" y="4"/>
                    <a:pt x="27" y="6"/>
                    <a:pt x="27" y="9"/>
                  </a:cubicBezTo>
                  <a:cubicBezTo>
                    <a:pt x="27" y="12"/>
                    <a:pt x="24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2">
              <a:extLst>
                <a:ext uri="{FF2B5EF4-FFF2-40B4-BE49-F238E27FC236}">
                  <a16:creationId xmlns:a16="http://schemas.microsoft.com/office/drawing/2014/main" xmlns="" id="{70D88A4B-76E2-484C-8D95-456EB38089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000" y="2101850"/>
              <a:ext cx="301625" cy="80963"/>
            </a:xfrm>
            <a:custGeom>
              <a:avLst/>
              <a:gdLst>
                <a:gd name="T0" fmla="*/ 44 w 71"/>
                <a:gd name="T1" fmla="*/ 0 h 19"/>
                <a:gd name="T2" fmla="*/ 35 w 71"/>
                <a:gd name="T3" fmla="*/ 7 h 19"/>
                <a:gd name="T4" fmla="*/ 0 w 71"/>
                <a:gd name="T5" fmla="*/ 7 h 19"/>
                <a:gd name="T6" fmla="*/ 0 w 71"/>
                <a:gd name="T7" fmla="*/ 11 h 19"/>
                <a:gd name="T8" fmla="*/ 35 w 71"/>
                <a:gd name="T9" fmla="*/ 11 h 19"/>
                <a:gd name="T10" fmla="*/ 44 w 71"/>
                <a:gd name="T11" fmla="*/ 19 h 19"/>
                <a:gd name="T12" fmla="*/ 54 w 71"/>
                <a:gd name="T13" fmla="*/ 11 h 19"/>
                <a:gd name="T14" fmla="*/ 71 w 71"/>
                <a:gd name="T15" fmla="*/ 11 h 19"/>
                <a:gd name="T16" fmla="*/ 71 w 71"/>
                <a:gd name="T17" fmla="*/ 7 h 19"/>
                <a:gd name="T18" fmla="*/ 54 w 71"/>
                <a:gd name="T19" fmla="*/ 7 h 19"/>
                <a:gd name="T20" fmla="*/ 44 w 71"/>
                <a:gd name="T21" fmla="*/ 0 h 19"/>
                <a:gd name="T22" fmla="*/ 44 w 71"/>
                <a:gd name="T23" fmla="*/ 15 h 19"/>
                <a:gd name="T24" fmla="*/ 39 w 71"/>
                <a:gd name="T25" fmla="*/ 9 h 19"/>
                <a:gd name="T26" fmla="*/ 44 w 71"/>
                <a:gd name="T27" fmla="*/ 4 h 19"/>
                <a:gd name="T28" fmla="*/ 50 w 71"/>
                <a:gd name="T29" fmla="*/ 9 h 19"/>
                <a:gd name="T30" fmla="*/ 44 w 71"/>
                <a:gd name="T3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9">
                  <a:moveTo>
                    <a:pt x="44" y="0"/>
                  </a:moveTo>
                  <a:cubicBezTo>
                    <a:pt x="40" y="0"/>
                    <a:pt x="36" y="3"/>
                    <a:pt x="35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6"/>
                    <a:pt x="40" y="19"/>
                    <a:pt x="44" y="19"/>
                  </a:cubicBezTo>
                  <a:cubicBezTo>
                    <a:pt x="49" y="19"/>
                    <a:pt x="53" y="16"/>
                    <a:pt x="5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3" y="3"/>
                    <a:pt x="49" y="0"/>
                    <a:pt x="44" y="0"/>
                  </a:cubicBezTo>
                  <a:close/>
                  <a:moveTo>
                    <a:pt x="44" y="15"/>
                  </a:moveTo>
                  <a:cubicBezTo>
                    <a:pt x="41" y="15"/>
                    <a:pt x="39" y="12"/>
                    <a:pt x="39" y="9"/>
                  </a:cubicBezTo>
                  <a:cubicBezTo>
                    <a:pt x="39" y="6"/>
                    <a:pt x="41" y="4"/>
                    <a:pt x="44" y="4"/>
                  </a:cubicBezTo>
                  <a:cubicBezTo>
                    <a:pt x="47" y="4"/>
                    <a:pt x="50" y="6"/>
                    <a:pt x="50" y="9"/>
                  </a:cubicBezTo>
                  <a:cubicBezTo>
                    <a:pt x="50" y="12"/>
                    <a:pt x="47" y="15"/>
                    <a:pt x="4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3">
              <a:extLst>
                <a:ext uri="{FF2B5EF4-FFF2-40B4-BE49-F238E27FC236}">
                  <a16:creationId xmlns:a16="http://schemas.microsoft.com/office/drawing/2014/main" xmlns="" id="{602FE885-622B-49BE-BE55-164CF7E0DC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000" y="2203450"/>
              <a:ext cx="301625" cy="77788"/>
            </a:xfrm>
            <a:custGeom>
              <a:avLst/>
              <a:gdLst>
                <a:gd name="T0" fmla="*/ 27 w 71"/>
                <a:gd name="T1" fmla="*/ 0 h 18"/>
                <a:gd name="T2" fmla="*/ 18 w 71"/>
                <a:gd name="T3" fmla="*/ 7 h 18"/>
                <a:gd name="T4" fmla="*/ 0 w 71"/>
                <a:gd name="T5" fmla="*/ 7 h 18"/>
                <a:gd name="T6" fmla="*/ 0 w 71"/>
                <a:gd name="T7" fmla="*/ 11 h 18"/>
                <a:gd name="T8" fmla="*/ 18 w 71"/>
                <a:gd name="T9" fmla="*/ 11 h 18"/>
                <a:gd name="T10" fmla="*/ 27 w 71"/>
                <a:gd name="T11" fmla="*/ 18 h 18"/>
                <a:gd name="T12" fmla="*/ 36 w 71"/>
                <a:gd name="T13" fmla="*/ 11 h 18"/>
                <a:gd name="T14" fmla="*/ 71 w 71"/>
                <a:gd name="T15" fmla="*/ 11 h 18"/>
                <a:gd name="T16" fmla="*/ 71 w 71"/>
                <a:gd name="T17" fmla="*/ 7 h 18"/>
                <a:gd name="T18" fmla="*/ 36 w 71"/>
                <a:gd name="T19" fmla="*/ 7 h 18"/>
                <a:gd name="T20" fmla="*/ 27 w 71"/>
                <a:gd name="T21" fmla="*/ 0 h 18"/>
                <a:gd name="T22" fmla="*/ 27 w 71"/>
                <a:gd name="T23" fmla="*/ 14 h 18"/>
                <a:gd name="T24" fmla="*/ 22 w 71"/>
                <a:gd name="T25" fmla="*/ 9 h 18"/>
                <a:gd name="T26" fmla="*/ 27 w 71"/>
                <a:gd name="T27" fmla="*/ 4 h 18"/>
                <a:gd name="T28" fmla="*/ 33 w 71"/>
                <a:gd name="T29" fmla="*/ 9 h 18"/>
                <a:gd name="T30" fmla="*/ 27 w 71"/>
                <a:gd name="T3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8">
                  <a:moveTo>
                    <a:pt x="27" y="0"/>
                  </a:moveTo>
                  <a:cubicBezTo>
                    <a:pt x="23" y="0"/>
                    <a:pt x="19" y="3"/>
                    <a:pt x="18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5"/>
                    <a:pt x="23" y="18"/>
                    <a:pt x="27" y="18"/>
                  </a:cubicBezTo>
                  <a:cubicBezTo>
                    <a:pt x="32" y="18"/>
                    <a:pt x="36" y="15"/>
                    <a:pt x="36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3"/>
                    <a:pt x="32" y="0"/>
                    <a:pt x="27" y="0"/>
                  </a:cubicBezTo>
                  <a:close/>
                  <a:moveTo>
                    <a:pt x="27" y="14"/>
                  </a:moveTo>
                  <a:cubicBezTo>
                    <a:pt x="24" y="14"/>
                    <a:pt x="22" y="12"/>
                    <a:pt x="22" y="9"/>
                  </a:cubicBezTo>
                  <a:cubicBezTo>
                    <a:pt x="22" y="6"/>
                    <a:pt x="24" y="4"/>
                    <a:pt x="27" y="4"/>
                  </a:cubicBezTo>
                  <a:cubicBezTo>
                    <a:pt x="30" y="4"/>
                    <a:pt x="33" y="6"/>
                    <a:pt x="33" y="9"/>
                  </a:cubicBezTo>
                  <a:cubicBezTo>
                    <a:pt x="33" y="12"/>
                    <a:pt x="30" y="14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953D9AC7-60A1-4D3B-AFE4-ED81C471DCAD}"/>
              </a:ext>
            </a:extLst>
          </p:cNvPr>
          <p:cNvSpPr txBox="1"/>
          <p:nvPr/>
        </p:nvSpPr>
        <p:spPr>
          <a:xfrm>
            <a:off x="2743411" y="426094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6499B58-9C89-445B-8279-D14940B68BD2}"/>
              </a:ext>
            </a:extLst>
          </p:cNvPr>
          <p:cNvSpPr txBox="1"/>
          <p:nvPr/>
        </p:nvSpPr>
        <p:spPr>
          <a:xfrm>
            <a:off x="7023906" y="426094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0E65301D-5330-47D9-8A66-6A26E92D79DC}"/>
              </a:ext>
            </a:extLst>
          </p:cNvPr>
          <p:cNvSpPr txBox="1"/>
          <p:nvPr/>
        </p:nvSpPr>
        <p:spPr>
          <a:xfrm rot="17567399">
            <a:off x="2076548" y="2450430"/>
            <a:ext cx="19302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5F6596BC-D856-4CC2-8E56-3D4F609C2708}"/>
              </a:ext>
            </a:extLst>
          </p:cNvPr>
          <p:cNvSpPr txBox="1"/>
          <p:nvPr/>
        </p:nvSpPr>
        <p:spPr>
          <a:xfrm>
            <a:off x="3323984" y="1399750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6B2EF25-673F-48AA-8415-A5FD52FCE4DD}"/>
              </a:ext>
            </a:extLst>
          </p:cNvPr>
          <p:cNvSpPr txBox="1"/>
          <p:nvPr/>
        </p:nvSpPr>
        <p:spPr>
          <a:xfrm>
            <a:off x="7052926" y="1399750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E70D49D7-3664-439F-B591-5C4F53AE5B9D}"/>
              </a:ext>
            </a:extLst>
          </p:cNvPr>
          <p:cNvSpPr txBox="1"/>
          <p:nvPr/>
        </p:nvSpPr>
        <p:spPr>
          <a:xfrm rot="17567399">
            <a:off x="3715294" y="2450431"/>
            <a:ext cx="19302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2D65A30E-ED4D-4581-8FD3-4A4D5515A046}"/>
              </a:ext>
            </a:extLst>
          </p:cNvPr>
          <p:cNvSpPr txBox="1"/>
          <p:nvPr/>
        </p:nvSpPr>
        <p:spPr>
          <a:xfrm rot="17567399">
            <a:off x="5262182" y="2559919"/>
            <a:ext cx="19302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BA9F6187-D2D7-4662-9658-95BDD62C51AA}"/>
              </a:ext>
            </a:extLst>
          </p:cNvPr>
          <p:cNvSpPr txBox="1"/>
          <p:nvPr/>
        </p:nvSpPr>
        <p:spPr>
          <a:xfrm rot="17567399">
            <a:off x="6900928" y="2559920"/>
            <a:ext cx="19302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简主义设计，极致简约风潮流所向，通用设计完美兼容。</a:t>
            </a:r>
          </a:p>
        </p:txBody>
      </p:sp>
      <p:sp>
        <p:nvSpPr>
          <p:cNvPr id="48" name="矩形 124">
            <a:extLst>
              <a:ext uri="{FF2B5EF4-FFF2-40B4-BE49-F238E27FC236}">
                <a16:creationId xmlns:a16="http://schemas.microsoft.com/office/drawing/2014/main" xmlns="" id="{58497548-590F-43A0-80C3-BD09177CE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671" y="4999049"/>
            <a:ext cx="10598149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183D71A9-8531-4F5B-AADC-DDDF269001FB}"/>
              </a:ext>
            </a:extLst>
          </p:cNvPr>
          <p:cNvCxnSpPr/>
          <p:nvPr/>
        </p:nvCxnSpPr>
        <p:spPr>
          <a:xfrm>
            <a:off x="804671" y="4899033"/>
            <a:ext cx="10403897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33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17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7D24EAA-66EF-4946-95D1-D4739E1CC213}"/>
              </a:ext>
            </a:extLst>
          </p:cNvPr>
          <p:cNvGrpSpPr/>
          <p:nvPr/>
        </p:nvGrpSpPr>
        <p:grpSpPr>
          <a:xfrm>
            <a:off x="3635375" y="3248025"/>
            <a:ext cx="5448300" cy="3602038"/>
            <a:chOff x="3635375" y="3248025"/>
            <a:chExt cx="5448300" cy="3602038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B8FF815E-E6DC-4080-A359-E942C5664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4875" y="4379913"/>
              <a:ext cx="101600" cy="131763"/>
            </a:xfrm>
            <a:custGeom>
              <a:avLst/>
              <a:gdLst>
                <a:gd name="T0" fmla="*/ 4 w 24"/>
                <a:gd name="T1" fmla="*/ 0 h 31"/>
                <a:gd name="T2" fmla="*/ 0 w 24"/>
                <a:gd name="T3" fmla="*/ 3 h 31"/>
                <a:gd name="T4" fmla="*/ 20 w 24"/>
                <a:gd name="T5" fmla="*/ 31 h 31"/>
                <a:gd name="T6" fmla="*/ 24 w 24"/>
                <a:gd name="T7" fmla="*/ 28 h 31"/>
                <a:gd name="T8" fmla="*/ 4 w 2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1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12"/>
                    <a:pt x="14" y="22"/>
                    <a:pt x="20" y="31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8" y="19"/>
                    <a:pt x="11" y="9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xmlns="" id="{A097FCBC-4093-48DC-B0B3-A72708E9F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225" y="3367088"/>
              <a:ext cx="142875" cy="68263"/>
            </a:xfrm>
            <a:custGeom>
              <a:avLst/>
              <a:gdLst>
                <a:gd name="T0" fmla="*/ 2 w 34"/>
                <a:gd name="T1" fmla="*/ 0 h 16"/>
                <a:gd name="T2" fmla="*/ 0 w 34"/>
                <a:gd name="T3" fmla="*/ 5 h 16"/>
                <a:gd name="T4" fmla="*/ 32 w 34"/>
                <a:gd name="T5" fmla="*/ 16 h 16"/>
                <a:gd name="T6" fmla="*/ 34 w 34"/>
                <a:gd name="T7" fmla="*/ 11 h 16"/>
                <a:gd name="T8" fmla="*/ 2 w 34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1" y="8"/>
                    <a:pt x="22" y="12"/>
                    <a:pt x="32" y="16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23" y="7"/>
                    <a:pt x="12" y="3"/>
                    <a:pt x="2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5513F296-89D6-495C-8C0B-A3F72CE74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9538" y="5457825"/>
              <a:ext cx="46038" cy="152400"/>
            </a:xfrm>
            <a:custGeom>
              <a:avLst/>
              <a:gdLst>
                <a:gd name="T0" fmla="*/ 5 w 11"/>
                <a:gd name="T1" fmla="*/ 0 h 36"/>
                <a:gd name="T2" fmla="*/ 0 w 11"/>
                <a:gd name="T3" fmla="*/ 1 h 36"/>
                <a:gd name="T4" fmla="*/ 7 w 11"/>
                <a:gd name="T5" fmla="*/ 36 h 36"/>
                <a:gd name="T6" fmla="*/ 11 w 11"/>
                <a:gd name="T7" fmla="*/ 35 h 36"/>
                <a:gd name="T8" fmla="*/ 5 w 1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3"/>
                    <a:pt x="5" y="24"/>
                    <a:pt x="7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23"/>
                    <a:pt x="7" y="12"/>
                    <a:pt x="5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D19B40B5-9FC7-441B-8023-F1411F7B3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5688" y="3468688"/>
              <a:ext cx="139700" cy="80963"/>
            </a:xfrm>
            <a:custGeom>
              <a:avLst/>
              <a:gdLst>
                <a:gd name="T0" fmla="*/ 2 w 33"/>
                <a:gd name="T1" fmla="*/ 0 h 19"/>
                <a:gd name="T2" fmla="*/ 0 w 33"/>
                <a:gd name="T3" fmla="*/ 4 h 19"/>
                <a:gd name="T4" fmla="*/ 31 w 33"/>
                <a:gd name="T5" fmla="*/ 19 h 19"/>
                <a:gd name="T6" fmla="*/ 33 w 33"/>
                <a:gd name="T7" fmla="*/ 14 h 19"/>
                <a:gd name="T8" fmla="*/ 2 w 33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2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1" y="9"/>
                    <a:pt x="21" y="14"/>
                    <a:pt x="31" y="19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3" y="9"/>
                    <a:pt x="13" y="4"/>
                    <a:pt x="2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0A313C8A-8E1C-4238-8751-EF8FD6F7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338" y="5170488"/>
              <a:ext cx="63500" cy="147638"/>
            </a:xfrm>
            <a:custGeom>
              <a:avLst/>
              <a:gdLst>
                <a:gd name="T0" fmla="*/ 5 w 15"/>
                <a:gd name="T1" fmla="*/ 0 h 35"/>
                <a:gd name="T2" fmla="*/ 0 w 15"/>
                <a:gd name="T3" fmla="*/ 2 h 35"/>
                <a:gd name="T4" fmla="*/ 10 w 15"/>
                <a:gd name="T5" fmla="*/ 35 h 35"/>
                <a:gd name="T6" fmla="*/ 15 w 15"/>
                <a:gd name="T7" fmla="*/ 34 h 35"/>
                <a:gd name="T8" fmla="*/ 5 w 1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5">
                  <a:moveTo>
                    <a:pt x="5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3"/>
                    <a:pt x="7" y="24"/>
                    <a:pt x="10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2" y="23"/>
                    <a:pt x="9" y="11"/>
                    <a:pt x="5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079F5747-84EE-4474-B8D8-EEA22F908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3595688"/>
              <a:ext cx="136525" cy="98425"/>
            </a:xfrm>
            <a:custGeom>
              <a:avLst/>
              <a:gdLst>
                <a:gd name="T0" fmla="*/ 3 w 32"/>
                <a:gd name="T1" fmla="*/ 0 h 23"/>
                <a:gd name="T2" fmla="*/ 0 w 32"/>
                <a:gd name="T3" fmla="*/ 5 h 23"/>
                <a:gd name="T4" fmla="*/ 30 w 32"/>
                <a:gd name="T5" fmla="*/ 23 h 23"/>
                <a:gd name="T6" fmla="*/ 32 w 32"/>
                <a:gd name="T7" fmla="*/ 18 h 23"/>
                <a:gd name="T8" fmla="*/ 3 w 32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3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0" y="10"/>
                    <a:pt x="20" y="16"/>
                    <a:pt x="30" y="23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23" y="12"/>
                    <a:pt x="13" y="6"/>
                    <a:pt x="3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46FAB7EF-1422-4F82-87DD-88751E957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9375" y="6650038"/>
              <a:ext cx="50800" cy="149225"/>
            </a:xfrm>
            <a:custGeom>
              <a:avLst/>
              <a:gdLst>
                <a:gd name="T0" fmla="*/ 8 w 12"/>
                <a:gd name="T1" fmla="*/ 0 h 35"/>
                <a:gd name="T2" fmla="*/ 0 w 12"/>
                <a:gd name="T3" fmla="*/ 34 h 35"/>
                <a:gd name="T4" fmla="*/ 4 w 12"/>
                <a:gd name="T5" fmla="*/ 35 h 35"/>
                <a:gd name="T6" fmla="*/ 12 w 12"/>
                <a:gd name="T7" fmla="*/ 1 h 35"/>
                <a:gd name="T8" fmla="*/ 8 w 12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5">
                  <a:moveTo>
                    <a:pt x="8" y="0"/>
                  </a:moveTo>
                  <a:cubicBezTo>
                    <a:pt x="5" y="11"/>
                    <a:pt x="3" y="23"/>
                    <a:pt x="0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7" y="24"/>
                    <a:pt x="10" y="12"/>
                    <a:pt x="12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AF6BAD5D-E802-43EF-A04D-BB0F7E780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1738" y="3248025"/>
              <a:ext cx="144463" cy="20638"/>
            </a:xfrm>
            <a:custGeom>
              <a:avLst/>
              <a:gdLst>
                <a:gd name="T0" fmla="*/ 18 w 34"/>
                <a:gd name="T1" fmla="*/ 0 h 5"/>
                <a:gd name="T2" fmla="*/ 0 w 34"/>
                <a:gd name="T3" fmla="*/ 0 h 5"/>
                <a:gd name="T4" fmla="*/ 0 w 34"/>
                <a:gd name="T5" fmla="*/ 5 h 5"/>
                <a:gd name="T6" fmla="*/ 18 w 34"/>
                <a:gd name="T7" fmla="*/ 5 h 5"/>
                <a:gd name="T8" fmla="*/ 34 w 34"/>
                <a:gd name="T9" fmla="*/ 5 h 5"/>
                <a:gd name="T10" fmla="*/ 34 w 34"/>
                <a:gd name="T11" fmla="*/ 0 h 5"/>
                <a:gd name="T12" fmla="*/ 18 w 3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">
                  <a:moveTo>
                    <a:pt x="18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5"/>
                    <a:pt x="12" y="5"/>
                    <a:pt x="18" y="5"/>
                  </a:cubicBezTo>
                  <a:cubicBezTo>
                    <a:pt x="24" y="5"/>
                    <a:pt x="29" y="5"/>
                    <a:pt x="34" y="5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0"/>
                    <a:pt x="23" y="0"/>
                    <a:pt x="18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283C9C39-EA63-4985-A617-72EE3FB02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3255963"/>
              <a:ext cx="144463" cy="38100"/>
            </a:xfrm>
            <a:custGeom>
              <a:avLst/>
              <a:gdLst>
                <a:gd name="T0" fmla="*/ 34 w 34"/>
                <a:gd name="T1" fmla="*/ 0 h 9"/>
                <a:gd name="T2" fmla="*/ 0 w 34"/>
                <a:gd name="T3" fmla="*/ 4 h 9"/>
                <a:gd name="T4" fmla="*/ 0 w 34"/>
                <a:gd name="T5" fmla="*/ 9 h 9"/>
                <a:gd name="T6" fmla="*/ 34 w 34"/>
                <a:gd name="T7" fmla="*/ 5 h 9"/>
                <a:gd name="T8" fmla="*/ 34 w 3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9">
                  <a:moveTo>
                    <a:pt x="34" y="0"/>
                  </a:moveTo>
                  <a:cubicBezTo>
                    <a:pt x="22" y="1"/>
                    <a:pt x="11" y="2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2" y="7"/>
                    <a:pt x="23" y="6"/>
                    <a:pt x="34" y="5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BDE364A7-C29C-4C94-ADE3-CF704DADF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8925" y="3757613"/>
              <a:ext cx="128588" cy="104775"/>
            </a:xfrm>
            <a:custGeom>
              <a:avLst/>
              <a:gdLst>
                <a:gd name="T0" fmla="*/ 3 w 30"/>
                <a:gd name="T1" fmla="*/ 0 h 25"/>
                <a:gd name="T2" fmla="*/ 0 w 30"/>
                <a:gd name="T3" fmla="*/ 4 h 25"/>
                <a:gd name="T4" fmla="*/ 27 w 30"/>
                <a:gd name="T5" fmla="*/ 25 h 25"/>
                <a:gd name="T6" fmla="*/ 30 w 30"/>
                <a:gd name="T7" fmla="*/ 21 h 25"/>
                <a:gd name="T8" fmla="*/ 3 w 3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9" y="11"/>
                    <a:pt x="18" y="18"/>
                    <a:pt x="27" y="2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1" y="14"/>
                    <a:pt x="12" y="7"/>
                    <a:pt x="3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578A127D-82FC-4941-81CF-2B93DBB45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3238" y="3294063"/>
              <a:ext cx="149225" cy="50800"/>
            </a:xfrm>
            <a:custGeom>
              <a:avLst/>
              <a:gdLst>
                <a:gd name="T0" fmla="*/ 1 w 35"/>
                <a:gd name="T1" fmla="*/ 0 h 12"/>
                <a:gd name="T2" fmla="*/ 0 w 35"/>
                <a:gd name="T3" fmla="*/ 5 h 12"/>
                <a:gd name="T4" fmla="*/ 33 w 35"/>
                <a:gd name="T5" fmla="*/ 12 h 12"/>
                <a:gd name="T6" fmla="*/ 35 w 35"/>
                <a:gd name="T7" fmla="*/ 8 h 12"/>
                <a:gd name="T8" fmla="*/ 1 w 3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1" y="7"/>
                    <a:pt x="22" y="10"/>
                    <a:pt x="33" y="1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24" y="5"/>
                    <a:pt x="12" y="2"/>
                    <a:pt x="1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DE89536F-3F4F-447B-AC17-89E2F0219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3298825"/>
              <a:ext cx="144463" cy="50800"/>
            </a:xfrm>
            <a:custGeom>
              <a:avLst/>
              <a:gdLst>
                <a:gd name="T0" fmla="*/ 33 w 34"/>
                <a:gd name="T1" fmla="*/ 0 h 12"/>
                <a:gd name="T2" fmla="*/ 0 w 34"/>
                <a:gd name="T3" fmla="*/ 7 h 12"/>
                <a:gd name="T4" fmla="*/ 1 w 34"/>
                <a:gd name="T5" fmla="*/ 12 h 12"/>
                <a:gd name="T6" fmla="*/ 34 w 34"/>
                <a:gd name="T7" fmla="*/ 5 h 12"/>
                <a:gd name="T8" fmla="*/ 33 w 3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">
                  <a:moveTo>
                    <a:pt x="33" y="0"/>
                  </a:moveTo>
                  <a:cubicBezTo>
                    <a:pt x="22" y="2"/>
                    <a:pt x="11" y="4"/>
                    <a:pt x="0" y="7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2" y="9"/>
                    <a:pt x="23" y="7"/>
                    <a:pt x="34" y="5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82E6217A-D2E9-410B-AE0F-1B58A336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9075" y="3255963"/>
              <a:ext cx="144463" cy="38100"/>
            </a:xfrm>
            <a:custGeom>
              <a:avLst/>
              <a:gdLst>
                <a:gd name="T0" fmla="*/ 0 w 34"/>
                <a:gd name="T1" fmla="*/ 0 h 9"/>
                <a:gd name="T2" fmla="*/ 0 w 34"/>
                <a:gd name="T3" fmla="*/ 5 h 9"/>
                <a:gd name="T4" fmla="*/ 34 w 34"/>
                <a:gd name="T5" fmla="*/ 9 h 9"/>
                <a:gd name="T6" fmla="*/ 34 w 34"/>
                <a:gd name="T7" fmla="*/ 4 h 9"/>
                <a:gd name="T8" fmla="*/ 0 w 3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9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1" y="6"/>
                    <a:pt x="23" y="7"/>
                    <a:pt x="34" y="9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23" y="2"/>
                    <a:pt x="12" y="1"/>
                    <a:pt x="0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077FB903-7C75-4C7F-8700-D5C0EF88F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8113" y="6357938"/>
              <a:ext cx="39688" cy="147638"/>
            </a:xfrm>
            <a:custGeom>
              <a:avLst/>
              <a:gdLst>
                <a:gd name="T0" fmla="*/ 4 w 9"/>
                <a:gd name="T1" fmla="*/ 0 h 35"/>
                <a:gd name="T2" fmla="*/ 0 w 9"/>
                <a:gd name="T3" fmla="*/ 34 h 35"/>
                <a:gd name="T4" fmla="*/ 5 w 9"/>
                <a:gd name="T5" fmla="*/ 35 h 35"/>
                <a:gd name="T6" fmla="*/ 9 w 9"/>
                <a:gd name="T7" fmla="*/ 0 h 35"/>
                <a:gd name="T8" fmla="*/ 4 w 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5">
                  <a:moveTo>
                    <a:pt x="4" y="0"/>
                  </a:moveTo>
                  <a:cubicBezTo>
                    <a:pt x="3" y="11"/>
                    <a:pt x="2" y="23"/>
                    <a:pt x="0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24"/>
                    <a:pt x="8" y="12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A2D7A5AE-4619-4D72-866A-6F5B2BC25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8275" y="6051550"/>
              <a:ext cx="25400" cy="157163"/>
            </a:xfrm>
            <a:custGeom>
              <a:avLst/>
              <a:gdLst>
                <a:gd name="T0" fmla="*/ 6 w 6"/>
                <a:gd name="T1" fmla="*/ 0 h 37"/>
                <a:gd name="T2" fmla="*/ 1 w 6"/>
                <a:gd name="T3" fmla="*/ 0 h 37"/>
                <a:gd name="T4" fmla="*/ 1 w 6"/>
                <a:gd name="T5" fmla="*/ 2 h 37"/>
                <a:gd name="T6" fmla="*/ 0 w 6"/>
                <a:gd name="T7" fmla="*/ 37 h 37"/>
                <a:gd name="T8" fmla="*/ 5 w 6"/>
                <a:gd name="T9" fmla="*/ 37 h 37"/>
                <a:gd name="T10" fmla="*/ 6 w 6"/>
                <a:gd name="T11" fmla="*/ 2 h 37"/>
                <a:gd name="T12" fmla="*/ 6 w 6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7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3"/>
                    <a:pt x="1" y="25"/>
                    <a:pt x="0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25"/>
                    <a:pt x="6" y="13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049DA926-38C0-44A7-9342-232782A90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9250" y="3367088"/>
              <a:ext cx="144463" cy="68263"/>
            </a:xfrm>
            <a:custGeom>
              <a:avLst/>
              <a:gdLst>
                <a:gd name="T0" fmla="*/ 33 w 34"/>
                <a:gd name="T1" fmla="*/ 0 h 16"/>
                <a:gd name="T2" fmla="*/ 0 w 34"/>
                <a:gd name="T3" fmla="*/ 12 h 16"/>
                <a:gd name="T4" fmla="*/ 2 w 34"/>
                <a:gd name="T5" fmla="*/ 16 h 16"/>
                <a:gd name="T6" fmla="*/ 34 w 34"/>
                <a:gd name="T7" fmla="*/ 5 h 16"/>
                <a:gd name="T8" fmla="*/ 33 w 34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6">
                  <a:moveTo>
                    <a:pt x="33" y="0"/>
                  </a:moveTo>
                  <a:cubicBezTo>
                    <a:pt x="22" y="4"/>
                    <a:pt x="11" y="8"/>
                    <a:pt x="0" y="12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2" y="12"/>
                    <a:pt x="23" y="9"/>
                    <a:pt x="34" y="5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DAA0ACC0-6E38-48B3-BACB-1A85C4120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5213" y="4625975"/>
              <a:ext cx="88900" cy="141288"/>
            </a:xfrm>
            <a:custGeom>
              <a:avLst/>
              <a:gdLst>
                <a:gd name="T0" fmla="*/ 4 w 21"/>
                <a:gd name="T1" fmla="*/ 0 h 33"/>
                <a:gd name="T2" fmla="*/ 0 w 21"/>
                <a:gd name="T3" fmla="*/ 3 h 33"/>
                <a:gd name="T4" fmla="*/ 17 w 21"/>
                <a:gd name="T5" fmla="*/ 33 h 33"/>
                <a:gd name="T6" fmla="*/ 21 w 21"/>
                <a:gd name="T7" fmla="*/ 31 h 33"/>
                <a:gd name="T8" fmla="*/ 4 w 2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13"/>
                    <a:pt x="11" y="23"/>
                    <a:pt x="17" y="33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6" y="21"/>
                    <a:pt x="10" y="10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249C3BF4-FD57-4334-A79E-577C633F2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4350" y="3940175"/>
              <a:ext cx="122238" cy="117475"/>
            </a:xfrm>
            <a:custGeom>
              <a:avLst/>
              <a:gdLst>
                <a:gd name="T0" fmla="*/ 4 w 29"/>
                <a:gd name="T1" fmla="*/ 0 h 28"/>
                <a:gd name="T2" fmla="*/ 0 w 29"/>
                <a:gd name="T3" fmla="*/ 4 h 28"/>
                <a:gd name="T4" fmla="*/ 25 w 29"/>
                <a:gd name="T5" fmla="*/ 28 h 28"/>
                <a:gd name="T6" fmla="*/ 29 w 29"/>
                <a:gd name="T7" fmla="*/ 24 h 28"/>
                <a:gd name="T8" fmla="*/ 4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9" y="12"/>
                    <a:pt x="17" y="20"/>
                    <a:pt x="25" y="28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1" y="16"/>
                    <a:pt x="12" y="8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094A9A6C-E16D-488F-82A2-D13155E16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313" y="4148138"/>
              <a:ext cx="109538" cy="127000"/>
            </a:xfrm>
            <a:custGeom>
              <a:avLst/>
              <a:gdLst>
                <a:gd name="T0" fmla="*/ 4 w 26"/>
                <a:gd name="T1" fmla="*/ 0 h 30"/>
                <a:gd name="T2" fmla="*/ 0 w 26"/>
                <a:gd name="T3" fmla="*/ 4 h 30"/>
                <a:gd name="T4" fmla="*/ 22 w 26"/>
                <a:gd name="T5" fmla="*/ 30 h 30"/>
                <a:gd name="T6" fmla="*/ 26 w 26"/>
                <a:gd name="T7" fmla="*/ 27 h 30"/>
                <a:gd name="T8" fmla="*/ 4 w 2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0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8" y="12"/>
                    <a:pt x="15" y="21"/>
                    <a:pt x="22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19" y="18"/>
                    <a:pt x="11" y="9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5031C3E8-338E-4949-8160-355546D19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1738" y="4894263"/>
              <a:ext cx="71438" cy="144463"/>
            </a:xfrm>
            <a:custGeom>
              <a:avLst/>
              <a:gdLst>
                <a:gd name="T0" fmla="*/ 4 w 17"/>
                <a:gd name="T1" fmla="*/ 0 h 34"/>
                <a:gd name="T2" fmla="*/ 0 w 17"/>
                <a:gd name="T3" fmla="*/ 2 h 34"/>
                <a:gd name="T4" fmla="*/ 13 w 17"/>
                <a:gd name="T5" fmla="*/ 34 h 34"/>
                <a:gd name="T6" fmla="*/ 17 w 17"/>
                <a:gd name="T7" fmla="*/ 32 h 34"/>
                <a:gd name="T8" fmla="*/ 4 w 1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2"/>
                    <a:pt x="9" y="23"/>
                    <a:pt x="13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3" y="21"/>
                    <a:pt x="9" y="10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xmlns="" id="{5FA8F84F-BB4B-429F-B52A-95A5A522E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5575" y="5754688"/>
              <a:ext cx="34925" cy="149225"/>
            </a:xfrm>
            <a:custGeom>
              <a:avLst/>
              <a:gdLst>
                <a:gd name="T0" fmla="*/ 5 w 8"/>
                <a:gd name="T1" fmla="*/ 0 h 35"/>
                <a:gd name="T2" fmla="*/ 0 w 8"/>
                <a:gd name="T3" fmla="*/ 0 h 35"/>
                <a:gd name="T4" fmla="*/ 3 w 8"/>
                <a:gd name="T5" fmla="*/ 35 h 35"/>
                <a:gd name="T6" fmla="*/ 8 w 8"/>
                <a:gd name="T7" fmla="*/ 35 h 35"/>
                <a:gd name="T8" fmla="*/ 5 w 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4"/>
                    <a:pt x="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23"/>
                    <a:pt x="6" y="11"/>
                    <a:pt x="5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xmlns="" id="{41B622E6-FAD7-4761-B122-DF688584B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1725" y="3600450"/>
              <a:ext cx="131763" cy="96838"/>
            </a:xfrm>
            <a:custGeom>
              <a:avLst/>
              <a:gdLst>
                <a:gd name="T0" fmla="*/ 29 w 31"/>
                <a:gd name="T1" fmla="*/ 0 h 23"/>
                <a:gd name="T2" fmla="*/ 0 w 31"/>
                <a:gd name="T3" fmla="*/ 18 h 23"/>
                <a:gd name="T4" fmla="*/ 2 w 31"/>
                <a:gd name="T5" fmla="*/ 23 h 23"/>
                <a:gd name="T6" fmla="*/ 31 w 31"/>
                <a:gd name="T7" fmla="*/ 5 h 23"/>
                <a:gd name="T8" fmla="*/ 29 w 3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">
                  <a:moveTo>
                    <a:pt x="29" y="0"/>
                  </a:moveTo>
                  <a:cubicBezTo>
                    <a:pt x="19" y="6"/>
                    <a:pt x="9" y="12"/>
                    <a:pt x="0" y="18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2" y="16"/>
                    <a:pt x="22" y="10"/>
                    <a:pt x="31" y="5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xmlns="" id="{E4B0F87F-E7E0-4EEB-9571-A562E783D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0300" y="5467350"/>
              <a:ext cx="46038" cy="152400"/>
            </a:xfrm>
            <a:custGeom>
              <a:avLst/>
              <a:gdLst>
                <a:gd name="T0" fmla="*/ 6 w 11"/>
                <a:gd name="T1" fmla="*/ 0 h 36"/>
                <a:gd name="T2" fmla="*/ 0 w 11"/>
                <a:gd name="T3" fmla="*/ 35 h 36"/>
                <a:gd name="T4" fmla="*/ 4 w 11"/>
                <a:gd name="T5" fmla="*/ 36 h 36"/>
                <a:gd name="T6" fmla="*/ 11 w 11"/>
                <a:gd name="T7" fmla="*/ 1 h 36"/>
                <a:gd name="T8" fmla="*/ 6 w 1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6" y="0"/>
                  </a:moveTo>
                  <a:cubicBezTo>
                    <a:pt x="3" y="12"/>
                    <a:pt x="1" y="24"/>
                    <a:pt x="0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" y="24"/>
                    <a:pt x="8" y="13"/>
                    <a:pt x="11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xmlns="" id="{1E92C61C-669C-4309-B1F8-BCCFC46EE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1763" y="4635500"/>
              <a:ext cx="84138" cy="139700"/>
            </a:xfrm>
            <a:custGeom>
              <a:avLst/>
              <a:gdLst>
                <a:gd name="T0" fmla="*/ 16 w 20"/>
                <a:gd name="T1" fmla="*/ 0 h 33"/>
                <a:gd name="T2" fmla="*/ 0 w 20"/>
                <a:gd name="T3" fmla="*/ 31 h 33"/>
                <a:gd name="T4" fmla="*/ 4 w 20"/>
                <a:gd name="T5" fmla="*/ 33 h 33"/>
                <a:gd name="T6" fmla="*/ 20 w 20"/>
                <a:gd name="T7" fmla="*/ 2 h 33"/>
                <a:gd name="T8" fmla="*/ 16 w 20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3">
                  <a:moveTo>
                    <a:pt x="16" y="0"/>
                  </a:moveTo>
                  <a:cubicBezTo>
                    <a:pt x="10" y="10"/>
                    <a:pt x="5" y="20"/>
                    <a:pt x="0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9" y="23"/>
                    <a:pt x="15" y="12"/>
                    <a:pt x="20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8E1D5D2A-03A8-47CC-9B8D-93157CBA1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7938" y="4902200"/>
              <a:ext cx="76200" cy="144463"/>
            </a:xfrm>
            <a:custGeom>
              <a:avLst/>
              <a:gdLst>
                <a:gd name="T0" fmla="*/ 14 w 18"/>
                <a:gd name="T1" fmla="*/ 0 h 34"/>
                <a:gd name="T2" fmla="*/ 0 w 18"/>
                <a:gd name="T3" fmla="*/ 32 h 34"/>
                <a:gd name="T4" fmla="*/ 5 w 18"/>
                <a:gd name="T5" fmla="*/ 34 h 34"/>
                <a:gd name="T6" fmla="*/ 18 w 18"/>
                <a:gd name="T7" fmla="*/ 2 h 34"/>
                <a:gd name="T8" fmla="*/ 14 w 18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4">
                  <a:moveTo>
                    <a:pt x="14" y="0"/>
                  </a:moveTo>
                  <a:cubicBezTo>
                    <a:pt x="9" y="10"/>
                    <a:pt x="4" y="21"/>
                    <a:pt x="0" y="32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9" y="23"/>
                    <a:pt x="13" y="12"/>
                    <a:pt x="18" y="2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xmlns="" id="{2BF1B792-0476-468F-8871-02912E68B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9038" y="5178425"/>
              <a:ext cx="58738" cy="147638"/>
            </a:xfrm>
            <a:custGeom>
              <a:avLst/>
              <a:gdLst>
                <a:gd name="T0" fmla="*/ 10 w 14"/>
                <a:gd name="T1" fmla="*/ 0 h 35"/>
                <a:gd name="T2" fmla="*/ 0 w 14"/>
                <a:gd name="T3" fmla="*/ 34 h 35"/>
                <a:gd name="T4" fmla="*/ 5 w 14"/>
                <a:gd name="T5" fmla="*/ 35 h 35"/>
                <a:gd name="T6" fmla="*/ 14 w 14"/>
                <a:gd name="T7" fmla="*/ 2 h 35"/>
                <a:gd name="T8" fmla="*/ 10 w 1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5">
                  <a:moveTo>
                    <a:pt x="10" y="0"/>
                  </a:moveTo>
                  <a:cubicBezTo>
                    <a:pt x="6" y="11"/>
                    <a:pt x="3" y="23"/>
                    <a:pt x="0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24"/>
                    <a:pt x="11" y="13"/>
                    <a:pt x="14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xmlns="" id="{2B08FE29-72E6-49A5-8B0C-8AFE8720B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638" y="4384675"/>
              <a:ext cx="101600" cy="136525"/>
            </a:xfrm>
            <a:custGeom>
              <a:avLst/>
              <a:gdLst>
                <a:gd name="T0" fmla="*/ 20 w 24"/>
                <a:gd name="T1" fmla="*/ 0 h 32"/>
                <a:gd name="T2" fmla="*/ 0 w 24"/>
                <a:gd name="T3" fmla="*/ 29 h 32"/>
                <a:gd name="T4" fmla="*/ 4 w 24"/>
                <a:gd name="T5" fmla="*/ 32 h 32"/>
                <a:gd name="T6" fmla="*/ 24 w 24"/>
                <a:gd name="T7" fmla="*/ 3 h 32"/>
                <a:gd name="T8" fmla="*/ 20 w 2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20" y="0"/>
                  </a:moveTo>
                  <a:cubicBezTo>
                    <a:pt x="13" y="9"/>
                    <a:pt x="7" y="19"/>
                    <a:pt x="0" y="29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11" y="22"/>
                    <a:pt x="17" y="12"/>
                    <a:pt x="24" y="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xmlns="" id="{8A18692F-55FF-409E-8DCF-F0F7F25F8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075" y="6357938"/>
              <a:ext cx="42863" cy="152400"/>
            </a:xfrm>
            <a:custGeom>
              <a:avLst/>
              <a:gdLst>
                <a:gd name="T0" fmla="*/ 5 w 10"/>
                <a:gd name="T1" fmla="*/ 0 h 36"/>
                <a:gd name="T2" fmla="*/ 0 w 10"/>
                <a:gd name="T3" fmla="*/ 1 h 36"/>
                <a:gd name="T4" fmla="*/ 5 w 10"/>
                <a:gd name="T5" fmla="*/ 36 h 36"/>
                <a:gd name="T6" fmla="*/ 10 w 10"/>
                <a:gd name="T7" fmla="*/ 35 h 36"/>
                <a:gd name="T8" fmla="*/ 5 w 1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6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3"/>
                    <a:pt x="3" y="24"/>
                    <a:pt x="5" y="36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8" y="24"/>
                    <a:pt x="6" y="12"/>
                    <a:pt x="5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xmlns="" id="{C75A782A-5091-4BA5-B9E7-EB605DD7F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700" y="6650038"/>
              <a:ext cx="53975" cy="152400"/>
            </a:xfrm>
            <a:custGeom>
              <a:avLst/>
              <a:gdLst>
                <a:gd name="T0" fmla="*/ 5 w 13"/>
                <a:gd name="T1" fmla="*/ 0 h 36"/>
                <a:gd name="T2" fmla="*/ 0 w 13"/>
                <a:gd name="T3" fmla="*/ 2 h 36"/>
                <a:gd name="T4" fmla="*/ 8 w 13"/>
                <a:gd name="T5" fmla="*/ 36 h 36"/>
                <a:gd name="T6" fmla="*/ 13 w 13"/>
                <a:gd name="T7" fmla="*/ 34 h 36"/>
                <a:gd name="T8" fmla="*/ 5 w 1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6">
                  <a:moveTo>
                    <a:pt x="5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13"/>
                    <a:pt x="5" y="24"/>
                    <a:pt x="8" y="3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0" y="23"/>
                    <a:pt x="7" y="12"/>
                    <a:pt x="5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xmlns="" id="{71F64A05-C140-4EBE-BA79-F35AB8920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9263" y="4156075"/>
              <a:ext cx="109538" cy="122238"/>
            </a:xfrm>
            <a:custGeom>
              <a:avLst/>
              <a:gdLst>
                <a:gd name="T0" fmla="*/ 23 w 26"/>
                <a:gd name="T1" fmla="*/ 0 h 29"/>
                <a:gd name="T2" fmla="*/ 0 w 26"/>
                <a:gd name="T3" fmla="*/ 26 h 29"/>
                <a:gd name="T4" fmla="*/ 4 w 26"/>
                <a:gd name="T5" fmla="*/ 29 h 29"/>
                <a:gd name="T6" fmla="*/ 26 w 26"/>
                <a:gd name="T7" fmla="*/ 3 h 29"/>
                <a:gd name="T8" fmla="*/ 23 w 2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23" y="0"/>
                  </a:moveTo>
                  <a:cubicBezTo>
                    <a:pt x="15" y="8"/>
                    <a:pt x="7" y="17"/>
                    <a:pt x="0" y="2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1" y="21"/>
                    <a:pt x="19" y="12"/>
                    <a:pt x="26" y="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xmlns="" id="{255BADC3-AABB-4726-BC1C-EFA270DCD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5" y="6061075"/>
              <a:ext cx="22225" cy="152400"/>
            </a:xfrm>
            <a:custGeom>
              <a:avLst/>
              <a:gdLst>
                <a:gd name="T0" fmla="*/ 4 w 5"/>
                <a:gd name="T1" fmla="*/ 0 h 36"/>
                <a:gd name="T2" fmla="*/ 0 w 5"/>
                <a:gd name="T3" fmla="*/ 0 h 36"/>
                <a:gd name="T4" fmla="*/ 0 w 5"/>
                <a:gd name="T5" fmla="*/ 36 h 36"/>
                <a:gd name="T6" fmla="*/ 5 w 5"/>
                <a:gd name="T7" fmla="*/ 35 h 36"/>
                <a:gd name="T8" fmla="*/ 4 w 5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6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24"/>
                    <a:pt x="0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24"/>
                    <a:pt x="4" y="12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xmlns="" id="{0E52F404-7275-4D09-82D5-8F4F824D1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5" y="5764213"/>
              <a:ext cx="34925" cy="147638"/>
            </a:xfrm>
            <a:custGeom>
              <a:avLst/>
              <a:gdLst>
                <a:gd name="T0" fmla="*/ 3 w 8"/>
                <a:gd name="T1" fmla="*/ 0 h 35"/>
                <a:gd name="T2" fmla="*/ 0 w 8"/>
                <a:gd name="T3" fmla="*/ 35 h 35"/>
                <a:gd name="T4" fmla="*/ 5 w 8"/>
                <a:gd name="T5" fmla="*/ 35 h 35"/>
                <a:gd name="T6" fmla="*/ 8 w 8"/>
                <a:gd name="T7" fmla="*/ 1 h 35"/>
                <a:gd name="T8" fmla="*/ 3 w 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">
                  <a:moveTo>
                    <a:pt x="3" y="0"/>
                  </a:moveTo>
                  <a:cubicBezTo>
                    <a:pt x="2" y="12"/>
                    <a:pt x="1" y="24"/>
                    <a:pt x="0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24"/>
                    <a:pt x="7" y="12"/>
                    <a:pt x="8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xmlns="" id="{50056E03-F3A4-47BF-AF42-495AAC89E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4525" y="3943350"/>
              <a:ext cx="122238" cy="119063"/>
            </a:xfrm>
            <a:custGeom>
              <a:avLst/>
              <a:gdLst>
                <a:gd name="T0" fmla="*/ 26 w 29"/>
                <a:gd name="T1" fmla="*/ 0 h 28"/>
                <a:gd name="T2" fmla="*/ 0 w 29"/>
                <a:gd name="T3" fmla="*/ 24 h 28"/>
                <a:gd name="T4" fmla="*/ 4 w 29"/>
                <a:gd name="T5" fmla="*/ 28 h 28"/>
                <a:gd name="T6" fmla="*/ 29 w 29"/>
                <a:gd name="T7" fmla="*/ 4 h 28"/>
                <a:gd name="T8" fmla="*/ 26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26" y="0"/>
                  </a:moveTo>
                  <a:cubicBezTo>
                    <a:pt x="17" y="8"/>
                    <a:pt x="9" y="16"/>
                    <a:pt x="0" y="24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2" y="20"/>
                    <a:pt x="20" y="12"/>
                    <a:pt x="29" y="4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xmlns="" id="{6EFED378-86BD-4DF4-B8EA-CD52F8E35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188" y="3760788"/>
              <a:ext cx="127000" cy="106363"/>
            </a:xfrm>
            <a:custGeom>
              <a:avLst/>
              <a:gdLst>
                <a:gd name="T0" fmla="*/ 27 w 30"/>
                <a:gd name="T1" fmla="*/ 0 h 25"/>
                <a:gd name="T2" fmla="*/ 0 w 30"/>
                <a:gd name="T3" fmla="*/ 21 h 25"/>
                <a:gd name="T4" fmla="*/ 3 w 30"/>
                <a:gd name="T5" fmla="*/ 25 h 25"/>
                <a:gd name="T6" fmla="*/ 30 w 30"/>
                <a:gd name="T7" fmla="*/ 4 h 25"/>
                <a:gd name="T8" fmla="*/ 27 w 3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27" y="0"/>
                  </a:moveTo>
                  <a:cubicBezTo>
                    <a:pt x="18" y="7"/>
                    <a:pt x="9" y="14"/>
                    <a:pt x="0" y="21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2" y="18"/>
                    <a:pt x="21" y="11"/>
                    <a:pt x="30" y="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xmlns="" id="{F253EC5A-629F-4170-9F94-05264779E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50" y="3468688"/>
              <a:ext cx="139700" cy="84138"/>
            </a:xfrm>
            <a:custGeom>
              <a:avLst/>
              <a:gdLst>
                <a:gd name="T0" fmla="*/ 31 w 33"/>
                <a:gd name="T1" fmla="*/ 0 h 20"/>
                <a:gd name="T2" fmla="*/ 0 w 33"/>
                <a:gd name="T3" fmla="*/ 15 h 20"/>
                <a:gd name="T4" fmla="*/ 3 w 33"/>
                <a:gd name="T5" fmla="*/ 20 h 20"/>
                <a:gd name="T6" fmla="*/ 33 w 33"/>
                <a:gd name="T7" fmla="*/ 5 h 20"/>
                <a:gd name="T8" fmla="*/ 31 w 3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1" y="0"/>
                  </a:moveTo>
                  <a:cubicBezTo>
                    <a:pt x="21" y="5"/>
                    <a:pt x="11" y="10"/>
                    <a:pt x="0" y="15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3" y="14"/>
                    <a:pt x="23" y="10"/>
                    <a:pt x="33" y="5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xmlns="" id="{4E211F16-9A9A-4EF0-912F-22C01DC4E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6450" y="5822950"/>
              <a:ext cx="25400" cy="119063"/>
            </a:xfrm>
            <a:custGeom>
              <a:avLst/>
              <a:gdLst>
                <a:gd name="T0" fmla="*/ 4 w 6"/>
                <a:gd name="T1" fmla="*/ 0 h 28"/>
                <a:gd name="T2" fmla="*/ 0 w 6"/>
                <a:gd name="T3" fmla="*/ 1 h 28"/>
                <a:gd name="T4" fmla="*/ 3 w 6"/>
                <a:gd name="T5" fmla="*/ 28 h 28"/>
                <a:gd name="T6" fmla="*/ 6 w 6"/>
                <a:gd name="T7" fmla="*/ 27 h 28"/>
                <a:gd name="T8" fmla="*/ 4 w 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8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2" y="19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18"/>
                    <a:pt x="5" y="9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xmlns="" id="{07AFA85A-E35A-4EF0-B994-1B82B8B97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613" y="3892550"/>
              <a:ext cx="115888" cy="17463"/>
            </a:xfrm>
            <a:custGeom>
              <a:avLst/>
              <a:gdLst>
                <a:gd name="T0" fmla="*/ 14 w 27"/>
                <a:gd name="T1" fmla="*/ 0 h 4"/>
                <a:gd name="T2" fmla="*/ 0 w 27"/>
                <a:gd name="T3" fmla="*/ 1 h 4"/>
                <a:gd name="T4" fmla="*/ 0 w 27"/>
                <a:gd name="T5" fmla="*/ 4 h 4"/>
                <a:gd name="T6" fmla="*/ 14 w 27"/>
                <a:gd name="T7" fmla="*/ 4 h 4"/>
                <a:gd name="T8" fmla="*/ 26 w 27"/>
                <a:gd name="T9" fmla="*/ 4 h 4"/>
                <a:gd name="T10" fmla="*/ 27 w 27"/>
                <a:gd name="T11" fmla="*/ 0 h 4"/>
                <a:gd name="T12" fmla="*/ 14 w 2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">
                  <a:moveTo>
                    <a:pt x="14" y="0"/>
                  </a:moveTo>
                  <a:cubicBezTo>
                    <a:pt x="9" y="0"/>
                    <a:pt x="5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4"/>
                    <a:pt x="10" y="4"/>
                    <a:pt x="14" y="4"/>
                  </a:cubicBezTo>
                  <a:cubicBezTo>
                    <a:pt x="18" y="4"/>
                    <a:pt x="22" y="4"/>
                    <a:pt x="26" y="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2" y="0"/>
                    <a:pt x="18" y="0"/>
                    <a:pt x="1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xmlns="" id="{F312695A-1B9C-45BB-80EF-7DB276CEF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8" y="3902075"/>
              <a:ext cx="109538" cy="28575"/>
            </a:xfrm>
            <a:custGeom>
              <a:avLst/>
              <a:gdLst>
                <a:gd name="T0" fmla="*/ 0 w 26"/>
                <a:gd name="T1" fmla="*/ 0 h 7"/>
                <a:gd name="T2" fmla="*/ 0 w 26"/>
                <a:gd name="T3" fmla="*/ 4 h 7"/>
                <a:gd name="T4" fmla="*/ 26 w 26"/>
                <a:gd name="T5" fmla="*/ 7 h 7"/>
                <a:gd name="T6" fmla="*/ 26 w 26"/>
                <a:gd name="T7" fmla="*/ 3 h 7"/>
                <a:gd name="T8" fmla="*/ 0 w 2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8" y="4"/>
                    <a:pt x="17" y="5"/>
                    <a:pt x="26" y="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7" y="2"/>
                    <a:pt x="9" y="1"/>
                    <a:pt x="0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xmlns="" id="{0BE4B4E3-BCFC-4C99-82A4-9F3D7F9C0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2788" y="5373688"/>
              <a:ext cx="52388" cy="114300"/>
            </a:xfrm>
            <a:custGeom>
              <a:avLst/>
              <a:gdLst>
                <a:gd name="T0" fmla="*/ 4 w 12"/>
                <a:gd name="T1" fmla="*/ 0 h 27"/>
                <a:gd name="T2" fmla="*/ 0 w 12"/>
                <a:gd name="T3" fmla="*/ 2 h 27"/>
                <a:gd name="T4" fmla="*/ 8 w 12"/>
                <a:gd name="T5" fmla="*/ 27 h 27"/>
                <a:gd name="T6" fmla="*/ 12 w 12"/>
                <a:gd name="T7" fmla="*/ 26 h 27"/>
                <a:gd name="T8" fmla="*/ 4 w 1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7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6" y="19"/>
                    <a:pt x="8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9" y="18"/>
                    <a:pt x="7" y="9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xmlns="" id="{0A62EE4A-E9C9-4215-8075-416F3EDE8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813" y="4957763"/>
              <a:ext cx="66675" cy="106363"/>
            </a:xfrm>
            <a:custGeom>
              <a:avLst/>
              <a:gdLst>
                <a:gd name="T0" fmla="*/ 3 w 16"/>
                <a:gd name="T1" fmla="*/ 0 h 25"/>
                <a:gd name="T2" fmla="*/ 0 w 16"/>
                <a:gd name="T3" fmla="*/ 2 h 25"/>
                <a:gd name="T4" fmla="*/ 13 w 16"/>
                <a:gd name="T5" fmla="*/ 25 h 25"/>
                <a:gd name="T6" fmla="*/ 16 w 16"/>
                <a:gd name="T7" fmla="*/ 24 h 25"/>
                <a:gd name="T8" fmla="*/ 3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0"/>
                    <a:pt x="9" y="17"/>
                    <a:pt x="13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2" y="16"/>
                    <a:pt x="8" y="8"/>
                    <a:pt x="3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xmlns="" id="{F0DCE045-453B-4F29-92E5-FBA571E21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3113" y="5597525"/>
              <a:ext cx="38100" cy="115888"/>
            </a:xfrm>
            <a:custGeom>
              <a:avLst/>
              <a:gdLst>
                <a:gd name="T0" fmla="*/ 4 w 9"/>
                <a:gd name="T1" fmla="*/ 0 h 27"/>
                <a:gd name="T2" fmla="*/ 0 w 9"/>
                <a:gd name="T3" fmla="*/ 1 h 27"/>
                <a:gd name="T4" fmla="*/ 5 w 9"/>
                <a:gd name="T5" fmla="*/ 27 h 27"/>
                <a:gd name="T6" fmla="*/ 9 w 9"/>
                <a:gd name="T7" fmla="*/ 26 h 27"/>
                <a:gd name="T8" fmla="*/ 4 w 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7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9"/>
                    <a:pt x="4" y="18"/>
                    <a:pt x="5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7" y="18"/>
                    <a:pt x="6" y="9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xmlns="" id="{A3932A6B-2D31-4CEB-AB7B-0AA53A419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2800" y="4062413"/>
              <a:ext cx="111125" cy="63500"/>
            </a:xfrm>
            <a:custGeom>
              <a:avLst/>
              <a:gdLst>
                <a:gd name="T0" fmla="*/ 2 w 26"/>
                <a:gd name="T1" fmla="*/ 0 h 15"/>
                <a:gd name="T2" fmla="*/ 0 w 26"/>
                <a:gd name="T3" fmla="*/ 4 h 15"/>
                <a:gd name="T4" fmla="*/ 24 w 26"/>
                <a:gd name="T5" fmla="*/ 15 h 15"/>
                <a:gd name="T6" fmla="*/ 26 w 26"/>
                <a:gd name="T7" fmla="*/ 11 h 15"/>
                <a:gd name="T8" fmla="*/ 2 w 2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2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8" y="7"/>
                    <a:pt x="16" y="11"/>
                    <a:pt x="24" y="15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18" y="7"/>
                    <a:pt x="10" y="4"/>
                    <a:pt x="2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xmlns="" id="{B8E4C148-EB13-4524-95FD-1F725E708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3750" y="6289675"/>
              <a:ext cx="30163" cy="114300"/>
            </a:xfrm>
            <a:custGeom>
              <a:avLst/>
              <a:gdLst>
                <a:gd name="T0" fmla="*/ 4 w 7"/>
                <a:gd name="T1" fmla="*/ 0 h 27"/>
                <a:gd name="T2" fmla="*/ 0 w 7"/>
                <a:gd name="T3" fmla="*/ 26 h 27"/>
                <a:gd name="T4" fmla="*/ 4 w 7"/>
                <a:gd name="T5" fmla="*/ 27 h 27"/>
                <a:gd name="T6" fmla="*/ 7 w 7"/>
                <a:gd name="T7" fmla="*/ 0 h 27"/>
                <a:gd name="T8" fmla="*/ 4 w 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7">
                  <a:moveTo>
                    <a:pt x="4" y="0"/>
                  </a:moveTo>
                  <a:cubicBezTo>
                    <a:pt x="3" y="9"/>
                    <a:pt x="2" y="18"/>
                    <a:pt x="0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18"/>
                    <a:pt x="6" y="9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xmlns="" id="{2658C876-0062-4D18-9712-010031346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7713" y="6515100"/>
              <a:ext cx="42863" cy="114300"/>
            </a:xfrm>
            <a:custGeom>
              <a:avLst/>
              <a:gdLst>
                <a:gd name="T0" fmla="*/ 6 w 10"/>
                <a:gd name="T1" fmla="*/ 0 h 27"/>
                <a:gd name="T2" fmla="*/ 0 w 10"/>
                <a:gd name="T3" fmla="*/ 26 h 27"/>
                <a:gd name="T4" fmla="*/ 4 w 10"/>
                <a:gd name="T5" fmla="*/ 27 h 27"/>
                <a:gd name="T6" fmla="*/ 10 w 10"/>
                <a:gd name="T7" fmla="*/ 1 h 27"/>
                <a:gd name="T8" fmla="*/ 6 w 1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7">
                  <a:moveTo>
                    <a:pt x="6" y="0"/>
                  </a:moveTo>
                  <a:cubicBezTo>
                    <a:pt x="5" y="9"/>
                    <a:pt x="2" y="17"/>
                    <a:pt x="0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6" y="18"/>
                    <a:pt x="8" y="9"/>
                    <a:pt x="10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xmlns="" id="{B970C031-7B41-4307-9A1F-A83A13562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7588" y="4164013"/>
              <a:ext cx="101600" cy="73025"/>
            </a:xfrm>
            <a:custGeom>
              <a:avLst/>
              <a:gdLst>
                <a:gd name="T0" fmla="*/ 1 w 24"/>
                <a:gd name="T1" fmla="*/ 0 h 17"/>
                <a:gd name="T2" fmla="*/ 0 w 24"/>
                <a:gd name="T3" fmla="*/ 3 h 17"/>
                <a:gd name="T4" fmla="*/ 22 w 24"/>
                <a:gd name="T5" fmla="*/ 17 h 17"/>
                <a:gd name="T6" fmla="*/ 24 w 24"/>
                <a:gd name="T7" fmla="*/ 14 h 17"/>
                <a:gd name="T8" fmla="*/ 1 w 2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7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7"/>
                    <a:pt x="15" y="12"/>
                    <a:pt x="22" y="17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17" y="9"/>
                    <a:pt x="9" y="4"/>
                    <a:pt x="1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xmlns="" id="{A694D652-E95F-422F-8FA9-E10751632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9150" y="6056313"/>
              <a:ext cx="17463" cy="119063"/>
            </a:xfrm>
            <a:custGeom>
              <a:avLst/>
              <a:gdLst>
                <a:gd name="T0" fmla="*/ 4 w 4"/>
                <a:gd name="T1" fmla="*/ 0 h 28"/>
                <a:gd name="T2" fmla="*/ 0 w 4"/>
                <a:gd name="T3" fmla="*/ 0 h 28"/>
                <a:gd name="T4" fmla="*/ 0 w 4"/>
                <a:gd name="T5" fmla="*/ 1 h 28"/>
                <a:gd name="T6" fmla="*/ 0 w 4"/>
                <a:gd name="T7" fmla="*/ 28 h 28"/>
                <a:gd name="T8" fmla="*/ 3 w 4"/>
                <a:gd name="T9" fmla="*/ 28 h 28"/>
                <a:gd name="T10" fmla="*/ 4 w 4"/>
                <a:gd name="T11" fmla="*/ 1 h 28"/>
                <a:gd name="T12" fmla="*/ 4 w 4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8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0"/>
                    <a:pt x="0" y="19"/>
                    <a:pt x="0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19"/>
                    <a:pt x="4" y="1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xmlns="" id="{6BE0C9C3-9A83-4F94-B2D4-DD6BF6369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8288" y="4587875"/>
              <a:ext cx="84138" cy="98425"/>
            </a:xfrm>
            <a:custGeom>
              <a:avLst/>
              <a:gdLst>
                <a:gd name="T0" fmla="*/ 2 w 20"/>
                <a:gd name="T1" fmla="*/ 0 h 23"/>
                <a:gd name="T2" fmla="*/ 0 w 20"/>
                <a:gd name="T3" fmla="*/ 3 h 23"/>
                <a:gd name="T4" fmla="*/ 17 w 20"/>
                <a:gd name="T5" fmla="*/ 23 h 23"/>
                <a:gd name="T6" fmla="*/ 20 w 20"/>
                <a:gd name="T7" fmla="*/ 20 h 23"/>
                <a:gd name="T8" fmla="*/ 2 w 2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" y="9"/>
                    <a:pt x="11" y="16"/>
                    <a:pt x="17" y="23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4" y="13"/>
                    <a:pt x="8" y="7"/>
                    <a:pt x="2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xmlns="" id="{B8F1734A-2D4E-488D-AEB3-3669F65C3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0950" y="4287838"/>
              <a:ext cx="96838" cy="84138"/>
            </a:xfrm>
            <a:custGeom>
              <a:avLst/>
              <a:gdLst>
                <a:gd name="T0" fmla="*/ 21 w 23"/>
                <a:gd name="T1" fmla="*/ 0 h 20"/>
                <a:gd name="T2" fmla="*/ 0 w 23"/>
                <a:gd name="T3" fmla="*/ 17 h 20"/>
                <a:gd name="T4" fmla="*/ 2 w 23"/>
                <a:gd name="T5" fmla="*/ 20 h 20"/>
                <a:gd name="T6" fmla="*/ 23 w 23"/>
                <a:gd name="T7" fmla="*/ 4 h 20"/>
                <a:gd name="T8" fmla="*/ 21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21" y="0"/>
                  </a:moveTo>
                  <a:cubicBezTo>
                    <a:pt x="14" y="6"/>
                    <a:pt x="7" y="11"/>
                    <a:pt x="0" y="17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9" y="14"/>
                    <a:pt x="16" y="9"/>
                    <a:pt x="23" y="4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xmlns="" id="{DA31B61C-9178-46C9-80A8-E681237EB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8938" y="3930650"/>
              <a:ext cx="114300" cy="38100"/>
            </a:xfrm>
            <a:custGeom>
              <a:avLst/>
              <a:gdLst>
                <a:gd name="T0" fmla="*/ 1 w 27"/>
                <a:gd name="T1" fmla="*/ 0 h 9"/>
                <a:gd name="T2" fmla="*/ 0 w 27"/>
                <a:gd name="T3" fmla="*/ 4 h 9"/>
                <a:gd name="T4" fmla="*/ 26 w 27"/>
                <a:gd name="T5" fmla="*/ 9 h 9"/>
                <a:gd name="T6" fmla="*/ 27 w 27"/>
                <a:gd name="T7" fmla="*/ 6 h 9"/>
                <a:gd name="T8" fmla="*/ 1 w 2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9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9" y="5"/>
                    <a:pt x="17" y="7"/>
                    <a:pt x="26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8" y="3"/>
                    <a:pt x="10" y="2"/>
                    <a:pt x="1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xmlns="" id="{85A83F65-9917-416E-B326-4E1C16B67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7875" y="3930650"/>
              <a:ext cx="109538" cy="42863"/>
            </a:xfrm>
            <a:custGeom>
              <a:avLst/>
              <a:gdLst>
                <a:gd name="T0" fmla="*/ 26 w 26"/>
                <a:gd name="T1" fmla="*/ 0 h 10"/>
                <a:gd name="T2" fmla="*/ 0 w 26"/>
                <a:gd name="T3" fmla="*/ 6 h 10"/>
                <a:gd name="T4" fmla="*/ 1 w 26"/>
                <a:gd name="T5" fmla="*/ 10 h 10"/>
                <a:gd name="T6" fmla="*/ 26 w 26"/>
                <a:gd name="T7" fmla="*/ 4 h 10"/>
                <a:gd name="T8" fmla="*/ 26 w 2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">
                  <a:moveTo>
                    <a:pt x="26" y="0"/>
                  </a:moveTo>
                  <a:cubicBezTo>
                    <a:pt x="17" y="2"/>
                    <a:pt x="8" y="4"/>
                    <a:pt x="0" y="6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9" y="8"/>
                    <a:pt x="18" y="6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xmlns="" id="{F31F07A9-565A-4A71-8191-E29868442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150" y="3986213"/>
              <a:ext cx="111125" cy="50800"/>
            </a:xfrm>
            <a:custGeom>
              <a:avLst/>
              <a:gdLst>
                <a:gd name="T0" fmla="*/ 25 w 26"/>
                <a:gd name="T1" fmla="*/ 0 h 12"/>
                <a:gd name="T2" fmla="*/ 0 w 26"/>
                <a:gd name="T3" fmla="*/ 9 h 12"/>
                <a:gd name="T4" fmla="*/ 1 w 26"/>
                <a:gd name="T5" fmla="*/ 12 h 12"/>
                <a:gd name="T6" fmla="*/ 26 w 26"/>
                <a:gd name="T7" fmla="*/ 4 h 12"/>
                <a:gd name="T8" fmla="*/ 25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25" y="0"/>
                  </a:moveTo>
                  <a:cubicBezTo>
                    <a:pt x="16" y="3"/>
                    <a:pt x="8" y="6"/>
                    <a:pt x="0" y="9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9" y="9"/>
                    <a:pt x="17" y="6"/>
                    <a:pt x="26" y="4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xmlns="" id="{DC3513A2-001E-4AF6-A84D-32B3DD21F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4838" y="3986213"/>
              <a:ext cx="111125" cy="50800"/>
            </a:xfrm>
            <a:custGeom>
              <a:avLst/>
              <a:gdLst>
                <a:gd name="T0" fmla="*/ 1 w 26"/>
                <a:gd name="T1" fmla="*/ 0 h 12"/>
                <a:gd name="T2" fmla="*/ 0 w 26"/>
                <a:gd name="T3" fmla="*/ 3 h 12"/>
                <a:gd name="T4" fmla="*/ 25 w 26"/>
                <a:gd name="T5" fmla="*/ 12 h 12"/>
                <a:gd name="T6" fmla="*/ 26 w 26"/>
                <a:gd name="T7" fmla="*/ 8 h 12"/>
                <a:gd name="T8" fmla="*/ 1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8" y="6"/>
                    <a:pt x="17" y="9"/>
                    <a:pt x="25" y="12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8" y="5"/>
                    <a:pt x="10" y="2"/>
                    <a:pt x="1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xmlns="" id="{61AEAB30-570C-48F0-B856-77A3A5613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1925" y="4164013"/>
              <a:ext cx="106363" cy="76200"/>
            </a:xfrm>
            <a:custGeom>
              <a:avLst/>
              <a:gdLst>
                <a:gd name="T0" fmla="*/ 23 w 25"/>
                <a:gd name="T1" fmla="*/ 0 h 18"/>
                <a:gd name="T2" fmla="*/ 0 w 25"/>
                <a:gd name="T3" fmla="*/ 14 h 18"/>
                <a:gd name="T4" fmla="*/ 2 w 25"/>
                <a:gd name="T5" fmla="*/ 18 h 18"/>
                <a:gd name="T6" fmla="*/ 25 w 25"/>
                <a:gd name="T7" fmla="*/ 4 h 18"/>
                <a:gd name="T8" fmla="*/ 23 w 2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3" y="0"/>
                  </a:moveTo>
                  <a:cubicBezTo>
                    <a:pt x="15" y="5"/>
                    <a:pt x="8" y="10"/>
                    <a:pt x="0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9" y="13"/>
                    <a:pt x="17" y="8"/>
                    <a:pt x="25" y="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xmlns="" id="{E3C736EA-514B-4FCE-B924-2741694B5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188" y="4067175"/>
              <a:ext cx="111125" cy="58738"/>
            </a:xfrm>
            <a:custGeom>
              <a:avLst/>
              <a:gdLst>
                <a:gd name="T0" fmla="*/ 24 w 26"/>
                <a:gd name="T1" fmla="*/ 0 h 14"/>
                <a:gd name="T2" fmla="*/ 0 w 26"/>
                <a:gd name="T3" fmla="*/ 11 h 14"/>
                <a:gd name="T4" fmla="*/ 2 w 26"/>
                <a:gd name="T5" fmla="*/ 14 h 14"/>
                <a:gd name="T6" fmla="*/ 26 w 26"/>
                <a:gd name="T7" fmla="*/ 3 h 14"/>
                <a:gd name="T8" fmla="*/ 24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4" y="0"/>
                  </a:moveTo>
                  <a:cubicBezTo>
                    <a:pt x="16" y="3"/>
                    <a:pt x="8" y="7"/>
                    <a:pt x="0" y="1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0" y="10"/>
                    <a:pt x="18" y="7"/>
                    <a:pt x="26" y="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xmlns="" id="{DFC54311-81FC-4E67-B79B-45A24E6E8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8538" y="3902075"/>
              <a:ext cx="109538" cy="28575"/>
            </a:xfrm>
            <a:custGeom>
              <a:avLst/>
              <a:gdLst>
                <a:gd name="T0" fmla="*/ 26 w 26"/>
                <a:gd name="T1" fmla="*/ 0 h 7"/>
                <a:gd name="T2" fmla="*/ 0 w 26"/>
                <a:gd name="T3" fmla="*/ 3 h 7"/>
                <a:gd name="T4" fmla="*/ 0 w 26"/>
                <a:gd name="T5" fmla="*/ 7 h 7"/>
                <a:gd name="T6" fmla="*/ 26 w 26"/>
                <a:gd name="T7" fmla="*/ 4 h 7"/>
                <a:gd name="T8" fmla="*/ 26 w 2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">
                  <a:moveTo>
                    <a:pt x="26" y="0"/>
                  </a:moveTo>
                  <a:cubicBezTo>
                    <a:pt x="17" y="1"/>
                    <a:pt x="8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6"/>
                    <a:pt x="18" y="5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xmlns="" id="{E2CA3C41-606A-4BEA-A18E-DFC8642E5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325" y="4287838"/>
              <a:ext cx="96838" cy="79375"/>
            </a:xfrm>
            <a:custGeom>
              <a:avLst/>
              <a:gdLst>
                <a:gd name="T0" fmla="*/ 2 w 23"/>
                <a:gd name="T1" fmla="*/ 0 h 19"/>
                <a:gd name="T2" fmla="*/ 0 w 23"/>
                <a:gd name="T3" fmla="*/ 3 h 19"/>
                <a:gd name="T4" fmla="*/ 21 w 23"/>
                <a:gd name="T5" fmla="*/ 19 h 19"/>
                <a:gd name="T6" fmla="*/ 23 w 23"/>
                <a:gd name="T7" fmla="*/ 16 h 19"/>
                <a:gd name="T8" fmla="*/ 2 w 23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8"/>
                    <a:pt x="14" y="13"/>
                    <a:pt x="21" y="19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16" y="10"/>
                    <a:pt x="9" y="5"/>
                    <a:pt x="2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xmlns="" id="{E9677F23-E25E-42B5-B02A-4588DC146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7988" y="4767263"/>
              <a:ext cx="76200" cy="101600"/>
            </a:xfrm>
            <a:custGeom>
              <a:avLst/>
              <a:gdLst>
                <a:gd name="T0" fmla="*/ 3 w 18"/>
                <a:gd name="T1" fmla="*/ 0 h 24"/>
                <a:gd name="T2" fmla="*/ 0 w 18"/>
                <a:gd name="T3" fmla="*/ 2 h 24"/>
                <a:gd name="T4" fmla="*/ 15 w 18"/>
                <a:gd name="T5" fmla="*/ 24 h 24"/>
                <a:gd name="T6" fmla="*/ 18 w 18"/>
                <a:gd name="T7" fmla="*/ 22 h 24"/>
                <a:gd name="T8" fmla="*/ 3 w 1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9"/>
                    <a:pt x="10" y="17"/>
                    <a:pt x="15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3" y="14"/>
                    <a:pt x="8" y="7"/>
                    <a:pt x="3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xmlns="" id="{5593BFB4-BA00-4883-BEBB-EE9038A28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3413" y="5160963"/>
              <a:ext cx="58738" cy="111125"/>
            </a:xfrm>
            <a:custGeom>
              <a:avLst/>
              <a:gdLst>
                <a:gd name="T0" fmla="*/ 4 w 14"/>
                <a:gd name="T1" fmla="*/ 0 h 26"/>
                <a:gd name="T2" fmla="*/ 0 w 14"/>
                <a:gd name="T3" fmla="*/ 2 h 26"/>
                <a:gd name="T4" fmla="*/ 10 w 14"/>
                <a:gd name="T5" fmla="*/ 26 h 26"/>
                <a:gd name="T6" fmla="*/ 14 w 14"/>
                <a:gd name="T7" fmla="*/ 25 h 26"/>
                <a:gd name="T8" fmla="*/ 4 w 1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6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0"/>
                    <a:pt x="7" y="18"/>
                    <a:pt x="10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1" y="16"/>
                    <a:pt x="7" y="8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xmlns="" id="{A6F035BE-3FB4-4E71-A939-B26248F0A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7950" y="4427538"/>
              <a:ext cx="92075" cy="88900"/>
            </a:xfrm>
            <a:custGeom>
              <a:avLst/>
              <a:gdLst>
                <a:gd name="T0" fmla="*/ 3 w 22"/>
                <a:gd name="T1" fmla="*/ 0 h 21"/>
                <a:gd name="T2" fmla="*/ 0 w 22"/>
                <a:gd name="T3" fmla="*/ 3 h 21"/>
                <a:gd name="T4" fmla="*/ 19 w 22"/>
                <a:gd name="T5" fmla="*/ 21 h 21"/>
                <a:gd name="T6" fmla="*/ 22 w 22"/>
                <a:gd name="T7" fmla="*/ 19 h 21"/>
                <a:gd name="T8" fmla="*/ 3 w 2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9"/>
                    <a:pt x="13" y="15"/>
                    <a:pt x="19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6" y="12"/>
                    <a:pt x="9" y="6"/>
                    <a:pt x="3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xmlns="" id="{5107986B-C045-4EB8-A57C-6BF4C189E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9450" y="6735763"/>
              <a:ext cx="50800" cy="114300"/>
            </a:xfrm>
            <a:custGeom>
              <a:avLst/>
              <a:gdLst>
                <a:gd name="T0" fmla="*/ 9 w 12"/>
                <a:gd name="T1" fmla="*/ 0 h 27"/>
                <a:gd name="T2" fmla="*/ 0 w 12"/>
                <a:gd name="T3" fmla="*/ 25 h 27"/>
                <a:gd name="T4" fmla="*/ 3 w 12"/>
                <a:gd name="T5" fmla="*/ 27 h 27"/>
                <a:gd name="T6" fmla="*/ 12 w 12"/>
                <a:gd name="T7" fmla="*/ 1 h 27"/>
                <a:gd name="T8" fmla="*/ 9 w 1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7">
                  <a:moveTo>
                    <a:pt x="9" y="0"/>
                  </a:moveTo>
                  <a:cubicBezTo>
                    <a:pt x="6" y="8"/>
                    <a:pt x="3" y="17"/>
                    <a:pt x="0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6" y="18"/>
                    <a:pt x="9" y="10"/>
                    <a:pt x="12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xmlns="" id="{067B5602-8CD8-45F7-AACC-F4A10F294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9263" y="6061075"/>
              <a:ext cx="20638" cy="114300"/>
            </a:xfrm>
            <a:custGeom>
              <a:avLst/>
              <a:gdLst>
                <a:gd name="T0" fmla="*/ 4 w 5"/>
                <a:gd name="T1" fmla="*/ 0 h 27"/>
                <a:gd name="T2" fmla="*/ 0 w 5"/>
                <a:gd name="T3" fmla="*/ 0 h 27"/>
                <a:gd name="T4" fmla="*/ 1 w 5"/>
                <a:gd name="T5" fmla="*/ 27 h 27"/>
                <a:gd name="T6" fmla="*/ 5 w 5"/>
                <a:gd name="T7" fmla="*/ 27 h 27"/>
                <a:gd name="T8" fmla="*/ 4 w 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7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19"/>
                    <a:pt x="1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18"/>
                    <a:pt x="4" y="9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xmlns="" id="{24F97D51-E547-48E1-AFFF-129BE67AB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0700" y="5381625"/>
              <a:ext cx="50800" cy="114300"/>
            </a:xfrm>
            <a:custGeom>
              <a:avLst/>
              <a:gdLst>
                <a:gd name="T0" fmla="*/ 8 w 12"/>
                <a:gd name="T1" fmla="*/ 0 h 27"/>
                <a:gd name="T2" fmla="*/ 0 w 12"/>
                <a:gd name="T3" fmla="*/ 26 h 27"/>
                <a:gd name="T4" fmla="*/ 4 w 12"/>
                <a:gd name="T5" fmla="*/ 27 h 27"/>
                <a:gd name="T6" fmla="*/ 12 w 12"/>
                <a:gd name="T7" fmla="*/ 1 h 27"/>
                <a:gd name="T8" fmla="*/ 8 w 1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7">
                  <a:moveTo>
                    <a:pt x="8" y="0"/>
                  </a:moveTo>
                  <a:cubicBezTo>
                    <a:pt x="5" y="9"/>
                    <a:pt x="3" y="17"/>
                    <a:pt x="0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6" y="18"/>
                    <a:pt x="9" y="10"/>
                    <a:pt x="12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xmlns="" id="{561C2737-F193-451F-9010-1D083D222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4663" y="5602288"/>
              <a:ext cx="38100" cy="119063"/>
            </a:xfrm>
            <a:custGeom>
              <a:avLst/>
              <a:gdLst>
                <a:gd name="T0" fmla="*/ 5 w 9"/>
                <a:gd name="T1" fmla="*/ 0 h 28"/>
                <a:gd name="T2" fmla="*/ 0 w 9"/>
                <a:gd name="T3" fmla="*/ 27 h 28"/>
                <a:gd name="T4" fmla="*/ 4 w 9"/>
                <a:gd name="T5" fmla="*/ 28 h 28"/>
                <a:gd name="T6" fmla="*/ 9 w 9"/>
                <a:gd name="T7" fmla="*/ 1 h 28"/>
                <a:gd name="T8" fmla="*/ 5 w 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8">
                  <a:moveTo>
                    <a:pt x="5" y="0"/>
                  </a:moveTo>
                  <a:cubicBezTo>
                    <a:pt x="3" y="9"/>
                    <a:pt x="2" y="18"/>
                    <a:pt x="0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19"/>
                    <a:pt x="7" y="10"/>
                    <a:pt x="9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xmlns="" id="{4634AB66-6E17-45ED-8A1D-086D8C9F5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263" y="4432300"/>
              <a:ext cx="90488" cy="88900"/>
            </a:xfrm>
            <a:custGeom>
              <a:avLst/>
              <a:gdLst>
                <a:gd name="T0" fmla="*/ 19 w 21"/>
                <a:gd name="T1" fmla="*/ 0 h 21"/>
                <a:gd name="T2" fmla="*/ 0 w 21"/>
                <a:gd name="T3" fmla="*/ 18 h 21"/>
                <a:gd name="T4" fmla="*/ 2 w 21"/>
                <a:gd name="T5" fmla="*/ 21 h 21"/>
                <a:gd name="T6" fmla="*/ 21 w 21"/>
                <a:gd name="T7" fmla="*/ 3 h 21"/>
                <a:gd name="T8" fmla="*/ 19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0"/>
                  </a:moveTo>
                  <a:cubicBezTo>
                    <a:pt x="12" y="6"/>
                    <a:pt x="6" y="12"/>
                    <a:pt x="0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8" y="15"/>
                    <a:pt x="15" y="9"/>
                    <a:pt x="21" y="3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xmlns="" id="{EC37D48B-6F6A-4388-9A0D-7B0BF512E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5300" y="6515100"/>
              <a:ext cx="42863" cy="117475"/>
            </a:xfrm>
            <a:custGeom>
              <a:avLst/>
              <a:gdLst>
                <a:gd name="T0" fmla="*/ 4 w 10"/>
                <a:gd name="T1" fmla="*/ 0 h 28"/>
                <a:gd name="T2" fmla="*/ 0 w 10"/>
                <a:gd name="T3" fmla="*/ 1 h 28"/>
                <a:gd name="T4" fmla="*/ 7 w 10"/>
                <a:gd name="T5" fmla="*/ 28 h 28"/>
                <a:gd name="T6" fmla="*/ 10 w 10"/>
                <a:gd name="T7" fmla="*/ 27 h 28"/>
                <a:gd name="T8" fmla="*/ 4 w 1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0"/>
                    <a:pt x="4" y="19"/>
                    <a:pt x="7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8" y="18"/>
                    <a:pt x="6" y="9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xmlns="" id="{8078EB6F-3CE0-43EC-8D3F-F03CD76CD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1963" y="6289675"/>
              <a:ext cx="30163" cy="119063"/>
            </a:xfrm>
            <a:custGeom>
              <a:avLst/>
              <a:gdLst>
                <a:gd name="T0" fmla="*/ 4 w 7"/>
                <a:gd name="T1" fmla="*/ 0 h 28"/>
                <a:gd name="T2" fmla="*/ 0 w 7"/>
                <a:gd name="T3" fmla="*/ 1 h 28"/>
                <a:gd name="T4" fmla="*/ 4 w 7"/>
                <a:gd name="T5" fmla="*/ 28 h 28"/>
                <a:gd name="T6" fmla="*/ 7 w 7"/>
                <a:gd name="T7" fmla="*/ 27 h 28"/>
                <a:gd name="T8" fmla="*/ 4 w 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8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2" y="19"/>
                    <a:pt x="4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18"/>
                    <a:pt x="5" y="9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xmlns="" id="{9E59039B-5447-4D9F-8939-17B830BC8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025" y="5830888"/>
              <a:ext cx="25400" cy="115888"/>
            </a:xfrm>
            <a:custGeom>
              <a:avLst/>
              <a:gdLst>
                <a:gd name="T0" fmla="*/ 2 w 6"/>
                <a:gd name="T1" fmla="*/ 0 h 27"/>
                <a:gd name="T2" fmla="*/ 0 w 6"/>
                <a:gd name="T3" fmla="*/ 27 h 27"/>
                <a:gd name="T4" fmla="*/ 4 w 6"/>
                <a:gd name="T5" fmla="*/ 27 h 27"/>
                <a:gd name="T6" fmla="*/ 6 w 6"/>
                <a:gd name="T7" fmla="*/ 1 h 27"/>
                <a:gd name="T8" fmla="*/ 2 w 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7">
                  <a:moveTo>
                    <a:pt x="2" y="0"/>
                  </a:moveTo>
                  <a:cubicBezTo>
                    <a:pt x="1" y="9"/>
                    <a:pt x="0" y="18"/>
                    <a:pt x="0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18"/>
                    <a:pt x="5" y="9"/>
                    <a:pt x="6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xmlns="" id="{699E0A7E-D039-4561-98EC-B16D6B2CD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863" y="4592638"/>
              <a:ext cx="85725" cy="98425"/>
            </a:xfrm>
            <a:custGeom>
              <a:avLst/>
              <a:gdLst>
                <a:gd name="T0" fmla="*/ 17 w 20"/>
                <a:gd name="T1" fmla="*/ 0 h 23"/>
                <a:gd name="T2" fmla="*/ 0 w 20"/>
                <a:gd name="T3" fmla="*/ 20 h 23"/>
                <a:gd name="T4" fmla="*/ 3 w 20"/>
                <a:gd name="T5" fmla="*/ 23 h 23"/>
                <a:gd name="T6" fmla="*/ 20 w 20"/>
                <a:gd name="T7" fmla="*/ 3 h 23"/>
                <a:gd name="T8" fmla="*/ 17 w 2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7" y="0"/>
                  </a:moveTo>
                  <a:cubicBezTo>
                    <a:pt x="11" y="7"/>
                    <a:pt x="5" y="13"/>
                    <a:pt x="0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8" y="16"/>
                    <a:pt x="14" y="9"/>
                    <a:pt x="20" y="3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xmlns="" id="{25D5235F-C656-4562-9327-AAAEFFC9A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6925" y="4770438"/>
              <a:ext cx="80963" cy="101600"/>
            </a:xfrm>
            <a:custGeom>
              <a:avLst/>
              <a:gdLst>
                <a:gd name="T0" fmla="*/ 16 w 19"/>
                <a:gd name="T1" fmla="*/ 0 h 24"/>
                <a:gd name="T2" fmla="*/ 0 w 19"/>
                <a:gd name="T3" fmla="*/ 22 h 24"/>
                <a:gd name="T4" fmla="*/ 4 w 19"/>
                <a:gd name="T5" fmla="*/ 24 h 24"/>
                <a:gd name="T6" fmla="*/ 19 w 19"/>
                <a:gd name="T7" fmla="*/ 2 h 24"/>
                <a:gd name="T8" fmla="*/ 16 w 19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16" y="0"/>
                  </a:moveTo>
                  <a:cubicBezTo>
                    <a:pt x="10" y="7"/>
                    <a:pt x="5" y="14"/>
                    <a:pt x="0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8" y="17"/>
                    <a:pt x="13" y="9"/>
                    <a:pt x="19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xmlns="" id="{C67A467A-816F-46C7-8984-BEC521354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3725" y="5165725"/>
              <a:ext cx="58738" cy="114300"/>
            </a:xfrm>
            <a:custGeom>
              <a:avLst/>
              <a:gdLst>
                <a:gd name="T0" fmla="*/ 10 w 14"/>
                <a:gd name="T1" fmla="*/ 0 h 27"/>
                <a:gd name="T2" fmla="*/ 0 w 14"/>
                <a:gd name="T3" fmla="*/ 25 h 27"/>
                <a:gd name="T4" fmla="*/ 3 w 14"/>
                <a:gd name="T5" fmla="*/ 27 h 27"/>
                <a:gd name="T6" fmla="*/ 14 w 14"/>
                <a:gd name="T7" fmla="*/ 2 h 27"/>
                <a:gd name="T8" fmla="*/ 10 w 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0" y="0"/>
                  </a:moveTo>
                  <a:cubicBezTo>
                    <a:pt x="7" y="9"/>
                    <a:pt x="3" y="17"/>
                    <a:pt x="0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7" y="18"/>
                    <a:pt x="10" y="10"/>
                    <a:pt x="14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xmlns="" id="{DE0028AE-8973-4806-8074-471272B91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25" y="6735763"/>
              <a:ext cx="53975" cy="114300"/>
            </a:xfrm>
            <a:custGeom>
              <a:avLst/>
              <a:gdLst>
                <a:gd name="T0" fmla="*/ 4 w 13"/>
                <a:gd name="T1" fmla="*/ 0 h 27"/>
                <a:gd name="T2" fmla="*/ 0 w 13"/>
                <a:gd name="T3" fmla="*/ 2 h 27"/>
                <a:gd name="T4" fmla="*/ 9 w 13"/>
                <a:gd name="T5" fmla="*/ 27 h 27"/>
                <a:gd name="T6" fmla="*/ 13 w 13"/>
                <a:gd name="T7" fmla="*/ 26 h 27"/>
                <a:gd name="T8" fmla="*/ 4 w 1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0"/>
                    <a:pt x="6" y="19"/>
                    <a:pt x="9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17"/>
                    <a:pt x="7" y="9"/>
                    <a:pt x="4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xmlns="" id="{24E57902-BA51-4CDF-82A7-30989D1CF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5800" y="4962525"/>
              <a:ext cx="68263" cy="109538"/>
            </a:xfrm>
            <a:custGeom>
              <a:avLst/>
              <a:gdLst>
                <a:gd name="T0" fmla="*/ 12 w 16"/>
                <a:gd name="T1" fmla="*/ 0 h 26"/>
                <a:gd name="T2" fmla="*/ 0 w 16"/>
                <a:gd name="T3" fmla="*/ 24 h 26"/>
                <a:gd name="T4" fmla="*/ 3 w 16"/>
                <a:gd name="T5" fmla="*/ 26 h 26"/>
                <a:gd name="T6" fmla="*/ 16 w 16"/>
                <a:gd name="T7" fmla="*/ 2 h 26"/>
                <a:gd name="T8" fmla="*/ 12 w 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12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7" y="18"/>
                    <a:pt x="11" y="10"/>
                    <a:pt x="16" y="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F9265BA1-3C47-46E6-8904-BC79307C40CC}"/>
              </a:ext>
            </a:extLst>
          </p:cNvPr>
          <p:cNvGrpSpPr/>
          <p:nvPr/>
        </p:nvGrpSpPr>
        <p:grpSpPr>
          <a:xfrm>
            <a:off x="5492750" y="3019425"/>
            <a:ext cx="352426" cy="3838575"/>
            <a:chOff x="5492750" y="3019425"/>
            <a:chExt cx="352426" cy="3838575"/>
          </a:xfrm>
        </p:grpSpPr>
        <p:sp>
          <p:nvSpPr>
            <p:cNvPr id="84" name="Rectangle 81">
              <a:extLst>
                <a:ext uri="{FF2B5EF4-FFF2-40B4-BE49-F238E27FC236}">
                  <a16:creationId xmlns:a16="http://schemas.microsoft.com/office/drawing/2014/main" xmlns="" id="{742AD953-8145-4E61-BD6B-AAC500AC91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2750" y="3663950"/>
              <a:ext cx="114300" cy="31940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2">
              <a:extLst>
                <a:ext uri="{FF2B5EF4-FFF2-40B4-BE49-F238E27FC236}">
                  <a16:creationId xmlns:a16="http://schemas.microsoft.com/office/drawing/2014/main" xmlns="" id="{2C072DC2-B1B0-4776-A91F-7187C327A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7050" y="3663950"/>
              <a:ext cx="119063" cy="31940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3">
              <a:extLst>
                <a:ext uri="{FF2B5EF4-FFF2-40B4-BE49-F238E27FC236}">
                  <a16:creationId xmlns:a16="http://schemas.microsoft.com/office/drawing/2014/main" xmlns="" id="{B53801B2-6B56-487E-B344-E497DDA662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6113" y="3663950"/>
              <a:ext cx="119063" cy="319405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xmlns="" id="{4742F386-4F4C-490A-870C-5DE155D0C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3019425"/>
              <a:ext cx="134938" cy="271463"/>
            </a:xfrm>
            <a:custGeom>
              <a:avLst/>
              <a:gdLst>
                <a:gd name="T0" fmla="*/ 32 w 32"/>
                <a:gd name="T1" fmla="*/ 60 h 64"/>
                <a:gd name="T2" fmla="*/ 16 w 32"/>
                <a:gd name="T3" fmla="*/ 0 h 64"/>
                <a:gd name="T4" fmla="*/ 0 w 32"/>
                <a:gd name="T5" fmla="*/ 60 h 64"/>
                <a:gd name="T6" fmla="*/ 32 w 32"/>
                <a:gd name="T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4">
                  <a:moveTo>
                    <a:pt x="32" y="6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0" y="64"/>
                    <a:pt x="22" y="64"/>
                    <a:pt x="32" y="6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xmlns="" id="{84AB3F26-A799-4EEF-AC71-C0B073F40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0" y="3273425"/>
              <a:ext cx="352425" cy="390525"/>
            </a:xfrm>
            <a:custGeom>
              <a:avLst/>
              <a:gdLst>
                <a:gd name="T0" fmla="*/ 25 w 83"/>
                <a:gd name="T1" fmla="*/ 0 h 92"/>
                <a:gd name="T2" fmla="*/ 0 w 83"/>
                <a:gd name="T3" fmla="*/ 92 h 92"/>
                <a:gd name="T4" fmla="*/ 83 w 83"/>
                <a:gd name="T5" fmla="*/ 92 h 92"/>
                <a:gd name="T6" fmla="*/ 57 w 83"/>
                <a:gd name="T7" fmla="*/ 0 h 92"/>
                <a:gd name="T8" fmla="*/ 25 w 83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2">
                  <a:moveTo>
                    <a:pt x="25" y="0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7" y="4"/>
                    <a:pt x="35" y="4"/>
                    <a:pt x="25" y="0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7DA96EE8-EA40-4899-B27B-F30DD805E688}"/>
              </a:ext>
            </a:extLst>
          </p:cNvPr>
          <p:cNvGrpSpPr/>
          <p:nvPr/>
        </p:nvGrpSpPr>
        <p:grpSpPr>
          <a:xfrm>
            <a:off x="6226175" y="4049713"/>
            <a:ext cx="352425" cy="2808288"/>
            <a:chOff x="6226175" y="4049713"/>
            <a:chExt cx="352425" cy="2808288"/>
          </a:xfrm>
        </p:grpSpPr>
        <p:sp>
          <p:nvSpPr>
            <p:cNvPr id="90" name="Rectangle 86">
              <a:extLst>
                <a:ext uri="{FF2B5EF4-FFF2-40B4-BE49-F238E27FC236}">
                  <a16:creationId xmlns:a16="http://schemas.microsoft.com/office/drawing/2014/main" xmlns="" id="{B025F308-93D3-4ADC-B03D-14B038C60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6175" y="4694238"/>
              <a:ext cx="119063" cy="216376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7">
              <a:extLst>
                <a:ext uri="{FF2B5EF4-FFF2-40B4-BE49-F238E27FC236}">
                  <a16:creationId xmlns:a16="http://schemas.microsoft.com/office/drawing/2014/main" xmlns="" id="{4A8AA415-BBBF-4F63-8CAC-6399E984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5238" y="4694238"/>
              <a:ext cx="119063" cy="2163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88">
              <a:extLst>
                <a:ext uri="{FF2B5EF4-FFF2-40B4-BE49-F238E27FC236}">
                  <a16:creationId xmlns:a16="http://schemas.microsoft.com/office/drawing/2014/main" xmlns="" id="{4E26CDB2-C7D0-422A-B8BC-F5CA5AEDC3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4300" y="4694238"/>
              <a:ext cx="114300" cy="216376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9">
              <a:extLst>
                <a:ext uri="{FF2B5EF4-FFF2-40B4-BE49-F238E27FC236}">
                  <a16:creationId xmlns:a16="http://schemas.microsoft.com/office/drawing/2014/main" xmlns="" id="{DC427659-6142-4257-9491-14308D593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7300" y="4049713"/>
              <a:ext cx="134938" cy="266700"/>
            </a:xfrm>
            <a:custGeom>
              <a:avLst/>
              <a:gdLst>
                <a:gd name="T0" fmla="*/ 32 w 32"/>
                <a:gd name="T1" fmla="*/ 59 h 63"/>
                <a:gd name="T2" fmla="*/ 16 w 32"/>
                <a:gd name="T3" fmla="*/ 0 h 63"/>
                <a:gd name="T4" fmla="*/ 0 w 32"/>
                <a:gd name="T5" fmla="*/ 59 h 63"/>
                <a:gd name="T6" fmla="*/ 32 w 32"/>
                <a:gd name="T7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3">
                  <a:moveTo>
                    <a:pt x="32" y="59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3"/>
                    <a:pt x="21" y="63"/>
                    <a:pt x="32" y="59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0">
              <a:extLst>
                <a:ext uri="{FF2B5EF4-FFF2-40B4-BE49-F238E27FC236}">
                  <a16:creationId xmlns:a16="http://schemas.microsoft.com/office/drawing/2014/main" xmlns="" id="{601B8326-EE72-430F-8E6D-794F01120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6175" y="4300538"/>
              <a:ext cx="352425" cy="393700"/>
            </a:xfrm>
            <a:custGeom>
              <a:avLst/>
              <a:gdLst>
                <a:gd name="T0" fmla="*/ 26 w 83"/>
                <a:gd name="T1" fmla="*/ 0 h 93"/>
                <a:gd name="T2" fmla="*/ 0 w 83"/>
                <a:gd name="T3" fmla="*/ 93 h 93"/>
                <a:gd name="T4" fmla="*/ 83 w 83"/>
                <a:gd name="T5" fmla="*/ 93 h 93"/>
                <a:gd name="T6" fmla="*/ 58 w 83"/>
                <a:gd name="T7" fmla="*/ 0 h 93"/>
                <a:gd name="T8" fmla="*/ 26 w 83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3">
                  <a:moveTo>
                    <a:pt x="26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7" y="4"/>
                    <a:pt x="36" y="4"/>
                    <a:pt x="26" y="0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F14799F5-1918-48A7-8F17-09AF07470F8D}"/>
              </a:ext>
            </a:extLst>
          </p:cNvPr>
          <p:cNvGrpSpPr/>
          <p:nvPr/>
        </p:nvGrpSpPr>
        <p:grpSpPr>
          <a:xfrm>
            <a:off x="4784725" y="4779963"/>
            <a:ext cx="355600" cy="2078038"/>
            <a:chOff x="4784725" y="4779963"/>
            <a:chExt cx="355600" cy="2078038"/>
          </a:xfrm>
        </p:grpSpPr>
        <p:sp>
          <p:nvSpPr>
            <p:cNvPr id="96" name="Rectangle 91">
              <a:extLst>
                <a:ext uri="{FF2B5EF4-FFF2-40B4-BE49-F238E27FC236}">
                  <a16:creationId xmlns:a16="http://schemas.microsoft.com/office/drawing/2014/main" xmlns="" id="{F56A4D41-9EDF-4825-8E7C-8937B9C78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4725" y="5424488"/>
              <a:ext cx="119063" cy="143351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2">
              <a:extLst>
                <a:ext uri="{FF2B5EF4-FFF2-40B4-BE49-F238E27FC236}">
                  <a16:creationId xmlns:a16="http://schemas.microsoft.com/office/drawing/2014/main" xmlns="" id="{77496CB5-D6BC-4D4C-9D88-1EA9763DF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3788" y="5424488"/>
              <a:ext cx="119063" cy="14335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3">
              <a:extLst>
                <a:ext uri="{FF2B5EF4-FFF2-40B4-BE49-F238E27FC236}">
                  <a16:creationId xmlns:a16="http://schemas.microsoft.com/office/drawing/2014/main" xmlns="" id="{EDB38056-EFC2-4561-967B-0B33F6891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2850" y="5424488"/>
              <a:ext cx="117475" cy="14335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4">
              <a:extLst>
                <a:ext uri="{FF2B5EF4-FFF2-40B4-BE49-F238E27FC236}">
                  <a16:creationId xmlns:a16="http://schemas.microsoft.com/office/drawing/2014/main" xmlns="" id="{5379F4FA-8DDF-498A-80B7-C917BFF9A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263" y="4779963"/>
              <a:ext cx="136525" cy="266700"/>
            </a:xfrm>
            <a:custGeom>
              <a:avLst/>
              <a:gdLst>
                <a:gd name="T0" fmla="*/ 32 w 32"/>
                <a:gd name="T1" fmla="*/ 59 h 63"/>
                <a:gd name="T2" fmla="*/ 16 w 32"/>
                <a:gd name="T3" fmla="*/ 0 h 63"/>
                <a:gd name="T4" fmla="*/ 0 w 32"/>
                <a:gd name="T5" fmla="*/ 59 h 63"/>
                <a:gd name="T6" fmla="*/ 32 w 32"/>
                <a:gd name="T7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3">
                  <a:moveTo>
                    <a:pt x="32" y="59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3"/>
                    <a:pt x="22" y="63"/>
                    <a:pt x="32" y="59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5">
              <a:extLst>
                <a:ext uri="{FF2B5EF4-FFF2-40B4-BE49-F238E27FC236}">
                  <a16:creationId xmlns:a16="http://schemas.microsoft.com/office/drawing/2014/main" xmlns="" id="{D1A9A009-4A4D-4A9A-A09C-C38CD90D8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4725" y="5029200"/>
              <a:ext cx="355600" cy="395288"/>
            </a:xfrm>
            <a:custGeom>
              <a:avLst/>
              <a:gdLst>
                <a:gd name="T0" fmla="*/ 26 w 84"/>
                <a:gd name="T1" fmla="*/ 0 h 93"/>
                <a:gd name="T2" fmla="*/ 0 w 84"/>
                <a:gd name="T3" fmla="*/ 93 h 93"/>
                <a:gd name="T4" fmla="*/ 84 w 84"/>
                <a:gd name="T5" fmla="*/ 93 h 93"/>
                <a:gd name="T6" fmla="*/ 58 w 84"/>
                <a:gd name="T7" fmla="*/ 0 h 93"/>
                <a:gd name="T8" fmla="*/ 26 w 84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93">
                  <a:moveTo>
                    <a:pt x="26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8" y="4"/>
                    <a:pt x="36" y="4"/>
                    <a:pt x="26" y="0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9E657EFF-D4CD-48EB-8FFF-85D21ADC2E33}"/>
              </a:ext>
            </a:extLst>
          </p:cNvPr>
          <p:cNvGrpSpPr/>
          <p:nvPr/>
        </p:nvGrpSpPr>
        <p:grpSpPr>
          <a:xfrm>
            <a:off x="7002463" y="5233988"/>
            <a:ext cx="352425" cy="1624013"/>
            <a:chOff x="7002463" y="5233988"/>
            <a:chExt cx="352425" cy="1624013"/>
          </a:xfrm>
        </p:grpSpPr>
        <p:sp>
          <p:nvSpPr>
            <p:cNvPr id="102" name="Rectangle 96">
              <a:extLst>
                <a:ext uri="{FF2B5EF4-FFF2-40B4-BE49-F238E27FC236}">
                  <a16:creationId xmlns:a16="http://schemas.microsoft.com/office/drawing/2014/main" xmlns="" id="{5854D3B3-6773-444C-896D-3A319F1562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2463" y="5878513"/>
              <a:ext cx="114300" cy="97948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97">
              <a:extLst>
                <a:ext uri="{FF2B5EF4-FFF2-40B4-BE49-F238E27FC236}">
                  <a16:creationId xmlns:a16="http://schemas.microsoft.com/office/drawing/2014/main" xmlns="" id="{358EF8BF-B8B0-45B1-9C2D-E745AD30A0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6763" y="5878513"/>
              <a:ext cx="122238" cy="9794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98">
              <a:extLst>
                <a:ext uri="{FF2B5EF4-FFF2-40B4-BE49-F238E27FC236}">
                  <a16:creationId xmlns:a16="http://schemas.microsoft.com/office/drawing/2014/main" xmlns="" id="{787D8F5B-D6E3-4E99-BB3F-1BCFE6E5B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9000" y="5878513"/>
              <a:ext cx="115888" cy="97948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9">
              <a:extLst>
                <a:ext uri="{FF2B5EF4-FFF2-40B4-BE49-F238E27FC236}">
                  <a16:creationId xmlns:a16="http://schemas.microsoft.com/office/drawing/2014/main" xmlns="" id="{E2CEC5ED-7F9F-4DC3-89B1-CFFB2E456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8825" y="5233988"/>
              <a:ext cx="139700" cy="266700"/>
            </a:xfrm>
            <a:custGeom>
              <a:avLst/>
              <a:gdLst>
                <a:gd name="T0" fmla="*/ 33 w 33"/>
                <a:gd name="T1" fmla="*/ 59 h 63"/>
                <a:gd name="T2" fmla="*/ 17 w 33"/>
                <a:gd name="T3" fmla="*/ 0 h 63"/>
                <a:gd name="T4" fmla="*/ 0 w 33"/>
                <a:gd name="T5" fmla="*/ 59 h 63"/>
                <a:gd name="T6" fmla="*/ 33 w 33"/>
                <a:gd name="T7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3">
                  <a:moveTo>
                    <a:pt x="33" y="59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1" y="63"/>
                    <a:pt x="22" y="63"/>
                    <a:pt x="33" y="59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0">
              <a:extLst>
                <a:ext uri="{FF2B5EF4-FFF2-40B4-BE49-F238E27FC236}">
                  <a16:creationId xmlns:a16="http://schemas.microsoft.com/office/drawing/2014/main" xmlns="" id="{7155DD98-048C-4661-AB74-5306F2F42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463" y="5483225"/>
              <a:ext cx="352425" cy="395288"/>
            </a:xfrm>
            <a:custGeom>
              <a:avLst/>
              <a:gdLst>
                <a:gd name="T0" fmla="*/ 25 w 83"/>
                <a:gd name="T1" fmla="*/ 0 h 93"/>
                <a:gd name="T2" fmla="*/ 0 w 83"/>
                <a:gd name="T3" fmla="*/ 93 h 93"/>
                <a:gd name="T4" fmla="*/ 83 w 83"/>
                <a:gd name="T5" fmla="*/ 93 h 93"/>
                <a:gd name="T6" fmla="*/ 58 w 83"/>
                <a:gd name="T7" fmla="*/ 0 h 93"/>
                <a:gd name="T8" fmla="*/ 25 w 83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3">
                  <a:moveTo>
                    <a:pt x="25" y="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7" y="4"/>
                    <a:pt x="36" y="4"/>
                    <a:pt x="25" y="0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7" name="Oval 124">
            <a:extLst>
              <a:ext uri="{FF2B5EF4-FFF2-40B4-BE49-F238E27FC236}">
                <a16:creationId xmlns:a16="http://schemas.microsoft.com/office/drawing/2014/main" xmlns="" id="{8CF5C664-90D0-4D7D-95C5-E3D753950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2663" y="2038350"/>
            <a:ext cx="920750" cy="9255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4818FCD4-B8CC-4CC5-A548-0B6A3AF36A2F}"/>
              </a:ext>
            </a:extLst>
          </p:cNvPr>
          <p:cNvGrpSpPr/>
          <p:nvPr/>
        </p:nvGrpSpPr>
        <p:grpSpPr>
          <a:xfrm>
            <a:off x="5076825" y="2233613"/>
            <a:ext cx="352425" cy="539750"/>
            <a:chOff x="5076825" y="2233613"/>
            <a:chExt cx="352425" cy="539750"/>
          </a:xfrm>
        </p:grpSpPr>
        <p:sp>
          <p:nvSpPr>
            <p:cNvPr id="109" name="Freeform 125">
              <a:extLst>
                <a:ext uri="{FF2B5EF4-FFF2-40B4-BE49-F238E27FC236}">
                  <a16:creationId xmlns:a16="http://schemas.microsoft.com/office/drawing/2014/main" xmlns="" id="{103B3894-6068-4F7D-9D28-5C0CC50ED7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6825" y="2233613"/>
              <a:ext cx="352425" cy="382588"/>
            </a:xfrm>
            <a:custGeom>
              <a:avLst/>
              <a:gdLst>
                <a:gd name="T0" fmla="*/ 41 w 83"/>
                <a:gd name="T1" fmla="*/ 0 h 90"/>
                <a:gd name="T2" fmla="*/ 0 w 83"/>
                <a:gd name="T3" fmla="*/ 42 h 90"/>
                <a:gd name="T4" fmla="*/ 11 w 83"/>
                <a:gd name="T5" fmla="*/ 70 h 90"/>
                <a:gd name="T6" fmla="*/ 11 w 83"/>
                <a:gd name="T7" fmla="*/ 89 h 90"/>
                <a:gd name="T8" fmla="*/ 13 w 83"/>
                <a:gd name="T9" fmla="*/ 90 h 90"/>
                <a:gd name="T10" fmla="*/ 70 w 83"/>
                <a:gd name="T11" fmla="*/ 90 h 90"/>
                <a:gd name="T12" fmla="*/ 72 w 83"/>
                <a:gd name="T13" fmla="*/ 89 h 90"/>
                <a:gd name="T14" fmla="*/ 72 w 83"/>
                <a:gd name="T15" fmla="*/ 70 h 90"/>
                <a:gd name="T16" fmla="*/ 83 w 83"/>
                <a:gd name="T17" fmla="*/ 42 h 90"/>
                <a:gd name="T18" fmla="*/ 41 w 83"/>
                <a:gd name="T19" fmla="*/ 0 h 90"/>
                <a:gd name="T20" fmla="*/ 69 w 83"/>
                <a:gd name="T21" fmla="*/ 68 h 90"/>
                <a:gd name="T22" fmla="*/ 68 w 83"/>
                <a:gd name="T23" fmla="*/ 69 h 90"/>
                <a:gd name="T24" fmla="*/ 68 w 83"/>
                <a:gd name="T25" fmla="*/ 87 h 90"/>
                <a:gd name="T26" fmla="*/ 43 w 83"/>
                <a:gd name="T27" fmla="*/ 87 h 90"/>
                <a:gd name="T28" fmla="*/ 43 w 83"/>
                <a:gd name="T29" fmla="*/ 56 h 90"/>
                <a:gd name="T30" fmla="*/ 61 w 83"/>
                <a:gd name="T31" fmla="*/ 37 h 90"/>
                <a:gd name="T32" fmla="*/ 61 w 83"/>
                <a:gd name="T33" fmla="*/ 35 h 90"/>
                <a:gd name="T34" fmla="*/ 59 w 83"/>
                <a:gd name="T35" fmla="*/ 35 h 90"/>
                <a:gd name="T36" fmla="*/ 41 w 83"/>
                <a:gd name="T37" fmla="*/ 53 h 90"/>
                <a:gd name="T38" fmla="*/ 23 w 83"/>
                <a:gd name="T39" fmla="*/ 35 h 90"/>
                <a:gd name="T40" fmla="*/ 21 w 83"/>
                <a:gd name="T41" fmla="*/ 35 h 90"/>
                <a:gd name="T42" fmla="*/ 21 w 83"/>
                <a:gd name="T43" fmla="*/ 37 h 90"/>
                <a:gd name="T44" fmla="*/ 40 w 83"/>
                <a:gd name="T45" fmla="*/ 56 h 90"/>
                <a:gd name="T46" fmla="*/ 40 w 83"/>
                <a:gd name="T47" fmla="*/ 87 h 90"/>
                <a:gd name="T48" fmla="*/ 15 w 83"/>
                <a:gd name="T49" fmla="*/ 87 h 90"/>
                <a:gd name="T50" fmla="*/ 15 w 83"/>
                <a:gd name="T51" fmla="*/ 69 h 90"/>
                <a:gd name="T52" fmla="*/ 14 w 83"/>
                <a:gd name="T53" fmla="*/ 68 h 90"/>
                <a:gd name="T54" fmla="*/ 3 w 83"/>
                <a:gd name="T55" fmla="*/ 42 h 90"/>
                <a:gd name="T56" fmla="*/ 41 w 83"/>
                <a:gd name="T57" fmla="*/ 3 h 90"/>
                <a:gd name="T58" fmla="*/ 80 w 83"/>
                <a:gd name="T59" fmla="*/ 42 h 90"/>
                <a:gd name="T60" fmla="*/ 69 w 83"/>
                <a:gd name="T61" fmla="*/ 6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" h="90">
                  <a:moveTo>
                    <a:pt x="41" y="0"/>
                  </a:moveTo>
                  <a:cubicBezTo>
                    <a:pt x="18" y="0"/>
                    <a:pt x="0" y="19"/>
                    <a:pt x="0" y="42"/>
                  </a:cubicBezTo>
                  <a:cubicBezTo>
                    <a:pt x="0" y="52"/>
                    <a:pt x="4" y="62"/>
                    <a:pt x="11" y="7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89"/>
                    <a:pt x="12" y="90"/>
                    <a:pt x="13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1" y="90"/>
                    <a:pt x="72" y="89"/>
                    <a:pt x="72" y="89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9" y="62"/>
                    <a:pt x="83" y="52"/>
                    <a:pt x="83" y="42"/>
                  </a:cubicBezTo>
                  <a:cubicBezTo>
                    <a:pt x="83" y="19"/>
                    <a:pt x="64" y="0"/>
                    <a:pt x="41" y="0"/>
                  </a:cubicBezTo>
                  <a:close/>
                  <a:moveTo>
                    <a:pt x="69" y="68"/>
                  </a:moveTo>
                  <a:cubicBezTo>
                    <a:pt x="68" y="69"/>
                    <a:pt x="68" y="69"/>
                    <a:pt x="68" y="69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2" y="37"/>
                    <a:pt x="62" y="36"/>
                    <a:pt x="61" y="35"/>
                  </a:cubicBezTo>
                  <a:cubicBezTo>
                    <a:pt x="60" y="34"/>
                    <a:pt x="59" y="34"/>
                    <a:pt x="59" y="35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2" y="34"/>
                    <a:pt x="21" y="35"/>
                  </a:cubicBezTo>
                  <a:cubicBezTo>
                    <a:pt x="20" y="36"/>
                    <a:pt x="20" y="37"/>
                    <a:pt x="21" y="3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4" y="69"/>
                    <a:pt x="14" y="68"/>
                  </a:cubicBezTo>
                  <a:cubicBezTo>
                    <a:pt x="7" y="61"/>
                    <a:pt x="3" y="52"/>
                    <a:pt x="3" y="42"/>
                  </a:cubicBezTo>
                  <a:cubicBezTo>
                    <a:pt x="3" y="21"/>
                    <a:pt x="20" y="3"/>
                    <a:pt x="41" y="3"/>
                  </a:cubicBezTo>
                  <a:cubicBezTo>
                    <a:pt x="62" y="3"/>
                    <a:pt x="80" y="21"/>
                    <a:pt x="80" y="42"/>
                  </a:cubicBezTo>
                  <a:cubicBezTo>
                    <a:pt x="80" y="52"/>
                    <a:pt x="76" y="61"/>
                    <a:pt x="69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6">
              <a:extLst>
                <a:ext uri="{FF2B5EF4-FFF2-40B4-BE49-F238E27FC236}">
                  <a16:creationId xmlns:a16="http://schemas.microsoft.com/office/drawing/2014/main" xmlns="" id="{5915805D-ED53-46D7-84BD-776FFCB28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4450" y="2636838"/>
              <a:ext cx="258763" cy="12700"/>
            </a:xfrm>
            <a:custGeom>
              <a:avLst/>
              <a:gdLst>
                <a:gd name="T0" fmla="*/ 59 w 61"/>
                <a:gd name="T1" fmla="*/ 0 h 3"/>
                <a:gd name="T2" fmla="*/ 2 w 61"/>
                <a:gd name="T3" fmla="*/ 0 h 3"/>
                <a:gd name="T4" fmla="*/ 0 w 61"/>
                <a:gd name="T5" fmla="*/ 2 h 3"/>
                <a:gd name="T6" fmla="*/ 2 w 61"/>
                <a:gd name="T7" fmla="*/ 3 h 3"/>
                <a:gd name="T8" fmla="*/ 59 w 61"/>
                <a:gd name="T9" fmla="*/ 3 h 3"/>
                <a:gd name="T10" fmla="*/ 61 w 61"/>
                <a:gd name="T11" fmla="*/ 2 h 3"/>
                <a:gd name="T12" fmla="*/ 59 w 6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3">
                  <a:moveTo>
                    <a:pt x="5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0" y="3"/>
                    <a:pt x="61" y="3"/>
                    <a:pt x="61" y="2"/>
                  </a:cubicBezTo>
                  <a:cubicBezTo>
                    <a:pt x="61" y="1"/>
                    <a:pt x="60" y="0"/>
                    <a:pt x="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7">
              <a:extLst>
                <a:ext uri="{FF2B5EF4-FFF2-40B4-BE49-F238E27FC236}">
                  <a16:creationId xmlns:a16="http://schemas.microsoft.com/office/drawing/2014/main" xmlns="" id="{EE5FFD71-FBFE-4389-A6E2-C1969C094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4450" y="2679700"/>
              <a:ext cx="258763" cy="12700"/>
            </a:xfrm>
            <a:custGeom>
              <a:avLst/>
              <a:gdLst>
                <a:gd name="T0" fmla="*/ 59 w 61"/>
                <a:gd name="T1" fmla="*/ 0 h 3"/>
                <a:gd name="T2" fmla="*/ 2 w 61"/>
                <a:gd name="T3" fmla="*/ 0 h 3"/>
                <a:gd name="T4" fmla="*/ 0 w 61"/>
                <a:gd name="T5" fmla="*/ 2 h 3"/>
                <a:gd name="T6" fmla="*/ 2 w 61"/>
                <a:gd name="T7" fmla="*/ 3 h 3"/>
                <a:gd name="T8" fmla="*/ 59 w 61"/>
                <a:gd name="T9" fmla="*/ 3 h 3"/>
                <a:gd name="T10" fmla="*/ 61 w 61"/>
                <a:gd name="T11" fmla="*/ 2 h 3"/>
                <a:gd name="T12" fmla="*/ 59 w 6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3">
                  <a:moveTo>
                    <a:pt x="5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0" y="3"/>
                    <a:pt x="61" y="3"/>
                    <a:pt x="61" y="2"/>
                  </a:cubicBezTo>
                  <a:cubicBezTo>
                    <a:pt x="61" y="1"/>
                    <a:pt x="60" y="0"/>
                    <a:pt x="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8">
              <a:extLst>
                <a:ext uri="{FF2B5EF4-FFF2-40B4-BE49-F238E27FC236}">
                  <a16:creationId xmlns:a16="http://schemas.microsoft.com/office/drawing/2014/main" xmlns="" id="{AB2504BC-3526-4598-9756-7DBF931CCD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4450" y="2717800"/>
              <a:ext cx="258763" cy="55563"/>
            </a:xfrm>
            <a:custGeom>
              <a:avLst/>
              <a:gdLst>
                <a:gd name="T0" fmla="*/ 59 w 61"/>
                <a:gd name="T1" fmla="*/ 0 h 13"/>
                <a:gd name="T2" fmla="*/ 40 w 61"/>
                <a:gd name="T3" fmla="*/ 0 h 13"/>
                <a:gd name="T4" fmla="*/ 21 w 61"/>
                <a:gd name="T5" fmla="*/ 0 h 13"/>
                <a:gd name="T6" fmla="*/ 2 w 61"/>
                <a:gd name="T7" fmla="*/ 0 h 13"/>
                <a:gd name="T8" fmla="*/ 0 w 61"/>
                <a:gd name="T9" fmla="*/ 2 h 13"/>
                <a:gd name="T10" fmla="*/ 2 w 61"/>
                <a:gd name="T11" fmla="*/ 4 h 13"/>
                <a:gd name="T12" fmla="*/ 19 w 61"/>
                <a:gd name="T13" fmla="*/ 4 h 13"/>
                <a:gd name="T14" fmla="*/ 30 w 61"/>
                <a:gd name="T15" fmla="*/ 13 h 13"/>
                <a:gd name="T16" fmla="*/ 41 w 61"/>
                <a:gd name="T17" fmla="*/ 4 h 13"/>
                <a:gd name="T18" fmla="*/ 59 w 61"/>
                <a:gd name="T19" fmla="*/ 4 h 13"/>
                <a:gd name="T20" fmla="*/ 61 w 61"/>
                <a:gd name="T21" fmla="*/ 2 h 13"/>
                <a:gd name="T22" fmla="*/ 59 w 61"/>
                <a:gd name="T23" fmla="*/ 0 h 13"/>
                <a:gd name="T24" fmla="*/ 30 w 61"/>
                <a:gd name="T25" fmla="*/ 10 h 13"/>
                <a:gd name="T26" fmla="*/ 23 w 61"/>
                <a:gd name="T27" fmla="*/ 4 h 13"/>
                <a:gd name="T28" fmla="*/ 38 w 61"/>
                <a:gd name="T29" fmla="*/ 4 h 13"/>
                <a:gd name="T30" fmla="*/ 30 w 61"/>
                <a:gd name="T3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13">
                  <a:moveTo>
                    <a:pt x="5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9"/>
                    <a:pt x="25" y="13"/>
                    <a:pt x="30" y="13"/>
                  </a:cubicBezTo>
                  <a:cubicBezTo>
                    <a:pt x="36" y="13"/>
                    <a:pt x="40" y="9"/>
                    <a:pt x="41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1" y="3"/>
                    <a:pt x="61" y="2"/>
                  </a:cubicBezTo>
                  <a:cubicBezTo>
                    <a:pt x="61" y="1"/>
                    <a:pt x="60" y="0"/>
                    <a:pt x="59" y="0"/>
                  </a:cubicBezTo>
                  <a:close/>
                  <a:moveTo>
                    <a:pt x="30" y="10"/>
                  </a:moveTo>
                  <a:cubicBezTo>
                    <a:pt x="27" y="10"/>
                    <a:pt x="24" y="7"/>
                    <a:pt x="23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7"/>
                    <a:pt x="34" y="10"/>
                    <a:pt x="3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" name="Oval 129">
            <a:extLst>
              <a:ext uri="{FF2B5EF4-FFF2-40B4-BE49-F238E27FC236}">
                <a16:creationId xmlns:a16="http://schemas.microsoft.com/office/drawing/2014/main" xmlns="" id="{27171F9D-C915-478C-9604-F7CF6CEB81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4725" y="4410075"/>
            <a:ext cx="919163" cy="925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833953BA-041D-4879-B8A6-45171CDE083B}"/>
              </a:ext>
            </a:extLst>
          </p:cNvPr>
          <p:cNvGrpSpPr/>
          <p:nvPr/>
        </p:nvGrpSpPr>
        <p:grpSpPr>
          <a:xfrm>
            <a:off x="7573963" y="4660900"/>
            <a:ext cx="398463" cy="373063"/>
            <a:chOff x="7573963" y="4660900"/>
            <a:chExt cx="398463" cy="373063"/>
          </a:xfrm>
        </p:grpSpPr>
        <p:sp>
          <p:nvSpPr>
            <p:cNvPr id="115" name="Freeform 130">
              <a:extLst>
                <a:ext uri="{FF2B5EF4-FFF2-40B4-BE49-F238E27FC236}">
                  <a16:creationId xmlns:a16="http://schemas.microsoft.com/office/drawing/2014/main" xmlns="" id="{F034BD19-CBD2-4881-831A-2CD997A9A8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50" y="4660900"/>
              <a:ext cx="109538" cy="250825"/>
            </a:xfrm>
            <a:custGeom>
              <a:avLst/>
              <a:gdLst>
                <a:gd name="T0" fmla="*/ 1 w 26"/>
                <a:gd name="T1" fmla="*/ 44 h 59"/>
                <a:gd name="T2" fmla="*/ 0 w 26"/>
                <a:gd name="T3" fmla="*/ 57 h 59"/>
                <a:gd name="T4" fmla="*/ 1 w 26"/>
                <a:gd name="T5" fmla="*/ 59 h 59"/>
                <a:gd name="T6" fmla="*/ 2 w 26"/>
                <a:gd name="T7" fmla="*/ 59 h 59"/>
                <a:gd name="T8" fmla="*/ 3 w 26"/>
                <a:gd name="T9" fmla="*/ 58 h 59"/>
                <a:gd name="T10" fmla="*/ 11 w 26"/>
                <a:gd name="T11" fmla="*/ 48 h 59"/>
                <a:gd name="T12" fmla="*/ 11 w 26"/>
                <a:gd name="T13" fmla="*/ 47 h 59"/>
                <a:gd name="T14" fmla="*/ 25 w 26"/>
                <a:gd name="T15" fmla="*/ 9 h 59"/>
                <a:gd name="T16" fmla="*/ 23 w 26"/>
                <a:gd name="T17" fmla="*/ 2 h 59"/>
                <a:gd name="T18" fmla="*/ 21 w 26"/>
                <a:gd name="T19" fmla="*/ 1 h 59"/>
                <a:gd name="T20" fmla="*/ 15 w 26"/>
                <a:gd name="T21" fmla="*/ 5 h 59"/>
                <a:gd name="T22" fmla="*/ 1 w 26"/>
                <a:gd name="T23" fmla="*/ 43 h 59"/>
                <a:gd name="T24" fmla="*/ 1 w 26"/>
                <a:gd name="T25" fmla="*/ 44 h 59"/>
                <a:gd name="T26" fmla="*/ 4 w 26"/>
                <a:gd name="T27" fmla="*/ 44 h 59"/>
                <a:gd name="T28" fmla="*/ 18 w 26"/>
                <a:gd name="T29" fmla="*/ 7 h 59"/>
                <a:gd name="T30" fmla="*/ 19 w 26"/>
                <a:gd name="T31" fmla="*/ 4 h 59"/>
                <a:gd name="T32" fmla="*/ 22 w 26"/>
                <a:gd name="T33" fmla="*/ 5 h 59"/>
                <a:gd name="T34" fmla="*/ 22 w 26"/>
                <a:gd name="T35" fmla="*/ 8 h 59"/>
                <a:gd name="T36" fmla="*/ 8 w 26"/>
                <a:gd name="T37" fmla="*/ 46 h 59"/>
                <a:gd name="T38" fmla="*/ 4 w 26"/>
                <a:gd name="T39" fmla="*/ 52 h 59"/>
                <a:gd name="T40" fmla="*/ 4 w 26"/>
                <a:gd name="T4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9">
                  <a:moveTo>
                    <a:pt x="1" y="44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3" y="59"/>
                    <a:pt x="3" y="5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6"/>
                    <a:pt x="25" y="3"/>
                    <a:pt x="23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8" y="0"/>
                    <a:pt x="16" y="2"/>
                    <a:pt x="15" y="5"/>
                  </a:cubicBezTo>
                  <a:cubicBezTo>
                    <a:pt x="1" y="43"/>
                    <a:pt x="1" y="43"/>
                    <a:pt x="1" y="43"/>
                  </a:cubicBezTo>
                  <a:lnTo>
                    <a:pt x="1" y="44"/>
                  </a:lnTo>
                  <a:close/>
                  <a:moveTo>
                    <a:pt x="4" y="44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5"/>
                    <a:pt x="19" y="4"/>
                    <a:pt x="19" y="4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6"/>
                    <a:pt x="22" y="7"/>
                    <a:pt x="22" y="8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52"/>
                    <a:pt x="4" y="52"/>
                    <a:pt x="4" y="52"/>
                  </a:cubicBezTo>
                  <a:lnTo>
                    <a:pt x="4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>
              <a:extLst>
                <a:ext uri="{FF2B5EF4-FFF2-40B4-BE49-F238E27FC236}">
                  <a16:creationId xmlns:a16="http://schemas.microsoft.com/office/drawing/2014/main" xmlns="" id="{0EF5F706-5F7A-4767-9461-053823C9D0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3963" y="4787900"/>
              <a:ext cx="398463" cy="246063"/>
            </a:xfrm>
            <a:custGeom>
              <a:avLst/>
              <a:gdLst>
                <a:gd name="T0" fmla="*/ 86 w 94"/>
                <a:gd name="T1" fmla="*/ 0 h 58"/>
                <a:gd name="T2" fmla="*/ 69 w 94"/>
                <a:gd name="T3" fmla="*/ 0 h 58"/>
                <a:gd name="T4" fmla="*/ 67 w 94"/>
                <a:gd name="T5" fmla="*/ 1 h 58"/>
                <a:gd name="T6" fmla="*/ 69 w 94"/>
                <a:gd name="T7" fmla="*/ 3 h 58"/>
                <a:gd name="T8" fmla="*/ 86 w 94"/>
                <a:gd name="T9" fmla="*/ 3 h 58"/>
                <a:gd name="T10" fmla="*/ 90 w 94"/>
                <a:gd name="T11" fmla="*/ 8 h 58"/>
                <a:gd name="T12" fmla="*/ 90 w 94"/>
                <a:gd name="T13" fmla="*/ 50 h 58"/>
                <a:gd name="T14" fmla="*/ 86 w 94"/>
                <a:gd name="T15" fmla="*/ 55 h 58"/>
                <a:gd name="T16" fmla="*/ 26 w 94"/>
                <a:gd name="T17" fmla="*/ 55 h 58"/>
                <a:gd name="T18" fmla="*/ 26 w 94"/>
                <a:gd name="T19" fmla="*/ 3 h 58"/>
                <a:gd name="T20" fmla="*/ 49 w 94"/>
                <a:gd name="T21" fmla="*/ 3 h 58"/>
                <a:gd name="T22" fmla="*/ 51 w 94"/>
                <a:gd name="T23" fmla="*/ 1 h 58"/>
                <a:gd name="T24" fmla="*/ 49 w 94"/>
                <a:gd name="T25" fmla="*/ 0 h 58"/>
                <a:gd name="T26" fmla="*/ 25 w 94"/>
                <a:gd name="T27" fmla="*/ 0 h 58"/>
                <a:gd name="T28" fmla="*/ 8 w 94"/>
                <a:gd name="T29" fmla="*/ 0 h 58"/>
                <a:gd name="T30" fmla="*/ 0 w 94"/>
                <a:gd name="T31" fmla="*/ 8 h 58"/>
                <a:gd name="T32" fmla="*/ 0 w 94"/>
                <a:gd name="T33" fmla="*/ 50 h 58"/>
                <a:gd name="T34" fmla="*/ 8 w 94"/>
                <a:gd name="T35" fmla="*/ 58 h 58"/>
                <a:gd name="T36" fmla="*/ 25 w 94"/>
                <a:gd name="T37" fmla="*/ 58 h 58"/>
                <a:gd name="T38" fmla="*/ 86 w 94"/>
                <a:gd name="T39" fmla="*/ 58 h 58"/>
                <a:gd name="T40" fmla="*/ 94 w 94"/>
                <a:gd name="T41" fmla="*/ 50 h 58"/>
                <a:gd name="T42" fmla="*/ 94 w 94"/>
                <a:gd name="T43" fmla="*/ 8 h 58"/>
                <a:gd name="T44" fmla="*/ 86 w 94"/>
                <a:gd name="T45" fmla="*/ 0 h 58"/>
                <a:gd name="T46" fmla="*/ 23 w 94"/>
                <a:gd name="T47" fmla="*/ 55 h 58"/>
                <a:gd name="T48" fmla="*/ 8 w 94"/>
                <a:gd name="T49" fmla="*/ 55 h 58"/>
                <a:gd name="T50" fmla="*/ 4 w 94"/>
                <a:gd name="T51" fmla="*/ 50 h 58"/>
                <a:gd name="T52" fmla="*/ 4 w 94"/>
                <a:gd name="T53" fmla="*/ 8 h 58"/>
                <a:gd name="T54" fmla="*/ 8 w 94"/>
                <a:gd name="T55" fmla="*/ 3 h 58"/>
                <a:gd name="T56" fmla="*/ 23 w 94"/>
                <a:gd name="T57" fmla="*/ 3 h 58"/>
                <a:gd name="T58" fmla="*/ 23 w 94"/>
                <a:gd name="T59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58">
                  <a:moveTo>
                    <a:pt x="86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7" y="1"/>
                    <a:pt x="67" y="1"/>
                  </a:cubicBezTo>
                  <a:cubicBezTo>
                    <a:pt x="67" y="2"/>
                    <a:pt x="68" y="3"/>
                    <a:pt x="69" y="3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8" y="3"/>
                    <a:pt x="90" y="5"/>
                    <a:pt x="90" y="8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3"/>
                    <a:pt x="88" y="55"/>
                    <a:pt x="8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0" y="3"/>
                    <a:pt x="51" y="2"/>
                    <a:pt x="51" y="1"/>
                  </a:cubicBezTo>
                  <a:cubicBezTo>
                    <a:pt x="51" y="1"/>
                    <a:pt x="50" y="0"/>
                    <a:pt x="49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5"/>
                    <a:pt x="4" y="58"/>
                    <a:pt x="8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90" y="58"/>
                    <a:pt x="94" y="55"/>
                    <a:pt x="94" y="50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3"/>
                    <a:pt x="90" y="0"/>
                    <a:pt x="86" y="0"/>
                  </a:cubicBezTo>
                  <a:close/>
                  <a:moveTo>
                    <a:pt x="23" y="55"/>
                  </a:moveTo>
                  <a:cubicBezTo>
                    <a:pt x="8" y="55"/>
                    <a:pt x="8" y="55"/>
                    <a:pt x="8" y="55"/>
                  </a:cubicBezTo>
                  <a:cubicBezTo>
                    <a:pt x="6" y="55"/>
                    <a:pt x="4" y="53"/>
                    <a:pt x="4" y="5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5"/>
                    <a:pt x="6" y="3"/>
                    <a:pt x="8" y="3"/>
                  </a:cubicBezTo>
                  <a:cubicBezTo>
                    <a:pt x="23" y="3"/>
                    <a:pt x="23" y="3"/>
                    <a:pt x="23" y="3"/>
                  </a:cubicBezTo>
                  <a:lnTo>
                    <a:pt x="23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>
              <a:extLst>
                <a:ext uri="{FF2B5EF4-FFF2-40B4-BE49-F238E27FC236}">
                  <a16:creationId xmlns:a16="http://schemas.microsoft.com/office/drawing/2014/main" xmlns="" id="{D27A5291-8975-4C57-916B-127A2DD17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8888" y="4830763"/>
              <a:ext cx="46038" cy="15875"/>
            </a:xfrm>
            <a:custGeom>
              <a:avLst/>
              <a:gdLst>
                <a:gd name="T0" fmla="*/ 1 w 11"/>
                <a:gd name="T1" fmla="*/ 4 h 4"/>
                <a:gd name="T2" fmla="*/ 9 w 11"/>
                <a:gd name="T3" fmla="*/ 4 h 4"/>
                <a:gd name="T4" fmla="*/ 11 w 11"/>
                <a:gd name="T5" fmla="*/ 2 h 4"/>
                <a:gd name="T6" fmla="*/ 9 w 11"/>
                <a:gd name="T7" fmla="*/ 0 h 4"/>
                <a:gd name="T8" fmla="*/ 1 w 11"/>
                <a:gd name="T9" fmla="*/ 0 h 4"/>
                <a:gd name="T10" fmla="*/ 0 w 11"/>
                <a:gd name="T11" fmla="*/ 2 h 4"/>
                <a:gd name="T12" fmla="*/ 1 w 1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">
                  <a:moveTo>
                    <a:pt x="1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1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>
              <a:extLst>
                <a:ext uri="{FF2B5EF4-FFF2-40B4-BE49-F238E27FC236}">
                  <a16:creationId xmlns:a16="http://schemas.microsoft.com/office/drawing/2014/main" xmlns="" id="{214FAF23-32EE-48DD-AE7B-FC95A8E83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8888" y="4859338"/>
              <a:ext cx="12700" cy="73025"/>
            </a:xfrm>
            <a:custGeom>
              <a:avLst/>
              <a:gdLst>
                <a:gd name="T0" fmla="*/ 1 w 3"/>
                <a:gd name="T1" fmla="*/ 0 h 17"/>
                <a:gd name="T2" fmla="*/ 0 w 3"/>
                <a:gd name="T3" fmla="*/ 2 h 17"/>
                <a:gd name="T4" fmla="*/ 0 w 3"/>
                <a:gd name="T5" fmla="*/ 15 h 17"/>
                <a:gd name="T6" fmla="*/ 1 w 3"/>
                <a:gd name="T7" fmla="*/ 17 h 17"/>
                <a:gd name="T8" fmla="*/ 3 w 3"/>
                <a:gd name="T9" fmla="*/ 15 h 17"/>
                <a:gd name="T10" fmla="*/ 3 w 3"/>
                <a:gd name="T11" fmla="*/ 2 h 17"/>
                <a:gd name="T12" fmla="*/ 1 w 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7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>
              <a:extLst>
                <a:ext uri="{FF2B5EF4-FFF2-40B4-BE49-F238E27FC236}">
                  <a16:creationId xmlns:a16="http://schemas.microsoft.com/office/drawing/2014/main" xmlns="" id="{A8521647-E8CE-4D1A-BD60-D086BB9E1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2225" y="4859338"/>
              <a:ext cx="12700" cy="73025"/>
            </a:xfrm>
            <a:custGeom>
              <a:avLst/>
              <a:gdLst>
                <a:gd name="T0" fmla="*/ 1 w 3"/>
                <a:gd name="T1" fmla="*/ 0 h 17"/>
                <a:gd name="T2" fmla="*/ 0 w 3"/>
                <a:gd name="T3" fmla="*/ 2 h 17"/>
                <a:gd name="T4" fmla="*/ 0 w 3"/>
                <a:gd name="T5" fmla="*/ 15 h 17"/>
                <a:gd name="T6" fmla="*/ 1 w 3"/>
                <a:gd name="T7" fmla="*/ 17 h 17"/>
                <a:gd name="T8" fmla="*/ 3 w 3"/>
                <a:gd name="T9" fmla="*/ 15 h 17"/>
                <a:gd name="T10" fmla="*/ 3 w 3"/>
                <a:gd name="T11" fmla="*/ 2 h 17"/>
                <a:gd name="T12" fmla="*/ 1 w 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7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0" name="Oval 135">
            <a:extLst>
              <a:ext uri="{FF2B5EF4-FFF2-40B4-BE49-F238E27FC236}">
                <a16:creationId xmlns:a16="http://schemas.microsoft.com/office/drawing/2014/main" xmlns="" id="{9FCD4111-8EE6-4D9B-B9A2-725F4C6EC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0500" y="3201988"/>
            <a:ext cx="923925" cy="9239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36">
            <a:extLst>
              <a:ext uri="{FF2B5EF4-FFF2-40B4-BE49-F238E27FC236}">
                <a16:creationId xmlns:a16="http://schemas.microsoft.com/office/drawing/2014/main" xmlns="" id="{46400A38-2386-4338-BB06-5B75DB2AD6A4}"/>
              </a:ext>
            </a:extLst>
          </p:cNvPr>
          <p:cNvSpPr>
            <a:spLocks noEditPoints="1"/>
          </p:cNvSpPr>
          <p:nvPr/>
        </p:nvSpPr>
        <p:spPr bwMode="auto">
          <a:xfrm>
            <a:off x="6819900" y="3463925"/>
            <a:ext cx="360363" cy="360363"/>
          </a:xfrm>
          <a:custGeom>
            <a:avLst/>
            <a:gdLst>
              <a:gd name="T0" fmla="*/ 79 w 85"/>
              <a:gd name="T1" fmla="*/ 20 h 85"/>
              <a:gd name="T2" fmla="*/ 53 w 85"/>
              <a:gd name="T3" fmla="*/ 1 h 85"/>
              <a:gd name="T4" fmla="*/ 35 w 85"/>
              <a:gd name="T5" fmla="*/ 1 h 85"/>
              <a:gd name="T6" fmla="*/ 30 w 85"/>
              <a:gd name="T7" fmla="*/ 2 h 85"/>
              <a:gd name="T8" fmla="*/ 4 w 85"/>
              <a:gd name="T9" fmla="*/ 24 h 85"/>
              <a:gd name="T10" fmla="*/ 0 w 85"/>
              <a:gd name="T11" fmla="*/ 43 h 85"/>
              <a:gd name="T12" fmla="*/ 4 w 85"/>
              <a:gd name="T13" fmla="*/ 61 h 85"/>
              <a:gd name="T14" fmla="*/ 30 w 85"/>
              <a:gd name="T15" fmla="*/ 83 h 85"/>
              <a:gd name="T16" fmla="*/ 35 w 85"/>
              <a:gd name="T17" fmla="*/ 84 h 85"/>
              <a:gd name="T18" fmla="*/ 53 w 85"/>
              <a:gd name="T19" fmla="*/ 84 h 85"/>
              <a:gd name="T20" fmla="*/ 79 w 85"/>
              <a:gd name="T21" fmla="*/ 65 h 85"/>
              <a:gd name="T22" fmla="*/ 85 w 85"/>
              <a:gd name="T23" fmla="*/ 44 h 85"/>
              <a:gd name="T24" fmla="*/ 85 w 85"/>
              <a:gd name="T25" fmla="*/ 41 h 85"/>
              <a:gd name="T26" fmla="*/ 63 w 85"/>
              <a:gd name="T27" fmla="*/ 20 h 85"/>
              <a:gd name="T28" fmla="*/ 60 w 85"/>
              <a:gd name="T29" fmla="*/ 12 h 85"/>
              <a:gd name="T30" fmla="*/ 57 w 85"/>
              <a:gd name="T31" fmla="*/ 6 h 85"/>
              <a:gd name="T32" fmla="*/ 63 w 85"/>
              <a:gd name="T33" fmla="*/ 46 h 85"/>
              <a:gd name="T34" fmla="*/ 62 w 85"/>
              <a:gd name="T35" fmla="*/ 57 h 85"/>
              <a:gd name="T36" fmla="*/ 23 w 85"/>
              <a:gd name="T37" fmla="*/ 59 h 85"/>
              <a:gd name="T38" fmla="*/ 21 w 85"/>
              <a:gd name="T39" fmla="*/ 48 h 85"/>
              <a:gd name="T40" fmla="*/ 21 w 85"/>
              <a:gd name="T41" fmla="*/ 41 h 85"/>
              <a:gd name="T42" fmla="*/ 22 w 85"/>
              <a:gd name="T43" fmla="*/ 32 h 85"/>
              <a:gd name="T44" fmla="*/ 60 w 85"/>
              <a:gd name="T45" fmla="*/ 24 h 85"/>
              <a:gd name="T46" fmla="*/ 62 w 85"/>
              <a:gd name="T47" fmla="*/ 33 h 85"/>
              <a:gd name="T48" fmla="*/ 21 w 85"/>
              <a:gd name="T49" fmla="*/ 41 h 85"/>
              <a:gd name="T50" fmla="*/ 32 w 85"/>
              <a:gd name="T51" fmla="*/ 5 h 85"/>
              <a:gd name="T52" fmla="*/ 53 w 85"/>
              <a:gd name="T53" fmla="*/ 7 h 85"/>
              <a:gd name="T54" fmla="*/ 57 w 85"/>
              <a:gd name="T55" fmla="*/ 15 h 85"/>
              <a:gd name="T56" fmla="*/ 25 w 85"/>
              <a:gd name="T57" fmla="*/ 20 h 85"/>
              <a:gd name="T58" fmla="*/ 29 w 85"/>
              <a:gd name="T59" fmla="*/ 11 h 85"/>
              <a:gd name="T60" fmla="*/ 26 w 85"/>
              <a:gd name="T61" fmla="*/ 10 h 85"/>
              <a:gd name="T62" fmla="*/ 23 w 85"/>
              <a:gd name="T63" fmla="*/ 17 h 85"/>
              <a:gd name="T64" fmla="*/ 10 w 85"/>
              <a:gd name="T65" fmla="*/ 20 h 85"/>
              <a:gd name="T66" fmla="*/ 20 w 85"/>
              <a:gd name="T67" fmla="*/ 24 h 85"/>
              <a:gd name="T68" fmla="*/ 19 w 85"/>
              <a:gd name="T69" fmla="*/ 32 h 85"/>
              <a:gd name="T70" fmla="*/ 18 w 85"/>
              <a:gd name="T71" fmla="*/ 41 h 85"/>
              <a:gd name="T72" fmla="*/ 18 w 85"/>
              <a:gd name="T73" fmla="*/ 44 h 85"/>
              <a:gd name="T74" fmla="*/ 18 w 85"/>
              <a:gd name="T75" fmla="*/ 53 h 85"/>
              <a:gd name="T76" fmla="*/ 20 w 85"/>
              <a:gd name="T77" fmla="*/ 61 h 85"/>
              <a:gd name="T78" fmla="*/ 10 w 85"/>
              <a:gd name="T79" fmla="*/ 65 h 85"/>
              <a:gd name="T80" fmla="*/ 24 w 85"/>
              <a:gd name="T81" fmla="*/ 71 h 85"/>
              <a:gd name="T82" fmla="*/ 10 w 85"/>
              <a:gd name="T83" fmla="*/ 65 h 85"/>
              <a:gd name="T84" fmla="*/ 33 w 85"/>
              <a:gd name="T85" fmla="*/ 81 h 85"/>
              <a:gd name="T86" fmla="*/ 27 w 85"/>
              <a:gd name="T87" fmla="*/ 71 h 85"/>
              <a:gd name="T88" fmla="*/ 60 w 85"/>
              <a:gd name="T89" fmla="*/ 65 h 85"/>
              <a:gd name="T90" fmla="*/ 56 w 85"/>
              <a:gd name="T91" fmla="*/ 72 h 85"/>
              <a:gd name="T92" fmla="*/ 60 w 85"/>
              <a:gd name="T93" fmla="*/ 73 h 85"/>
              <a:gd name="T94" fmla="*/ 63 w 85"/>
              <a:gd name="T95" fmla="*/ 65 h 85"/>
              <a:gd name="T96" fmla="*/ 64 w 85"/>
              <a:gd name="T97" fmla="*/ 61 h 85"/>
              <a:gd name="T98" fmla="*/ 66 w 85"/>
              <a:gd name="T99" fmla="*/ 54 h 85"/>
              <a:gd name="T100" fmla="*/ 67 w 85"/>
              <a:gd name="T101" fmla="*/ 44 h 85"/>
              <a:gd name="T102" fmla="*/ 67 w 85"/>
              <a:gd name="T103" fmla="*/ 41 h 85"/>
              <a:gd name="T104" fmla="*/ 66 w 85"/>
              <a:gd name="T105" fmla="*/ 32 h 85"/>
              <a:gd name="T106" fmla="*/ 64 w 85"/>
              <a:gd name="T107" fmla="*/ 24 h 85"/>
              <a:gd name="T108" fmla="*/ 67 w 85"/>
              <a:gd name="T109" fmla="*/ 4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5" h="85">
                <a:moveTo>
                  <a:pt x="81" y="24"/>
                </a:moveTo>
                <a:cubicBezTo>
                  <a:pt x="81" y="24"/>
                  <a:pt x="81" y="24"/>
                  <a:pt x="81" y="24"/>
                </a:cubicBezTo>
                <a:cubicBezTo>
                  <a:pt x="80" y="21"/>
                  <a:pt x="80" y="21"/>
                  <a:pt x="80" y="21"/>
                </a:cubicBezTo>
                <a:cubicBezTo>
                  <a:pt x="79" y="20"/>
                  <a:pt x="79" y="20"/>
                  <a:pt x="79" y="20"/>
                </a:cubicBezTo>
                <a:cubicBezTo>
                  <a:pt x="79" y="20"/>
                  <a:pt x="79" y="20"/>
                  <a:pt x="79" y="20"/>
                </a:cubicBezTo>
                <a:cubicBezTo>
                  <a:pt x="73" y="11"/>
                  <a:pt x="64" y="4"/>
                  <a:pt x="54" y="1"/>
                </a:cubicBezTo>
                <a:cubicBezTo>
                  <a:pt x="54" y="1"/>
                  <a:pt x="54" y="1"/>
                  <a:pt x="54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0"/>
                  <a:pt x="40" y="0"/>
                  <a:pt x="35" y="1"/>
                </a:cubicBezTo>
                <a:cubicBezTo>
                  <a:pt x="35" y="0"/>
                  <a:pt x="35" y="0"/>
                  <a:pt x="35" y="0"/>
                </a:cubicBezTo>
                <a:cubicBezTo>
                  <a:pt x="31" y="1"/>
                  <a:pt x="31" y="1"/>
                  <a:pt x="31" y="1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20" y="5"/>
                  <a:pt x="12" y="11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1"/>
                  <a:pt x="6" y="21"/>
                  <a:pt x="6" y="21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9"/>
                  <a:pt x="0" y="35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50"/>
                  <a:pt x="2" y="56"/>
                  <a:pt x="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12" y="74"/>
                  <a:pt x="20" y="80"/>
                  <a:pt x="30" y="83"/>
                </a:cubicBezTo>
                <a:cubicBezTo>
                  <a:pt x="31" y="83"/>
                  <a:pt x="31" y="83"/>
                  <a:pt x="31" y="83"/>
                </a:cubicBezTo>
                <a:cubicBezTo>
                  <a:pt x="31" y="84"/>
                  <a:pt x="31" y="84"/>
                  <a:pt x="31" y="84"/>
                </a:cubicBezTo>
                <a:cubicBezTo>
                  <a:pt x="35" y="85"/>
                  <a:pt x="35" y="85"/>
                  <a:pt x="35" y="85"/>
                </a:cubicBezTo>
                <a:cubicBezTo>
                  <a:pt x="35" y="84"/>
                  <a:pt x="35" y="84"/>
                  <a:pt x="35" y="84"/>
                </a:cubicBezTo>
                <a:cubicBezTo>
                  <a:pt x="38" y="85"/>
                  <a:pt x="40" y="85"/>
                  <a:pt x="43" y="85"/>
                </a:cubicBezTo>
                <a:cubicBezTo>
                  <a:pt x="45" y="85"/>
                  <a:pt x="47" y="85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53" y="84"/>
                  <a:pt x="53" y="84"/>
                  <a:pt x="53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64" y="81"/>
                  <a:pt x="73" y="74"/>
                  <a:pt x="79" y="65"/>
                </a:cubicBezTo>
                <a:cubicBezTo>
                  <a:pt x="79" y="65"/>
                  <a:pt x="79" y="65"/>
                  <a:pt x="79" y="65"/>
                </a:cubicBezTo>
                <a:cubicBezTo>
                  <a:pt x="80" y="64"/>
                  <a:pt x="80" y="64"/>
                  <a:pt x="80" y="64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3" y="56"/>
                  <a:pt x="85" y="50"/>
                  <a:pt x="85" y="44"/>
                </a:cubicBezTo>
                <a:cubicBezTo>
                  <a:pt x="85" y="44"/>
                  <a:pt x="85" y="44"/>
                  <a:pt x="85" y="44"/>
                </a:cubicBezTo>
                <a:cubicBezTo>
                  <a:pt x="85" y="43"/>
                  <a:pt x="85" y="43"/>
                  <a:pt x="85" y="43"/>
                </a:cubicBezTo>
                <a:cubicBezTo>
                  <a:pt x="85" y="41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5" y="35"/>
                  <a:pt x="83" y="29"/>
                  <a:pt x="81" y="24"/>
                </a:cubicBezTo>
                <a:close/>
                <a:moveTo>
                  <a:pt x="75" y="20"/>
                </a:moveTo>
                <a:cubicBezTo>
                  <a:pt x="63" y="20"/>
                  <a:pt x="63" y="20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0"/>
                  <a:pt x="63" y="20"/>
                  <a:pt x="63" y="20"/>
                </a:cubicBezTo>
                <a:cubicBezTo>
                  <a:pt x="62" y="19"/>
                  <a:pt x="62" y="18"/>
                  <a:pt x="62" y="17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0" y="13"/>
                  <a:pt x="60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1"/>
                  <a:pt x="59" y="10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7" y="8"/>
                  <a:pt x="57" y="7"/>
                  <a:pt x="57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64" y="9"/>
                  <a:pt x="70" y="14"/>
                  <a:pt x="75" y="20"/>
                </a:cubicBezTo>
                <a:close/>
                <a:moveTo>
                  <a:pt x="63" y="44"/>
                </a:moveTo>
                <a:cubicBezTo>
                  <a:pt x="63" y="45"/>
                  <a:pt x="63" y="46"/>
                  <a:pt x="63" y="46"/>
                </a:cubicBezTo>
                <a:cubicBezTo>
                  <a:pt x="63" y="47"/>
                  <a:pt x="63" y="47"/>
                  <a:pt x="63" y="48"/>
                </a:cubicBezTo>
                <a:cubicBezTo>
                  <a:pt x="63" y="49"/>
                  <a:pt x="63" y="50"/>
                  <a:pt x="63" y="52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4"/>
                  <a:pt x="62" y="56"/>
                  <a:pt x="62" y="57"/>
                </a:cubicBezTo>
                <a:cubicBezTo>
                  <a:pt x="62" y="58"/>
                  <a:pt x="61" y="58"/>
                  <a:pt x="61" y="59"/>
                </a:cubicBezTo>
                <a:cubicBezTo>
                  <a:pt x="61" y="60"/>
                  <a:pt x="61" y="60"/>
                  <a:pt x="61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60"/>
                  <a:pt x="23" y="60"/>
                  <a:pt x="23" y="59"/>
                </a:cubicBezTo>
                <a:cubicBezTo>
                  <a:pt x="23" y="58"/>
                  <a:pt x="23" y="58"/>
                  <a:pt x="23" y="57"/>
                </a:cubicBezTo>
                <a:cubicBezTo>
                  <a:pt x="22" y="56"/>
                  <a:pt x="22" y="54"/>
                  <a:pt x="22" y="53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0"/>
                  <a:pt x="21" y="49"/>
                  <a:pt x="21" y="48"/>
                </a:cubicBezTo>
                <a:cubicBezTo>
                  <a:pt x="21" y="47"/>
                  <a:pt x="21" y="47"/>
                  <a:pt x="21" y="46"/>
                </a:cubicBezTo>
                <a:cubicBezTo>
                  <a:pt x="21" y="46"/>
                  <a:pt x="21" y="45"/>
                  <a:pt x="21" y="44"/>
                </a:cubicBezTo>
                <a:lnTo>
                  <a:pt x="63" y="44"/>
                </a:lnTo>
                <a:close/>
                <a:moveTo>
                  <a:pt x="21" y="41"/>
                </a:moveTo>
                <a:cubicBezTo>
                  <a:pt x="21" y="40"/>
                  <a:pt x="21" y="39"/>
                  <a:pt x="21" y="39"/>
                </a:cubicBezTo>
                <a:cubicBezTo>
                  <a:pt x="21" y="38"/>
                  <a:pt x="21" y="38"/>
                  <a:pt x="21" y="37"/>
                </a:cubicBezTo>
                <a:cubicBezTo>
                  <a:pt x="22" y="36"/>
                  <a:pt x="22" y="35"/>
                  <a:pt x="22" y="33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1"/>
                  <a:pt x="23" y="29"/>
                  <a:pt x="23" y="28"/>
                </a:cubicBezTo>
                <a:cubicBezTo>
                  <a:pt x="23" y="27"/>
                  <a:pt x="23" y="27"/>
                  <a:pt x="23" y="26"/>
                </a:cubicBezTo>
                <a:cubicBezTo>
                  <a:pt x="24" y="25"/>
                  <a:pt x="24" y="25"/>
                  <a:pt x="24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1" y="25"/>
                  <a:pt x="61" y="25"/>
                  <a:pt x="61" y="26"/>
                </a:cubicBezTo>
                <a:cubicBezTo>
                  <a:pt x="61" y="27"/>
                  <a:pt x="61" y="27"/>
                  <a:pt x="61" y="28"/>
                </a:cubicBezTo>
                <a:cubicBezTo>
                  <a:pt x="62" y="29"/>
                  <a:pt x="62" y="31"/>
                  <a:pt x="62" y="32"/>
                </a:cubicBezTo>
                <a:cubicBezTo>
                  <a:pt x="62" y="33"/>
                  <a:pt x="62" y="33"/>
                  <a:pt x="62" y="33"/>
                </a:cubicBezTo>
                <a:cubicBezTo>
                  <a:pt x="63" y="35"/>
                  <a:pt x="63" y="36"/>
                  <a:pt x="63" y="37"/>
                </a:cubicBezTo>
                <a:cubicBezTo>
                  <a:pt x="63" y="38"/>
                  <a:pt x="63" y="38"/>
                  <a:pt x="63" y="39"/>
                </a:cubicBezTo>
                <a:cubicBezTo>
                  <a:pt x="63" y="39"/>
                  <a:pt x="63" y="40"/>
                  <a:pt x="63" y="41"/>
                </a:cubicBezTo>
                <a:lnTo>
                  <a:pt x="21" y="41"/>
                </a:lnTo>
                <a:close/>
                <a:moveTo>
                  <a:pt x="29" y="11"/>
                </a:moveTo>
                <a:cubicBezTo>
                  <a:pt x="30" y="10"/>
                  <a:pt x="30" y="9"/>
                  <a:pt x="31" y="8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6"/>
                  <a:pt x="32" y="6"/>
                  <a:pt x="32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9" y="3"/>
                  <a:pt x="45" y="3"/>
                  <a:pt x="52" y="4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3" y="6"/>
                  <a:pt x="53" y="7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9"/>
                  <a:pt x="55" y="10"/>
                  <a:pt x="55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6" y="12"/>
                  <a:pt x="57" y="14"/>
                  <a:pt x="57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7"/>
                  <a:pt x="59" y="19"/>
                  <a:pt x="59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19"/>
                  <a:pt x="26" y="17"/>
                  <a:pt x="27" y="16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4"/>
                  <a:pt x="28" y="13"/>
                  <a:pt x="29" y="11"/>
                </a:cubicBezTo>
                <a:close/>
                <a:moveTo>
                  <a:pt x="28" y="6"/>
                </a:move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8"/>
                  <a:pt x="26" y="9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5" y="11"/>
                  <a:pt x="25" y="12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4"/>
                  <a:pt x="24" y="15"/>
                  <a:pt x="23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2" y="18"/>
                  <a:pt x="22" y="19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5" y="14"/>
                  <a:pt x="21" y="9"/>
                  <a:pt x="28" y="6"/>
                </a:cubicBezTo>
                <a:close/>
                <a:moveTo>
                  <a:pt x="8" y="24"/>
                </a:move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5"/>
                  <a:pt x="20" y="26"/>
                </a:cubicBezTo>
                <a:cubicBezTo>
                  <a:pt x="20" y="26"/>
                  <a:pt x="20" y="27"/>
                  <a:pt x="20" y="27"/>
                </a:cubicBezTo>
                <a:cubicBezTo>
                  <a:pt x="19" y="29"/>
                  <a:pt x="19" y="30"/>
                  <a:pt x="19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18" y="34"/>
                  <a:pt x="18" y="35"/>
                  <a:pt x="18" y="37"/>
                </a:cubicBezTo>
                <a:cubicBezTo>
                  <a:pt x="18" y="37"/>
                  <a:pt x="18" y="38"/>
                  <a:pt x="18" y="38"/>
                </a:cubicBezTo>
                <a:cubicBezTo>
                  <a:pt x="18" y="39"/>
                  <a:pt x="18" y="40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35"/>
                  <a:pt x="5" y="29"/>
                  <a:pt x="8" y="24"/>
                </a:cubicBezTo>
                <a:close/>
                <a:moveTo>
                  <a:pt x="3" y="44"/>
                </a:move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5"/>
                  <a:pt x="18" y="46"/>
                  <a:pt x="18" y="47"/>
                </a:cubicBezTo>
                <a:cubicBezTo>
                  <a:pt x="18" y="47"/>
                  <a:pt x="18" y="48"/>
                  <a:pt x="18" y="48"/>
                </a:cubicBezTo>
                <a:cubicBezTo>
                  <a:pt x="18" y="50"/>
                  <a:pt x="18" y="51"/>
                  <a:pt x="18" y="53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5"/>
                  <a:pt x="19" y="56"/>
                  <a:pt x="19" y="58"/>
                </a:cubicBezTo>
                <a:cubicBezTo>
                  <a:pt x="19" y="58"/>
                  <a:pt x="20" y="59"/>
                  <a:pt x="20" y="59"/>
                </a:cubicBezTo>
                <a:cubicBezTo>
                  <a:pt x="20" y="60"/>
                  <a:pt x="20" y="61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5" y="56"/>
                  <a:pt x="4" y="50"/>
                  <a:pt x="3" y="44"/>
                </a:cubicBezTo>
                <a:close/>
                <a:moveTo>
                  <a:pt x="10" y="65"/>
                </a:moveTo>
                <a:cubicBezTo>
                  <a:pt x="21" y="65"/>
                  <a:pt x="21" y="65"/>
                  <a:pt x="21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67"/>
                  <a:pt x="23" y="69"/>
                  <a:pt x="24" y="71"/>
                </a:cubicBezTo>
                <a:cubicBezTo>
                  <a:pt x="24" y="71"/>
                  <a:pt x="24" y="72"/>
                  <a:pt x="24" y="72"/>
                </a:cubicBezTo>
                <a:cubicBezTo>
                  <a:pt x="25" y="74"/>
                  <a:pt x="26" y="77"/>
                  <a:pt x="28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21" y="76"/>
                  <a:pt x="15" y="71"/>
                  <a:pt x="10" y="65"/>
                </a:cubicBezTo>
                <a:close/>
                <a:moveTo>
                  <a:pt x="54" y="76"/>
                </a:moveTo>
                <a:cubicBezTo>
                  <a:pt x="54" y="77"/>
                  <a:pt x="54" y="77"/>
                  <a:pt x="54" y="77"/>
                </a:cubicBezTo>
                <a:cubicBezTo>
                  <a:pt x="53" y="78"/>
                  <a:pt x="52" y="79"/>
                  <a:pt x="52" y="81"/>
                </a:cubicBezTo>
                <a:cubicBezTo>
                  <a:pt x="45" y="82"/>
                  <a:pt x="39" y="82"/>
                  <a:pt x="33" y="81"/>
                </a:cubicBezTo>
                <a:cubicBezTo>
                  <a:pt x="32" y="79"/>
                  <a:pt x="31" y="78"/>
                  <a:pt x="30" y="77"/>
                </a:cubicBezTo>
                <a:cubicBezTo>
                  <a:pt x="30" y="76"/>
                  <a:pt x="30" y="76"/>
                  <a:pt x="30" y="76"/>
                </a:cubicBezTo>
                <a:cubicBezTo>
                  <a:pt x="29" y="75"/>
                  <a:pt x="29" y="74"/>
                  <a:pt x="28" y="72"/>
                </a:cubicBezTo>
                <a:cubicBezTo>
                  <a:pt x="28" y="72"/>
                  <a:pt x="28" y="71"/>
                  <a:pt x="27" y="71"/>
                </a:cubicBezTo>
                <a:cubicBezTo>
                  <a:pt x="27" y="70"/>
                  <a:pt x="26" y="69"/>
                  <a:pt x="26" y="68"/>
                </a:cubicBezTo>
                <a:cubicBezTo>
                  <a:pt x="26" y="67"/>
                  <a:pt x="26" y="67"/>
                  <a:pt x="25" y="66"/>
                </a:cubicBezTo>
                <a:cubicBezTo>
                  <a:pt x="25" y="66"/>
                  <a:pt x="25" y="65"/>
                  <a:pt x="25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7"/>
                  <a:pt x="59" y="67"/>
                  <a:pt x="58" y="68"/>
                </a:cubicBezTo>
                <a:cubicBezTo>
                  <a:pt x="58" y="69"/>
                  <a:pt x="57" y="70"/>
                  <a:pt x="57" y="71"/>
                </a:cubicBezTo>
                <a:cubicBezTo>
                  <a:pt x="57" y="71"/>
                  <a:pt x="57" y="72"/>
                  <a:pt x="56" y="72"/>
                </a:cubicBezTo>
                <a:cubicBezTo>
                  <a:pt x="56" y="74"/>
                  <a:pt x="55" y="75"/>
                  <a:pt x="54" y="76"/>
                </a:cubicBezTo>
                <a:close/>
                <a:moveTo>
                  <a:pt x="57" y="79"/>
                </a:moveTo>
                <a:cubicBezTo>
                  <a:pt x="57" y="79"/>
                  <a:pt x="57" y="79"/>
                  <a:pt x="57" y="79"/>
                </a:cubicBezTo>
                <a:cubicBezTo>
                  <a:pt x="58" y="77"/>
                  <a:pt x="59" y="75"/>
                  <a:pt x="60" y="73"/>
                </a:cubicBezTo>
                <a:cubicBezTo>
                  <a:pt x="60" y="72"/>
                  <a:pt x="60" y="72"/>
                  <a:pt x="61" y="71"/>
                </a:cubicBezTo>
                <a:cubicBezTo>
                  <a:pt x="61" y="69"/>
                  <a:pt x="62" y="67"/>
                  <a:pt x="63" y="66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0" y="71"/>
                  <a:pt x="64" y="76"/>
                  <a:pt x="57" y="79"/>
                </a:cubicBezTo>
                <a:close/>
                <a:moveTo>
                  <a:pt x="77" y="61"/>
                </a:moveTo>
                <a:cubicBezTo>
                  <a:pt x="64" y="61"/>
                  <a:pt x="64" y="61"/>
                  <a:pt x="64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61"/>
                  <a:pt x="64" y="60"/>
                  <a:pt x="65" y="59"/>
                </a:cubicBezTo>
                <a:cubicBezTo>
                  <a:pt x="65" y="59"/>
                  <a:pt x="65" y="58"/>
                  <a:pt x="65" y="58"/>
                </a:cubicBezTo>
                <a:cubicBezTo>
                  <a:pt x="65" y="57"/>
                  <a:pt x="66" y="55"/>
                  <a:pt x="66" y="54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1"/>
                  <a:pt x="66" y="50"/>
                  <a:pt x="66" y="48"/>
                </a:cubicBezTo>
                <a:cubicBezTo>
                  <a:pt x="66" y="48"/>
                  <a:pt x="66" y="47"/>
                  <a:pt x="67" y="47"/>
                </a:cubicBezTo>
                <a:cubicBezTo>
                  <a:pt x="67" y="46"/>
                  <a:pt x="67" y="45"/>
                  <a:pt x="67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82" y="44"/>
                  <a:pt x="82" y="44"/>
                  <a:pt x="82" y="44"/>
                </a:cubicBezTo>
                <a:cubicBezTo>
                  <a:pt x="82" y="50"/>
                  <a:pt x="80" y="56"/>
                  <a:pt x="77" y="61"/>
                </a:cubicBezTo>
                <a:close/>
                <a:moveTo>
                  <a:pt x="67" y="41"/>
                </a:moveTo>
                <a:cubicBezTo>
                  <a:pt x="67" y="41"/>
                  <a:pt x="67" y="41"/>
                  <a:pt x="67" y="41"/>
                </a:cubicBezTo>
                <a:cubicBezTo>
                  <a:pt x="67" y="40"/>
                  <a:pt x="66" y="39"/>
                  <a:pt x="66" y="38"/>
                </a:cubicBezTo>
                <a:cubicBezTo>
                  <a:pt x="66" y="38"/>
                  <a:pt x="66" y="37"/>
                  <a:pt x="66" y="37"/>
                </a:cubicBezTo>
                <a:cubicBezTo>
                  <a:pt x="66" y="35"/>
                  <a:pt x="66" y="34"/>
                  <a:pt x="66" y="32"/>
                </a:cubicBezTo>
                <a:cubicBezTo>
                  <a:pt x="66" y="31"/>
                  <a:pt x="66" y="31"/>
                  <a:pt x="66" y="31"/>
                </a:cubicBezTo>
                <a:cubicBezTo>
                  <a:pt x="65" y="30"/>
                  <a:pt x="65" y="29"/>
                  <a:pt x="65" y="27"/>
                </a:cubicBezTo>
                <a:cubicBezTo>
                  <a:pt x="65" y="27"/>
                  <a:pt x="65" y="26"/>
                  <a:pt x="64" y="26"/>
                </a:cubicBezTo>
                <a:cubicBezTo>
                  <a:pt x="64" y="25"/>
                  <a:pt x="64" y="24"/>
                  <a:pt x="6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77" y="24"/>
                  <a:pt x="77" y="24"/>
                  <a:pt x="77" y="24"/>
                </a:cubicBezTo>
                <a:cubicBezTo>
                  <a:pt x="80" y="29"/>
                  <a:pt x="82" y="35"/>
                  <a:pt x="82" y="41"/>
                </a:cubicBezTo>
                <a:lnTo>
                  <a:pt x="67" y="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137">
            <a:extLst>
              <a:ext uri="{FF2B5EF4-FFF2-40B4-BE49-F238E27FC236}">
                <a16:creationId xmlns:a16="http://schemas.microsoft.com/office/drawing/2014/main" xmlns="" id="{C930E400-4158-4A62-86DB-31C1F2E58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163" y="3927475"/>
            <a:ext cx="919163" cy="923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C420B648-8E23-4677-BF4F-06D183DA1E96}"/>
              </a:ext>
            </a:extLst>
          </p:cNvPr>
          <p:cNvGrpSpPr/>
          <p:nvPr/>
        </p:nvGrpSpPr>
        <p:grpSpPr>
          <a:xfrm>
            <a:off x="4224338" y="4227513"/>
            <a:ext cx="369888" cy="373063"/>
            <a:chOff x="4224338" y="4227513"/>
            <a:chExt cx="369888" cy="373063"/>
          </a:xfrm>
        </p:grpSpPr>
        <p:sp>
          <p:nvSpPr>
            <p:cNvPr id="124" name="Freeform 138">
              <a:extLst>
                <a:ext uri="{FF2B5EF4-FFF2-40B4-BE49-F238E27FC236}">
                  <a16:creationId xmlns:a16="http://schemas.microsoft.com/office/drawing/2014/main" xmlns="" id="{F9468889-900F-4410-B4E1-570A4482F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338" y="4227513"/>
              <a:ext cx="369888" cy="373063"/>
            </a:xfrm>
            <a:custGeom>
              <a:avLst/>
              <a:gdLst>
                <a:gd name="T0" fmla="*/ 83 w 87"/>
                <a:gd name="T1" fmla="*/ 80 h 88"/>
                <a:gd name="T2" fmla="*/ 65 w 87"/>
                <a:gd name="T3" fmla="*/ 62 h 88"/>
                <a:gd name="T4" fmla="*/ 13 w 87"/>
                <a:gd name="T5" fmla="*/ 62 h 88"/>
                <a:gd name="T6" fmla="*/ 6 w 87"/>
                <a:gd name="T7" fmla="*/ 59 h 88"/>
                <a:gd name="T8" fmla="*/ 4 w 87"/>
                <a:gd name="T9" fmla="*/ 53 h 88"/>
                <a:gd name="T10" fmla="*/ 4 w 87"/>
                <a:gd name="T11" fmla="*/ 13 h 88"/>
                <a:gd name="T12" fmla="*/ 7 w 87"/>
                <a:gd name="T13" fmla="*/ 6 h 88"/>
                <a:gd name="T14" fmla="*/ 14 w 87"/>
                <a:gd name="T15" fmla="*/ 4 h 88"/>
                <a:gd name="T16" fmla="*/ 74 w 87"/>
                <a:gd name="T17" fmla="*/ 4 h 88"/>
                <a:gd name="T18" fmla="*/ 81 w 87"/>
                <a:gd name="T19" fmla="*/ 6 h 88"/>
                <a:gd name="T20" fmla="*/ 83 w 87"/>
                <a:gd name="T21" fmla="*/ 13 h 88"/>
                <a:gd name="T22" fmla="*/ 83 w 87"/>
                <a:gd name="T23" fmla="*/ 51 h 88"/>
                <a:gd name="T24" fmla="*/ 77 w 87"/>
                <a:gd name="T25" fmla="*/ 51 h 88"/>
                <a:gd name="T26" fmla="*/ 77 w 87"/>
                <a:gd name="T27" fmla="*/ 55 h 88"/>
                <a:gd name="T28" fmla="*/ 86 w 87"/>
                <a:gd name="T29" fmla="*/ 55 h 88"/>
                <a:gd name="T30" fmla="*/ 86 w 87"/>
                <a:gd name="T31" fmla="*/ 13 h 88"/>
                <a:gd name="T32" fmla="*/ 83 w 87"/>
                <a:gd name="T33" fmla="*/ 4 h 88"/>
                <a:gd name="T34" fmla="*/ 74 w 87"/>
                <a:gd name="T35" fmla="*/ 0 h 88"/>
                <a:gd name="T36" fmla="*/ 14 w 87"/>
                <a:gd name="T37" fmla="*/ 0 h 88"/>
                <a:gd name="T38" fmla="*/ 4 w 87"/>
                <a:gd name="T39" fmla="*/ 4 h 88"/>
                <a:gd name="T40" fmla="*/ 1 w 87"/>
                <a:gd name="T41" fmla="*/ 13 h 88"/>
                <a:gd name="T42" fmla="*/ 1 w 87"/>
                <a:gd name="T43" fmla="*/ 53 h 88"/>
                <a:gd name="T44" fmla="*/ 4 w 87"/>
                <a:gd name="T45" fmla="*/ 62 h 88"/>
                <a:gd name="T46" fmla="*/ 13 w 87"/>
                <a:gd name="T47" fmla="*/ 65 h 88"/>
                <a:gd name="T48" fmla="*/ 64 w 87"/>
                <a:gd name="T49" fmla="*/ 65 h 88"/>
                <a:gd name="T50" fmla="*/ 86 w 87"/>
                <a:gd name="T51" fmla="*/ 88 h 88"/>
                <a:gd name="T52" fmla="*/ 86 w 87"/>
                <a:gd name="T53" fmla="*/ 64 h 88"/>
                <a:gd name="T54" fmla="*/ 83 w 87"/>
                <a:gd name="T55" fmla="*/ 64 h 88"/>
                <a:gd name="T56" fmla="*/ 83 w 87"/>
                <a:gd name="T57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8">
                  <a:moveTo>
                    <a:pt x="83" y="80"/>
                  </a:moveTo>
                  <a:cubicBezTo>
                    <a:pt x="65" y="62"/>
                    <a:pt x="65" y="62"/>
                    <a:pt x="65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0" y="62"/>
                    <a:pt x="8" y="61"/>
                    <a:pt x="6" y="59"/>
                  </a:cubicBezTo>
                  <a:cubicBezTo>
                    <a:pt x="4" y="57"/>
                    <a:pt x="4" y="53"/>
                    <a:pt x="4" y="5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0"/>
                    <a:pt x="5" y="8"/>
                    <a:pt x="7" y="6"/>
                  </a:cubicBezTo>
                  <a:cubicBezTo>
                    <a:pt x="9" y="4"/>
                    <a:pt x="14" y="4"/>
                    <a:pt x="1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7" y="4"/>
                    <a:pt x="79" y="5"/>
                    <a:pt x="81" y="6"/>
                  </a:cubicBezTo>
                  <a:cubicBezTo>
                    <a:pt x="83" y="9"/>
                    <a:pt x="83" y="13"/>
                    <a:pt x="83" y="13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7" y="8"/>
                    <a:pt x="83" y="4"/>
                  </a:cubicBezTo>
                  <a:cubicBezTo>
                    <a:pt x="81" y="2"/>
                    <a:pt x="78" y="0"/>
                    <a:pt x="7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8" y="0"/>
                    <a:pt x="4" y="4"/>
                  </a:cubicBezTo>
                  <a:cubicBezTo>
                    <a:pt x="2" y="6"/>
                    <a:pt x="1" y="9"/>
                    <a:pt x="1" y="1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0" y="58"/>
                    <a:pt x="4" y="62"/>
                  </a:cubicBezTo>
                  <a:cubicBezTo>
                    <a:pt x="6" y="64"/>
                    <a:pt x="9" y="65"/>
                    <a:pt x="13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3" y="64"/>
                    <a:pt x="83" y="64"/>
                    <a:pt x="83" y="64"/>
                  </a:cubicBezTo>
                  <a:lnTo>
                    <a:pt x="83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>
              <a:extLst>
                <a:ext uri="{FF2B5EF4-FFF2-40B4-BE49-F238E27FC236}">
                  <a16:creationId xmlns:a16="http://schemas.microsoft.com/office/drawing/2014/main" xmlns="" id="{F84D370C-8CF3-404C-84BC-48A1FD1927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7363" y="4295775"/>
              <a:ext cx="55563" cy="55563"/>
            </a:xfrm>
            <a:custGeom>
              <a:avLst/>
              <a:gdLst>
                <a:gd name="T0" fmla="*/ 13 w 13"/>
                <a:gd name="T1" fmla="*/ 6 h 13"/>
                <a:gd name="T2" fmla="*/ 6 w 13"/>
                <a:gd name="T3" fmla="*/ 0 h 13"/>
                <a:gd name="T4" fmla="*/ 0 w 13"/>
                <a:gd name="T5" fmla="*/ 6 h 13"/>
                <a:gd name="T6" fmla="*/ 6 w 13"/>
                <a:gd name="T7" fmla="*/ 13 h 13"/>
                <a:gd name="T8" fmla="*/ 13 w 13"/>
                <a:gd name="T9" fmla="*/ 6 h 13"/>
                <a:gd name="T10" fmla="*/ 4 w 13"/>
                <a:gd name="T11" fmla="*/ 6 h 13"/>
                <a:gd name="T12" fmla="*/ 6 w 13"/>
                <a:gd name="T13" fmla="*/ 4 h 13"/>
                <a:gd name="T14" fmla="*/ 9 w 13"/>
                <a:gd name="T15" fmla="*/ 6 h 13"/>
                <a:gd name="T16" fmla="*/ 6 w 13"/>
                <a:gd name="T17" fmla="*/ 9 h 13"/>
                <a:gd name="T18" fmla="*/ 4 w 13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3">
                  <a:moveTo>
                    <a:pt x="13" y="6"/>
                  </a:move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10" y="13"/>
                    <a:pt x="13" y="10"/>
                    <a:pt x="13" y="6"/>
                  </a:cubicBezTo>
                  <a:close/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8" y="4"/>
                    <a:pt x="9" y="5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ubicBezTo>
                    <a:pt x="5" y="9"/>
                    <a:pt x="4" y="8"/>
                    <a:pt x="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>
              <a:extLst>
                <a:ext uri="{FF2B5EF4-FFF2-40B4-BE49-F238E27FC236}">
                  <a16:creationId xmlns:a16="http://schemas.microsoft.com/office/drawing/2014/main" xmlns="" id="{D28F04EC-99A2-4EE5-A6F3-E337B844E4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0400" y="4295775"/>
              <a:ext cx="50800" cy="55563"/>
            </a:xfrm>
            <a:custGeom>
              <a:avLst/>
              <a:gdLst>
                <a:gd name="T0" fmla="*/ 12 w 12"/>
                <a:gd name="T1" fmla="*/ 6 h 13"/>
                <a:gd name="T2" fmla="*/ 6 w 12"/>
                <a:gd name="T3" fmla="*/ 0 h 13"/>
                <a:gd name="T4" fmla="*/ 0 w 12"/>
                <a:gd name="T5" fmla="*/ 6 h 13"/>
                <a:gd name="T6" fmla="*/ 6 w 12"/>
                <a:gd name="T7" fmla="*/ 13 h 13"/>
                <a:gd name="T8" fmla="*/ 12 w 12"/>
                <a:gd name="T9" fmla="*/ 6 h 13"/>
                <a:gd name="T10" fmla="*/ 6 w 12"/>
                <a:gd name="T11" fmla="*/ 9 h 13"/>
                <a:gd name="T12" fmla="*/ 3 w 12"/>
                <a:gd name="T13" fmla="*/ 6 h 13"/>
                <a:gd name="T14" fmla="*/ 6 w 12"/>
                <a:gd name="T15" fmla="*/ 4 h 13"/>
                <a:gd name="T16" fmla="*/ 9 w 12"/>
                <a:gd name="T17" fmla="*/ 6 h 13"/>
                <a:gd name="T18" fmla="*/ 6 w 12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12" y="6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0"/>
                    <a:pt x="2" y="13"/>
                    <a:pt x="6" y="13"/>
                  </a:cubicBezTo>
                  <a:cubicBezTo>
                    <a:pt x="9" y="13"/>
                    <a:pt x="12" y="10"/>
                    <a:pt x="12" y="6"/>
                  </a:cubicBezTo>
                  <a:close/>
                  <a:moveTo>
                    <a:pt x="6" y="9"/>
                  </a:moveTo>
                  <a:cubicBezTo>
                    <a:pt x="4" y="9"/>
                    <a:pt x="3" y="8"/>
                    <a:pt x="3" y="6"/>
                  </a:cubicBezTo>
                  <a:cubicBezTo>
                    <a:pt x="3" y="5"/>
                    <a:pt x="4" y="4"/>
                    <a:pt x="6" y="4"/>
                  </a:cubicBezTo>
                  <a:cubicBezTo>
                    <a:pt x="8" y="4"/>
                    <a:pt x="9" y="5"/>
                    <a:pt x="9" y="6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>
              <a:extLst>
                <a:ext uri="{FF2B5EF4-FFF2-40B4-BE49-F238E27FC236}">
                  <a16:creationId xmlns:a16="http://schemas.microsoft.com/office/drawing/2014/main" xmlns="" id="{2D2FC43D-F7DD-47BC-8E81-BB3EF2DF4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4406900"/>
              <a:ext cx="187325" cy="53975"/>
            </a:xfrm>
            <a:custGeom>
              <a:avLst/>
              <a:gdLst>
                <a:gd name="T0" fmla="*/ 21 w 44"/>
                <a:gd name="T1" fmla="*/ 13 h 13"/>
                <a:gd name="T2" fmla="*/ 44 w 44"/>
                <a:gd name="T3" fmla="*/ 0 h 13"/>
                <a:gd name="T4" fmla="*/ 40 w 44"/>
                <a:gd name="T5" fmla="*/ 0 h 13"/>
                <a:gd name="T6" fmla="*/ 21 w 44"/>
                <a:gd name="T7" fmla="*/ 10 h 13"/>
                <a:gd name="T8" fmla="*/ 3 w 44"/>
                <a:gd name="T9" fmla="*/ 0 h 13"/>
                <a:gd name="T10" fmla="*/ 1 w 44"/>
                <a:gd name="T11" fmla="*/ 0 h 13"/>
                <a:gd name="T12" fmla="*/ 0 w 44"/>
                <a:gd name="T13" fmla="*/ 0 h 13"/>
                <a:gd name="T14" fmla="*/ 21 w 4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3">
                  <a:moveTo>
                    <a:pt x="21" y="13"/>
                  </a:moveTo>
                  <a:cubicBezTo>
                    <a:pt x="41" y="13"/>
                    <a:pt x="43" y="1"/>
                    <a:pt x="4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8" y="10"/>
                    <a:pt x="21" y="10"/>
                  </a:cubicBezTo>
                  <a:cubicBezTo>
                    <a:pt x="5" y="1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13"/>
                    <a:pt x="2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A86172DD-408A-4A41-AE1A-5856FBCEB9FA}"/>
              </a:ext>
            </a:extLst>
          </p:cNvPr>
          <p:cNvSpPr txBox="1"/>
          <p:nvPr/>
        </p:nvSpPr>
        <p:spPr>
          <a:xfrm>
            <a:off x="1956596" y="2430078"/>
            <a:ext cx="29090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xmlns="" id="{1A866C00-888B-4686-8453-DB80BC97E50F}"/>
              </a:ext>
            </a:extLst>
          </p:cNvPr>
          <p:cNvSpPr txBox="1"/>
          <p:nvPr/>
        </p:nvSpPr>
        <p:spPr>
          <a:xfrm>
            <a:off x="2709231" y="1998885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7E792428-4015-4ED0-925A-4131E0C7B4B2}"/>
              </a:ext>
            </a:extLst>
          </p:cNvPr>
          <p:cNvSpPr txBox="1"/>
          <p:nvPr/>
        </p:nvSpPr>
        <p:spPr>
          <a:xfrm>
            <a:off x="8129588" y="5253542"/>
            <a:ext cx="28949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88EAB364-99C8-40F1-AEA5-3CA33D8D6137}"/>
              </a:ext>
            </a:extLst>
          </p:cNvPr>
          <p:cNvSpPr txBox="1"/>
          <p:nvPr/>
        </p:nvSpPr>
        <p:spPr>
          <a:xfrm>
            <a:off x="8221558" y="4791869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F280F7B1-AF74-439A-991F-B788801D7216}"/>
              </a:ext>
            </a:extLst>
          </p:cNvPr>
          <p:cNvSpPr txBox="1"/>
          <p:nvPr/>
        </p:nvSpPr>
        <p:spPr>
          <a:xfrm>
            <a:off x="1284097" y="4931137"/>
            <a:ext cx="29090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4D2FC0A5-BAE0-43C8-9AB3-E10B13AC5848}"/>
              </a:ext>
            </a:extLst>
          </p:cNvPr>
          <p:cNvSpPr txBox="1"/>
          <p:nvPr/>
        </p:nvSpPr>
        <p:spPr>
          <a:xfrm>
            <a:off x="1953063" y="4438984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8AB95F74-48F9-4FCA-B925-E545F6745F23}"/>
              </a:ext>
            </a:extLst>
          </p:cNvPr>
          <p:cNvSpPr txBox="1"/>
          <p:nvPr/>
        </p:nvSpPr>
        <p:spPr>
          <a:xfrm>
            <a:off x="7643918" y="3149713"/>
            <a:ext cx="28949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780D07B5-221D-4EE3-A458-1561B6DA9F7D}"/>
              </a:ext>
            </a:extLst>
          </p:cNvPr>
          <p:cNvSpPr txBox="1"/>
          <p:nvPr/>
        </p:nvSpPr>
        <p:spPr>
          <a:xfrm>
            <a:off x="7659688" y="2767013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83311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18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D7DB8E47-63CF-4C2D-8669-57081AA3E772}"/>
              </a:ext>
            </a:extLst>
          </p:cNvPr>
          <p:cNvSpPr>
            <a:spLocks/>
          </p:cNvSpPr>
          <p:nvPr/>
        </p:nvSpPr>
        <p:spPr bwMode="auto">
          <a:xfrm>
            <a:off x="6161088" y="1779588"/>
            <a:ext cx="1271588" cy="1466850"/>
          </a:xfrm>
          <a:custGeom>
            <a:avLst/>
            <a:gdLst>
              <a:gd name="T0" fmla="*/ 801 w 801"/>
              <a:gd name="T1" fmla="*/ 694 h 924"/>
              <a:gd name="T2" fmla="*/ 401 w 801"/>
              <a:gd name="T3" fmla="*/ 924 h 924"/>
              <a:gd name="T4" fmla="*/ 0 w 801"/>
              <a:gd name="T5" fmla="*/ 694 h 924"/>
              <a:gd name="T6" fmla="*/ 0 w 801"/>
              <a:gd name="T7" fmla="*/ 232 h 924"/>
              <a:gd name="T8" fmla="*/ 401 w 801"/>
              <a:gd name="T9" fmla="*/ 0 h 924"/>
              <a:gd name="T10" fmla="*/ 801 w 801"/>
              <a:gd name="T11" fmla="*/ 232 h 924"/>
              <a:gd name="T12" fmla="*/ 801 w 801"/>
              <a:gd name="T13" fmla="*/ 694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1" h="924">
                <a:moveTo>
                  <a:pt x="801" y="694"/>
                </a:moveTo>
                <a:lnTo>
                  <a:pt x="401" y="924"/>
                </a:lnTo>
                <a:lnTo>
                  <a:pt x="0" y="694"/>
                </a:lnTo>
                <a:lnTo>
                  <a:pt x="0" y="232"/>
                </a:lnTo>
                <a:lnTo>
                  <a:pt x="401" y="0"/>
                </a:lnTo>
                <a:lnTo>
                  <a:pt x="801" y="232"/>
                </a:lnTo>
                <a:lnTo>
                  <a:pt x="801" y="69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xmlns="" id="{FE2B827E-56D4-4690-A5BB-919D39E2FC35}"/>
              </a:ext>
            </a:extLst>
          </p:cNvPr>
          <p:cNvSpPr>
            <a:spLocks/>
          </p:cNvSpPr>
          <p:nvPr/>
        </p:nvSpPr>
        <p:spPr bwMode="auto">
          <a:xfrm>
            <a:off x="6161088" y="1779588"/>
            <a:ext cx="1271588" cy="466725"/>
          </a:xfrm>
          <a:custGeom>
            <a:avLst/>
            <a:gdLst>
              <a:gd name="T0" fmla="*/ 401 w 801"/>
              <a:gd name="T1" fmla="*/ 0 h 294"/>
              <a:gd name="T2" fmla="*/ 0 w 801"/>
              <a:gd name="T3" fmla="*/ 232 h 294"/>
              <a:gd name="T4" fmla="*/ 0 w 801"/>
              <a:gd name="T5" fmla="*/ 294 h 294"/>
              <a:gd name="T6" fmla="*/ 401 w 801"/>
              <a:gd name="T7" fmla="*/ 64 h 294"/>
              <a:gd name="T8" fmla="*/ 801 w 801"/>
              <a:gd name="T9" fmla="*/ 294 h 294"/>
              <a:gd name="T10" fmla="*/ 801 w 801"/>
              <a:gd name="T11" fmla="*/ 232 h 294"/>
              <a:gd name="T12" fmla="*/ 401 w 801"/>
              <a:gd name="T13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1" h="294">
                <a:moveTo>
                  <a:pt x="401" y="0"/>
                </a:moveTo>
                <a:lnTo>
                  <a:pt x="0" y="232"/>
                </a:lnTo>
                <a:lnTo>
                  <a:pt x="0" y="294"/>
                </a:lnTo>
                <a:lnTo>
                  <a:pt x="401" y="64"/>
                </a:lnTo>
                <a:lnTo>
                  <a:pt x="801" y="294"/>
                </a:lnTo>
                <a:lnTo>
                  <a:pt x="801" y="232"/>
                </a:lnTo>
                <a:lnTo>
                  <a:pt x="401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xmlns="" id="{1DACDBD6-C8A6-4A6C-A7C3-E3690ACEAF38}"/>
              </a:ext>
            </a:extLst>
          </p:cNvPr>
          <p:cNvSpPr>
            <a:spLocks/>
          </p:cNvSpPr>
          <p:nvPr/>
        </p:nvSpPr>
        <p:spPr bwMode="auto">
          <a:xfrm>
            <a:off x="4808538" y="1779588"/>
            <a:ext cx="1268413" cy="1466850"/>
          </a:xfrm>
          <a:custGeom>
            <a:avLst/>
            <a:gdLst>
              <a:gd name="T0" fmla="*/ 799 w 799"/>
              <a:gd name="T1" fmla="*/ 694 h 924"/>
              <a:gd name="T2" fmla="*/ 398 w 799"/>
              <a:gd name="T3" fmla="*/ 924 h 924"/>
              <a:gd name="T4" fmla="*/ 0 w 799"/>
              <a:gd name="T5" fmla="*/ 694 h 924"/>
              <a:gd name="T6" fmla="*/ 0 w 799"/>
              <a:gd name="T7" fmla="*/ 232 h 924"/>
              <a:gd name="T8" fmla="*/ 398 w 799"/>
              <a:gd name="T9" fmla="*/ 0 h 924"/>
              <a:gd name="T10" fmla="*/ 799 w 799"/>
              <a:gd name="T11" fmla="*/ 232 h 924"/>
              <a:gd name="T12" fmla="*/ 799 w 799"/>
              <a:gd name="T13" fmla="*/ 694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9" h="924">
                <a:moveTo>
                  <a:pt x="799" y="694"/>
                </a:moveTo>
                <a:lnTo>
                  <a:pt x="398" y="924"/>
                </a:lnTo>
                <a:lnTo>
                  <a:pt x="0" y="694"/>
                </a:lnTo>
                <a:lnTo>
                  <a:pt x="0" y="232"/>
                </a:lnTo>
                <a:lnTo>
                  <a:pt x="398" y="0"/>
                </a:lnTo>
                <a:lnTo>
                  <a:pt x="799" y="232"/>
                </a:lnTo>
                <a:lnTo>
                  <a:pt x="799" y="6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xmlns="" id="{D7BFFB66-C64D-4008-802B-108DCF7F6F46}"/>
              </a:ext>
            </a:extLst>
          </p:cNvPr>
          <p:cNvSpPr>
            <a:spLocks/>
          </p:cNvSpPr>
          <p:nvPr/>
        </p:nvSpPr>
        <p:spPr bwMode="auto">
          <a:xfrm>
            <a:off x="4808538" y="1779588"/>
            <a:ext cx="1268413" cy="466725"/>
          </a:xfrm>
          <a:custGeom>
            <a:avLst/>
            <a:gdLst>
              <a:gd name="T0" fmla="*/ 398 w 799"/>
              <a:gd name="T1" fmla="*/ 0 h 294"/>
              <a:gd name="T2" fmla="*/ 0 w 799"/>
              <a:gd name="T3" fmla="*/ 232 h 294"/>
              <a:gd name="T4" fmla="*/ 0 w 799"/>
              <a:gd name="T5" fmla="*/ 294 h 294"/>
              <a:gd name="T6" fmla="*/ 398 w 799"/>
              <a:gd name="T7" fmla="*/ 64 h 294"/>
              <a:gd name="T8" fmla="*/ 799 w 799"/>
              <a:gd name="T9" fmla="*/ 294 h 294"/>
              <a:gd name="T10" fmla="*/ 799 w 799"/>
              <a:gd name="T11" fmla="*/ 232 h 294"/>
              <a:gd name="T12" fmla="*/ 398 w 799"/>
              <a:gd name="T13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9" h="294">
                <a:moveTo>
                  <a:pt x="398" y="0"/>
                </a:moveTo>
                <a:lnTo>
                  <a:pt x="0" y="232"/>
                </a:lnTo>
                <a:lnTo>
                  <a:pt x="0" y="294"/>
                </a:lnTo>
                <a:lnTo>
                  <a:pt x="398" y="64"/>
                </a:lnTo>
                <a:lnTo>
                  <a:pt x="799" y="294"/>
                </a:lnTo>
                <a:lnTo>
                  <a:pt x="799" y="232"/>
                </a:lnTo>
                <a:lnTo>
                  <a:pt x="39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xmlns="" id="{66B70447-052A-41D1-9235-90B99FBC92E1}"/>
              </a:ext>
            </a:extLst>
          </p:cNvPr>
          <p:cNvSpPr>
            <a:spLocks/>
          </p:cNvSpPr>
          <p:nvPr/>
        </p:nvSpPr>
        <p:spPr bwMode="auto">
          <a:xfrm>
            <a:off x="4125913" y="2941638"/>
            <a:ext cx="1268413" cy="1466850"/>
          </a:xfrm>
          <a:custGeom>
            <a:avLst/>
            <a:gdLst>
              <a:gd name="T0" fmla="*/ 799 w 799"/>
              <a:gd name="T1" fmla="*/ 695 h 924"/>
              <a:gd name="T2" fmla="*/ 401 w 799"/>
              <a:gd name="T3" fmla="*/ 924 h 924"/>
              <a:gd name="T4" fmla="*/ 0 w 799"/>
              <a:gd name="T5" fmla="*/ 695 h 924"/>
              <a:gd name="T6" fmla="*/ 0 w 799"/>
              <a:gd name="T7" fmla="*/ 232 h 924"/>
              <a:gd name="T8" fmla="*/ 401 w 799"/>
              <a:gd name="T9" fmla="*/ 0 h 924"/>
              <a:gd name="T10" fmla="*/ 799 w 799"/>
              <a:gd name="T11" fmla="*/ 232 h 924"/>
              <a:gd name="T12" fmla="*/ 799 w 799"/>
              <a:gd name="T13" fmla="*/ 695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9" h="924">
                <a:moveTo>
                  <a:pt x="799" y="695"/>
                </a:moveTo>
                <a:lnTo>
                  <a:pt x="401" y="924"/>
                </a:lnTo>
                <a:lnTo>
                  <a:pt x="0" y="695"/>
                </a:lnTo>
                <a:lnTo>
                  <a:pt x="0" y="232"/>
                </a:lnTo>
                <a:lnTo>
                  <a:pt x="401" y="0"/>
                </a:lnTo>
                <a:lnTo>
                  <a:pt x="799" y="232"/>
                </a:lnTo>
                <a:lnTo>
                  <a:pt x="799" y="6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xmlns="" id="{4B1F7601-7ACB-4833-9137-244F7E388663}"/>
              </a:ext>
            </a:extLst>
          </p:cNvPr>
          <p:cNvSpPr>
            <a:spLocks/>
          </p:cNvSpPr>
          <p:nvPr/>
        </p:nvSpPr>
        <p:spPr bwMode="auto">
          <a:xfrm>
            <a:off x="4125913" y="2941638"/>
            <a:ext cx="1268413" cy="466725"/>
          </a:xfrm>
          <a:custGeom>
            <a:avLst/>
            <a:gdLst>
              <a:gd name="T0" fmla="*/ 401 w 799"/>
              <a:gd name="T1" fmla="*/ 0 h 294"/>
              <a:gd name="T2" fmla="*/ 0 w 799"/>
              <a:gd name="T3" fmla="*/ 232 h 294"/>
              <a:gd name="T4" fmla="*/ 0 w 799"/>
              <a:gd name="T5" fmla="*/ 294 h 294"/>
              <a:gd name="T6" fmla="*/ 401 w 799"/>
              <a:gd name="T7" fmla="*/ 64 h 294"/>
              <a:gd name="T8" fmla="*/ 799 w 799"/>
              <a:gd name="T9" fmla="*/ 294 h 294"/>
              <a:gd name="T10" fmla="*/ 799 w 799"/>
              <a:gd name="T11" fmla="*/ 232 h 294"/>
              <a:gd name="T12" fmla="*/ 401 w 799"/>
              <a:gd name="T13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9" h="294">
                <a:moveTo>
                  <a:pt x="401" y="0"/>
                </a:moveTo>
                <a:lnTo>
                  <a:pt x="0" y="232"/>
                </a:lnTo>
                <a:lnTo>
                  <a:pt x="0" y="294"/>
                </a:lnTo>
                <a:lnTo>
                  <a:pt x="401" y="64"/>
                </a:lnTo>
                <a:lnTo>
                  <a:pt x="799" y="294"/>
                </a:lnTo>
                <a:lnTo>
                  <a:pt x="799" y="232"/>
                </a:lnTo>
                <a:lnTo>
                  <a:pt x="40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xmlns="" id="{D6BBAC55-1324-46BA-912E-40B30A7914A8}"/>
              </a:ext>
            </a:extLst>
          </p:cNvPr>
          <p:cNvSpPr>
            <a:spLocks/>
          </p:cNvSpPr>
          <p:nvPr/>
        </p:nvSpPr>
        <p:spPr bwMode="auto">
          <a:xfrm>
            <a:off x="4805363" y="4121150"/>
            <a:ext cx="1271588" cy="1466850"/>
          </a:xfrm>
          <a:custGeom>
            <a:avLst/>
            <a:gdLst>
              <a:gd name="T0" fmla="*/ 801 w 801"/>
              <a:gd name="T1" fmla="*/ 692 h 924"/>
              <a:gd name="T2" fmla="*/ 400 w 801"/>
              <a:gd name="T3" fmla="*/ 924 h 924"/>
              <a:gd name="T4" fmla="*/ 0 w 801"/>
              <a:gd name="T5" fmla="*/ 692 h 924"/>
              <a:gd name="T6" fmla="*/ 0 w 801"/>
              <a:gd name="T7" fmla="*/ 230 h 924"/>
              <a:gd name="T8" fmla="*/ 400 w 801"/>
              <a:gd name="T9" fmla="*/ 0 h 924"/>
              <a:gd name="T10" fmla="*/ 801 w 801"/>
              <a:gd name="T11" fmla="*/ 230 h 924"/>
              <a:gd name="T12" fmla="*/ 801 w 801"/>
              <a:gd name="T13" fmla="*/ 692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1" h="924">
                <a:moveTo>
                  <a:pt x="801" y="692"/>
                </a:moveTo>
                <a:lnTo>
                  <a:pt x="400" y="924"/>
                </a:lnTo>
                <a:lnTo>
                  <a:pt x="0" y="692"/>
                </a:lnTo>
                <a:lnTo>
                  <a:pt x="0" y="230"/>
                </a:lnTo>
                <a:lnTo>
                  <a:pt x="400" y="0"/>
                </a:lnTo>
                <a:lnTo>
                  <a:pt x="801" y="230"/>
                </a:lnTo>
                <a:lnTo>
                  <a:pt x="801" y="69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2">
            <a:extLst>
              <a:ext uri="{FF2B5EF4-FFF2-40B4-BE49-F238E27FC236}">
                <a16:creationId xmlns:a16="http://schemas.microsoft.com/office/drawing/2014/main" xmlns="" id="{32DD839C-5763-4E45-B7EA-232368B4A8AC}"/>
              </a:ext>
            </a:extLst>
          </p:cNvPr>
          <p:cNvSpPr>
            <a:spLocks/>
          </p:cNvSpPr>
          <p:nvPr/>
        </p:nvSpPr>
        <p:spPr bwMode="auto">
          <a:xfrm>
            <a:off x="4805363" y="4121150"/>
            <a:ext cx="1271588" cy="466725"/>
          </a:xfrm>
          <a:custGeom>
            <a:avLst/>
            <a:gdLst>
              <a:gd name="T0" fmla="*/ 400 w 801"/>
              <a:gd name="T1" fmla="*/ 0 h 294"/>
              <a:gd name="T2" fmla="*/ 0 w 801"/>
              <a:gd name="T3" fmla="*/ 230 h 294"/>
              <a:gd name="T4" fmla="*/ 0 w 801"/>
              <a:gd name="T5" fmla="*/ 294 h 294"/>
              <a:gd name="T6" fmla="*/ 400 w 801"/>
              <a:gd name="T7" fmla="*/ 61 h 294"/>
              <a:gd name="T8" fmla="*/ 801 w 801"/>
              <a:gd name="T9" fmla="*/ 294 h 294"/>
              <a:gd name="T10" fmla="*/ 801 w 801"/>
              <a:gd name="T11" fmla="*/ 230 h 294"/>
              <a:gd name="T12" fmla="*/ 400 w 801"/>
              <a:gd name="T13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1" h="294">
                <a:moveTo>
                  <a:pt x="400" y="0"/>
                </a:moveTo>
                <a:lnTo>
                  <a:pt x="0" y="230"/>
                </a:lnTo>
                <a:lnTo>
                  <a:pt x="0" y="294"/>
                </a:lnTo>
                <a:lnTo>
                  <a:pt x="400" y="61"/>
                </a:lnTo>
                <a:lnTo>
                  <a:pt x="801" y="294"/>
                </a:lnTo>
                <a:lnTo>
                  <a:pt x="801" y="230"/>
                </a:lnTo>
                <a:lnTo>
                  <a:pt x="4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xmlns="" id="{C410B332-AEE5-4057-89E1-801AEB56C870}"/>
              </a:ext>
            </a:extLst>
          </p:cNvPr>
          <p:cNvSpPr>
            <a:spLocks/>
          </p:cNvSpPr>
          <p:nvPr/>
        </p:nvSpPr>
        <p:spPr bwMode="auto">
          <a:xfrm>
            <a:off x="6156326" y="4121150"/>
            <a:ext cx="1273175" cy="1466850"/>
          </a:xfrm>
          <a:custGeom>
            <a:avLst/>
            <a:gdLst>
              <a:gd name="T0" fmla="*/ 802 w 802"/>
              <a:gd name="T1" fmla="*/ 692 h 924"/>
              <a:gd name="T2" fmla="*/ 401 w 802"/>
              <a:gd name="T3" fmla="*/ 924 h 924"/>
              <a:gd name="T4" fmla="*/ 0 w 802"/>
              <a:gd name="T5" fmla="*/ 692 h 924"/>
              <a:gd name="T6" fmla="*/ 0 w 802"/>
              <a:gd name="T7" fmla="*/ 230 h 924"/>
              <a:gd name="T8" fmla="*/ 401 w 802"/>
              <a:gd name="T9" fmla="*/ 0 h 924"/>
              <a:gd name="T10" fmla="*/ 802 w 802"/>
              <a:gd name="T11" fmla="*/ 230 h 924"/>
              <a:gd name="T12" fmla="*/ 802 w 802"/>
              <a:gd name="T13" fmla="*/ 692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2" h="924">
                <a:moveTo>
                  <a:pt x="802" y="692"/>
                </a:moveTo>
                <a:lnTo>
                  <a:pt x="401" y="924"/>
                </a:lnTo>
                <a:lnTo>
                  <a:pt x="0" y="692"/>
                </a:lnTo>
                <a:lnTo>
                  <a:pt x="0" y="230"/>
                </a:lnTo>
                <a:lnTo>
                  <a:pt x="401" y="0"/>
                </a:lnTo>
                <a:lnTo>
                  <a:pt x="802" y="230"/>
                </a:lnTo>
                <a:lnTo>
                  <a:pt x="802" y="6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4">
            <a:extLst>
              <a:ext uri="{FF2B5EF4-FFF2-40B4-BE49-F238E27FC236}">
                <a16:creationId xmlns:a16="http://schemas.microsoft.com/office/drawing/2014/main" xmlns="" id="{BEDC9FAF-D580-49F2-80AF-1B12F7B48610}"/>
              </a:ext>
            </a:extLst>
          </p:cNvPr>
          <p:cNvSpPr>
            <a:spLocks/>
          </p:cNvSpPr>
          <p:nvPr/>
        </p:nvSpPr>
        <p:spPr bwMode="auto">
          <a:xfrm>
            <a:off x="6156326" y="4121150"/>
            <a:ext cx="1273175" cy="466725"/>
          </a:xfrm>
          <a:custGeom>
            <a:avLst/>
            <a:gdLst>
              <a:gd name="T0" fmla="*/ 401 w 802"/>
              <a:gd name="T1" fmla="*/ 0 h 294"/>
              <a:gd name="T2" fmla="*/ 0 w 802"/>
              <a:gd name="T3" fmla="*/ 230 h 294"/>
              <a:gd name="T4" fmla="*/ 0 w 802"/>
              <a:gd name="T5" fmla="*/ 294 h 294"/>
              <a:gd name="T6" fmla="*/ 401 w 802"/>
              <a:gd name="T7" fmla="*/ 61 h 294"/>
              <a:gd name="T8" fmla="*/ 802 w 802"/>
              <a:gd name="T9" fmla="*/ 294 h 294"/>
              <a:gd name="T10" fmla="*/ 802 w 802"/>
              <a:gd name="T11" fmla="*/ 230 h 294"/>
              <a:gd name="T12" fmla="*/ 401 w 802"/>
              <a:gd name="T13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2" h="294">
                <a:moveTo>
                  <a:pt x="401" y="0"/>
                </a:moveTo>
                <a:lnTo>
                  <a:pt x="0" y="230"/>
                </a:lnTo>
                <a:lnTo>
                  <a:pt x="0" y="294"/>
                </a:lnTo>
                <a:lnTo>
                  <a:pt x="401" y="61"/>
                </a:lnTo>
                <a:lnTo>
                  <a:pt x="802" y="294"/>
                </a:lnTo>
                <a:lnTo>
                  <a:pt x="802" y="230"/>
                </a:lnTo>
                <a:lnTo>
                  <a:pt x="40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5">
            <a:extLst>
              <a:ext uri="{FF2B5EF4-FFF2-40B4-BE49-F238E27FC236}">
                <a16:creationId xmlns:a16="http://schemas.microsoft.com/office/drawing/2014/main" xmlns="" id="{95F9EEC1-AA2B-4778-B617-0BC1A1889E1A}"/>
              </a:ext>
            </a:extLst>
          </p:cNvPr>
          <p:cNvSpPr>
            <a:spLocks/>
          </p:cNvSpPr>
          <p:nvPr/>
        </p:nvSpPr>
        <p:spPr bwMode="auto">
          <a:xfrm>
            <a:off x="6843713" y="2949575"/>
            <a:ext cx="1271588" cy="1468438"/>
          </a:xfrm>
          <a:custGeom>
            <a:avLst/>
            <a:gdLst>
              <a:gd name="T0" fmla="*/ 801 w 801"/>
              <a:gd name="T1" fmla="*/ 692 h 925"/>
              <a:gd name="T2" fmla="*/ 401 w 801"/>
              <a:gd name="T3" fmla="*/ 925 h 925"/>
              <a:gd name="T4" fmla="*/ 0 w 801"/>
              <a:gd name="T5" fmla="*/ 692 h 925"/>
              <a:gd name="T6" fmla="*/ 0 w 801"/>
              <a:gd name="T7" fmla="*/ 230 h 925"/>
              <a:gd name="T8" fmla="*/ 401 w 801"/>
              <a:gd name="T9" fmla="*/ 0 h 925"/>
              <a:gd name="T10" fmla="*/ 801 w 801"/>
              <a:gd name="T11" fmla="*/ 230 h 925"/>
              <a:gd name="T12" fmla="*/ 801 w 801"/>
              <a:gd name="T13" fmla="*/ 692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1" h="925">
                <a:moveTo>
                  <a:pt x="801" y="692"/>
                </a:moveTo>
                <a:lnTo>
                  <a:pt x="401" y="925"/>
                </a:lnTo>
                <a:lnTo>
                  <a:pt x="0" y="692"/>
                </a:lnTo>
                <a:lnTo>
                  <a:pt x="0" y="230"/>
                </a:lnTo>
                <a:lnTo>
                  <a:pt x="401" y="0"/>
                </a:lnTo>
                <a:lnTo>
                  <a:pt x="801" y="230"/>
                </a:lnTo>
                <a:lnTo>
                  <a:pt x="801" y="6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6">
            <a:extLst>
              <a:ext uri="{FF2B5EF4-FFF2-40B4-BE49-F238E27FC236}">
                <a16:creationId xmlns:a16="http://schemas.microsoft.com/office/drawing/2014/main" xmlns="" id="{C450A69D-C11D-4D50-919C-C69EB3CAD819}"/>
              </a:ext>
            </a:extLst>
          </p:cNvPr>
          <p:cNvSpPr>
            <a:spLocks/>
          </p:cNvSpPr>
          <p:nvPr/>
        </p:nvSpPr>
        <p:spPr bwMode="auto">
          <a:xfrm>
            <a:off x="6843713" y="2949575"/>
            <a:ext cx="1271588" cy="466725"/>
          </a:xfrm>
          <a:custGeom>
            <a:avLst/>
            <a:gdLst>
              <a:gd name="T0" fmla="*/ 401 w 801"/>
              <a:gd name="T1" fmla="*/ 0 h 294"/>
              <a:gd name="T2" fmla="*/ 0 w 801"/>
              <a:gd name="T3" fmla="*/ 230 h 294"/>
              <a:gd name="T4" fmla="*/ 0 w 801"/>
              <a:gd name="T5" fmla="*/ 294 h 294"/>
              <a:gd name="T6" fmla="*/ 401 w 801"/>
              <a:gd name="T7" fmla="*/ 62 h 294"/>
              <a:gd name="T8" fmla="*/ 801 w 801"/>
              <a:gd name="T9" fmla="*/ 294 h 294"/>
              <a:gd name="T10" fmla="*/ 801 w 801"/>
              <a:gd name="T11" fmla="*/ 230 h 294"/>
              <a:gd name="T12" fmla="*/ 401 w 801"/>
              <a:gd name="T13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1" h="294">
                <a:moveTo>
                  <a:pt x="401" y="0"/>
                </a:moveTo>
                <a:lnTo>
                  <a:pt x="0" y="230"/>
                </a:lnTo>
                <a:lnTo>
                  <a:pt x="0" y="294"/>
                </a:lnTo>
                <a:lnTo>
                  <a:pt x="401" y="62"/>
                </a:lnTo>
                <a:lnTo>
                  <a:pt x="801" y="294"/>
                </a:lnTo>
                <a:lnTo>
                  <a:pt x="801" y="230"/>
                </a:lnTo>
                <a:lnTo>
                  <a:pt x="40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7">
            <a:extLst>
              <a:ext uri="{FF2B5EF4-FFF2-40B4-BE49-F238E27FC236}">
                <a16:creationId xmlns:a16="http://schemas.microsoft.com/office/drawing/2014/main" xmlns="" id="{D439ED40-DC01-4F3C-B121-6363F147DC9A}"/>
              </a:ext>
            </a:extLst>
          </p:cNvPr>
          <p:cNvSpPr>
            <a:spLocks/>
          </p:cNvSpPr>
          <p:nvPr/>
        </p:nvSpPr>
        <p:spPr bwMode="auto">
          <a:xfrm>
            <a:off x="5483226" y="2941638"/>
            <a:ext cx="1266825" cy="1466850"/>
          </a:xfrm>
          <a:custGeom>
            <a:avLst/>
            <a:gdLst>
              <a:gd name="T0" fmla="*/ 798 w 798"/>
              <a:gd name="T1" fmla="*/ 695 h 924"/>
              <a:gd name="T2" fmla="*/ 400 w 798"/>
              <a:gd name="T3" fmla="*/ 924 h 924"/>
              <a:gd name="T4" fmla="*/ 0 w 798"/>
              <a:gd name="T5" fmla="*/ 695 h 924"/>
              <a:gd name="T6" fmla="*/ 0 w 798"/>
              <a:gd name="T7" fmla="*/ 232 h 924"/>
              <a:gd name="T8" fmla="*/ 400 w 798"/>
              <a:gd name="T9" fmla="*/ 0 h 924"/>
              <a:gd name="T10" fmla="*/ 798 w 798"/>
              <a:gd name="T11" fmla="*/ 232 h 924"/>
              <a:gd name="T12" fmla="*/ 798 w 798"/>
              <a:gd name="T13" fmla="*/ 695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8" h="924">
                <a:moveTo>
                  <a:pt x="798" y="695"/>
                </a:moveTo>
                <a:lnTo>
                  <a:pt x="400" y="924"/>
                </a:lnTo>
                <a:lnTo>
                  <a:pt x="0" y="695"/>
                </a:lnTo>
                <a:lnTo>
                  <a:pt x="0" y="232"/>
                </a:lnTo>
                <a:lnTo>
                  <a:pt x="400" y="0"/>
                </a:lnTo>
                <a:lnTo>
                  <a:pt x="798" y="232"/>
                </a:lnTo>
                <a:lnTo>
                  <a:pt x="798" y="695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8">
            <a:extLst>
              <a:ext uri="{FF2B5EF4-FFF2-40B4-BE49-F238E27FC236}">
                <a16:creationId xmlns:a16="http://schemas.microsoft.com/office/drawing/2014/main" xmlns="" id="{45026F87-AA1D-46FA-87DC-E98D0E3F1218}"/>
              </a:ext>
            </a:extLst>
          </p:cNvPr>
          <p:cNvSpPr>
            <a:spLocks/>
          </p:cNvSpPr>
          <p:nvPr/>
        </p:nvSpPr>
        <p:spPr bwMode="auto">
          <a:xfrm>
            <a:off x="5483226" y="2941638"/>
            <a:ext cx="1266825" cy="466725"/>
          </a:xfrm>
          <a:custGeom>
            <a:avLst/>
            <a:gdLst>
              <a:gd name="T0" fmla="*/ 400 w 798"/>
              <a:gd name="T1" fmla="*/ 0 h 294"/>
              <a:gd name="T2" fmla="*/ 0 w 798"/>
              <a:gd name="T3" fmla="*/ 232 h 294"/>
              <a:gd name="T4" fmla="*/ 0 w 798"/>
              <a:gd name="T5" fmla="*/ 294 h 294"/>
              <a:gd name="T6" fmla="*/ 400 w 798"/>
              <a:gd name="T7" fmla="*/ 64 h 294"/>
              <a:gd name="T8" fmla="*/ 798 w 798"/>
              <a:gd name="T9" fmla="*/ 294 h 294"/>
              <a:gd name="T10" fmla="*/ 798 w 798"/>
              <a:gd name="T11" fmla="*/ 232 h 294"/>
              <a:gd name="T12" fmla="*/ 400 w 798"/>
              <a:gd name="T13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8" h="294">
                <a:moveTo>
                  <a:pt x="400" y="0"/>
                </a:moveTo>
                <a:lnTo>
                  <a:pt x="0" y="232"/>
                </a:lnTo>
                <a:lnTo>
                  <a:pt x="0" y="294"/>
                </a:lnTo>
                <a:lnTo>
                  <a:pt x="400" y="64"/>
                </a:lnTo>
                <a:lnTo>
                  <a:pt x="798" y="294"/>
                </a:lnTo>
                <a:lnTo>
                  <a:pt x="798" y="232"/>
                </a:lnTo>
                <a:lnTo>
                  <a:pt x="400" y="0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9">
            <a:extLst>
              <a:ext uri="{FF2B5EF4-FFF2-40B4-BE49-F238E27FC236}">
                <a16:creationId xmlns:a16="http://schemas.microsoft.com/office/drawing/2014/main" xmlns="" id="{75ADC9BF-6B92-43FF-A8FB-520C58F74485}"/>
              </a:ext>
            </a:extLst>
          </p:cNvPr>
          <p:cNvSpPr>
            <a:spLocks noEditPoints="1"/>
          </p:cNvSpPr>
          <p:nvPr/>
        </p:nvSpPr>
        <p:spPr bwMode="auto">
          <a:xfrm>
            <a:off x="5915026" y="3373438"/>
            <a:ext cx="395288" cy="428625"/>
          </a:xfrm>
          <a:custGeom>
            <a:avLst/>
            <a:gdLst>
              <a:gd name="T0" fmla="*/ 47 w 93"/>
              <a:gd name="T1" fmla="*/ 0 h 101"/>
              <a:gd name="T2" fmla="*/ 0 w 93"/>
              <a:gd name="T3" fmla="*/ 47 h 101"/>
              <a:gd name="T4" fmla="*/ 13 w 93"/>
              <a:gd name="T5" fmla="*/ 79 h 101"/>
              <a:gd name="T6" fmla="*/ 13 w 93"/>
              <a:gd name="T7" fmla="*/ 100 h 101"/>
              <a:gd name="T8" fmla="*/ 14 w 93"/>
              <a:gd name="T9" fmla="*/ 101 h 101"/>
              <a:gd name="T10" fmla="*/ 79 w 93"/>
              <a:gd name="T11" fmla="*/ 101 h 101"/>
              <a:gd name="T12" fmla="*/ 80 w 93"/>
              <a:gd name="T13" fmla="*/ 100 h 101"/>
              <a:gd name="T14" fmla="*/ 80 w 93"/>
              <a:gd name="T15" fmla="*/ 79 h 101"/>
              <a:gd name="T16" fmla="*/ 93 w 93"/>
              <a:gd name="T17" fmla="*/ 47 h 101"/>
              <a:gd name="T18" fmla="*/ 47 w 93"/>
              <a:gd name="T19" fmla="*/ 0 h 101"/>
              <a:gd name="T20" fmla="*/ 78 w 93"/>
              <a:gd name="T21" fmla="*/ 77 h 101"/>
              <a:gd name="T22" fmla="*/ 77 w 93"/>
              <a:gd name="T23" fmla="*/ 78 h 101"/>
              <a:gd name="T24" fmla="*/ 77 w 93"/>
              <a:gd name="T25" fmla="*/ 98 h 101"/>
              <a:gd name="T26" fmla="*/ 48 w 93"/>
              <a:gd name="T27" fmla="*/ 98 h 101"/>
              <a:gd name="T28" fmla="*/ 48 w 93"/>
              <a:gd name="T29" fmla="*/ 63 h 101"/>
              <a:gd name="T30" fmla="*/ 69 w 93"/>
              <a:gd name="T31" fmla="*/ 42 h 101"/>
              <a:gd name="T32" fmla="*/ 68 w 93"/>
              <a:gd name="T33" fmla="*/ 39 h 101"/>
              <a:gd name="T34" fmla="*/ 66 w 93"/>
              <a:gd name="T35" fmla="*/ 40 h 101"/>
              <a:gd name="T36" fmla="*/ 47 w 93"/>
              <a:gd name="T37" fmla="*/ 60 h 101"/>
              <a:gd name="T38" fmla="*/ 26 w 93"/>
              <a:gd name="T39" fmla="*/ 40 h 101"/>
              <a:gd name="T40" fmla="*/ 24 w 93"/>
              <a:gd name="T41" fmla="*/ 40 h 101"/>
              <a:gd name="T42" fmla="*/ 24 w 93"/>
              <a:gd name="T43" fmla="*/ 42 h 101"/>
              <a:gd name="T44" fmla="*/ 45 w 93"/>
              <a:gd name="T45" fmla="*/ 63 h 101"/>
              <a:gd name="T46" fmla="*/ 45 w 93"/>
              <a:gd name="T47" fmla="*/ 98 h 101"/>
              <a:gd name="T48" fmla="*/ 16 w 93"/>
              <a:gd name="T49" fmla="*/ 98 h 101"/>
              <a:gd name="T50" fmla="*/ 16 w 93"/>
              <a:gd name="T51" fmla="*/ 78 h 101"/>
              <a:gd name="T52" fmla="*/ 16 w 93"/>
              <a:gd name="T53" fmla="*/ 77 h 101"/>
              <a:gd name="T54" fmla="*/ 3 w 93"/>
              <a:gd name="T55" fmla="*/ 47 h 101"/>
              <a:gd name="T56" fmla="*/ 47 w 93"/>
              <a:gd name="T57" fmla="*/ 3 h 101"/>
              <a:gd name="T58" fmla="*/ 90 w 93"/>
              <a:gd name="T59" fmla="*/ 47 h 101"/>
              <a:gd name="T60" fmla="*/ 78 w 93"/>
              <a:gd name="T61" fmla="*/ 7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3" h="10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59"/>
                  <a:pt x="5" y="70"/>
                  <a:pt x="13" y="79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3" y="101"/>
                  <a:pt x="14" y="101"/>
                  <a:pt x="14" y="101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80" y="101"/>
                  <a:pt x="80" y="101"/>
                  <a:pt x="80" y="100"/>
                </a:cubicBezTo>
                <a:cubicBezTo>
                  <a:pt x="80" y="79"/>
                  <a:pt x="80" y="79"/>
                  <a:pt x="80" y="79"/>
                </a:cubicBezTo>
                <a:cubicBezTo>
                  <a:pt x="89" y="70"/>
                  <a:pt x="93" y="59"/>
                  <a:pt x="93" y="47"/>
                </a:cubicBezTo>
                <a:cubicBezTo>
                  <a:pt x="93" y="21"/>
                  <a:pt x="72" y="0"/>
                  <a:pt x="47" y="0"/>
                </a:cubicBezTo>
                <a:close/>
                <a:moveTo>
                  <a:pt x="78" y="77"/>
                </a:moveTo>
                <a:cubicBezTo>
                  <a:pt x="77" y="77"/>
                  <a:pt x="77" y="78"/>
                  <a:pt x="77" y="78"/>
                </a:cubicBezTo>
                <a:cubicBezTo>
                  <a:pt x="77" y="98"/>
                  <a:pt x="77" y="98"/>
                  <a:pt x="77" y="98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63"/>
                  <a:pt x="48" y="63"/>
                  <a:pt x="48" y="63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1"/>
                  <a:pt x="69" y="40"/>
                  <a:pt x="68" y="39"/>
                </a:cubicBezTo>
                <a:cubicBezTo>
                  <a:pt x="68" y="39"/>
                  <a:pt x="67" y="39"/>
                  <a:pt x="66" y="40"/>
                </a:cubicBezTo>
                <a:cubicBezTo>
                  <a:pt x="47" y="60"/>
                  <a:pt x="47" y="60"/>
                  <a:pt x="47" y="60"/>
                </a:cubicBezTo>
                <a:cubicBezTo>
                  <a:pt x="26" y="40"/>
                  <a:pt x="26" y="40"/>
                  <a:pt x="26" y="40"/>
                </a:cubicBezTo>
                <a:cubicBezTo>
                  <a:pt x="25" y="39"/>
                  <a:pt x="24" y="39"/>
                  <a:pt x="24" y="40"/>
                </a:cubicBezTo>
                <a:cubicBezTo>
                  <a:pt x="23" y="40"/>
                  <a:pt x="23" y="41"/>
                  <a:pt x="24" y="42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98"/>
                  <a:pt x="45" y="98"/>
                  <a:pt x="45" y="98"/>
                </a:cubicBezTo>
                <a:cubicBezTo>
                  <a:pt x="16" y="98"/>
                  <a:pt x="16" y="98"/>
                  <a:pt x="16" y="9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78"/>
                  <a:pt x="16" y="77"/>
                  <a:pt x="16" y="77"/>
                </a:cubicBezTo>
                <a:cubicBezTo>
                  <a:pt x="8" y="69"/>
                  <a:pt x="3" y="58"/>
                  <a:pt x="3" y="47"/>
                </a:cubicBezTo>
                <a:cubicBezTo>
                  <a:pt x="3" y="23"/>
                  <a:pt x="23" y="3"/>
                  <a:pt x="47" y="3"/>
                </a:cubicBezTo>
                <a:cubicBezTo>
                  <a:pt x="70" y="3"/>
                  <a:pt x="90" y="23"/>
                  <a:pt x="90" y="47"/>
                </a:cubicBezTo>
                <a:cubicBezTo>
                  <a:pt x="90" y="58"/>
                  <a:pt x="86" y="69"/>
                  <a:pt x="78" y="77"/>
                </a:cubicBez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0">
            <a:extLst>
              <a:ext uri="{FF2B5EF4-FFF2-40B4-BE49-F238E27FC236}">
                <a16:creationId xmlns:a16="http://schemas.microsoft.com/office/drawing/2014/main" xmlns="" id="{61EDD2CD-652A-41C0-9885-5F1B27BD79DC}"/>
              </a:ext>
            </a:extLst>
          </p:cNvPr>
          <p:cNvSpPr>
            <a:spLocks/>
          </p:cNvSpPr>
          <p:nvPr/>
        </p:nvSpPr>
        <p:spPr bwMode="auto">
          <a:xfrm>
            <a:off x="5970588" y="3827463"/>
            <a:ext cx="284163" cy="17463"/>
          </a:xfrm>
          <a:custGeom>
            <a:avLst/>
            <a:gdLst>
              <a:gd name="T0" fmla="*/ 66 w 67"/>
              <a:gd name="T1" fmla="*/ 0 h 4"/>
              <a:gd name="T2" fmla="*/ 1 w 67"/>
              <a:gd name="T3" fmla="*/ 0 h 4"/>
              <a:gd name="T4" fmla="*/ 0 w 67"/>
              <a:gd name="T5" fmla="*/ 2 h 4"/>
              <a:gd name="T6" fmla="*/ 1 w 67"/>
              <a:gd name="T7" fmla="*/ 4 h 4"/>
              <a:gd name="T8" fmla="*/ 66 w 67"/>
              <a:gd name="T9" fmla="*/ 4 h 4"/>
              <a:gd name="T10" fmla="*/ 67 w 67"/>
              <a:gd name="T11" fmla="*/ 2 h 4"/>
              <a:gd name="T12" fmla="*/ 66 w 67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">
                <a:moveTo>
                  <a:pt x="6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1" y="4"/>
                </a:cubicBezTo>
                <a:cubicBezTo>
                  <a:pt x="66" y="4"/>
                  <a:pt x="66" y="4"/>
                  <a:pt x="66" y="4"/>
                </a:cubicBezTo>
                <a:cubicBezTo>
                  <a:pt x="67" y="4"/>
                  <a:pt x="67" y="3"/>
                  <a:pt x="67" y="2"/>
                </a:cubicBezTo>
                <a:cubicBezTo>
                  <a:pt x="67" y="1"/>
                  <a:pt x="67" y="0"/>
                  <a:pt x="66" y="0"/>
                </a:cubicBez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1">
            <a:extLst>
              <a:ext uri="{FF2B5EF4-FFF2-40B4-BE49-F238E27FC236}">
                <a16:creationId xmlns:a16="http://schemas.microsoft.com/office/drawing/2014/main" xmlns="" id="{0D59BCC3-FFE0-4385-A14E-ABA5C21A1782}"/>
              </a:ext>
            </a:extLst>
          </p:cNvPr>
          <p:cNvSpPr>
            <a:spLocks/>
          </p:cNvSpPr>
          <p:nvPr/>
        </p:nvSpPr>
        <p:spPr bwMode="auto">
          <a:xfrm>
            <a:off x="5970588" y="3875088"/>
            <a:ext cx="284163" cy="15875"/>
          </a:xfrm>
          <a:custGeom>
            <a:avLst/>
            <a:gdLst>
              <a:gd name="T0" fmla="*/ 66 w 67"/>
              <a:gd name="T1" fmla="*/ 0 h 4"/>
              <a:gd name="T2" fmla="*/ 1 w 67"/>
              <a:gd name="T3" fmla="*/ 0 h 4"/>
              <a:gd name="T4" fmla="*/ 0 w 67"/>
              <a:gd name="T5" fmla="*/ 2 h 4"/>
              <a:gd name="T6" fmla="*/ 1 w 67"/>
              <a:gd name="T7" fmla="*/ 4 h 4"/>
              <a:gd name="T8" fmla="*/ 66 w 67"/>
              <a:gd name="T9" fmla="*/ 4 h 4"/>
              <a:gd name="T10" fmla="*/ 67 w 67"/>
              <a:gd name="T11" fmla="*/ 2 h 4"/>
              <a:gd name="T12" fmla="*/ 66 w 67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">
                <a:moveTo>
                  <a:pt x="6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1" y="4"/>
                </a:cubicBezTo>
                <a:cubicBezTo>
                  <a:pt x="66" y="4"/>
                  <a:pt x="66" y="4"/>
                  <a:pt x="66" y="4"/>
                </a:cubicBezTo>
                <a:cubicBezTo>
                  <a:pt x="67" y="4"/>
                  <a:pt x="67" y="3"/>
                  <a:pt x="67" y="2"/>
                </a:cubicBezTo>
                <a:cubicBezTo>
                  <a:pt x="67" y="1"/>
                  <a:pt x="67" y="0"/>
                  <a:pt x="66" y="0"/>
                </a:cubicBez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">
            <a:extLst>
              <a:ext uri="{FF2B5EF4-FFF2-40B4-BE49-F238E27FC236}">
                <a16:creationId xmlns:a16="http://schemas.microsoft.com/office/drawing/2014/main" xmlns="" id="{B79126EA-1084-4A03-A21F-3B3C11E905EA}"/>
              </a:ext>
            </a:extLst>
          </p:cNvPr>
          <p:cNvSpPr>
            <a:spLocks noEditPoints="1"/>
          </p:cNvSpPr>
          <p:nvPr/>
        </p:nvSpPr>
        <p:spPr bwMode="auto">
          <a:xfrm>
            <a:off x="5970588" y="3921125"/>
            <a:ext cx="284163" cy="60325"/>
          </a:xfrm>
          <a:custGeom>
            <a:avLst/>
            <a:gdLst>
              <a:gd name="T0" fmla="*/ 66 w 67"/>
              <a:gd name="T1" fmla="*/ 0 h 14"/>
              <a:gd name="T2" fmla="*/ 44 w 67"/>
              <a:gd name="T3" fmla="*/ 0 h 14"/>
              <a:gd name="T4" fmla="*/ 23 w 67"/>
              <a:gd name="T5" fmla="*/ 0 h 14"/>
              <a:gd name="T6" fmla="*/ 1 w 67"/>
              <a:gd name="T7" fmla="*/ 0 h 14"/>
              <a:gd name="T8" fmla="*/ 0 w 67"/>
              <a:gd name="T9" fmla="*/ 2 h 14"/>
              <a:gd name="T10" fmla="*/ 1 w 67"/>
              <a:gd name="T11" fmla="*/ 3 h 14"/>
              <a:gd name="T12" fmla="*/ 22 w 67"/>
              <a:gd name="T13" fmla="*/ 3 h 14"/>
              <a:gd name="T14" fmla="*/ 34 w 67"/>
              <a:gd name="T15" fmla="*/ 14 h 14"/>
              <a:gd name="T16" fmla="*/ 46 w 67"/>
              <a:gd name="T17" fmla="*/ 3 h 14"/>
              <a:gd name="T18" fmla="*/ 66 w 67"/>
              <a:gd name="T19" fmla="*/ 3 h 14"/>
              <a:gd name="T20" fmla="*/ 67 w 67"/>
              <a:gd name="T21" fmla="*/ 2 h 14"/>
              <a:gd name="T22" fmla="*/ 66 w 67"/>
              <a:gd name="T23" fmla="*/ 0 h 14"/>
              <a:gd name="T24" fmla="*/ 34 w 67"/>
              <a:gd name="T25" fmla="*/ 11 h 14"/>
              <a:gd name="T26" fmla="*/ 25 w 67"/>
              <a:gd name="T27" fmla="*/ 3 h 14"/>
              <a:gd name="T28" fmla="*/ 42 w 67"/>
              <a:gd name="T29" fmla="*/ 3 h 14"/>
              <a:gd name="T30" fmla="*/ 34 w 67"/>
              <a:gd name="T3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7" h="14">
                <a:moveTo>
                  <a:pt x="66" y="0"/>
                </a:moveTo>
                <a:cubicBezTo>
                  <a:pt x="44" y="0"/>
                  <a:pt x="44" y="0"/>
                  <a:pt x="4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9"/>
                  <a:pt x="27" y="14"/>
                  <a:pt x="34" y="14"/>
                </a:cubicBezTo>
                <a:cubicBezTo>
                  <a:pt x="40" y="14"/>
                  <a:pt x="45" y="9"/>
                  <a:pt x="46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7" y="3"/>
                  <a:pt x="67" y="3"/>
                  <a:pt x="67" y="2"/>
                </a:cubicBezTo>
                <a:cubicBezTo>
                  <a:pt x="67" y="1"/>
                  <a:pt x="67" y="0"/>
                  <a:pt x="66" y="0"/>
                </a:cubicBezTo>
                <a:close/>
                <a:moveTo>
                  <a:pt x="34" y="11"/>
                </a:moveTo>
                <a:cubicBezTo>
                  <a:pt x="29" y="11"/>
                  <a:pt x="25" y="7"/>
                  <a:pt x="25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7"/>
                  <a:pt x="38" y="11"/>
                  <a:pt x="34" y="11"/>
                </a:cubicBez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3">
            <a:extLst>
              <a:ext uri="{FF2B5EF4-FFF2-40B4-BE49-F238E27FC236}">
                <a16:creationId xmlns:a16="http://schemas.microsoft.com/office/drawing/2014/main" xmlns="" id="{E9DF002B-5D2E-4F1E-B65C-F4CE4050B08C}"/>
              </a:ext>
            </a:extLst>
          </p:cNvPr>
          <p:cNvSpPr>
            <a:spLocks noEditPoints="1"/>
          </p:cNvSpPr>
          <p:nvPr/>
        </p:nvSpPr>
        <p:spPr bwMode="auto">
          <a:xfrm>
            <a:off x="6630988" y="2343150"/>
            <a:ext cx="360363" cy="339725"/>
          </a:xfrm>
          <a:custGeom>
            <a:avLst/>
            <a:gdLst>
              <a:gd name="T0" fmla="*/ 85 w 85"/>
              <a:gd name="T1" fmla="*/ 1 h 80"/>
              <a:gd name="T2" fmla="*/ 85 w 85"/>
              <a:gd name="T3" fmla="*/ 1 h 80"/>
              <a:gd name="T4" fmla="*/ 85 w 85"/>
              <a:gd name="T5" fmla="*/ 0 h 80"/>
              <a:gd name="T6" fmla="*/ 84 w 85"/>
              <a:gd name="T7" fmla="*/ 0 h 80"/>
              <a:gd name="T8" fmla="*/ 84 w 85"/>
              <a:gd name="T9" fmla="*/ 0 h 80"/>
              <a:gd name="T10" fmla="*/ 21 w 85"/>
              <a:gd name="T11" fmla="*/ 0 h 80"/>
              <a:gd name="T12" fmla="*/ 0 w 85"/>
              <a:gd name="T13" fmla="*/ 16 h 80"/>
              <a:gd name="T14" fmla="*/ 0 w 85"/>
              <a:gd name="T15" fmla="*/ 16 h 80"/>
              <a:gd name="T16" fmla="*/ 0 w 85"/>
              <a:gd name="T17" fmla="*/ 17 h 80"/>
              <a:gd name="T18" fmla="*/ 0 w 85"/>
              <a:gd name="T19" fmla="*/ 79 h 80"/>
              <a:gd name="T20" fmla="*/ 0 w 85"/>
              <a:gd name="T21" fmla="*/ 80 h 80"/>
              <a:gd name="T22" fmla="*/ 0 w 85"/>
              <a:gd name="T23" fmla="*/ 80 h 80"/>
              <a:gd name="T24" fmla="*/ 1 w 85"/>
              <a:gd name="T25" fmla="*/ 80 h 80"/>
              <a:gd name="T26" fmla="*/ 63 w 85"/>
              <a:gd name="T27" fmla="*/ 80 h 80"/>
              <a:gd name="T28" fmla="*/ 64 w 85"/>
              <a:gd name="T29" fmla="*/ 80 h 80"/>
              <a:gd name="T30" fmla="*/ 85 w 85"/>
              <a:gd name="T31" fmla="*/ 65 h 80"/>
              <a:gd name="T32" fmla="*/ 85 w 85"/>
              <a:gd name="T33" fmla="*/ 64 h 80"/>
              <a:gd name="T34" fmla="*/ 65 w 85"/>
              <a:gd name="T35" fmla="*/ 62 h 80"/>
              <a:gd name="T36" fmla="*/ 82 w 85"/>
              <a:gd name="T37" fmla="*/ 5 h 80"/>
              <a:gd name="T38" fmla="*/ 65 w 85"/>
              <a:gd name="T39" fmla="*/ 62 h 80"/>
              <a:gd name="T40" fmla="*/ 20 w 85"/>
              <a:gd name="T41" fmla="*/ 18 h 80"/>
              <a:gd name="T42" fmla="*/ 3 w 85"/>
              <a:gd name="T43" fmla="*/ 76 h 80"/>
              <a:gd name="T44" fmla="*/ 22 w 85"/>
              <a:gd name="T45" fmla="*/ 65 h 80"/>
              <a:gd name="T46" fmla="*/ 62 w 85"/>
              <a:gd name="T47" fmla="*/ 77 h 80"/>
              <a:gd name="T48" fmla="*/ 22 w 85"/>
              <a:gd name="T49" fmla="*/ 65 h 80"/>
              <a:gd name="T50" fmla="*/ 23 w 85"/>
              <a:gd name="T51" fmla="*/ 18 h 80"/>
              <a:gd name="T52" fmla="*/ 62 w 85"/>
              <a:gd name="T53" fmla="*/ 62 h 80"/>
              <a:gd name="T54" fmla="*/ 23 w 85"/>
              <a:gd name="T55" fmla="*/ 3 h 80"/>
              <a:gd name="T56" fmla="*/ 67 w 85"/>
              <a:gd name="T57" fmla="*/ 12 h 80"/>
              <a:gd name="T58" fmla="*/ 23 w 85"/>
              <a:gd name="T59" fmla="*/ 15 h 80"/>
              <a:gd name="T60" fmla="*/ 20 w 85"/>
              <a:gd name="T61" fmla="*/ 5 h 80"/>
              <a:gd name="T62" fmla="*/ 6 w 85"/>
              <a:gd name="T63" fmla="*/ 15 h 80"/>
              <a:gd name="T64" fmla="*/ 65 w 85"/>
              <a:gd name="T65" fmla="*/ 65 h 80"/>
              <a:gd name="T66" fmla="*/ 65 w 85"/>
              <a:gd name="T67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5" h="80">
                <a:moveTo>
                  <a:pt x="85" y="63"/>
                </a:moveTo>
                <a:cubicBezTo>
                  <a:pt x="85" y="1"/>
                  <a:pt x="85" y="1"/>
                  <a:pt x="85" y="1"/>
                </a:cubicBezTo>
                <a:cubicBezTo>
                  <a:pt x="85" y="1"/>
                  <a:pt x="85" y="1"/>
                  <a:pt x="85" y="1"/>
                </a:cubicBezTo>
                <a:cubicBezTo>
                  <a:pt x="85" y="1"/>
                  <a:pt x="85" y="1"/>
                  <a:pt x="85" y="1"/>
                </a:cubicBezTo>
                <a:cubicBezTo>
                  <a:pt x="85" y="1"/>
                  <a:pt x="85" y="1"/>
                  <a:pt x="85" y="1"/>
                </a:cubicBezTo>
                <a:cubicBezTo>
                  <a:pt x="85" y="1"/>
                  <a:pt x="85" y="0"/>
                  <a:pt x="85" y="0"/>
                </a:cubicBezTo>
                <a:cubicBezTo>
                  <a:pt x="85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1" y="80"/>
                </a:cubicBezTo>
                <a:cubicBezTo>
                  <a:pt x="1" y="80"/>
                  <a:pt x="1" y="80"/>
                  <a:pt x="1" y="80"/>
                </a:cubicBezTo>
                <a:cubicBezTo>
                  <a:pt x="63" y="80"/>
                  <a:pt x="63" y="80"/>
                  <a:pt x="63" y="80"/>
                </a:cubicBezTo>
                <a:cubicBezTo>
                  <a:pt x="64" y="80"/>
                  <a:pt x="64" y="80"/>
                  <a:pt x="64" y="80"/>
                </a:cubicBezTo>
                <a:cubicBezTo>
                  <a:pt x="64" y="80"/>
                  <a:pt x="64" y="80"/>
                  <a:pt x="64" y="80"/>
                </a:cubicBezTo>
                <a:cubicBezTo>
                  <a:pt x="85" y="65"/>
                  <a:pt x="85" y="65"/>
                  <a:pt x="85" y="65"/>
                </a:cubicBezTo>
                <a:cubicBezTo>
                  <a:pt x="85" y="65"/>
                  <a:pt x="85" y="65"/>
                  <a:pt x="85" y="65"/>
                </a:cubicBezTo>
                <a:cubicBezTo>
                  <a:pt x="85" y="65"/>
                  <a:pt x="85" y="64"/>
                  <a:pt x="85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5" y="64"/>
                  <a:pt x="85" y="64"/>
                  <a:pt x="85" y="63"/>
                </a:cubicBezTo>
                <a:close/>
                <a:moveTo>
                  <a:pt x="65" y="62"/>
                </a:moveTo>
                <a:cubicBezTo>
                  <a:pt x="65" y="18"/>
                  <a:pt x="65" y="18"/>
                  <a:pt x="65" y="18"/>
                </a:cubicBezTo>
                <a:cubicBezTo>
                  <a:pt x="82" y="5"/>
                  <a:pt x="82" y="5"/>
                  <a:pt x="82" y="5"/>
                </a:cubicBezTo>
                <a:cubicBezTo>
                  <a:pt x="82" y="62"/>
                  <a:pt x="82" y="62"/>
                  <a:pt x="82" y="62"/>
                </a:cubicBezTo>
                <a:lnTo>
                  <a:pt x="65" y="62"/>
                </a:lnTo>
                <a:close/>
                <a:moveTo>
                  <a:pt x="3" y="18"/>
                </a:moveTo>
                <a:cubicBezTo>
                  <a:pt x="20" y="18"/>
                  <a:pt x="20" y="18"/>
                  <a:pt x="20" y="18"/>
                </a:cubicBezTo>
                <a:cubicBezTo>
                  <a:pt x="20" y="63"/>
                  <a:pt x="20" y="63"/>
                  <a:pt x="20" y="63"/>
                </a:cubicBezTo>
                <a:cubicBezTo>
                  <a:pt x="3" y="76"/>
                  <a:pt x="3" y="76"/>
                  <a:pt x="3" y="76"/>
                </a:cubicBezTo>
                <a:lnTo>
                  <a:pt x="3" y="18"/>
                </a:lnTo>
                <a:close/>
                <a:moveTo>
                  <a:pt x="22" y="65"/>
                </a:moveTo>
                <a:cubicBezTo>
                  <a:pt x="62" y="65"/>
                  <a:pt x="62" y="65"/>
                  <a:pt x="62" y="65"/>
                </a:cubicBezTo>
                <a:cubicBezTo>
                  <a:pt x="62" y="77"/>
                  <a:pt x="62" y="77"/>
                  <a:pt x="62" y="77"/>
                </a:cubicBezTo>
                <a:cubicBezTo>
                  <a:pt x="6" y="77"/>
                  <a:pt x="6" y="77"/>
                  <a:pt x="6" y="77"/>
                </a:cubicBezTo>
                <a:lnTo>
                  <a:pt x="22" y="65"/>
                </a:lnTo>
                <a:close/>
                <a:moveTo>
                  <a:pt x="23" y="62"/>
                </a:moveTo>
                <a:cubicBezTo>
                  <a:pt x="23" y="18"/>
                  <a:pt x="23" y="18"/>
                  <a:pt x="23" y="18"/>
                </a:cubicBezTo>
                <a:cubicBezTo>
                  <a:pt x="62" y="18"/>
                  <a:pt x="62" y="18"/>
                  <a:pt x="62" y="18"/>
                </a:cubicBezTo>
                <a:cubicBezTo>
                  <a:pt x="62" y="62"/>
                  <a:pt x="62" y="62"/>
                  <a:pt x="62" y="62"/>
                </a:cubicBezTo>
                <a:lnTo>
                  <a:pt x="23" y="62"/>
                </a:lnTo>
                <a:close/>
                <a:moveTo>
                  <a:pt x="23" y="3"/>
                </a:moveTo>
                <a:cubicBezTo>
                  <a:pt x="79" y="3"/>
                  <a:pt x="79" y="3"/>
                  <a:pt x="79" y="3"/>
                </a:cubicBezTo>
                <a:cubicBezTo>
                  <a:pt x="67" y="12"/>
                  <a:pt x="67" y="12"/>
                  <a:pt x="67" y="12"/>
                </a:cubicBezTo>
                <a:cubicBezTo>
                  <a:pt x="63" y="15"/>
                  <a:pt x="63" y="15"/>
                  <a:pt x="63" y="15"/>
                </a:cubicBezTo>
                <a:cubicBezTo>
                  <a:pt x="23" y="15"/>
                  <a:pt x="23" y="15"/>
                  <a:pt x="23" y="15"/>
                </a:cubicBezTo>
                <a:lnTo>
                  <a:pt x="23" y="3"/>
                </a:lnTo>
                <a:close/>
                <a:moveTo>
                  <a:pt x="20" y="5"/>
                </a:moveTo>
                <a:cubicBezTo>
                  <a:pt x="20" y="15"/>
                  <a:pt x="20" y="15"/>
                  <a:pt x="20" y="15"/>
                </a:cubicBezTo>
                <a:cubicBezTo>
                  <a:pt x="6" y="15"/>
                  <a:pt x="6" y="15"/>
                  <a:pt x="6" y="15"/>
                </a:cubicBezTo>
                <a:lnTo>
                  <a:pt x="20" y="5"/>
                </a:lnTo>
                <a:close/>
                <a:moveTo>
                  <a:pt x="65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65" y="76"/>
                  <a:pt x="65" y="76"/>
                  <a:pt x="65" y="76"/>
                </a:cubicBezTo>
                <a:lnTo>
                  <a:pt x="65" y="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4">
            <a:extLst>
              <a:ext uri="{FF2B5EF4-FFF2-40B4-BE49-F238E27FC236}">
                <a16:creationId xmlns:a16="http://schemas.microsoft.com/office/drawing/2014/main" xmlns="" id="{D79D5320-DAC3-4FF9-A162-79CD0570A925}"/>
              </a:ext>
            </a:extLst>
          </p:cNvPr>
          <p:cNvSpPr>
            <a:spLocks noEditPoints="1"/>
          </p:cNvSpPr>
          <p:nvPr/>
        </p:nvSpPr>
        <p:spPr bwMode="auto">
          <a:xfrm>
            <a:off x="7272338" y="3462338"/>
            <a:ext cx="423863" cy="428625"/>
          </a:xfrm>
          <a:custGeom>
            <a:avLst/>
            <a:gdLst>
              <a:gd name="T0" fmla="*/ 63 w 100"/>
              <a:gd name="T1" fmla="*/ 2 h 101"/>
              <a:gd name="T2" fmla="*/ 7 w 100"/>
              <a:gd name="T3" fmla="*/ 26 h 101"/>
              <a:gd name="T4" fmla="*/ 37 w 100"/>
              <a:gd name="T5" fmla="*/ 99 h 101"/>
              <a:gd name="T6" fmla="*/ 63 w 100"/>
              <a:gd name="T7" fmla="*/ 99 h 101"/>
              <a:gd name="T8" fmla="*/ 94 w 100"/>
              <a:gd name="T9" fmla="*/ 26 h 101"/>
              <a:gd name="T10" fmla="*/ 78 w 100"/>
              <a:gd name="T11" fmla="*/ 46 h 101"/>
              <a:gd name="T12" fmla="*/ 77 w 100"/>
              <a:gd name="T13" fmla="*/ 37 h 101"/>
              <a:gd name="T14" fmla="*/ 75 w 100"/>
              <a:gd name="T15" fmla="*/ 28 h 101"/>
              <a:gd name="T16" fmla="*/ 75 w 100"/>
              <a:gd name="T17" fmla="*/ 52 h 101"/>
              <a:gd name="T18" fmla="*/ 74 w 100"/>
              <a:gd name="T19" fmla="*/ 62 h 101"/>
              <a:gd name="T20" fmla="*/ 73 w 100"/>
              <a:gd name="T21" fmla="*/ 70 h 101"/>
              <a:gd name="T22" fmla="*/ 27 w 100"/>
              <a:gd name="T23" fmla="*/ 70 h 101"/>
              <a:gd name="T24" fmla="*/ 25 w 100"/>
              <a:gd name="T25" fmla="*/ 62 h 101"/>
              <a:gd name="T26" fmla="*/ 25 w 100"/>
              <a:gd name="T27" fmla="*/ 52 h 101"/>
              <a:gd name="T28" fmla="*/ 25 w 100"/>
              <a:gd name="T29" fmla="*/ 46 h 101"/>
              <a:gd name="T30" fmla="*/ 26 w 100"/>
              <a:gd name="T31" fmla="*/ 39 h 101"/>
              <a:gd name="T32" fmla="*/ 28 w 100"/>
              <a:gd name="T33" fmla="*/ 28 h 101"/>
              <a:gd name="T34" fmla="*/ 73 w 100"/>
              <a:gd name="T35" fmla="*/ 33 h 101"/>
              <a:gd name="T36" fmla="*/ 75 w 100"/>
              <a:gd name="T37" fmla="*/ 44 h 101"/>
              <a:gd name="T38" fmla="*/ 25 w 100"/>
              <a:gd name="T39" fmla="*/ 49 h 101"/>
              <a:gd name="T40" fmla="*/ 74 w 100"/>
              <a:gd name="T41" fmla="*/ 24 h 101"/>
              <a:gd name="T42" fmla="*/ 70 w 100"/>
              <a:gd name="T43" fmla="*/ 15 h 101"/>
              <a:gd name="T44" fmla="*/ 68 w 100"/>
              <a:gd name="T45" fmla="*/ 10 h 101"/>
              <a:gd name="T46" fmla="*/ 89 w 100"/>
              <a:gd name="T47" fmla="*/ 25 h 101"/>
              <a:gd name="T48" fmla="*/ 38 w 100"/>
              <a:gd name="T49" fmla="*/ 6 h 101"/>
              <a:gd name="T50" fmla="*/ 61 w 100"/>
              <a:gd name="T51" fmla="*/ 5 h 101"/>
              <a:gd name="T52" fmla="*/ 66 w 100"/>
              <a:gd name="T53" fmla="*/ 13 h 101"/>
              <a:gd name="T54" fmla="*/ 69 w 100"/>
              <a:gd name="T55" fmla="*/ 19 h 101"/>
              <a:gd name="T56" fmla="*/ 29 w 100"/>
              <a:gd name="T57" fmla="*/ 25 h 101"/>
              <a:gd name="T58" fmla="*/ 32 w 100"/>
              <a:gd name="T59" fmla="*/ 18 h 101"/>
              <a:gd name="T60" fmla="*/ 36 w 100"/>
              <a:gd name="T61" fmla="*/ 9 h 101"/>
              <a:gd name="T62" fmla="*/ 32 w 100"/>
              <a:gd name="T63" fmla="*/ 10 h 101"/>
              <a:gd name="T64" fmla="*/ 30 w 100"/>
              <a:gd name="T65" fmla="*/ 15 h 101"/>
              <a:gd name="T66" fmla="*/ 26 w 100"/>
              <a:gd name="T67" fmla="*/ 24 h 101"/>
              <a:gd name="T68" fmla="*/ 34 w 100"/>
              <a:gd name="T69" fmla="*/ 7 h 101"/>
              <a:gd name="T70" fmla="*/ 24 w 100"/>
              <a:gd name="T71" fmla="*/ 31 h 101"/>
              <a:gd name="T72" fmla="*/ 22 w 100"/>
              <a:gd name="T73" fmla="*/ 38 h 101"/>
              <a:gd name="T74" fmla="*/ 21 w 100"/>
              <a:gd name="T75" fmla="*/ 49 h 101"/>
              <a:gd name="T76" fmla="*/ 4 w 100"/>
              <a:gd name="T77" fmla="*/ 52 h 101"/>
              <a:gd name="T78" fmla="*/ 22 w 100"/>
              <a:gd name="T79" fmla="*/ 57 h 101"/>
              <a:gd name="T80" fmla="*/ 23 w 100"/>
              <a:gd name="T81" fmla="*/ 69 h 101"/>
              <a:gd name="T82" fmla="*/ 9 w 100"/>
              <a:gd name="T83" fmla="*/ 73 h 101"/>
              <a:gd name="T84" fmla="*/ 25 w 100"/>
              <a:gd name="T85" fmla="*/ 77 h 101"/>
              <a:gd name="T86" fmla="*/ 29 w 100"/>
              <a:gd name="T87" fmla="*/ 86 h 101"/>
              <a:gd name="T88" fmla="*/ 33 w 100"/>
              <a:gd name="T89" fmla="*/ 93 h 101"/>
              <a:gd name="T90" fmla="*/ 64 w 100"/>
              <a:gd name="T91" fmla="*/ 91 h 101"/>
              <a:gd name="T92" fmla="*/ 35 w 100"/>
              <a:gd name="T93" fmla="*/ 91 h 101"/>
              <a:gd name="T94" fmla="*/ 32 w 100"/>
              <a:gd name="T95" fmla="*/ 84 h 101"/>
              <a:gd name="T96" fmla="*/ 29 w 100"/>
              <a:gd name="T97" fmla="*/ 77 h 101"/>
              <a:gd name="T98" fmla="*/ 69 w 100"/>
              <a:gd name="T99" fmla="*/ 81 h 101"/>
              <a:gd name="T100" fmla="*/ 65 w 100"/>
              <a:gd name="T101" fmla="*/ 91 h 101"/>
              <a:gd name="T102" fmla="*/ 67 w 100"/>
              <a:gd name="T103" fmla="*/ 94 h 101"/>
              <a:gd name="T104" fmla="*/ 70 w 100"/>
              <a:gd name="T105" fmla="*/ 87 h 101"/>
              <a:gd name="T106" fmla="*/ 74 w 100"/>
              <a:gd name="T107" fmla="*/ 77 h 101"/>
              <a:gd name="T108" fmla="*/ 91 w 100"/>
              <a:gd name="T109" fmla="*/ 73 h 101"/>
              <a:gd name="T110" fmla="*/ 76 w 100"/>
              <a:gd name="T111" fmla="*/ 69 h 101"/>
              <a:gd name="T112" fmla="*/ 78 w 100"/>
              <a:gd name="T113" fmla="*/ 57 h 101"/>
              <a:gd name="T114" fmla="*/ 97 w 100"/>
              <a:gd name="T115" fmla="*/ 5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0" h="101">
                <a:moveTo>
                  <a:pt x="94" y="26"/>
                </a:moveTo>
                <a:cubicBezTo>
                  <a:pt x="87" y="14"/>
                  <a:pt x="76" y="5"/>
                  <a:pt x="63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54" y="0"/>
                  <a:pt x="45" y="0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24" y="6"/>
                  <a:pt x="14" y="14"/>
                  <a:pt x="7" y="26"/>
                </a:cubicBezTo>
                <a:cubicBezTo>
                  <a:pt x="3" y="33"/>
                  <a:pt x="0" y="42"/>
                  <a:pt x="0" y="51"/>
                </a:cubicBezTo>
                <a:cubicBezTo>
                  <a:pt x="0" y="59"/>
                  <a:pt x="3" y="68"/>
                  <a:pt x="7" y="76"/>
                </a:cubicBezTo>
                <a:cubicBezTo>
                  <a:pt x="14" y="87"/>
                  <a:pt x="24" y="95"/>
                  <a:pt x="37" y="99"/>
                </a:cubicBezTo>
                <a:cubicBezTo>
                  <a:pt x="41" y="100"/>
                  <a:pt x="46" y="101"/>
                  <a:pt x="50" y="101"/>
                </a:cubicBezTo>
                <a:cubicBezTo>
                  <a:pt x="54" y="101"/>
                  <a:pt x="59" y="100"/>
                  <a:pt x="6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76" y="96"/>
                  <a:pt x="87" y="87"/>
                  <a:pt x="94" y="76"/>
                </a:cubicBezTo>
                <a:cubicBezTo>
                  <a:pt x="98" y="68"/>
                  <a:pt x="100" y="59"/>
                  <a:pt x="100" y="51"/>
                </a:cubicBezTo>
                <a:cubicBezTo>
                  <a:pt x="100" y="42"/>
                  <a:pt x="98" y="33"/>
                  <a:pt x="94" y="26"/>
                </a:cubicBezTo>
                <a:close/>
                <a:moveTo>
                  <a:pt x="97" y="49"/>
                </a:moveTo>
                <a:cubicBezTo>
                  <a:pt x="78" y="49"/>
                  <a:pt x="78" y="49"/>
                  <a:pt x="78" y="49"/>
                </a:cubicBezTo>
                <a:cubicBezTo>
                  <a:pt x="78" y="48"/>
                  <a:pt x="78" y="47"/>
                  <a:pt x="78" y="46"/>
                </a:cubicBezTo>
                <a:cubicBezTo>
                  <a:pt x="78" y="45"/>
                  <a:pt x="78" y="45"/>
                  <a:pt x="78" y="44"/>
                </a:cubicBezTo>
                <a:cubicBezTo>
                  <a:pt x="78" y="42"/>
                  <a:pt x="78" y="40"/>
                  <a:pt x="77" y="38"/>
                </a:cubicBezTo>
                <a:cubicBezTo>
                  <a:pt x="77" y="38"/>
                  <a:pt x="77" y="38"/>
                  <a:pt x="77" y="37"/>
                </a:cubicBezTo>
                <a:cubicBezTo>
                  <a:pt x="77" y="36"/>
                  <a:pt x="77" y="34"/>
                  <a:pt x="76" y="33"/>
                </a:cubicBezTo>
                <a:cubicBezTo>
                  <a:pt x="76" y="32"/>
                  <a:pt x="76" y="31"/>
                  <a:pt x="76" y="31"/>
                </a:cubicBezTo>
                <a:cubicBezTo>
                  <a:pt x="75" y="30"/>
                  <a:pt x="75" y="29"/>
                  <a:pt x="75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5" y="35"/>
                  <a:pt x="97" y="42"/>
                  <a:pt x="97" y="49"/>
                </a:cubicBezTo>
                <a:close/>
                <a:moveTo>
                  <a:pt x="75" y="52"/>
                </a:moveTo>
                <a:cubicBezTo>
                  <a:pt x="75" y="53"/>
                  <a:pt x="75" y="54"/>
                  <a:pt x="75" y="55"/>
                </a:cubicBezTo>
                <a:cubicBezTo>
                  <a:pt x="75" y="56"/>
                  <a:pt x="75" y="56"/>
                  <a:pt x="75" y="57"/>
                </a:cubicBezTo>
                <a:cubicBezTo>
                  <a:pt x="75" y="59"/>
                  <a:pt x="75" y="60"/>
                  <a:pt x="74" y="62"/>
                </a:cubicBezTo>
                <a:cubicBezTo>
                  <a:pt x="74" y="62"/>
                  <a:pt x="74" y="62"/>
                  <a:pt x="74" y="63"/>
                </a:cubicBezTo>
                <a:cubicBezTo>
                  <a:pt x="74" y="65"/>
                  <a:pt x="74" y="67"/>
                  <a:pt x="73" y="68"/>
                </a:cubicBezTo>
                <a:cubicBezTo>
                  <a:pt x="73" y="69"/>
                  <a:pt x="73" y="69"/>
                  <a:pt x="73" y="70"/>
                </a:cubicBezTo>
                <a:cubicBezTo>
                  <a:pt x="73" y="71"/>
                  <a:pt x="72" y="72"/>
                  <a:pt x="72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7" y="72"/>
                  <a:pt x="27" y="71"/>
                  <a:pt x="27" y="70"/>
                </a:cubicBezTo>
                <a:cubicBezTo>
                  <a:pt x="27" y="69"/>
                  <a:pt x="27" y="69"/>
                  <a:pt x="27" y="68"/>
                </a:cubicBezTo>
                <a:cubicBezTo>
                  <a:pt x="26" y="67"/>
                  <a:pt x="26" y="65"/>
                  <a:pt x="25" y="63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0"/>
                  <a:pt x="25" y="59"/>
                  <a:pt x="25" y="57"/>
                </a:cubicBezTo>
                <a:cubicBezTo>
                  <a:pt x="25" y="56"/>
                  <a:pt x="25" y="56"/>
                  <a:pt x="25" y="55"/>
                </a:cubicBezTo>
                <a:cubicBezTo>
                  <a:pt x="25" y="54"/>
                  <a:pt x="25" y="53"/>
                  <a:pt x="25" y="52"/>
                </a:cubicBezTo>
                <a:lnTo>
                  <a:pt x="75" y="52"/>
                </a:lnTo>
                <a:close/>
                <a:moveTo>
                  <a:pt x="25" y="49"/>
                </a:moveTo>
                <a:cubicBezTo>
                  <a:pt x="25" y="48"/>
                  <a:pt x="25" y="47"/>
                  <a:pt x="25" y="46"/>
                </a:cubicBezTo>
                <a:cubicBezTo>
                  <a:pt x="25" y="46"/>
                  <a:pt x="25" y="45"/>
                  <a:pt x="25" y="44"/>
                </a:cubicBezTo>
                <a:cubicBezTo>
                  <a:pt x="25" y="43"/>
                  <a:pt x="25" y="41"/>
                  <a:pt x="26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7"/>
                  <a:pt x="26" y="35"/>
                  <a:pt x="27" y="33"/>
                </a:cubicBezTo>
                <a:cubicBezTo>
                  <a:pt x="27" y="33"/>
                  <a:pt x="27" y="32"/>
                  <a:pt x="27" y="31"/>
                </a:cubicBezTo>
                <a:cubicBezTo>
                  <a:pt x="28" y="30"/>
                  <a:pt x="28" y="29"/>
                  <a:pt x="28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9"/>
                  <a:pt x="72" y="30"/>
                  <a:pt x="73" y="31"/>
                </a:cubicBezTo>
                <a:cubicBezTo>
                  <a:pt x="73" y="32"/>
                  <a:pt x="73" y="33"/>
                  <a:pt x="73" y="33"/>
                </a:cubicBezTo>
                <a:cubicBezTo>
                  <a:pt x="73" y="35"/>
                  <a:pt x="74" y="37"/>
                  <a:pt x="74" y="39"/>
                </a:cubicBezTo>
                <a:cubicBezTo>
                  <a:pt x="74" y="39"/>
                  <a:pt x="74" y="40"/>
                  <a:pt x="74" y="40"/>
                </a:cubicBezTo>
                <a:cubicBezTo>
                  <a:pt x="75" y="41"/>
                  <a:pt x="75" y="43"/>
                  <a:pt x="75" y="44"/>
                </a:cubicBezTo>
                <a:cubicBezTo>
                  <a:pt x="75" y="45"/>
                  <a:pt x="75" y="46"/>
                  <a:pt x="75" y="46"/>
                </a:cubicBezTo>
                <a:cubicBezTo>
                  <a:pt x="75" y="47"/>
                  <a:pt x="75" y="48"/>
                  <a:pt x="75" y="49"/>
                </a:cubicBezTo>
                <a:lnTo>
                  <a:pt x="25" y="49"/>
                </a:lnTo>
                <a:close/>
                <a:moveTo>
                  <a:pt x="89" y="25"/>
                </a:move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4"/>
                  <a:pt x="74" y="24"/>
                </a:cubicBezTo>
                <a:cubicBezTo>
                  <a:pt x="73" y="23"/>
                  <a:pt x="73" y="21"/>
                  <a:pt x="72" y="20"/>
                </a:cubicBezTo>
                <a:cubicBezTo>
                  <a:pt x="72" y="20"/>
                  <a:pt x="72" y="19"/>
                  <a:pt x="72" y="19"/>
                </a:cubicBezTo>
                <a:cubicBezTo>
                  <a:pt x="71" y="18"/>
                  <a:pt x="71" y="16"/>
                  <a:pt x="70" y="15"/>
                </a:cubicBezTo>
                <a:cubicBezTo>
                  <a:pt x="70" y="15"/>
                  <a:pt x="70" y="14"/>
                  <a:pt x="70" y="14"/>
                </a:cubicBezTo>
                <a:cubicBezTo>
                  <a:pt x="69" y="13"/>
                  <a:pt x="69" y="12"/>
                  <a:pt x="68" y="11"/>
                </a:cubicBezTo>
                <a:cubicBezTo>
                  <a:pt x="68" y="10"/>
                  <a:pt x="68" y="10"/>
                  <a:pt x="68" y="10"/>
                </a:cubicBezTo>
                <a:cubicBezTo>
                  <a:pt x="67" y="9"/>
                  <a:pt x="67" y="8"/>
                  <a:pt x="66" y="7"/>
                </a:cubicBezTo>
                <a:cubicBezTo>
                  <a:pt x="66" y="7"/>
                  <a:pt x="66" y="7"/>
                  <a:pt x="66" y="6"/>
                </a:cubicBezTo>
                <a:cubicBezTo>
                  <a:pt x="75" y="10"/>
                  <a:pt x="84" y="16"/>
                  <a:pt x="89" y="25"/>
                </a:cubicBezTo>
                <a:close/>
                <a:moveTo>
                  <a:pt x="36" y="9"/>
                </a:moveTo>
                <a:cubicBezTo>
                  <a:pt x="36" y="9"/>
                  <a:pt x="36" y="9"/>
                  <a:pt x="36" y="9"/>
                </a:cubicBezTo>
                <a:cubicBezTo>
                  <a:pt x="37" y="8"/>
                  <a:pt x="38" y="7"/>
                  <a:pt x="38" y="6"/>
                </a:cubicBezTo>
                <a:cubicBezTo>
                  <a:pt x="38" y="6"/>
                  <a:pt x="38" y="6"/>
                  <a:pt x="38" y="5"/>
                </a:cubicBezTo>
                <a:cubicBezTo>
                  <a:pt x="46" y="3"/>
                  <a:pt x="54" y="3"/>
                  <a:pt x="61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2" y="6"/>
                  <a:pt x="63" y="8"/>
                  <a:pt x="63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4" y="10"/>
                  <a:pt x="65" y="12"/>
                  <a:pt x="66" y="13"/>
                </a:cubicBezTo>
                <a:cubicBezTo>
                  <a:pt x="66" y="13"/>
                  <a:pt x="66" y="13"/>
                  <a:pt x="66" y="14"/>
                </a:cubicBezTo>
                <a:cubicBezTo>
                  <a:pt x="67" y="15"/>
                  <a:pt x="67" y="17"/>
                  <a:pt x="68" y="18"/>
                </a:cubicBezTo>
                <a:cubicBezTo>
                  <a:pt x="68" y="19"/>
                  <a:pt x="68" y="19"/>
                  <a:pt x="69" y="19"/>
                </a:cubicBezTo>
                <a:cubicBezTo>
                  <a:pt x="69" y="21"/>
                  <a:pt x="70" y="23"/>
                  <a:pt x="70" y="24"/>
                </a:cubicBezTo>
                <a:cubicBezTo>
                  <a:pt x="71" y="25"/>
                  <a:pt x="71" y="25"/>
                  <a:pt x="7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4"/>
                </a:cubicBezTo>
                <a:cubicBezTo>
                  <a:pt x="30" y="23"/>
                  <a:pt x="31" y="21"/>
                  <a:pt x="31" y="19"/>
                </a:cubicBezTo>
                <a:cubicBezTo>
                  <a:pt x="31" y="19"/>
                  <a:pt x="31" y="19"/>
                  <a:pt x="32" y="18"/>
                </a:cubicBezTo>
                <a:cubicBezTo>
                  <a:pt x="32" y="17"/>
                  <a:pt x="33" y="15"/>
                  <a:pt x="34" y="14"/>
                </a:cubicBezTo>
                <a:cubicBezTo>
                  <a:pt x="34" y="14"/>
                  <a:pt x="34" y="13"/>
                  <a:pt x="34" y="13"/>
                </a:cubicBezTo>
                <a:cubicBezTo>
                  <a:pt x="35" y="12"/>
                  <a:pt x="35" y="11"/>
                  <a:pt x="36" y="9"/>
                </a:cubicBezTo>
                <a:close/>
                <a:moveTo>
                  <a:pt x="34" y="7"/>
                </a:move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2" y="9"/>
                  <a:pt x="32" y="10"/>
                </a:cubicBezTo>
                <a:cubicBezTo>
                  <a:pt x="32" y="11"/>
                  <a:pt x="32" y="11"/>
                  <a:pt x="31" y="11"/>
                </a:cubicBezTo>
                <a:cubicBezTo>
                  <a:pt x="31" y="12"/>
                  <a:pt x="30" y="13"/>
                  <a:pt x="30" y="14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6"/>
                  <a:pt x="28" y="18"/>
                  <a:pt x="28" y="19"/>
                </a:cubicBezTo>
                <a:cubicBezTo>
                  <a:pt x="28" y="20"/>
                  <a:pt x="28" y="20"/>
                  <a:pt x="27" y="20"/>
                </a:cubicBezTo>
                <a:cubicBezTo>
                  <a:pt x="27" y="22"/>
                  <a:pt x="26" y="23"/>
                  <a:pt x="26" y="24"/>
                </a:cubicBezTo>
                <a:cubicBezTo>
                  <a:pt x="26" y="24"/>
                  <a:pt x="26" y="25"/>
                  <a:pt x="26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7" y="17"/>
                  <a:pt x="25" y="10"/>
                  <a:pt x="34" y="7"/>
                </a:cubicBezTo>
                <a:close/>
                <a:moveTo>
                  <a:pt x="9" y="28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9"/>
                  <a:pt x="24" y="30"/>
                  <a:pt x="24" y="31"/>
                </a:cubicBezTo>
                <a:cubicBezTo>
                  <a:pt x="24" y="31"/>
                  <a:pt x="24" y="32"/>
                  <a:pt x="24" y="33"/>
                </a:cubicBezTo>
                <a:cubicBezTo>
                  <a:pt x="23" y="34"/>
                  <a:pt x="23" y="36"/>
                  <a:pt x="23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22" y="40"/>
                  <a:pt x="22" y="42"/>
                  <a:pt x="22" y="44"/>
                </a:cubicBezTo>
                <a:cubicBezTo>
                  <a:pt x="22" y="45"/>
                  <a:pt x="22" y="45"/>
                  <a:pt x="22" y="46"/>
                </a:cubicBezTo>
                <a:cubicBezTo>
                  <a:pt x="22" y="47"/>
                  <a:pt x="21" y="48"/>
                  <a:pt x="21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2"/>
                  <a:pt x="6" y="35"/>
                  <a:pt x="9" y="28"/>
                </a:cubicBezTo>
                <a:close/>
                <a:moveTo>
                  <a:pt x="4" y="52"/>
                </a:moveTo>
                <a:cubicBezTo>
                  <a:pt x="21" y="52"/>
                  <a:pt x="21" y="52"/>
                  <a:pt x="21" y="52"/>
                </a:cubicBezTo>
                <a:cubicBezTo>
                  <a:pt x="21" y="53"/>
                  <a:pt x="22" y="54"/>
                  <a:pt x="22" y="56"/>
                </a:cubicBezTo>
                <a:cubicBezTo>
                  <a:pt x="22" y="56"/>
                  <a:pt x="22" y="57"/>
                  <a:pt x="22" y="57"/>
                </a:cubicBezTo>
                <a:cubicBezTo>
                  <a:pt x="22" y="59"/>
                  <a:pt x="22" y="61"/>
                  <a:pt x="22" y="63"/>
                </a:cubicBezTo>
                <a:cubicBezTo>
                  <a:pt x="22" y="63"/>
                  <a:pt x="22" y="64"/>
                  <a:pt x="22" y="64"/>
                </a:cubicBezTo>
                <a:cubicBezTo>
                  <a:pt x="23" y="66"/>
                  <a:pt x="23" y="67"/>
                  <a:pt x="23" y="69"/>
                </a:cubicBezTo>
                <a:cubicBezTo>
                  <a:pt x="23" y="69"/>
                  <a:pt x="24" y="70"/>
                  <a:pt x="24" y="71"/>
                </a:cubicBezTo>
                <a:cubicBezTo>
                  <a:pt x="24" y="72"/>
                  <a:pt x="24" y="72"/>
                  <a:pt x="24" y="73"/>
                </a:cubicBezTo>
                <a:cubicBezTo>
                  <a:pt x="9" y="73"/>
                  <a:pt x="9" y="73"/>
                  <a:pt x="9" y="73"/>
                </a:cubicBezTo>
                <a:cubicBezTo>
                  <a:pt x="6" y="67"/>
                  <a:pt x="4" y="60"/>
                  <a:pt x="4" y="52"/>
                </a:cubicBezTo>
                <a:close/>
                <a:moveTo>
                  <a:pt x="11" y="77"/>
                </a:moveTo>
                <a:cubicBezTo>
                  <a:pt x="25" y="77"/>
                  <a:pt x="25" y="77"/>
                  <a:pt x="25" y="77"/>
                </a:cubicBezTo>
                <a:cubicBezTo>
                  <a:pt x="26" y="78"/>
                  <a:pt x="27" y="80"/>
                  <a:pt x="27" y="81"/>
                </a:cubicBezTo>
                <a:cubicBezTo>
                  <a:pt x="27" y="81"/>
                  <a:pt x="27" y="81"/>
                  <a:pt x="27" y="82"/>
                </a:cubicBezTo>
                <a:cubicBezTo>
                  <a:pt x="28" y="83"/>
                  <a:pt x="29" y="85"/>
                  <a:pt x="29" y="86"/>
                </a:cubicBezTo>
                <a:cubicBezTo>
                  <a:pt x="30" y="87"/>
                  <a:pt x="30" y="88"/>
                  <a:pt x="30" y="88"/>
                </a:cubicBezTo>
                <a:cubicBezTo>
                  <a:pt x="31" y="89"/>
                  <a:pt x="31" y="90"/>
                  <a:pt x="32" y="92"/>
                </a:cubicBezTo>
                <a:cubicBezTo>
                  <a:pt x="32" y="92"/>
                  <a:pt x="33" y="93"/>
                  <a:pt x="33" y="93"/>
                </a:cubicBezTo>
                <a:cubicBezTo>
                  <a:pt x="33" y="94"/>
                  <a:pt x="33" y="94"/>
                  <a:pt x="34" y="94"/>
                </a:cubicBezTo>
                <a:cubicBezTo>
                  <a:pt x="25" y="91"/>
                  <a:pt x="17" y="85"/>
                  <a:pt x="11" y="77"/>
                </a:cubicBezTo>
                <a:close/>
                <a:moveTo>
                  <a:pt x="64" y="91"/>
                </a:moveTo>
                <a:cubicBezTo>
                  <a:pt x="63" y="93"/>
                  <a:pt x="62" y="95"/>
                  <a:pt x="61" y="96"/>
                </a:cubicBezTo>
                <a:cubicBezTo>
                  <a:pt x="54" y="98"/>
                  <a:pt x="46" y="98"/>
                  <a:pt x="38" y="96"/>
                </a:cubicBezTo>
                <a:cubicBezTo>
                  <a:pt x="37" y="94"/>
                  <a:pt x="36" y="93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4" y="89"/>
                  <a:pt x="33" y="88"/>
                  <a:pt x="33" y="86"/>
                </a:cubicBezTo>
                <a:cubicBezTo>
                  <a:pt x="32" y="85"/>
                  <a:pt x="32" y="85"/>
                  <a:pt x="32" y="84"/>
                </a:cubicBezTo>
                <a:cubicBezTo>
                  <a:pt x="31" y="83"/>
                  <a:pt x="31" y="82"/>
                  <a:pt x="30" y="81"/>
                </a:cubicBezTo>
                <a:cubicBezTo>
                  <a:pt x="30" y="80"/>
                  <a:pt x="30" y="79"/>
                  <a:pt x="30" y="79"/>
                </a:cubicBezTo>
                <a:cubicBezTo>
                  <a:pt x="29" y="78"/>
                  <a:pt x="29" y="77"/>
                  <a:pt x="29" y="77"/>
                </a:cubicBezTo>
                <a:cubicBezTo>
                  <a:pt x="71" y="77"/>
                  <a:pt x="71" y="77"/>
                  <a:pt x="71" y="77"/>
                </a:cubicBezTo>
                <a:cubicBezTo>
                  <a:pt x="71" y="77"/>
                  <a:pt x="70" y="78"/>
                  <a:pt x="70" y="79"/>
                </a:cubicBezTo>
                <a:cubicBezTo>
                  <a:pt x="70" y="79"/>
                  <a:pt x="70" y="80"/>
                  <a:pt x="69" y="81"/>
                </a:cubicBezTo>
                <a:cubicBezTo>
                  <a:pt x="69" y="82"/>
                  <a:pt x="68" y="83"/>
                  <a:pt x="68" y="84"/>
                </a:cubicBezTo>
                <a:cubicBezTo>
                  <a:pt x="68" y="85"/>
                  <a:pt x="67" y="86"/>
                  <a:pt x="67" y="86"/>
                </a:cubicBezTo>
                <a:cubicBezTo>
                  <a:pt x="66" y="88"/>
                  <a:pt x="65" y="89"/>
                  <a:pt x="65" y="91"/>
                </a:cubicBezTo>
                <a:cubicBezTo>
                  <a:pt x="64" y="91"/>
                  <a:pt x="64" y="91"/>
                  <a:pt x="64" y="91"/>
                </a:cubicBezTo>
                <a:close/>
                <a:moveTo>
                  <a:pt x="66" y="95"/>
                </a:moveTo>
                <a:cubicBezTo>
                  <a:pt x="66" y="95"/>
                  <a:pt x="66" y="94"/>
                  <a:pt x="67" y="94"/>
                </a:cubicBezTo>
                <a:cubicBezTo>
                  <a:pt x="67" y="93"/>
                  <a:pt x="67" y="93"/>
                  <a:pt x="68" y="92"/>
                </a:cubicBezTo>
                <a:cubicBezTo>
                  <a:pt x="68" y="91"/>
                  <a:pt x="69" y="89"/>
                  <a:pt x="69" y="88"/>
                </a:cubicBezTo>
                <a:cubicBezTo>
                  <a:pt x="70" y="88"/>
                  <a:pt x="70" y="87"/>
                  <a:pt x="70" y="87"/>
                </a:cubicBezTo>
                <a:cubicBezTo>
                  <a:pt x="71" y="85"/>
                  <a:pt x="72" y="83"/>
                  <a:pt x="72" y="82"/>
                </a:cubicBezTo>
                <a:cubicBezTo>
                  <a:pt x="73" y="82"/>
                  <a:pt x="73" y="81"/>
                  <a:pt x="73" y="81"/>
                </a:cubicBezTo>
                <a:cubicBezTo>
                  <a:pt x="73" y="80"/>
                  <a:pt x="74" y="78"/>
                  <a:pt x="74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84" y="85"/>
                  <a:pt x="75" y="92"/>
                  <a:pt x="66" y="95"/>
                </a:cubicBezTo>
                <a:close/>
                <a:moveTo>
                  <a:pt x="91" y="73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2"/>
                  <a:pt x="76" y="72"/>
                  <a:pt x="76" y="71"/>
                </a:cubicBezTo>
                <a:cubicBezTo>
                  <a:pt x="76" y="70"/>
                  <a:pt x="76" y="69"/>
                  <a:pt x="76" y="69"/>
                </a:cubicBezTo>
                <a:cubicBezTo>
                  <a:pt x="77" y="67"/>
                  <a:pt x="77" y="66"/>
                  <a:pt x="77" y="64"/>
                </a:cubicBezTo>
                <a:cubicBezTo>
                  <a:pt x="77" y="64"/>
                  <a:pt x="77" y="63"/>
                  <a:pt x="78" y="63"/>
                </a:cubicBezTo>
                <a:cubicBezTo>
                  <a:pt x="78" y="61"/>
                  <a:pt x="78" y="59"/>
                  <a:pt x="78" y="57"/>
                </a:cubicBezTo>
                <a:cubicBezTo>
                  <a:pt x="78" y="57"/>
                  <a:pt x="78" y="56"/>
                  <a:pt x="78" y="56"/>
                </a:cubicBezTo>
                <a:cubicBezTo>
                  <a:pt x="78" y="54"/>
                  <a:pt x="78" y="53"/>
                  <a:pt x="78" y="52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60"/>
                  <a:pt x="95" y="67"/>
                  <a:pt x="91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5">
            <a:extLst>
              <a:ext uri="{FF2B5EF4-FFF2-40B4-BE49-F238E27FC236}">
                <a16:creationId xmlns:a16="http://schemas.microsoft.com/office/drawing/2014/main" xmlns="" id="{B1F42A90-BBA1-4D9F-BDAD-B83155A32793}"/>
              </a:ext>
            </a:extLst>
          </p:cNvPr>
          <p:cNvSpPr>
            <a:spLocks noEditPoints="1"/>
          </p:cNvSpPr>
          <p:nvPr/>
        </p:nvSpPr>
        <p:spPr bwMode="auto">
          <a:xfrm>
            <a:off x="6564313" y="4621213"/>
            <a:ext cx="466725" cy="407988"/>
          </a:xfrm>
          <a:custGeom>
            <a:avLst/>
            <a:gdLst>
              <a:gd name="T0" fmla="*/ 109 w 110"/>
              <a:gd name="T1" fmla="*/ 40 h 96"/>
              <a:gd name="T2" fmla="*/ 55 w 110"/>
              <a:gd name="T3" fmla="*/ 1 h 96"/>
              <a:gd name="T4" fmla="*/ 53 w 110"/>
              <a:gd name="T5" fmla="*/ 1 h 96"/>
              <a:gd name="T6" fmla="*/ 1 w 110"/>
              <a:gd name="T7" fmla="*/ 40 h 96"/>
              <a:gd name="T8" fmla="*/ 0 w 110"/>
              <a:gd name="T9" fmla="*/ 42 h 96"/>
              <a:gd name="T10" fmla="*/ 0 w 110"/>
              <a:gd name="T11" fmla="*/ 55 h 96"/>
              <a:gd name="T12" fmla="*/ 1 w 110"/>
              <a:gd name="T13" fmla="*/ 56 h 96"/>
              <a:gd name="T14" fmla="*/ 1 w 110"/>
              <a:gd name="T15" fmla="*/ 57 h 96"/>
              <a:gd name="T16" fmla="*/ 2 w 110"/>
              <a:gd name="T17" fmla="*/ 56 h 96"/>
              <a:gd name="T18" fmla="*/ 12 w 110"/>
              <a:gd name="T19" fmla="*/ 49 h 96"/>
              <a:gd name="T20" fmla="*/ 12 w 110"/>
              <a:gd name="T21" fmla="*/ 95 h 96"/>
              <a:gd name="T22" fmla="*/ 14 w 110"/>
              <a:gd name="T23" fmla="*/ 96 h 96"/>
              <a:gd name="T24" fmla="*/ 42 w 110"/>
              <a:gd name="T25" fmla="*/ 96 h 96"/>
              <a:gd name="T26" fmla="*/ 43 w 110"/>
              <a:gd name="T27" fmla="*/ 95 h 96"/>
              <a:gd name="T28" fmla="*/ 43 w 110"/>
              <a:gd name="T29" fmla="*/ 75 h 96"/>
              <a:gd name="T30" fmla="*/ 55 w 110"/>
              <a:gd name="T31" fmla="*/ 64 h 96"/>
              <a:gd name="T32" fmla="*/ 66 w 110"/>
              <a:gd name="T33" fmla="*/ 75 h 96"/>
              <a:gd name="T34" fmla="*/ 66 w 110"/>
              <a:gd name="T35" fmla="*/ 95 h 96"/>
              <a:gd name="T36" fmla="*/ 68 w 110"/>
              <a:gd name="T37" fmla="*/ 96 h 96"/>
              <a:gd name="T38" fmla="*/ 96 w 110"/>
              <a:gd name="T39" fmla="*/ 96 h 96"/>
              <a:gd name="T40" fmla="*/ 98 w 110"/>
              <a:gd name="T41" fmla="*/ 95 h 96"/>
              <a:gd name="T42" fmla="*/ 98 w 110"/>
              <a:gd name="T43" fmla="*/ 49 h 96"/>
              <a:gd name="T44" fmla="*/ 107 w 110"/>
              <a:gd name="T45" fmla="*/ 56 h 96"/>
              <a:gd name="T46" fmla="*/ 109 w 110"/>
              <a:gd name="T47" fmla="*/ 56 h 96"/>
              <a:gd name="T48" fmla="*/ 110 w 110"/>
              <a:gd name="T49" fmla="*/ 55 h 96"/>
              <a:gd name="T50" fmla="*/ 110 w 110"/>
              <a:gd name="T51" fmla="*/ 41 h 96"/>
              <a:gd name="T52" fmla="*/ 109 w 110"/>
              <a:gd name="T53" fmla="*/ 40 h 96"/>
              <a:gd name="T54" fmla="*/ 94 w 110"/>
              <a:gd name="T55" fmla="*/ 93 h 96"/>
              <a:gd name="T56" fmla="*/ 69 w 110"/>
              <a:gd name="T57" fmla="*/ 93 h 96"/>
              <a:gd name="T58" fmla="*/ 69 w 110"/>
              <a:gd name="T59" fmla="*/ 75 h 96"/>
              <a:gd name="T60" fmla="*/ 55 w 110"/>
              <a:gd name="T61" fmla="*/ 60 h 96"/>
              <a:gd name="T62" fmla="*/ 40 w 110"/>
              <a:gd name="T63" fmla="*/ 75 h 96"/>
              <a:gd name="T64" fmla="*/ 40 w 110"/>
              <a:gd name="T65" fmla="*/ 93 h 96"/>
              <a:gd name="T66" fmla="*/ 15 w 110"/>
              <a:gd name="T67" fmla="*/ 93 h 96"/>
              <a:gd name="T68" fmla="*/ 15 w 110"/>
              <a:gd name="T69" fmla="*/ 47 h 96"/>
              <a:gd name="T70" fmla="*/ 54 w 110"/>
              <a:gd name="T71" fmla="*/ 17 h 96"/>
              <a:gd name="T72" fmla="*/ 94 w 110"/>
              <a:gd name="T73" fmla="*/ 47 h 96"/>
              <a:gd name="T74" fmla="*/ 94 w 110"/>
              <a:gd name="T75" fmla="*/ 93 h 96"/>
              <a:gd name="T76" fmla="*/ 106 w 110"/>
              <a:gd name="T77" fmla="*/ 52 h 96"/>
              <a:gd name="T78" fmla="*/ 97 w 110"/>
              <a:gd name="T79" fmla="*/ 45 h 96"/>
              <a:gd name="T80" fmla="*/ 97 w 110"/>
              <a:gd name="T81" fmla="*/ 45 h 96"/>
              <a:gd name="T82" fmla="*/ 55 w 110"/>
              <a:gd name="T83" fmla="*/ 14 h 96"/>
              <a:gd name="T84" fmla="*/ 55 w 110"/>
              <a:gd name="T85" fmla="*/ 13 h 96"/>
              <a:gd name="T86" fmla="*/ 55 w 110"/>
              <a:gd name="T87" fmla="*/ 13 h 96"/>
              <a:gd name="T88" fmla="*/ 54 w 110"/>
              <a:gd name="T89" fmla="*/ 13 h 96"/>
              <a:gd name="T90" fmla="*/ 54 w 110"/>
              <a:gd name="T91" fmla="*/ 14 h 96"/>
              <a:gd name="T92" fmla="*/ 53 w 110"/>
              <a:gd name="T93" fmla="*/ 14 h 96"/>
              <a:gd name="T94" fmla="*/ 53 w 110"/>
              <a:gd name="T95" fmla="*/ 14 h 96"/>
              <a:gd name="T96" fmla="*/ 53 w 110"/>
              <a:gd name="T97" fmla="*/ 14 h 96"/>
              <a:gd name="T98" fmla="*/ 13 w 110"/>
              <a:gd name="T99" fmla="*/ 45 h 96"/>
              <a:gd name="T100" fmla="*/ 3 w 110"/>
              <a:gd name="T101" fmla="*/ 52 h 96"/>
              <a:gd name="T102" fmla="*/ 3 w 110"/>
              <a:gd name="T103" fmla="*/ 43 h 96"/>
              <a:gd name="T104" fmla="*/ 54 w 110"/>
              <a:gd name="T105" fmla="*/ 4 h 96"/>
              <a:gd name="T106" fmla="*/ 106 w 110"/>
              <a:gd name="T107" fmla="*/ 42 h 96"/>
              <a:gd name="T108" fmla="*/ 106 w 110"/>
              <a:gd name="T109" fmla="*/ 5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0" h="96">
                <a:moveTo>
                  <a:pt x="109" y="40"/>
                </a:moveTo>
                <a:cubicBezTo>
                  <a:pt x="55" y="1"/>
                  <a:pt x="55" y="1"/>
                  <a:pt x="55" y="1"/>
                </a:cubicBezTo>
                <a:cubicBezTo>
                  <a:pt x="54" y="0"/>
                  <a:pt x="53" y="0"/>
                  <a:pt x="53" y="1"/>
                </a:cubicBezTo>
                <a:cubicBezTo>
                  <a:pt x="1" y="40"/>
                  <a:pt x="1" y="40"/>
                  <a:pt x="1" y="40"/>
                </a:cubicBezTo>
                <a:cubicBezTo>
                  <a:pt x="0" y="41"/>
                  <a:pt x="0" y="41"/>
                  <a:pt x="0" y="42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0" y="56"/>
                  <a:pt x="1" y="56"/>
                </a:cubicBezTo>
                <a:cubicBezTo>
                  <a:pt x="1" y="57"/>
                  <a:pt x="1" y="57"/>
                  <a:pt x="1" y="57"/>
                </a:cubicBezTo>
                <a:cubicBezTo>
                  <a:pt x="2" y="57"/>
                  <a:pt x="2" y="56"/>
                  <a:pt x="2" y="56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3" y="96"/>
                  <a:pt x="14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3" y="96"/>
                  <a:pt x="43" y="95"/>
                  <a:pt x="43" y="95"/>
                </a:cubicBezTo>
                <a:cubicBezTo>
                  <a:pt x="43" y="75"/>
                  <a:pt x="43" y="75"/>
                  <a:pt x="43" y="75"/>
                </a:cubicBezTo>
                <a:cubicBezTo>
                  <a:pt x="43" y="69"/>
                  <a:pt x="48" y="64"/>
                  <a:pt x="55" y="64"/>
                </a:cubicBezTo>
                <a:cubicBezTo>
                  <a:pt x="61" y="64"/>
                  <a:pt x="66" y="69"/>
                  <a:pt x="66" y="7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5"/>
                  <a:pt x="67" y="96"/>
                  <a:pt x="68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7" y="96"/>
                  <a:pt x="98" y="95"/>
                  <a:pt x="98" y="95"/>
                </a:cubicBezTo>
                <a:cubicBezTo>
                  <a:pt x="98" y="49"/>
                  <a:pt x="98" y="49"/>
                  <a:pt x="98" y="49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8" y="57"/>
                  <a:pt x="108" y="57"/>
                  <a:pt x="109" y="56"/>
                </a:cubicBezTo>
                <a:cubicBezTo>
                  <a:pt x="109" y="56"/>
                  <a:pt x="110" y="56"/>
                  <a:pt x="110" y="55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10" y="41"/>
                  <a:pt x="109" y="40"/>
                  <a:pt x="109" y="40"/>
                </a:cubicBezTo>
                <a:close/>
                <a:moveTo>
                  <a:pt x="94" y="93"/>
                </a:moveTo>
                <a:cubicBezTo>
                  <a:pt x="69" y="93"/>
                  <a:pt x="69" y="93"/>
                  <a:pt x="69" y="93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67"/>
                  <a:pt x="63" y="60"/>
                  <a:pt x="55" y="60"/>
                </a:cubicBezTo>
                <a:cubicBezTo>
                  <a:pt x="47" y="60"/>
                  <a:pt x="40" y="67"/>
                  <a:pt x="40" y="75"/>
                </a:cubicBezTo>
                <a:cubicBezTo>
                  <a:pt x="40" y="93"/>
                  <a:pt x="40" y="93"/>
                  <a:pt x="40" y="93"/>
                </a:cubicBezTo>
                <a:cubicBezTo>
                  <a:pt x="15" y="93"/>
                  <a:pt x="15" y="93"/>
                  <a:pt x="15" y="93"/>
                </a:cubicBezTo>
                <a:cubicBezTo>
                  <a:pt x="15" y="47"/>
                  <a:pt x="15" y="47"/>
                  <a:pt x="15" y="47"/>
                </a:cubicBezTo>
                <a:cubicBezTo>
                  <a:pt x="54" y="17"/>
                  <a:pt x="54" y="17"/>
                  <a:pt x="54" y="17"/>
                </a:cubicBezTo>
                <a:cubicBezTo>
                  <a:pt x="94" y="47"/>
                  <a:pt x="94" y="47"/>
                  <a:pt x="94" y="47"/>
                </a:cubicBezTo>
                <a:lnTo>
                  <a:pt x="94" y="93"/>
                </a:lnTo>
                <a:close/>
                <a:moveTo>
                  <a:pt x="106" y="52"/>
                </a:moveTo>
                <a:cubicBezTo>
                  <a:pt x="97" y="45"/>
                  <a:pt x="97" y="45"/>
                  <a:pt x="97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55" y="14"/>
                  <a:pt x="55" y="14"/>
                  <a:pt x="55" y="14"/>
                </a:cubicBezTo>
                <a:cubicBezTo>
                  <a:pt x="55" y="14"/>
                  <a:pt x="55" y="13"/>
                  <a:pt x="55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3"/>
                  <a:pt x="55" y="13"/>
                  <a:pt x="54" y="13"/>
                </a:cubicBezTo>
                <a:cubicBezTo>
                  <a:pt x="54" y="13"/>
                  <a:pt x="54" y="13"/>
                  <a:pt x="54" y="14"/>
                </a:cubicBezTo>
                <a:cubicBezTo>
                  <a:pt x="54" y="14"/>
                  <a:pt x="54" y="14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53" y="14"/>
                  <a:pt x="53" y="14"/>
                  <a:pt x="53" y="14"/>
                </a:cubicBezTo>
                <a:cubicBezTo>
                  <a:pt x="13" y="45"/>
                  <a:pt x="13" y="45"/>
                  <a:pt x="13" y="45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43"/>
                  <a:pt x="3" y="43"/>
                  <a:pt x="3" y="43"/>
                </a:cubicBezTo>
                <a:cubicBezTo>
                  <a:pt x="54" y="4"/>
                  <a:pt x="54" y="4"/>
                  <a:pt x="54" y="4"/>
                </a:cubicBezTo>
                <a:cubicBezTo>
                  <a:pt x="106" y="42"/>
                  <a:pt x="106" y="42"/>
                  <a:pt x="106" y="42"/>
                </a:cubicBezTo>
                <a:lnTo>
                  <a:pt x="106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6">
            <a:extLst>
              <a:ext uri="{FF2B5EF4-FFF2-40B4-BE49-F238E27FC236}">
                <a16:creationId xmlns:a16="http://schemas.microsoft.com/office/drawing/2014/main" xmlns="" id="{969A095E-9DC8-4B74-87FA-67DE1E4F1AE7}"/>
              </a:ext>
            </a:extLst>
          </p:cNvPr>
          <p:cNvSpPr>
            <a:spLocks noEditPoints="1"/>
          </p:cNvSpPr>
          <p:nvPr/>
        </p:nvSpPr>
        <p:spPr bwMode="auto">
          <a:xfrm>
            <a:off x="5389563" y="2343150"/>
            <a:ext cx="101600" cy="101600"/>
          </a:xfrm>
          <a:custGeom>
            <a:avLst/>
            <a:gdLst>
              <a:gd name="T0" fmla="*/ 24 w 24"/>
              <a:gd name="T1" fmla="*/ 12 h 24"/>
              <a:gd name="T2" fmla="*/ 12 w 24"/>
              <a:gd name="T3" fmla="*/ 0 h 24"/>
              <a:gd name="T4" fmla="*/ 0 w 24"/>
              <a:gd name="T5" fmla="*/ 12 h 24"/>
              <a:gd name="T6" fmla="*/ 12 w 24"/>
              <a:gd name="T7" fmla="*/ 24 h 24"/>
              <a:gd name="T8" fmla="*/ 24 w 24"/>
              <a:gd name="T9" fmla="*/ 12 h 24"/>
              <a:gd name="T10" fmla="*/ 12 w 24"/>
              <a:gd name="T11" fmla="*/ 20 h 24"/>
              <a:gd name="T12" fmla="*/ 3 w 24"/>
              <a:gd name="T13" fmla="*/ 12 h 24"/>
              <a:gd name="T14" fmla="*/ 12 w 24"/>
              <a:gd name="T15" fmla="*/ 3 h 24"/>
              <a:gd name="T16" fmla="*/ 20 w 24"/>
              <a:gd name="T17" fmla="*/ 12 h 24"/>
              <a:gd name="T18" fmla="*/ 12 w 24"/>
              <a:gd name="T19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24" y="12"/>
                </a:moveTo>
                <a:cubicBezTo>
                  <a:pt x="24" y="5"/>
                  <a:pt x="18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8"/>
                  <a:pt x="5" y="24"/>
                  <a:pt x="12" y="24"/>
                </a:cubicBezTo>
                <a:cubicBezTo>
                  <a:pt x="18" y="24"/>
                  <a:pt x="24" y="18"/>
                  <a:pt x="24" y="12"/>
                </a:cubicBezTo>
                <a:close/>
                <a:moveTo>
                  <a:pt x="12" y="20"/>
                </a:moveTo>
                <a:cubicBezTo>
                  <a:pt x="7" y="20"/>
                  <a:pt x="3" y="16"/>
                  <a:pt x="3" y="12"/>
                </a:cubicBezTo>
                <a:cubicBezTo>
                  <a:pt x="3" y="7"/>
                  <a:pt x="7" y="3"/>
                  <a:pt x="12" y="3"/>
                </a:cubicBezTo>
                <a:cubicBezTo>
                  <a:pt x="17" y="3"/>
                  <a:pt x="20" y="7"/>
                  <a:pt x="20" y="12"/>
                </a:cubicBezTo>
                <a:cubicBezTo>
                  <a:pt x="20" y="16"/>
                  <a:pt x="17" y="20"/>
                  <a:pt x="12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7">
            <a:extLst>
              <a:ext uri="{FF2B5EF4-FFF2-40B4-BE49-F238E27FC236}">
                <a16:creationId xmlns:a16="http://schemas.microsoft.com/office/drawing/2014/main" xmlns="" id="{0DE7018C-45AB-45F7-8DAD-20FCF6F07F24}"/>
              </a:ext>
            </a:extLst>
          </p:cNvPr>
          <p:cNvSpPr>
            <a:spLocks noEditPoints="1"/>
          </p:cNvSpPr>
          <p:nvPr/>
        </p:nvSpPr>
        <p:spPr bwMode="auto">
          <a:xfrm>
            <a:off x="5229226" y="2279650"/>
            <a:ext cx="414338" cy="466725"/>
          </a:xfrm>
          <a:custGeom>
            <a:avLst/>
            <a:gdLst>
              <a:gd name="T0" fmla="*/ 98 w 98"/>
              <a:gd name="T1" fmla="*/ 108 h 110"/>
              <a:gd name="T2" fmla="*/ 86 w 98"/>
              <a:gd name="T3" fmla="*/ 72 h 110"/>
              <a:gd name="T4" fmla="*/ 84 w 98"/>
              <a:gd name="T5" fmla="*/ 71 h 110"/>
              <a:gd name="T6" fmla="*/ 68 w 98"/>
              <a:gd name="T7" fmla="*/ 71 h 110"/>
              <a:gd name="T8" fmla="*/ 81 w 98"/>
              <a:gd name="T9" fmla="*/ 33 h 110"/>
              <a:gd name="T10" fmla="*/ 81 w 98"/>
              <a:gd name="T11" fmla="*/ 31 h 110"/>
              <a:gd name="T12" fmla="*/ 50 w 98"/>
              <a:gd name="T13" fmla="*/ 0 h 110"/>
              <a:gd name="T14" fmla="*/ 19 w 98"/>
              <a:gd name="T15" fmla="*/ 31 h 110"/>
              <a:gd name="T16" fmla="*/ 19 w 98"/>
              <a:gd name="T17" fmla="*/ 33 h 110"/>
              <a:gd name="T18" fmla="*/ 32 w 98"/>
              <a:gd name="T19" fmla="*/ 71 h 110"/>
              <a:gd name="T20" fmla="*/ 14 w 98"/>
              <a:gd name="T21" fmla="*/ 71 h 110"/>
              <a:gd name="T22" fmla="*/ 13 w 98"/>
              <a:gd name="T23" fmla="*/ 72 h 110"/>
              <a:gd name="T24" fmla="*/ 0 w 98"/>
              <a:gd name="T25" fmla="*/ 108 h 110"/>
              <a:gd name="T26" fmla="*/ 0 w 98"/>
              <a:gd name="T27" fmla="*/ 109 h 110"/>
              <a:gd name="T28" fmla="*/ 1 w 98"/>
              <a:gd name="T29" fmla="*/ 110 h 110"/>
              <a:gd name="T30" fmla="*/ 96 w 98"/>
              <a:gd name="T31" fmla="*/ 110 h 110"/>
              <a:gd name="T32" fmla="*/ 97 w 98"/>
              <a:gd name="T33" fmla="*/ 109 h 110"/>
              <a:gd name="T34" fmla="*/ 98 w 98"/>
              <a:gd name="T35" fmla="*/ 108 h 110"/>
              <a:gd name="T36" fmla="*/ 22 w 98"/>
              <a:gd name="T37" fmla="*/ 31 h 110"/>
              <a:gd name="T38" fmla="*/ 50 w 98"/>
              <a:gd name="T39" fmla="*/ 3 h 110"/>
              <a:gd name="T40" fmla="*/ 77 w 98"/>
              <a:gd name="T41" fmla="*/ 31 h 110"/>
              <a:gd name="T42" fmla="*/ 77 w 98"/>
              <a:gd name="T43" fmla="*/ 33 h 110"/>
              <a:gd name="T44" fmla="*/ 50 w 98"/>
              <a:gd name="T45" fmla="*/ 94 h 110"/>
              <a:gd name="T46" fmla="*/ 22 w 98"/>
              <a:gd name="T47" fmla="*/ 33 h 110"/>
              <a:gd name="T48" fmla="*/ 22 w 98"/>
              <a:gd name="T49" fmla="*/ 31 h 110"/>
              <a:gd name="T50" fmla="*/ 4 w 98"/>
              <a:gd name="T51" fmla="*/ 107 h 110"/>
              <a:gd name="T52" fmla="*/ 15 w 98"/>
              <a:gd name="T53" fmla="*/ 74 h 110"/>
              <a:gd name="T54" fmla="*/ 34 w 98"/>
              <a:gd name="T55" fmla="*/ 74 h 110"/>
              <a:gd name="T56" fmla="*/ 49 w 98"/>
              <a:gd name="T57" fmla="*/ 98 h 110"/>
              <a:gd name="T58" fmla="*/ 50 w 98"/>
              <a:gd name="T59" fmla="*/ 98 h 110"/>
              <a:gd name="T60" fmla="*/ 51 w 98"/>
              <a:gd name="T61" fmla="*/ 98 h 110"/>
              <a:gd name="T62" fmla="*/ 66 w 98"/>
              <a:gd name="T63" fmla="*/ 74 h 110"/>
              <a:gd name="T64" fmla="*/ 83 w 98"/>
              <a:gd name="T65" fmla="*/ 74 h 110"/>
              <a:gd name="T66" fmla="*/ 94 w 98"/>
              <a:gd name="T67" fmla="*/ 107 h 110"/>
              <a:gd name="T68" fmla="*/ 4 w 98"/>
              <a:gd name="T69" fmla="*/ 10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110">
                <a:moveTo>
                  <a:pt x="98" y="108"/>
                </a:moveTo>
                <a:cubicBezTo>
                  <a:pt x="86" y="72"/>
                  <a:pt x="86" y="72"/>
                  <a:pt x="86" y="72"/>
                </a:cubicBezTo>
                <a:cubicBezTo>
                  <a:pt x="86" y="71"/>
                  <a:pt x="85" y="71"/>
                  <a:pt x="84" y="71"/>
                </a:cubicBezTo>
                <a:cubicBezTo>
                  <a:pt x="68" y="71"/>
                  <a:pt x="68" y="71"/>
                  <a:pt x="68" y="71"/>
                </a:cubicBezTo>
                <a:cubicBezTo>
                  <a:pt x="75" y="58"/>
                  <a:pt x="80" y="43"/>
                  <a:pt x="81" y="33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14"/>
                  <a:pt x="67" y="0"/>
                  <a:pt x="50" y="0"/>
                </a:cubicBezTo>
                <a:cubicBezTo>
                  <a:pt x="33" y="0"/>
                  <a:pt x="19" y="14"/>
                  <a:pt x="19" y="31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43"/>
                  <a:pt x="25" y="58"/>
                  <a:pt x="32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4" y="71"/>
                  <a:pt x="13" y="71"/>
                  <a:pt x="13" y="72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9"/>
                  <a:pt x="0" y="109"/>
                </a:cubicBezTo>
                <a:cubicBezTo>
                  <a:pt x="0" y="110"/>
                  <a:pt x="1" y="110"/>
                  <a:pt x="1" y="110"/>
                </a:cubicBezTo>
                <a:cubicBezTo>
                  <a:pt x="96" y="110"/>
                  <a:pt x="96" y="110"/>
                  <a:pt x="96" y="110"/>
                </a:cubicBezTo>
                <a:cubicBezTo>
                  <a:pt x="97" y="110"/>
                  <a:pt x="97" y="110"/>
                  <a:pt x="97" y="109"/>
                </a:cubicBezTo>
                <a:cubicBezTo>
                  <a:pt x="98" y="109"/>
                  <a:pt x="98" y="109"/>
                  <a:pt x="98" y="108"/>
                </a:cubicBezTo>
                <a:close/>
                <a:moveTo>
                  <a:pt x="22" y="31"/>
                </a:moveTo>
                <a:cubicBezTo>
                  <a:pt x="22" y="16"/>
                  <a:pt x="34" y="3"/>
                  <a:pt x="50" y="3"/>
                </a:cubicBezTo>
                <a:cubicBezTo>
                  <a:pt x="65" y="3"/>
                  <a:pt x="77" y="16"/>
                  <a:pt x="77" y="31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51"/>
                  <a:pt x="58" y="85"/>
                  <a:pt x="50" y="94"/>
                </a:cubicBezTo>
                <a:cubicBezTo>
                  <a:pt x="43" y="85"/>
                  <a:pt x="22" y="50"/>
                  <a:pt x="22" y="33"/>
                </a:cubicBezTo>
                <a:lnTo>
                  <a:pt x="22" y="31"/>
                </a:lnTo>
                <a:close/>
                <a:moveTo>
                  <a:pt x="4" y="107"/>
                </a:moveTo>
                <a:cubicBezTo>
                  <a:pt x="15" y="74"/>
                  <a:pt x="15" y="74"/>
                  <a:pt x="15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40" y="85"/>
                  <a:pt x="46" y="95"/>
                  <a:pt x="49" y="98"/>
                </a:cubicBezTo>
                <a:cubicBezTo>
                  <a:pt x="49" y="98"/>
                  <a:pt x="49" y="98"/>
                  <a:pt x="50" y="98"/>
                </a:cubicBezTo>
                <a:cubicBezTo>
                  <a:pt x="50" y="98"/>
                  <a:pt x="50" y="98"/>
                  <a:pt x="51" y="98"/>
                </a:cubicBezTo>
                <a:cubicBezTo>
                  <a:pt x="54" y="94"/>
                  <a:pt x="60" y="85"/>
                  <a:pt x="66" y="74"/>
                </a:cubicBezTo>
                <a:cubicBezTo>
                  <a:pt x="83" y="74"/>
                  <a:pt x="83" y="74"/>
                  <a:pt x="83" y="74"/>
                </a:cubicBezTo>
                <a:cubicBezTo>
                  <a:pt x="94" y="107"/>
                  <a:pt x="94" y="107"/>
                  <a:pt x="94" y="107"/>
                </a:cubicBezTo>
                <a:lnTo>
                  <a:pt x="4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8">
            <a:extLst>
              <a:ext uri="{FF2B5EF4-FFF2-40B4-BE49-F238E27FC236}">
                <a16:creationId xmlns:a16="http://schemas.microsoft.com/office/drawing/2014/main" xmlns="" id="{92E22586-F5A3-4E07-AC64-43E76DE43BA0}"/>
              </a:ext>
            </a:extLst>
          </p:cNvPr>
          <p:cNvSpPr>
            <a:spLocks noEditPoints="1"/>
          </p:cNvSpPr>
          <p:nvPr/>
        </p:nvSpPr>
        <p:spPr bwMode="auto">
          <a:xfrm>
            <a:off x="4524376" y="3492500"/>
            <a:ext cx="436563" cy="385763"/>
          </a:xfrm>
          <a:custGeom>
            <a:avLst/>
            <a:gdLst>
              <a:gd name="T0" fmla="*/ 102 w 103"/>
              <a:gd name="T1" fmla="*/ 25 h 91"/>
              <a:gd name="T2" fmla="*/ 90 w 103"/>
              <a:gd name="T3" fmla="*/ 25 h 91"/>
              <a:gd name="T4" fmla="*/ 90 w 103"/>
              <a:gd name="T5" fmla="*/ 14 h 91"/>
              <a:gd name="T6" fmla="*/ 89 w 103"/>
              <a:gd name="T7" fmla="*/ 13 h 91"/>
              <a:gd name="T8" fmla="*/ 78 w 103"/>
              <a:gd name="T9" fmla="*/ 13 h 91"/>
              <a:gd name="T10" fmla="*/ 78 w 103"/>
              <a:gd name="T11" fmla="*/ 2 h 91"/>
              <a:gd name="T12" fmla="*/ 76 w 103"/>
              <a:gd name="T13" fmla="*/ 0 h 91"/>
              <a:gd name="T14" fmla="*/ 1 w 103"/>
              <a:gd name="T15" fmla="*/ 0 h 91"/>
              <a:gd name="T16" fmla="*/ 0 w 103"/>
              <a:gd name="T17" fmla="*/ 2 h 91"/>
              <a:gd name="T18" fmla="*/ 0 w 103"/>
              <a:gd name="T19" fmla="*/ 63 h 91"/>
              <a:gd name="T20" fmla="*/ 1 w 103"/>
              <a:gd name="T21" fmla="*/ 65 h 91"/>
              <a:gd name="T22" fmla="*/ 12 w 103"/>
              <a:gd name="T23" fmla="*/ 65 h 91"/>
              <a:gd name="T24" fmla="*/ 12 w 103"/>
              <a:gd name="T25" fmla="*/ 77 h 91"/>
              <a:gd name="T26" fmla="*/ 14 w 103"/>
              <a:gd name="T27" fmla="*/ 78 h 91"/>
              <a:gd name="T28" fmla="*/ 25 w 103"/>
              <a:gd name="T29" fmla="*/ 78 h 91"/>
              <a:gd name="T30" fmla="*/ 25 w 103"/>
              <a:gd name="T31" fmla="*/ 89 h 91"/>
              <a:gd name="T32" fmla="*/ 27 w 103"/>
              <a:gd name="T33" fmla="*/ 91 h 91"/>
              <a:gd name="T34" fmla="*/ 102 w 103"/>
              <a:gd name="T35" fmla="*/ 91 h 91"/>
              <a:gd name="T36" fmla="*/ 103 w 103"/>
              <a:gd name="T37" fmla="*/ 89 h 91"/>
              <a:gd name="T38" fmla="*/ 103 w 103"/>
              <a:gd name="T39" fmla="*/ 26 h 91"/>
              <a:gd name="T40" fmla="*/ 102 w 103"/>
              <a:gd name="T41" fmla="*/ 25 h 91"/>
              <a:gd name="T42" fmla="*/ 3 w 103"/>
              <a:gd name="T43" fmla="*/ 62 h 91"/>
              <a:gd name="T44" fmla="*/ 3 w 103"/>
              <a:gd name="T45" fmla="*/ 3 h 91"/>
              <a:gd name="T46" fmla="*/ 75 w 103"/>
              <a:gd name="T47" fmla="*/ 3 h 91"/>
              <a:gd name="T48" fmla="*/ 75 w 103"/>
              <a:gd name="T49" fmla="*/ 14 h 91"/>
              <a:gd name="T50" fmla="*/ 75 w 103"/>
              <a:gd name="T51" fmla="*/ 62 h 91"/>
              <a:gd name="T52" fmla="*/ 14 w 103"/>
              <a:gd name="T53" fmla="*/ 62 h 91"/>
              <a:gd name="T54" fmla="*/ 3 w 103"/>
              <a:gd name="T55" fmla="*/ 62 h 91"/>
              <a:gd name="T56" fmla="*/ 15 w 103"/>
              <a:gd name="T57" fmla="*/ 75 h 91"/>
              <a:gd name="T58" fmla="*/ 15 w 103"/>
              <a:gd name="T59" fmla="*/ 65 h 91"/>
              <a:gd name="T60" fmla="*/ 76 w 103"/>
              <a:gd name="T61" fmla="*/ 65 h 91"/>
              <a:gd name="T62" fmla="*/ 78 w 103"/>
              <a:gd name="T63" fmla="*/ 63 h 91"/>
              <a:gd name="T64" fmla="*/ 78 w 103"/>
              <a:gd name="T65" fmla="*/ 16 h 91"/>
              <a:gd name="T66" fmla="*/ 87 w 103"/>
              <a:gd name="T67" fmla="*/ 16 h 91"/>
              <a:gd name="T68" fmla="*/ 87 w 103"/>
              <a:gd name="T69" fmla="*/ 26 h 91"/>
              <a:gd name="T70" fmla="*/ 87 w 103"/>
              <a:gd name="T71" fmla="*/ 75 h 91"/>
              <a:gd name="T72" fmla="*/ 27 w 103"/>
              <a:gd name="T73" fmla="*/ 75 h 91"/>
              <a:gd name="T74" fmla="*/ 15 w 103"/>
              <a:gd name="T75" fmla="*/ 75 h 91"/>
              <a:gd name="T76" fmla="*/ 100 w 103"/>
              <a:gd name="T77" fmla="*/ 87 h 91"/>
              <a:gd name="T78" fmla="*/ 28 w 103"/>
              <a:gd name="T79" fmla="*/ 87 h 91"/>
              <a:gd name="T80" fmla="*/ 28 w 103"/>
              <a:gd name="T81" fmla="*/ 78 h 91"/>
              <a:gd name="T82" fmla="*/ 89 w 103"/>
              <a:gd name="T83" fmla="*/ 78 h 91"/>
              <a:gd name="T84" fmla="*/ 90 w 103"/>
              <a:gd name="T85" fmla="*/ 77 h 91"/>
              <a:gd name="T86" fmla="*/ 90 w 103"/>
              <a:gd name="T87" fmla="*/ 28 h 91"/>
              <a:gd name="T88" fmla="*/ 100 w 103"/>
              <a:gd name="T89" fmla="*/ 28 h 91"/>
              <a:gd name="T90" fmla="*/ 100 w 103"/>
              <a:gd name="T91" fmla="*/ 87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3" h="91">
                <a:moveTo>
                  <a:pt x="102" y="25"/>
                </a:moveTo>
                <a:cubicBezTo>
                  <a:pt x="90" y="25"/>
                  <a:pt x="90" y="25"/>
                  <a:pt x="90" y="25"/>
                </a:cubicBezTo>
                <a:cubicBezTo>
                  <a:pt x="90" y="14"/>
                  <a:pt x="90" y="14"/>
                  <a:pt x="90" y="14"/>
                </a:cubicBezTo>
                <a:cubicBezTo>
                  <a:pt x="90" y="13"/>
                  <a:pt x="90" y="13"/>
                  <a:pt x="89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1"/>
                  <a:pt x="77" y="0"/>
                  <a:pt x="7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4"/>
                  <a:pt x="1" y="65"/>
                  <a:pt x="1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78"/>
                  <a:pt x="13" y="78"/>
                  <a:pt x="14" y="78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89"/>
                  <a:pt x="25" y="89"/>
                  <a:pt x="25" y="89"/>
                </a:cubicBezTo>
                <a:cubicBezTo>
                  <a:pt x="25" y="90"/>
                  <a:pt x="26" y="91"/>
                  <a:pt x="27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3" y="91"/>
                  <a:pt x="103" y="90"/>
                  <a:pt x="103" y="89"/>
                </a:cubicBezTo>
                <a:cubicBezTo>
                  <a:pt x="103" y="26"/>
                  <a:pt x="103" y="26"/>
                  <a:pt x="103" y="26"/>
                </a:cubicBezTo>
                <a:cubicBezTo>
                  <a:pt x="103" y="26"/>
                  <a:pt x="103" y="25"/>
                  <a:pt x="102" y="25"/>
                </a:cubicBezTo>
                <a:close/>
                <a:moveTo>
                  <a:pt x="3" y="62"/>
                </a:moveTo>
                <a:cubicBezTo>
                  <a:pt x="3" y="3"/>
                  <a:pt x="3" y="3"/>
                  <a:pt x="3" y="3"/>
                </a:cubicBezTo>
                <a:cubicBezTo>
                  <a:pt x="75" y="3"/>
                  <a:pt x="75" y="3"/>
                  <a:pt x="75" y="3"/>
                </a:cubicBezTo>
                <a:cubicBezTo>
                  <a:pt x="75" y="14"/>
                  <a:pt x="75" y="14"/>
                  <a:pt x="75" y="14"/>
                </a:cubicBezTo>
                <a:cubicBezTo>
                  <a:pt x="75" y="62"/>
                  <a:pt x="75" y="62"/>
                  <a:pt x="75" y="62"/>
                </a:cubicBezTo>
                <a:cubicBezTo>
                  <a:pt x="14" y="62"/>
                  <a:pt x="14" y="62"/>
                  <a:pt x="14" y="62"/>
                </a:cubicBezTo>
                <a:lnTo>
                  <a:pt x="3" y="62"/>
                </a:lnTo>
                <a:close/>
                <a:moveTo>
                  <a:pt x="15" y="75"/>
                </a:moveTo>
                <a:cubicBezTo>
                  <a:pt x="15" y="65"/>
                  <a:pt x="15" y="65"/>
                  <a:pt x="15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7" y="65"/>
                  <a:pt x="78" y="64"/>
                  <a:pt x="78" y="63"/>
                </a:cubicBezTo>
                <a:cubicBezTo>
                  <a:pt x="78" y="16"/>
                  <a:pt x="78" y="16"/>
                  <a:pt x="7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26"/>
                  <a:pt x="87" y="26"/>
                  <a:pt x="87" y="26"/>
                </a:cubicBezTo>
                <a:cubicBezTo>
                  <a:pt x="87" y="75"/>
                  <a:pt x="87" y="75"/>
                  <a:pt x="87" y="75"/>
                </a:cubicBezTo>
                <a:cubicBezTo>
                  <a:pt x="27" y="75"/>
                  <a:pt x="27" y="75"/>
                  <a:pt x="27" y="75"/>
                </a:cubicBezTo>
                <a:lnTo>
                  <a:pt x="15" y="75"/>
                </a:lnTo>
                <a:close/>
                <a:moveTo>
                  <a:pt x="100" y="87"/>
                </a:moveTo>
                <a:cubicBezTo>
                  <a:pt x="28" y="87"/>
                  <a:pt x="28" y="87"/>
                  <a:pt x="28" y="87"/>
                </a:cubicBezTo>
                <a:cubicBezTo>
                  <a:pt x="28" y="78"/>
                  <a:pt x="28" y="78"/>
                  <a:pt x="28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90" y="78"/>
                  <a:pt x="90" y="78"/>
                  <a:pt x="90" y="77"/>
                </a:cubicBezTo>
                <a:cubicBezTo>
                  <a:pt x="90" y="28"/>
                  <a:pt x="90" y="28"/>
                  <a:pt x="90" y="28"/>
                </a:cubicBezTo>
                <a:cubicBezTo>
                  <a:pt x="100" y="28"/>
                  <a:pt x="100" y="28"/>
                  <a:pt x="100" y="28"/>
                </a:cubicBezTo>
                <a:lnTo>
                  <a:pt x="100" y="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9">
            <a:extLst>
              <a:ext uri="{FF2B5EF4-FFF2-40B4-BE49-F238E27FC236}">
                <a16:creationId xmlns:a16="http://schemas.microsoft.com/office/drawing/2014/main" xmlns="" id="{9DA5CDC3-AF81-4FB7-AE38-7326F4D3B430}"/>
              </a:ext>
            </a:extLst>
          </p:cNvPr>
          <p:cNvSpPr>
            <a:spLocks noEditPoints="1"/>
          </p:cNvSpPr>
          <p:nvPr/>
        </p:nvSpPr>
        <p:spPr bwMode="auto">
          <a:xfrm>
            <a:off x="5122863" y="4684713"/>
            <a:ext cx="609600" cy="314325"/>
          </a:xfrm>
          <a:custGeom>
            <a:avLst/>
            <a:gdLst>
              <a:gd name="T0" fmla="*/ 44 w 144"/>
              <a:gd name="T1" fmla="*/ 8 h 74"/>
              <a:gd name="T2" fmla="*/ 1 w 144"/>
              <a:gd name="T3" fmla="*/ 40 h 74"/>
              <a:gd name="T4" fmla="*/ 72 w 144"/>
              <a:gd name="T5" fmla="*/ 74 h 74"/>
              <a:gd name="T6" fmla="*/ 143 w 144"/>
              <a:gd name="T7" fmla="*/ 37 h 74"/>
              <a:gd name="T8" fmla="*/ 39 w 144"/>
              <a:gd name="T9" fmla="*/ 14 h 74"/>
              <a:gd name="T10" fmla="*/ 36 w 144"/>
              <a:gd name="T11" fmla="*/ 18 h 74"/>
              <a:gd name="T12" fmla="*/ 33 w 144"/>
              <a:gd name="T13" fmla="*/ 25 h 74"/>
              <a:gd name="T14" fmla="*/ 32 w 144"/>
              <a:gd name="T15" fmla="*/ 30 h 74"/>
              <a:gd name="T16" fmla="*/ 31 w 144"/>
              <a:gd name="T17" fmla="*/ 38 h 74"/>
              <a:gd name="T18" fmla="*/ 32 w 144"/>
              <a:gd name="T19" fmla="*/ 46 h 74"/>
              <a:gd name="T20" fmla="*/ 33 w 144"/>
              <a:gd name="T21" fmla="*/ 51 h 74"/>
              <a:gd name="T22" fmla="*/ 37 w 144"/>
              <a:gd name="T23" fmla="*/ 59 h 74"/>
              <a:gd name="T24" fmla="*/ 40 w 144"/>
              <a:gd name="T25" fmla="*/ 63 h 74"/>
              <a:gd name="T26" fmla="*/ 103 w 144"/>
              <a:gd name="T27" fmla="*/ 60 h 74"/>
              <a:gd name="T28" fmla="*/ 99 w 144"/>
              <a:gd name="T29" fmla="*/ 65 h 74"/>
              <a:gd name="T30" fmla="*/ 72 w 144"/>
              <a:gd name="T31" fmla="*/ 71 h 74"/>
              <a:gd name="T32" fmla="*/ 44 w 144"/>
              <a:gd name="T33" fmla="*/ 64 h 74"/>
              <a:gd name="T34" fmla="*/ 40 w 144"/>
              <a:gd name="T35" fmla="*/ 59 h 74"/>
              <a:gd name="T36" fmla="*/ 38 w 144"/>
              <a:gd name="T37" fmla="*/ 54 h 74"/>
              <a:gd name="T38" fmla="*/ 35 w 144"/>
              <a:gd name="T39" fmla="*/ 48 h 74"/>
              <a:gd name="T40" fmla="*/ 34 w 144"/>
              <a:gd name="T41" fmla="*/ 42 h 74"/>
              <a:gd name="T42" fmla="*/ 34 w 144"/>
              <a:gd name="T43" fmla="*/ 33 h 74"/>
              <a:gd name="T44" fmla="*/ 36 w 144"/>
              <a:gd name="T45" fmla="*/ 27 h 74"/>
              <a:gd name="T46" fmla="*/ 38 w 144"/>
              <a:gd name="T47" fmla="*/ 21 h 74"/>
              <a:gd name="T48" fmla="*/ 41 w 144"/>
              <a:gd name="T49" fmla="*/ 16 h 74"/>
              <a:gd name="T50" fmla="*/ 44 w 144"/>
              <a:gd name="T51" fmla="*/ 12 h 74"/>
              <a:gd name="T52" fmla="*/ 98 w 144"/>
              <a:gd name="T53" fmla="*/ 11 h 74"/>
              <a:gd name="T54" fmla="*/ 102 w 144"/>
              <a:gd name="T55" fmla="*/ 15 h 74"/>
              <a:gd name="T56" fmla="*/ 105 w 144"/>
              <a:gd name="T57" fmla="*/ 20 h 74"/>
              <a:gd name="T58" fmla="*/ 108 w 144"/>
              <a:gd name="T59" fmla="*/ 26 h 74"/>
              <a:gd name="T60" fmla="*/ 109 w 144"/>
              <a:gd name="T61" fmla="*/ 32 h 74"/>
              <a:gd name="T62" fmla="*/ 110 w 144"/>
              <a:gd name="T63" fmla="*/ 42 h 74"/>
              <a:gd name="T64" fmla="*/ 109 w 144"/>
              <a:gd name="T65" fmla="*/ 48 h 74"/>
              <a:gd name="T66" fmla="*/ 107 w 144"/>
              <a:gd name="T67" fmla="*/ 54 h 74"/>
              <a:gd name="T68" fmla="*/ 104 w 144"/>
              <a:gd name="T69" fmla="*/ 59 h 74"/>
              <a:gd name="T70" fmla="*/ 105 w 144"/>
              <a:gd name="T71" fmla="*/ 63 h 74"/>
              <a:gd name="T72" fmla="*/ 108 w 144"/>
              <a:gd name="T73" fmla="*/ 58 h 74"/>
              <a:gd name="T74" fmla="*/ 111 w 144"/>
              <a:gd name="T75" fmla="*/ 51 h 74"/>
              <a:gd name="T76" fmla="*/ 112 w 144"/>
              <a:gd name="T77" fmla="*/ 46 h 74"/>
              <a:gd name="T78" fmla="*/ 113 w 144"/>
              <a:gd name="T79" fmla="*/ 38 h 74"/>
              <a:gd name="T80" fmla="*/ 112 w 144"/>
              <a:gd name="T81" fmla="*/ 30 h 74"/>
              <a:gd name="T82" fmla="*/ 111 w 144"/>
              <a:gd name="T83" fmla="*/ 24 h 74"/>
              <a:gd name="T84" fmla="*/ 107 w 144"/>
              <a:gd name="T85" fmla="*/ 17 h 74"/>
              <a:gd name="T86" fmla="*/ 104 w 144"/>
              <a:gd name="T87" fmla="*/ 12 h 74"/>
              <a:gd name="T88" fmla="*/ 104 w 144"/>
              <a:gd name="T89" fmla="*/ 6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4" h="74">
                <a:moveTo>
                  <a:pt x="143" y="37"/>
                </a:moveTo>
                <a:cubicBezTo>
                  <a:pt x="143" y="36"/>
                  <a:pt x="126" y="15"/>
                  <a:pt x="98" y="6"/>
                </a:cubicBezTo>
                <a:cubicBezTo>
                  <a:pt x="80" y="0"/>
                  <a:pt x="62" y="1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30" y="13"/>
                  <a:pt x="15" y="23"/>
                  <a:pt x="1" y="38"/>
                </a:cubicBezTo>
                <a:cubicBezTo>
                  <a:pt x="0" y="38"/>
                  <a:pt x="0" y="39"/>
                  <a:pt x="1" y="40"/>
                </a:cubicBezTo>
                <a:cubicBezTo>
                  <a:pt x="1" y="41"/>
                  <a:pt x="19" y="61"/>
                  <a:pt x="46" y="70"/>
                </a:cubicBezTo>
                <a:cubicBezTo>
                  <a:pt x="54" y="72"/>
                  <a:pt x="6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81" y="74"/>
                  <a:pt x="90" y="72"/>
                  <a:pt x="99" y="69"/>
                </a:cubicBezTo>
                <a:cubicBezTo>
                  <a:pt x="114" y="64"/>
                  <a:pt x="129" y="54"/>
                  <a:pt x="143" y="39"/>
                </a:cubicBezTo>
                <a:cubicBezTo>
                  <a:pt x="144" y="39"/>
                  <a:pt x="144" y="38"/>
                  <a:pt x="143" y="37"/>
                </a:cubicBezTo>
                <a:close/>
                <a:moveTo>
                  <a:pt x="4" y="39"/>
                </a:moveTo>
                <a:cubicBezTo>
                  <a:pt x="15" y="28"/>
                  <a:pt x="27" y="19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8" y="14"/>
                  <a:pt x="38" y="15"/>
                  <a:pt x="38" y="15"/>
                </a:cubicBezTo>
                <a:cubicBezTo>
                  <a:pt x="37" y="16"/>
                  <a:pt x="37" y="17"/>
                  <a:pt x="36" y="17"/>
                </a:cubicBezTo>
                <a:cubicBezTo>
                  <a:pt x="36" y="18"/>
                  <a:pt x="36" y="18"/>
                  <a:pt x="36" y="18"/>
                </a:cubicBezTo>
                <a:cubicBezTo>
                  <a:pt x="35" y="19"/>
                  <a:pt x="35" y="20"/>
                  <a:pt x="34" y="21"/>
                </a:cubicBezTo>
                <a:cubicBezTo>
                  <a:pt x="34" y="21"/>
                  <a:pt x="34" y="22"/>
                  <a:pt x="34" y="22"/>
                </a:cubicBezTo>
                <a:cubicBezTo>
                  <a:pt x="34" y="23"/>
                  <a:pt x="33" y="24"/>
                  <a:pt x="33" y="25"/>
                </a:cubicBezTo>
                <a:cubicBezTo>
                  <a:pt x="33" y="26"/>
                  <a:pt x="33" y="26"/>
                  <a:pt x="33" y="26"/>
                </a:cubicBezTo>
                <a:cubicBezTo>
                  <a:pt x="32" y="27"/>
                  <a:pt x="32" y="28"/>
                  <a:pt x="32" y="29"/>
                </a:cubicBezTo>
                <a:cubicBezTo>
                  <a:pt x="32" y="29"/>
                  <a:pt x="32" y="30"/>
                  <a:pt x="32" y="30"/>
                </a:cubicBezTo>
                <a:cubicBezTo>
                  <a:pt x="31" y="31"/>
                  <a:pt x="31" y="32"/>
                  <a:pt x="31" y="33"/>
                </a:cubicBezTo>
                <a:cubicBezTo>
                  <a:pt x="31" y="33"/>
                  <a:pt x="31" y="34"/>
                  <a:pt x="31" y="34"/>
                </a:cubicBezTo>
                <a:cubicBezTo>
                  <a:pt x="31" y="35"/>
                  <a:pt x="31" y="37"/>
                  <a:pt x="31" y="38"/>
                </a:cubicBezTo>
                <a:cubicBezTo>
                  <a:pt x="31" y="39"/>
                  <a:pt x="31" y="41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2" y="45"/>
                  <a:pt x="32" y="46"/>
                </a:cubicBezTo>
                <a:cubicBezTo>
                  <a:pt x="32" y="47"/>
                  <a:pt x="32" y="47"/>
                  <a:pt x="32" y="48"/>
                </a:cubicBezTo>
                <a:cubicBezTo>
                  <a:pt x="32" y="49"/>
                  <a:pt x="32" y="49"/>
                  <a:pt x="33" y="50"/>
                </a:cubicBezTo>
                <a:cubicBezTo>
                  <a:pt x="33" y="51"/>
                  <a:pt x="33" y="51"/>
                  <a:pt x="33" y="51"/>
                </a:cubicBezTo>
                <a:cubicBezTo>
                  <a:pt x="34" y="53"/>
                  <a:pt x="34" y="54"/>
                  <a:pt x="35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7"/>
                  <a:pt x="36" y="58"/>
                  <a:pt x="37" y="59"/>
                </a:cubicBezTo>
                <a:cubicBezTo>
                  <a:pt x="37" y="59"/>
                  <a:pt x="37" y="60"/>
                  <a:pt x="37" y="60"/>
                </a:cubicBezTo>
                <a:cubicBezTo>
                  <a:pt x="38" y="61"/>
                  <a:pt x="38" y="61"/>
                  <a:pt x="39" y="62"/>
                </a:cubicBezTo>
                <a:cubicBezTo>
                  <a:pt x="39" y="63"/>
                  <a:pt x="39" y="63"/>
                  <a:pt x="40" y="63"/>
                </a:cubicBezTo>
                <a:cubicBezTo>
                  <a:pt x="40" y="64"/>
                  <a:pt x="40" y="64"/>
                  <a:pt x="40" y="64"/>
                </a:cubicBezTo>
                <a:cubicBezTo>
                  <a:pt x="21" y="56"/>
                  <a:pt x="8" y="43"/>
                  <a:pt x="4" y="39"/>
                </a:cubicBezTo>
                <a:close/>
                <a:moveTo>
                  <a:pt x="103" y="60"/>
                </a:moveTo>
                <a:cubicBezTo>
                  <a:pt x="102" y="61"/>
                  <a:pt x="102" y="61"/>
                  <a:pt x="101" y="62"/>
                </a:cubicBezTo>
                <a:cubicBezTo>
                  <a:pt x="101" y="62"/>
                  <a:pt x="101" y="63"/>
                  <a:pt x="100" y="63"/>
                </a:cubicBezTo>
                <a:cubicBezTo>
                  <a:pt x="100" y="64"/>
                  <a:pt x="99" y="64"/>
                  <a:pt x="99" y="65"/>
                </a:cubicBezTo>
                <a:cubicBezTo>
                  <a:pt x="98" y="65"/>
                  <a:pt x="98" y="66"/>
                  <a:pt x="97" y="66"/>
                </a:cubicBezTo>
                <a:cubicBezTo>
                  <a:pt x="89" y="69"/>
                  <a:pt x="80" y="71"/>
                  <a:pt x="72" y="71"/>
                </a:cubicBezTo>
                <a:cubicBezTo>
                  <a:pt x="72" y="71"/>
                  <a:pt x="72" y="71"/>
                  <a:pt x="72" y="71"/>
                </a:cubicBezTo>
                <a:cubicBezTo>
                  <a:pt x="63" y="71"/>
                  <a:pt x="55" y="69"/>
                  <a:pt x="47" y="67"/>
                </a:cubicBezTo>
                <a:cubicBezTo>
                  <a:pt x="47" y="66"/>
                  <a:pt x="46" y="66"/>
                  <a:pt x="46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44" y="63"/>
                  <a:pt x="43" y="63"/>
                  <a:pt x="43" y="62"/>
                </a:cubicBezTo>
                <a:cubicBezTo>
                  <a:pt x="43" y="62"/>
                  <a:pt x="42" y="61"/>
                  <a:pt x="42" y="61"/>
                </a:cubicBezTo>
                <a:cubicBezTo>
                  <a:pt x="41" y="60"/>
                  <a:pt x="41" y="60"/>
                  <a:pt x="40" y="59"/>
                </a:cubicBezTo>
                <a:cubicBezTo>
                  <a:pt x="40" y="58"/>
                  <a:pt x="40" y="58"/>
                  <a:pt x="39" y="57"/>
                </a:cubicBezTo>
                <a:cubicBezTo>
                  <a:pt x="39" y="57"/>
                  <a:pt x="39" y="56"/>
                  <a:pt x="38" y="55"/>
                </a:cubicBezTo>
                <a:cubicBezTo>
                  <a:pt x="38" y="55"/>
                  <a:pt x="38" y="54"/>
                  <a:pt x="38" y="54"/>
                </a:cubicBezTo>
                <a:cubicBezTo>
                  <a:pt x="37" y="53"/>
                  <a:pt x="37" y="52"/>
                  <a:pt x="37" y="52"/>
                </a:cubicBezTo>
                <a:cubicBezTo>
                  <a:pt x="36" y="51"/>
                  <a:pt x="36" y="51"/>
                  <a:pt x="36" y="50"/>
                </a:cubicBezTo>
                <a:cubicBezTo>
                  <a:pt x="36" y="49"/>
                  <a:pt x="36" y="48"/>
                  <a:pt x="35" y="48"/>
                </a:cubicBezTo>
                <a:cubicBezTo>
                  <a:pt x="35" y="47"/>
                  <a:pt x="35" y="47"/>
                  <a:pt x="35" y="46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4" y="41"/>
                  <a:pt x="34" y="39"/>
                  <a:pt x="34" y="38"/>
                </a:cubicBezTo>
                <a:cubicBezTo>
                  <a:pt x="34" y="37"/>
                  <a:pt x="34" y="35"/>
                  <a:pt x="34" y="34"/>
                </a:cubicBezTo>
                <a:cubicBezTo>
                  <a:pt x="34" y="34"/>
                  <a:pt x="34" y="33"/>
                  <a:pt x="34" y="33"/>
                </a:cubicBezTo>
                <a:cubicBezTo>
                  <a:pt x="35" y="32"/>
                  <a:pt x="35" y="31"/>
                  <a:pt x="35" y="30"/>
                </a:cubicBezTo>
                <a:cubicBezTo>
                  <a:pt x="35" y="30"/>
                  <a:pt x="35" y="29"/>
                  <a:pt x="35" y="29"/>
                </a:cubicBezTo>
                <a:cubicBezTo>
                  <a:pt x="35" y="28"/>
                  <a:pt x="36" y="27"/>
                  <a:pt x="36" y="27"/>
                </a:cubicBezTo>
                <a:cubicBezTo>
                  <a:pt x="36" y="26"/>
                  <a:pt x="36" y="26"/>
                  <a:pt x="36" y="25"/>
                </a:cubicBezTo>
                <a:cubicBezTo>
                  <a:pt x="37" y="24"/>
                  <a:pt x="37" y="24"/>
                  <a:pt x="37" y="23"/>
                </a:cubicBezTo>
                <a:cubicBezTo>
                  <a:pt x="37" y="23"/>
                  <a:pt x="38" y="22"/>
                  <a:pt x="38" y="21"/>
                </a:cubicBezTo>
                <a:cubicBezTo>
                  <a:pt x="38" y="21"/>
                  <a:pt x="38" y="20"/>
                  <a:pt x="39" y="20"/>
                </a:cubicBezTo>
                <a:cubicBezTo>
                  <a:pt x="39" y="19"/>
                  <a:pt x="39" y="19"/>
                  <a:pt x="40" y="18"/>
                </a:cubicBezTo>
                <a:cubicBezTo>
                  <a:pt x="40" y="18"/>
                  <a:pt x="40" y="17"/>
                  <a:pt x="41" y="16"/>
                </a:cubicBezTo>
                <a:cubicBezTo>
                  <a:pt x="41" y="16"/>
                  <a:pt x="42" y="15"/>
                  <a:pt x="42" y="15"/>
                </a:cubicBezTo>
                <a:cubicBezTo>
                  <a:pt x="42" y="14"/>
                  <a:pt x="43" y="14"/>
                  <a:pt x="43" y="13"/>
                </a:cubicBezTo>
                <a:cubicBezTo>
                  <a:pt x="44" y="13"/>
                  <a:pt x="44" y="12"/>
                  <a:pt x="44" y="12"/>
                </a:cubicBezTo>
                <a:cubicBezTo>
                  <a:pt x="45" y="12"/>
                  <a:pt x="45" y="11"/>
                  <a:pt x="46" y="11"/>
                </a:cubicBezTo>
                <a:cubicBezTo>
                  <a:pt x="63" y="4"/>
                  <a:pt x="80" y="4"/>
                  <a:pt x="96" y="9"/>
                </a:cubicBezTo>
                <a:cubicBezTo>
                  <a:pt x="97" y="10"/>
                  <a:pt x="97" y="10"/>
                  <a:pt x="98" y="11"/>
                </a:cubicBezTo>
                <a:cubicBezTo>
                  <a:pt x="98" y="11"/>
                  <a:pt x="99" y="11"/>
                  <a:pt x="99" y="12"/>
                </a:cubicBezTo>
                <a:cubicBezTo>
                  <a:pt x="100" y="12"/>
                  <a:pt x="100" y="13"/>
                  <a:pt x="101" y="13"/>
                </a:cubicBezTo>
                <a:cubicBezTo>
                  <a:pt x="101" y="14"/>
                  <a:pt x="102" y="14"/>
                  <a:pt x="102" y="15"/>
                </a:cubicBezTo>
                <a:cubicBezTo>
                  <a:pt x="103" y="16"/>
                  <a:pt x="103" y="16"/>
                  <a:pt x="103" y="17"/>
                </a:cubicBezTo>
                <a:cubicBezTo>
                  <a:pt x="104" y="17"/>
                  <a:pt x="104" y="18"/>
                  <a:pt x="104" y="18"/>
                </a:cubicBezTo>
                <a:cubicBezTo>
                  <a:pt x="105" y="19"/>
                  <a:pt x="105" y="20"/>
                  <a:pt x="105" y="20"/>
                </a:cubicBezTo>
                <a:cubicBezTo>
                  <a:pt x="106" y="21"/>
                  <a:pt x="106" y="21"/>
                  <a:pt x="106" y="22"/>
                </a:cubicBezTo>
                <a:cubicBezTo>
                  <a:pt x="107" y="23"/>
                  <a:pt x="107" y="23"/>
                  <a:pt x="107" y="24"/>
                </a:cubicBezTo>
                <a:cubicBezTo>
                  <a:pt x="107" y="25"/>
                  <a:pt x="108" y="25"/>
                  <a:pt x="108" y="26"/>
                </a:cubicBezTo>
                <a:cubicBezTo>
                  <a:pt x="108" y="27"/>
                  <a:pt x="108" y="27"/>
                  <a:pt x="109" y="28"/>
                </a:cubicBezTo>
                <a:cubicBezTo>
                  <a:pt x="109" y="29"/>
                  <a:pt x="109" y="29"/>
                  <a:pt x="109" y="30"/>
                </a:cubicBezTo>
                <a:cubicBezTo>
                  <a:pt x="109" y="31"/>
                  <a:pt x="109" y="32"/>
                  <a:pt x="109" y="32"/>
                </a:cubicBezTo>
                <a:cubicBezTo>
                  <a:pt x="110" y="33"/>
                  <a:pt x="110" y="33"/>
                  <a:pt x="110" y="34"/>
                </a:cubicBezTo>
                <a:cubicBezTo>
                  <a:pt x="110" y="35"/>
                  <a:pt x="110" y="37"/>
                  <a:pt x="110" y="38"/>
                </a:cubicBezTo>
                <a:cubicBezTo>
                  <a:pt x="110" y="39"/>
                  <a:pt x="110" y="41"/>
                  <a:pt x="110" y="42"/>
                </a:cubicBezTo>
                <a:cubicBezTo>
                  <a:pt x="110" y="43"/>
                  <a:pt x="110" y="43"/>
                  <a:pt x="109" y="43"/>
                </a:cubicBezTo>
                <a:cubicBezTo>
                  <a:pt x="109" y="44"/>
                  <a:pt x="109" y="45"/>
                  <a:pt x="109" y="46"/>
                </a:cubicBezTo>
                <a:cubicBezTo>
                  <a:pt x="109" y="47"/>
                  <a:pt x="109" y="47"/>
                  <a:pt x="109" y="48"/>
                </a:cubicBezTo>
                <a:cubicBezTo>
                  <a:pt x="108" y="48"/>
                  <a:pt x="108" y="49"/>
                  <a:pt x="108" y="50"/>
                </a:cubicBezTo>
                <a:cubicBezTo>
                  <a:pt x="108" y="50"/>
                  <a:pt x="108" y="51"/>
                  <a:pt x="107" y="52"/>
                </a:cubicBezTo>
                <a:cubicBezTo>
                  <a:pt x="107" y="52"/>
                  <a:pt x="107" y="53"/>
                  <a:pt x="107" y="54"/>
                </a:cubicBezTo>
                <a:cubicBezTo>
                  <a:pt x="106" y="54"/>
                  <a:pt x="106" y="55"/>
                  <a:pt x="106" y="55"/>
                </a:cubicBezTo>
                <a:cubicBezTo>
                  <a:pt x="105" y="56"/>
                  <a:pt x="105" y="56"/>
                  <a:pt x="105" y="57"/>
                </a:cubicBezTo>
                <a:cubicBezTo>
                  <a:pt x="104" y="58"/>
                  <a:pt x="104" y="58"/>
                  <a:pt x="104" y="59"/>
                </a:cubicBezTo>
                <a:cubicBezTo>
                  <a:pt x="103" y="59"/>
                  <a:pt x="103" y="60"/>
                  <a:pt x="103" y="60"/>
                </a:cubicBezTo>
                <a:close/>
                <a:moveTo>
                  <a:pt x="104" y="63"/>
                </a:moveTo>
                <a:cubicBezTo>
                  <a:pt x="104" y="63"/>
                  <a:pt x="105" y="63"/>
                  <a:pt x="105" y="63"/>
                </a:cubicBezTo>
                <a:cubicBezTo>
                  <a:pt x="105" y="62"/>
                  <a:pt x="105" y="62"/>
                  <a:pt x="106" y="62"/>
                </a:cubicBezTo>
                <a:cubicBezTo>
                  <a:pt x="106" y="61"/>
                  <a:pt x="107" y="60"/>
                  <a:pt x="107" y="59"/>
                </a:cubicBezTo>
                <a:cubicBezTo>
                  <a:pt x="107" y="59"/>
                  <a:pt x="107" y="59"/>
                  <a:pt x="108" y="58"/>
                </a:cubicBezTo>
                <a:cubicBezTo>
                  <a:pt x="108" y="57"/>
                  <a:pt x="109" y="56"/>
                  <a:pt x="109" y="55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10" y="54"/>
                  <a:pt x="111" y="52"/>
                  <a:pt x="111" y="51"/>
                </a:cubicBezTo>
                <a:cubicBezTo>
                  <a:pt x="111" y="51"/>
                  <a:pt x="111" y="50"/>
                  <a:pt x="111" y="50"/>
                </a:cubicBezTo>
                <a:cubicBezTo>
                  <a:pt x="112" y="49"/>
                  <a:pt x="112" y="48"/>
                  <a:pt x="112" y="47"/>
                </a:cubicBezTo>
                <a:cubicBezTo>
                  <a:pt x="112" y="47"/>
                  <a:pt x="112" y="46"/>
                  <a:pt x="112" y="46"/>
                </a:cubicBezTo>
                <a:cubicBezTo>
                  <a:pt x="112" y="45"/>
                  <a:pt x="113" y="44"/>
                  <a:pt x="113" y="43"/>
                </a:cubicBezTo>
                <a:cubicBezTo>
                  <a:pt x="113" y="43"/>
                  <a:pt x="113" y="42"/>
                  <a:pt x="113" y="42"/>
                </a:cubicBezTo>
                <a:cubicBezTo>
                  <a:pt x="113" y="41"/>
                  <a:pt x="113" y="39"/>
                  <a:pt x="113" y="38"/>
                </a:cubicBezTo>
                <a:cubicBezTo>
                  <a:pt x="113" y="37"/>
                  <a:pt x="113" y="35"/>
                  <a:pt x="113" y="34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32"/>
                  <a:pt x="112" y="31"/>
                  <a:pt x="112" y="30"/>
                </a:cubicBezTo>
                <a:cubicBezTo>
                  <a:pt x="112" y="29"/>
                  <a:pt x="112" y="29"/>
                  <a:pt x="112" y="28"/>
                </a:cubicBezTo>
                <a:cubicBezTo>
                  <a:pt x="112" y="27"/>
                  <a:pt x="111" y="26"/>
                  <a:pt x="111" y="26"/>
                </a:cubicBezTo>
                <a:cubicBezTo>
                  <a:pt x="111" y="25"/>
                  <a:pt x="111" y="25"/>
                  <a:pt x="111" y="24"/>
                </a:cubicBezTo>
                <a:cubicBezTo>
                  <a:pt x="110" y="23"/>
                  <a:pt x="110" y="22"/>
                  <a:pt x="109" y="21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09" y="19"/>
                  <a:pt x="108" y="18"/>
                  <a:pt x="107" y="17"/>
                </a:cubicBezTo>
                <a:cubicBezTo>
                  <a:pt x="107" y="17"/>
                  <a:pt x="107" y="16"/>
                  <a:pt x="107" y="16"/>
                </a:cubicBezTo>
                <a:cubicBezTo>
                  <a:pt x="106" y="15"/>
                  <a:pt x="106" y="14"/>
                  <a:pt x="105" y="14"/>
                </a:cubicBezTo>
                <a:cubicBezTo>
                  <a:pt x="105" y="13"/>
                  <a:pt x="104" y="13"/>
                  <a:pt x="104" y="12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23" y="20"/>
                  <a:pt x="136" y="34"/>
                  <a:pt x="140" y="38"/>
                </a:cubicBezTo>
                <a:cubicBezTo>
                  <a:pt x="128" y="50"/>
                  <a:pt x="116" y="58"/>
                  <a:pt x="104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0">
            <a:extLst>
              <a:ext uri="{FF2B5EF4-FFF2-40B4-BE49-F238E27FC236}">
                <a16:creationId xmlns:a16="http://schemas.microsoft.com/office/drawing/2014/main" xmlns="" id="{6839D1EC-335C-4CB5-8B34-653281133D13}"/>
              </a:ext>
            </a:extLst>
          </p:cNvPr>
          <p:cNvSpPr>
            <a:spLocks noEditPoints="1"/>
          </p:cNvSpPr>
          <p:nvPr/>
        </p:nvSpPr>
        <p:spPr bwMode="auto">
          <a:xfrm>
            <a:off x="5334001" y="4752975"/>
            <a:ext cx="187325" cy="185738"/>
          </a:xfrm>
          <a:custGeom>
            <a:avLst/>
            <a:gdLst>
              <a:gd name="T0" fmla="*/ 22 w 44"/>
              <a:gd name="T1" fmla="*/ 0 h 44"/>
              <a:gd name="T2" fmla="*/ 0 w 44"/>
              <a:gd name="T3" fmla="*/ 22 h 44"/>
              <a:gd name="T4" fmla="*/ 22 w 44"/>
              <a:gd name="T5" fmla="*/ 44 h 44"/>
              <a:gd name="T6" fmla="*/ 44 w 44"/>
              <a:gd name="T7" fmla="*/ 22 h 44"/>
              <a:gd name="T8" fmla="*/ 22 w 44"/>
              <a:gd name="T9" fmla="*/ 0 h 44"/>
              <a:gd name="T10" fmla="*/ 22 w 44"/>
              <a:gd name="T11" fmla="*/ 41 h 44"/>
              <a:gd name="T12" fmla="*/ 3 w 44"/>
              <a:gd name="T13" fmla="*/ 22 h 44"/>
              <a:gd name="T14" fmla="*/ 22 w 44"/>
              <a:gd name="T15" fmla="*/ 3 h 44"/>
              <a:gd name="T16" fmla="*/ 41 w 44"/>
              <a:gd name="T17" fmla="*/ 22 h 44"/>
              <a:gd name="T18" fmla="*/ 22 w 44"/>
              <a:gd name="T19" fmla="*/ 4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4"/>
                  <a:pt x="10" y="44"/>
                  <a:pt x="22" y="44"/>
                </a:cubicBezTo>
                <a:cubicBezTo>
                  <a:pt x="34" y="44"/>
                  <a:pt x="44" y="34"/>
                  <a:pt x="44" y="22"/>
                </a:cubicBezTo>
                <a:cubicBezTo>
                  <a:pt x="44" y="10"/>
                  <a:pt x="34" y="0"/>
                  <a:pt x="22" y="0"/>
                </a:cubicBezTo>
                <a:close/>
                <a:moveTo>
                  <a:pt x="22" y="41"/>
                </a:moveTo>
                <a:cubicBezTo>
                  <a:pt x="12" y="41"/>
                  <a:pt x="3" y="32"/>
                  <a:pt x="3" y="22"/>
                </a:cubicBezTo>
                <a:cubicBezTo>
                  <a:pt x="3" y="12"/>
                  <a:pt x="12" y="3"/>
                  <a:pt x="22" y="3"/>
                </a:cubicBezTo>
                <a:cubicBezTo>
                  <a:pt x="32" y="3"/>
                  <a:pt x="41" y="12"/>
                  <a:pt x="41" y="22"/>
                </a:cubicBezTo>
                <a:cubicBezTo>
                  <a:pt x="41" y="32"/>
                  <a:pt x="32" y="41"/>
                  <a:pt x="22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0D88169-C86B-4597-8D6D-D158DC7C0DD7}"/>
              </a:ext>
            </a:extLst>
          </p:cNvPr>
          <p:cNvSpPr txBox="1"/>
          <p:nvPr/>
        </p:nvSpPr>
        <p:spPr>
          <a:xfrm>
            <a:off x="1408435" y="1813352"/>
            <a:ext cx="3396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CCF0596-350D-42B2-8E61-20EDFCF8477C}"/>
              </a:ext>
            </a:extLst>
          </p:cNvPr>
          <p:cNvSpPr txBox="1"/>
          <p:nvPr/>
        </p:nvSpPr>
        <p:spPr>
          <a:xfrm>
            <a:off x="2648906" y="1382159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635627E-D2C0-4A7D-B7AB-6119F7110914}"/>
              </a:ext>
            </a:extLst>
          </p:cNvPr>
          <p:cNvSpPr txBox="1"/>
          <p:nvPr/>
        </p:nvSpPr>
        <p:spPr>
          <a:xfrm>
            <a:off x="631515" y="3294916"/>
            <a:ext cx="3396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7FF2358-9332-42BE-A9D9-6A8E3131B6A2}"/>
              </a:ext>
            </a:extLst>
          </p:cNvPr>
          <p:cNvSpPr txBox="1"/>
          <p:nvPr/>
        </p:nvSpPr>
        <p:spPr>
          <a:xfrm>
            <a:off x="1871986" y="2863723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A42221B6-92D0-41B1-9BE7-563D4B657675}"/>
              </a:ext>
            </a:extLst>
          </p:cNvPr>
          <p:cNvSpPr txBox="1"/>
          <p:nvPr/>
        </p:nvSpPr>
        <p:spPr>
          <a:xfrm>
            <a:off x="1127610" y="4941705"/>
            <a:ext cx="3396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8901BEB-C28C-4E36-A8CE-32CF146619D7}"/>
              </a:ext>
            </a:extLst>
          </p:cNvPr>
          <p:cNvSpPr txBox="1"/>
          <p:nvPr/>
        </p:nvSpPr>
        <p:spPr>
          <a:xfrm>
            <a:off x="2368081" y="4510512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54268C0-EEC8-4D00-9ACF-C43553D3B121}"/>
              </a:ext>
            </a:extLst>
          </p:cNvPr>
          <p:cNvSpPr txBox="1"/>
          <p:nvPr/>
        </p:nvSpPr>
        <p:spPr>
          <a:xfrm>
            <a:off x="7516813" y="1813352"/>
            <a:ext cx="3267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E48DD0D-0C22-4C6D-B8DE-0C8EFD58D2C6}"/>
              </a:ext>
            </a:extLst>
          </p:cNvPr>
          <p:cNvSpPr txBox="1"/>
          <p:nvPr/>
        </p:nvSpPr>
        <p:spPr>
          <a:xfrm>
            <a:off x="7487172" y="143740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54626011-AB0A-418A-B686-04CF30DEFDED}"/>
              </a:ext>
            </a:extLst>
          </p:cNvPr>
          <p:cNvSpPr txBox="1"/>
          <p:nvPr/>
        </p:nvSpPr>
        <p:spPr>
          <a:xfrm>
            <a:off x="8223522" y="3294916"/>
            <a:ext cx="3267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BA96D5D-D6C8-4FEF-AD3C-9EC54B6A4BEC}"/>
              </a:ext>
            </a:extLst>
          </p:cNvPr>
          <p:cNvSpPr txBox="1"/>
          <p:nvPr/>
        </p:nvSpPr>
        <p:spPr>
          <a:xfrm>
            <a:off x="8193881" y="291897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6A63A26A-483B-4AD0-804F-B5911363B2EA}"/>
              </a:ext>
            </a:extLst>
          </p:cNvPr>
          <p:cNvSpPr txBox="1"/>
          <p:nvPr/>
        </p:nvSpPr>
        <p:spPr>
          <a:xfrm>
            <a:off x="7679958" y="4885065"/>
            <a:ext cx="32673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39173CA4-9E9B-427D-A3EC-832B5A65CB9A}"/>
              </a:ext>
            </a:extLst>
          </p:cNvPr>
          <p:cNvSpPr txBox="1"/>
          <p:nvPr/>
        </p:nvSpPr>
        <p:spPr>
          <a:xfrm>
            <a:off x="7650317" y="4509120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41132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4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9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9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709F949-09C2-4332-8C17-A7C7165C2BDC}"/>
              </a:ext>
            </a:extLst>
          </p:cNvPr>
          <p:cNvGrpSpPr/>
          <p:nvPr/>
        </p:nvGrpSpPr>
        <p:grpSpPr>
          <a:xfrm>
            <a:off x="1008063" y="566738"/>
            <a:ext cx="10175875" cy="5724525"/>
            <a:chOff x="1008063" y="566738"/>
            <a:chExt cx="10175875" cy="5724525"/>
          </a:xfrm>
        </p:grpSpPr>
        <p:sp>
          <p:nvSpPr>
            <p:cNvPr id="10" name="Freeform 307">
              <a:extLst>
                <a:ext uri="{FF2B5EF4-FFF2-40B4-BE49-F238E27FC236}">
                  <a16:creationId xmlns:a16="http://schemas.microsoft.com/office/drawing/2014/main" xmlns="" id="{6FADD57A-50FD-4CFC-867C-849A706AAD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425700"/>
              <a:ext cx="9039225" cy="220663"/>
            </a:xfrm>
            <a:custGeom>
              <a:avLst/>
              <a:gdLst>
                <a:gd name="T0" fmla="*/ 1000 w 2133"/>
                <a:gd name="T1" fmla="*/ 0 h 52"/>
                <a:gd name="T2" fmla="*/ 788 w 2133"/>
                <a:gd name="T3" fmla="*/ 0 h 52"/>
                <a:gd name="T4" fmla="*/ 788 w 2133"/>
                <a:gd name="T5" fmla="*/ 0 h 52"/>
                <a:gd name="T6" fmla="*/ 788 w 2133"/>
                <a:gd name="T7" fmla="*/ 0 h 52"/>
                <a:gd name="T8" fmla="*/ 687 w 2133"/>
                <a:gd name="T9" fmla="*/ 0 h 52"/>
                <a:gd name="T10" fmla="*/ 687 w 2133"/>
                <a:gd name="T11" fmla="*/ 0 h 52"/>
                <a:gd name="T12" fmla="*/ 687 w 2133"/>
                <a:gd name="T13" fmla="*/ 0 h 52"/>
                <a:gd name="T14" fmla="*/ 587 w 2133"/>
                <a:gd name="T15" fmla="*/ 0 h 52"/>
                <a:gd name="T16" fmla="*/ 586 w 2133"/>
                <a:gd name="T17" fmla="*/ 0 h 52"/>
                <a:gd name="T18" fmla="*/ 586 w 2133"/>
                <a:gd name="T19" fmla="*/ 0 h 52"/>
                <a:gd name="T20" fmla="*/ 301 w 2133"/>
                <a:gd name="T21" fmla="*/ 0 h 52"/>
                <a:gd name="T22" fmla="*/ 301 w 2133"/>
                <a:gd name="T23" fmla="*/ 0 h 52"/>
                <a:gd name="T24" fmla="*/ 220 w 2133"/>
                <a:gd name="T25" fmla="*/ 0 h 52"/>
                <a:gd name="T26" fmla="*/ 220 w 2133"/>
                <a:gd name="T27" fmla="*/ 0 h 52"/>
                <a:gd name="T28" fmla="*/ 0 w 2133"/>
                <a:gd name="T29" fmla="*/ 0 h 52"/>
                <a:gd name="T30" fmla="*/ 0 w 2133"/>
                <a:gd name="T31" fmla="*/ 52 h 52"/>
                <a:gd name="T32" fmla="*/ 1000 w 2133"/>
                <a:gd name="T33" fmla="*/ 52 h 52"/>
                <a:gd name="T34" fmla="*/ 1000 w 2133"/>
                <a:gd name="T35" fmla="*/ 0 h 52"/>
                <a:gd name="T36" fmla="*/ 2133 w 2133"/>
                <a:gd name="T37" fmla="*/ 0 h 52"/>
                <a:gd name="T38" fmla="*/ 1134 w 2133"/>
                <a:gd name="T39" fmla="*/ 0 h 52"/>
                <a:gd name="T40" fmla="*/ 1134 w 2133"/>
                <a:gd name="T41" fmla="*/ 52 h 52"/>
                <a:gd name="T42" fmla="*/ 2133 w 2133"/>
                <a:gd name="T43" fmla="*/ 52 h 52"/>
                <a:gd name="T44" fmla="*/ 2133 w 2133"/>
                <a:gd name="T4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33" h="52">
                  <a:moveTo>
                    <a:pt x="1000" y="0"/>
                  </a:move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00" y="52"/>
                    <a:pt x="1000" y="52"/>
                    <a:pt x="1000" y="5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2133" y="0"/>
                  </a:moveTo>
                  <a:cubicBezTo>
                    <a:pt x="1134" y="0"/>
                    <a:pt x="1134" y="0"/>
                    <a:pt x="1134" y="0"/>
                  </a:cubicBezTo>
                  <a:cubicBezTo>
                    <a:pt x="1134" y="52"/>
                    <a:pt x="1134" y="52"/>
                    <a:pt x="1134" y="52"/>
                  </a:cubicBezTo>
                  <a:cubicBezTo>
                    <a:pt x="2133" y="52"/>
                    <a:pt x="2133" y="52"/>
                    <a:pt x="2133" y="52"/>
                  </a:cubicBezTo>
                  <a:cubicBezTo>
                    <a:pt x="2133" y="0"/>
                    <a:pt x="2133" y="0"/>
                    <a:pt x="2133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08">
              <a:extLst>
                <a:ext uri="{FF2B5EF4-FFF2-40B4-BE49-F238E27FC236}">
                  <a16:creationId xmlns:a16="http://schemas.microsoft.com/office/drawing/2014/main" xmlns="" id="{23FB58AC-E5E2-4302-B03F-889DE3A3CF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374900"/>
              <a:ext cx="9039225" cy="322263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214 w 2133"/>
                <a:gd name="T5" fmla="*/ 0 h 76"/>
                <a:gd name="T6" fmla="*/ 0 w 2133"/>
                <a:gd name="T7" fmla="*/ 12 h 76"/>
                <a:gd name="T8" fmla="*/ 216 w 2133"/>
                <a:gd name="T9" fmla="*/ 10 h 76"/>
                <a:gd name="T10" fmla="*/ 214 w 2133"/>
                <a:gd name="T11" fmla="*/ 0 h 76"/>
                <a:gd name="T12" fmla="*/ 307 w 2133"/>
                <a:gd name="T13" fmla="*/ 0 h 76"/>
                <a:gd name="T14" fmla="*/ 307 w 2133"/>
                <a:gd name="T15" fmla="*/ 6 h 76"/>
                <a:gd name="T16" fmla="*/ 301 w 2133"/>
                <a:gd name="T17" fmla="*/ 12 h 76"/>
                <a:gd name="T18" fmla="*/ 582 w 2133"/>
                <a:gd name="T19" fmla="*/ 10 h 76"/>
                <a:gd name="T20" fmla="*/ 673 w 2133"/>
                <a:gd name="T21" fmla="*/ 0 h 76"/>
                <a:gd name="T22" fmla="*/ 591 w 2133"/>
                <a:gd name="T23" fmla="*/ 10 h 76"/>
                <a:gd name="T24" fmla="*/ 687 w 2133"/>
                <a:gd name="T25" fmla="*/ 12 h 76"/>
                <a:gd name="T26" fmla="*/ 673 w 2133"/>
                <a:gd name="T27" fmla="*/ 0 h 76"/>
                <a:gd name="T28" fmla="*/ 702 w 2133"/>
                <a:gd name="T29" fmla="*/ 0 h 76"/>
                <a:gd name="T30" fmla="*/ 687 w 2133"/>
                <a:gd name="T31" fmla="*/ 12 h 76"/>
                <a:gd name="T32" fmla="*/ 784 w 2133"/>
                <a:gd name="T33" fmla="*/ 10 h 76"/>
                <a:gd name="T34" fmla="*/ 1000 w 2133"/>
                <a:gd name="T35" fmla="*/ 0 h 76"/>
                <a:gd name="T36" fmla="*/ 792 w 2133"/>
                <a:gd name="T37" fmla="*/ 10 h 76"/>
                <a:gd name="T38" fmla="*/ 1000 w 2133"/>
                <a:gd name="T39" fmla="*/ 12 h 76"/>
                <a:gd name="T40" fmla="*/ 1856 w 2133"/>
                <a:gd name="T41" fmla="*/ 0 h 76"/>
                <a:gd name="T42" fmla="*/ 1785 w 2133"/>
                <a:gd name="T43" fmla="*/ 2 h 76"/>
                <a:gd name="T44" fmla="*/ 1783 w 2133"/>
                <a:gd name="T45" fmla="*/ 7 h 76"/>
                <a:gd name="T46" fmla="*/ 1744 w 2133"/>
                <a:gd name="T47" fmla="*/ 8 h 76"/>
                <a:gd name="T48" fmla="*/ 1439 w 2133"/>
                <a:gd name="T49" fmla="*/ 7 h 76"/>
                <a:gd name="T50" fmla="*/ 1432 w 2133"/>
                <a:gd name="T51" fmla="*/ 7 h 76"/>
                <a:gd name="T52" fmla="*/ 1134 w 2133"/>
                <a:gd name="T53" fmla="*/ 12 h 76"/>
                <a:gd name="T54" fmla="*/ 2133 w 2133"/>
                <a:gd name="T55" fmla="*/ 64 h 76"/>
                <a:gd name="T56" fmla="*/ 1134 w 2133"/>
                <a:gd name="T57" fmla="*/ 76 h 76"/>
                <a:gd name="T58" fmla="*/ 2133 w 2133"/>
                <a:gd name="T59" fmla="*/ 8 h 76"/>
                <a:gd name="T60" fmla="*/ 2070 w 2133"/>
                <a:gd name="T61" fmla="*/ 8 h 76"/>
                <a:gd name="T62" fmla="*/ 2000 w 2133"/>
                <a:gd name="T63" fmla="*/ 8 h 76"/>
                <a:gd name="T64" fmla="*/ 1931 w 2133"/>
                <a:gd name="T65" fmla="*/ 8 h 76"/>
                <a:gd name="T66" fmla="*/ 1858 w 2133"/>
                <a:gd name="T67" fmla="*/ 7 h 76"/>
                <a:gd name="T68" fmla="*/ 1856 w 2133"/>
                <a:gd name="T6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2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9"/>
                    <a:pt x="214" y="7"/>
                    <a:pt x="214" y="6"/>
                  </a:cubicBezTo>
                  <a:cubicBezTo>
                    <a:pt x="214" y="0"/>
                    <a:pt x="214" y="0"/>
                    <a:pt x="214" y="0"/>
                  </a:cubicBezTo>
                  <a:moveTo>
                    <a:pt x="572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7"/>
                    <a:pt x="306" y="9"/>
                    <a:pt x="305" y="10"/>
                  </a:cubicBezTo>
                  <a:cubicBezTo>
                    <a:pt x="304" y="11"/>
                    <a:pt x="302" y="12"/>
                    <a:pt x="301" y="12"/>
                  </a:cubicBezTo>
                  <a:cubicBezTo>
                    <a:pt x="586" y="12"/>
                    <a:pt x="586" y="12"/>
                    <a:pt x="586" y="12"/>
                  </a:cubicBezTo>
                  <a:cubicBezTo>
                    <a:pt x="585" y="12"/>
                    <a:pt x="583" y="11"/>
                    <a:pt x="582" y="10"/>
                  </a:cubicBezTo>
                  <a:cubicBezTo>
                    <a:pt x="572" y="0"/>
                    <a:pt x="572" y="0"/>
                    <a:pt x="572" y="0"/>
                  </a:cubicBezTo>
                  <a:moveTo>
                    <a:pt x="673" y="0"/>
                  </a:moveTo>
                  <a:cubicBezTo>
                    <a:pt x="601" y="0"/>
                    <a:pt x="601" y="0"/>
                    <a:pt x="601" y="0"/>
                  </a:cubicBezTo>
                  <a:cubicBezTo>
                    <a:pt x="591" y="10"/>
                    <a:pt x="591" y="10"/>
                    <a:pt x="591" y="10"/>
                  </a:cubicBezTo>
                  <a:cubicBezTo>
                    <a:pt x="590" y="11"/>
                    <a:pt x="588" y="12"/>
                    <a:pt x="587" y="12"/>
                  </a:cubicBezTo>
                  <a:cubicBezTo>
                    <a:pt x="687" y="12"/>
                    <a:pt x="687" y="12"/>
                    <a:pt x="687" y="12"/>
                  </a:cubicBezTo>
                  <a:cubicBezTo>
                    <a:pt x="686" y="12"/>
                    <a:pt x="684" y="11"/>
                    <a:pt x="683" y="10"/>
                  </a:cubicBezTo>
                  <a:cubicBezTo>
                    <a:pt x="673" y="0"/>
                    <a:pt x="673" y="0"/>
                    <a:pt x="673" y="0"/>
                  </a:cubicBezTo>
                  <a:moveTo>
                    <a:pt x="774" y="0"/>
                  </a:moveTo>
                  <a:cubicBezTo>
                    <a:pt x="702" y="0"/>
                    <a:pt x="702" y="0"/>
                    <a:pt x="702" y="0"/>
                  </a:cubicBezTo>
                  <a:cubicBezTo>
                    <a:pt x="691" y="10"/>
                    <a:pt x="691" y="10"/>
                    <a:pt x="691" y="10"/>
                  </a:cubicBezTo>
                  <a:cubicBezTo>
                    <a:pt x="690" y="11"/>
                    <a:pt x="689" y="12"/>
                    <a:pt x="687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86" y="12"/>
                    <a:pt x="785" y="11"/>
                    <a:pt x="784" y="10"/>
                  </a:cubicBezTo>
                  <a:cubicBezTo>
                    <a:pt x="774" y="0"/>
                    <a:pt x="774" y="0"/>
                    <a:pt x="774" y="0"/>
                  </a:cubicBezTo>
                  <a:moveTo>
                    <a:pt x="1000" y="0"/>
                  </a:moveTo>
                  <a:cubicBezTo>
                    <a:pt x="803" y="0"/>
                    <a:pt x="803" y="0"/>
                    <a:pt x="803" y="0"/>
                  </a:cubicBezTo>
                  <a:cubicBezTo>
                    <a:pt x="792" y="10"/>
                    <a:pt x="792" y="10"/>
                    <a:pt x="792" y="10"/>
                  </a:cubicBezTo>
                  <a:cubicBezTo>
                    <a:pt x="791" y="11"/>
                    <a:pt x="790" y="12"/>
                    <a:pt x="788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856" y="0"/>
                  </a:moveTo>
                  <a:cubicBezTo>
                    <a:pt x="1785" y="0"/>
                    <a:pt x="1785" y="0"/>
                    <a:pt x="1785" y="0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4"/>
                    <a:pt x="1784" y="6"/>
                    <a:pt x="1783" y="7"/>
                  </a:cubicBezTo>
                  <a:cubicBezTo>
                    <a:pt x="1782" y="8"/>
                    <a:pt x="1780" y="8"/>
                    <a:pt x="1779" y="8"/>
                  </a:cubicBezTo>
                  <a:cubicBezTo>
                    <a:pt x="1744" y="8"/>
                    <a:pt x="1744" y="8"/>
                    <a:pt x="1744" y="8"/>
                  </a:cubicBezTo>
                  <a:cubicBezTo>
                    <a:pt x="1743" y="8"/>
                    <a:pt x="1741" y="8"/>
                    <a:pt x="1740" y="7"/>
                  </a:cubicBezTo>
                  <a:cubicBezTo>
                    <a:pt x="1439" y="7"/>
                    <a:pt x="1439" y="7"/>
                    <a:pt x="1439" y="7"/>
                  </a:cubicBezTo>
                  <a:cubicBezTo>
                    <a:pt x="1438" y="7"/>
                    <a:pt x="1437" y="6"/>
                    <a:pt x="1436" y="6"/>
                  </a:cubicBezTo>
                  <a:cubicBezTo>
                    <a:pt x="1435" y="6"/>
                    <a:pt x="1433" y="7"/>
                    <a:pt x="1432" y="7"/>
                  </a:cubicBezTo>
                  <a:cubicBezTo>
                    <a:pt x="1134" y="7"/>
                    <a:pt x="1134" y="7"/>
                    <a:pt x="1134" y="7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8"/>
                    <a:pt x="2133" y="8"/>
                    <a:pt x="2133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862" y="8"/>
                    <a:pt x="1862" y="8"/>
                    <a:pt x="1862" y="8"/>
                  </a:cubicBezTo>
                  <a:cubicBezTo>
                    <a:pt x="1860" y="8"/>
                    <a:pt x="1859" y="8"/>
                    <a:pt x="1858" y="7"/>
                  </a:cubicBezTo>
                  <a:cubicBezTo>
                    <a:pt x="1856" y="6"/>
                    <a:pt x="1856" y="4"/>
                    <a:pt x="1856" y="2"/>
                  </a:cubicBezTo>
                  <a:cubicBezTo>
                    <a:pt x="1856" y="0"/>
                    <a:pt x="1856" y="0"/>
                    <a:pt x="185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09">
              <a:extLst>
                <a:ext uri="{FF2B5EF4-FFF2-40B4-BE49-F238E27FC236}">
                  <a16:creationId xmlns:a16="http://schemas.microsoft.com/office/drawing/2014/main" xmlns="" id="{96AB3228-6F5F-43FA-9300-F411EFBCF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close/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10">
              <a:extLst>
                <a:ext uri="{FF2B5EF4-FFF2-40B4-BE49-F238E27FC236}">
                  <a16:creationId xmlns:a16="http://schemas.microsoft.com/office/drawing/2014/main" xmlns="" id="{C62220A9-6E65-4620-BC73-FD1F96F0F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11">
              <a:extLst>
                <a:ext uri="{FF2B5EF4-FFF2-40B4-BE49-F238E27FC236}">
                  <a16:creationId xmlns:a16="http://schemas.microsoft.com/office/drawing/2014/main" xmlns="" id="{2DA09986-F98C-48EB-850B-E2D984F7A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491038"/>
              <a:ext cx="9039225" cy="323850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1000 w 2133"/>
                <a:gd name="T5" fmla="*/ 0 h 76"/>
                <a:gd name="T6" fmla="*/ 806 w 2133"/>
                <a:gd name="T7" fmla="*/ 6 h 76"/>
                <a:gd name="T8" fmla="*/ 800 w 2133"/>
                <a:gd name="T9" fmla="*/ 12 h 76"/>
                <a:gd name="T10" fmla="*/ 525 w 2133"/>
                <a:gd name="T11" fmla="*/ 10 h 76"/>
                <a:gd name="T12" fmla="*/ 523 w 2133"/>
                <a:gd name="T13" fmla="*/ 0 h 76"/>
                <a:gd name="T14" fmla="*/ 367 w 2133"/>
                <a:gd name="T15" fmla="*/ 6 h 76"/>
                <a:gd name="T16" fmla="*/ 361 w 2133"/>
                <a:gd name="T17" fmla="*/ 12 h 76"/>
                <a:gd name="T18" fmla="*/ 260 w 2133"/>
                <a:gd name="T19" fmla="*/ 12 h 76"/>
                <a:gd name="T20" fmla="*/ 160 w 2133"/>
                <a:gd name="T21" fmla="*/ 12 h 76"/>
                <a:gd name="T22" fmla="*/ 55 w 2133"/>
                <a:gd name="T23" fmla="*/ 10 h 76"/>
                <a:gd name="T24" fmla="*/ 53 w 2133"/>
                <a:gd name="T25" fmla="*/ 0 h 76"/>
                <a:gd name="T26" fmla="*/ 0 w 2133"/>
                <a:gd name="T27" fmla="*/ 12 h 76"/>
                <a:gd name="T28" fmla="*/ 1000 w 2133"/>
                <a:gd name="T29" fmla="*/ 0 h 76"/>
                <a:gd name="T30" fmla="*/ 1549 w 2133"/>
                <a:gd name="T31" fmla="*/ 0 h 76"/>
                <a:gd name="T32" fmla="*/ 1549 w 2133"/>
                <a:gd name="T33" fmla="*/ 6 h 76"/>
                <a:gd name="T34" fmla="*/ 1543 w 2133"/>
                <a:gd name="T35" fmla="*/ 12 h 76"/>
                <a:gd name="T36" fmla="*/ 1474 w 2133"/>
                <a:gd name="T37" fmla="*/ 12 h 76"/>
                <a:gd name="T38" fmla="*/ 1405 w 2133"/>
                <a:gd name="T39" fmla="*/ 12 h 76"/>
                <a:gd name="T40" fmla="*/ 1336 w 2133"/>
                <a:gd name="T41" fmla="*/ 12 h 76"/>
                <a:gd name="T42" fmla="*/ 1266 w 2133"/>
                <a:gd name="T43" fmla="*/ 12 h 76"/>
                <a:gd name="T44" fmla="*/ 1197 w 2133"/>
                <a:gd name="T45" fmla="*/ 12 h 76"/>
                <a:gd name="T46" fmla="*/ 2133 w 2133"/>
                <a:gd name="T47" fmla="*/ 12 h 76"/>
                <a:gd name="T48" fmla="*/ 1134 w 2133"/>
                <a:gd name="T49" fmla="*/ 64 h 76"/>
                <a:gd name="T50" fmla="*/ 2133 w 2133"/>
                <a:gd name="T51" fmla="*/ 76 h 76"/>
                <a:gd name="T52" fmla="*/ 2070 w 2133"/>
                <a:gd name="T53" fmla="*/ 12 h 76"/>
                <a:gd name="T54" fmla="*/ 2000 w 2133"/>
                <a:gd name="T55" fmla="*/ 12 h 76"/>
                <a:gd name="T56" fmla="*/ 1931 w 2133"/>
                <a:gd name="T57" fmla="*/ 12 h 76"/>
                <a:gd name="T58" fmla="*/ 1862 w 2133"/>
                <a:gd name="T59" fmla="*/ 12 h 76"/>
                <a:gd name="T60" fmla="*/ 1793 w 2133"/>
                <a:gd name="T61" fmla="*/ 12 h 76"/>
                <a:gd name="T62" fmla="*/ 1744 w 2133"/>
                <a:gd name="T63" fmla="*/ 12 h 76"/>
                <a:gd name="T64" fmla="*/ 1738 w 2133"/>
                <a:gd name="T65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1000" y="0"/>
                  </a:moveTo>
                  <a:cubicBezTo>
                    <a:pt x="806" y="0"/>
                    <a:pt x="806" y="0"/>
                    <a:pt x="806" y="0"/>
                  </a:cubicBezTo>
                  <a:cubicBezTo>
                    <a:pt x="806" y="6"/>
                    <a:pt x="806" y="6"/>
                    <a:pt x="806" y="6"/>
                  </a:cubicBezTo>
                  <a:cubicBezTo>
                    <a:pt x="806" y="8"/>
                    <a:pt x="806" y="9"/>
                    <a:pt x="804" y="10"/>
                  </a:cubicBezTo>
                  <a:cubicBezTo>
                    <a:pt x="803" y="12"/>
                    <a:pt x="802" y="12"/>
                    <a:pt x="800" y="12"/>
                  </a:cubicBezTo>
                  <a:cubicBezTo>
                    <a:pt x="529" y="12"/>
                    <a:pt x="529" y="12"/>
                    <a:pt x="529" y="12"/>
                  </a:cubicBezTo>
                  <a:cubicBezTo>
                    <a:pt x="528" y="12"/>
                    <a:pt x="526" y="12"/>
                    <a:pt x="525" y="10"/>
                  </a:cubicBezTo>
                  <a:cubicBezTo>
                    <a:pt x="524" y="9"/>
                    <a:pt x="523" y="8"/>
                    <a:pt x="523" y="6"/>
                  </a:cubicBezTo>
                  <a:cubicBezTo>
                    <a:pt x="523" y="0"/>
                    <a:pt x="523" y="0"/>
                    <a:pt x="523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6"/>
                    <a:pt x="367" y="6"/>
                    <a:pt x="367" y="6"/>
                  </a:cubicBezTo>
                  <a:cubicBezTo>
                    <a:pt x="367" y="8"/>
                    <a:pt x="366" y="9"/>
                    <a:pt x="365" y="10"/>
                  </a:cubicBezTo>
                  <a:cubicBezTo>
                    <a:pt x="364" y="12"/>
                    <a:pt x="362" y="12"/>
                    <a:pt x="361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2"/>
                    <a:pt x="56" y="12"/>
                    <a:pt x="55" y="10"/>
                  </a:cubicBezTo>
                  <a:cubicBezTo>
                    <a:pt x="54" y="9"/>
                    <a:pt x="53" y="8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738" y="0"/>
                  </a:moveTo>
                  <a:cubicBezTo>
                    <a:pt x="1549" y="0"/>
                    <a:pt x="1549" y="0"/>
                    <a:pt x="1549" y="0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8"/>
                    <a:pt x="1549" y="9"/>
                    <a:pt x="1548" y="10"/>
                  </a:cubicBezTo>
                  <a:cubicBezTo>
                    <a:pt x="1546" y="12"/>
                    <a:pt x="1545" y="12"/>
                    <a:pt x="1543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44" y="12"/>
                    <a:pt x="1744" y="12"/>
                    <a:pt x="1744" y="12"/>
                  </a:cubicBezTo>
                  <a:cubicBezTo>
                    <a:pt x="1742" y="12"/>
                    <a:pt x="1741" y="12"/>
                    <a:pt x="1740" y="10"/>
                  </a:cubicBezTo>
                  <a:cubicBezTo>
                    <a:pt x="1739" y="9"/>
                    <a:pt x="1738" y="8"/>
                    <a:pt x="1738" y="6"/>
                  </a:cubicBezTo>
                  <a:cubicBezTo>
                    <a:pt x="1738" y="0"/>
                    <a:pt x="1738" y="0"/>
                    <a:pt x="173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12">
              <a:extLst>
                <a:ext uri="{FF2B5EF4-FFF2-40B4-BE49-F238E27FC236}">
                  <a16:creationId xmlns:a16="http://schemas.microsoft.com/office/drawing/2014/main" xmlns="" id="{33BB7F0A-CF4A-4AA5-8B60-46138644FA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8863" y="617538"/>
              <a:ext cx="465138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3">
              <a:extLst>
                <a:ext uri="{FF2B5EF4-FFF2-40B4-BE49-F238E27FC236}">
                  <a16:creationId xmlns:a16="http://schemas.microsoft.com/office/drawing/2014/main" xmlns="" id="{BA3CC6C3-0D8C-42D2-8401-11E9AC21C4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806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67 w 134"/>
                <a:gd name="T7" fmla="*/ 0 h 1349"/>
                <a:gd name="T8" fmla="*/ 6 w 134"/>
                <a:gd name="T9" fmla="*/ 0 h 1349"/>
                <a:gd name="T10" fmla="*/ 2 w 134"/>
                <a:gd name="T11" fmla="*/ 2 h 1349"/>
                <a:gd name="T12" fmla="*/ 0 w 134"/>
                <a:gd name="T13" fmla="*/ 6 h 1349"/>
                <a:gd name="T14" fmla="*/ 0 w 134"/>
                <a:gd name="T15" fmla="*/ 1343 h 1349"/>
                <a:gd name="T16" fmla="*/ 2 w 134"/>
                <a:gd name="T17" fmla="*/ 1347 h 1349"/>
                <a:gd name="T18" fmla="*/ 6 w 134"/>
                <a:gd name="T19" fmla="*/ 1349 h 1349"/>
                <a:gd name="T20" fmla="*/ 67 w 134"/>
                <a:gd name="T21" fmla="*/ 1349 h 1349"/>
                <a:gd name="T22" fmla="*/ 61 w 134"/>
                <a:gd name="T23" fmla="*/ 1343 h 1349"/>
                <a:gd name="T24" fmla="*/ 61 w 134"/>
                <a:gd name="T25" fmla="*/ 1337 h 1349"/>
                <a:gd name="T26" fmla="*/ 12 w 134"/>
                <a:gd name="T27" fmla="*/ 1337 h 1349"/>
                <a:gd name="T28" fmla="*/ 12 w 134"/>
                <a:gd name="T29" fmla="*/ 12 h 1349"/>
                <a:gd name="T30" fmla="*/ 61 w 134"/>
                <a:gd name="T31" fmla="*/ 12 h 1349"/>
                <a:gd name="T32" fmla="*/ 61 w 134"/>
                <a:gd name="T33" fmla="*/ 6 h 1349"/>
                <a:gd name="T34" fmla="*/ 67 w 134"/>
                <a:gd name="T35" fmla="*/ 0 h 1349"/>
                <a:gd name="T36" fmla="*/ 128 w 134"/>
                <a:gd name="T37" fmla="*/ 0 h 1349"/>
                <a:gd name="T38" fmla="*/ 67 w 134"/>
                <a:gd name="T39" fmla="*/ 0 h 1349"/>
                <a:gd name="T40" fmla="*/ 73 w 134"/>
                <a:gd name="T41" fmla="*/ 6 h 1349"/>
                <a:gd name="T42" fmla="*/ 73 w 134"/>
                <a:gd name="T43" fmla="*/ 12 h 1349"/>
                <a:gd name="T44" fmla="*/ 122 w 134"/>
                <a:gd name="T45" fmla="*/ 12 h 1349"/>
                <a:gd name="T46" fmla="*/ 122 w 134"/>
                <a:gd name="T47" fmla="*/ 1337 h 1349"/>
                <a:gd name="T48" fmla="*/ 73 w 134"/>
                <a:gd name="T49" fmla="*/ 1337 h 1349"/>
                <a:gd name="T50" fmla="*/ 73 w 134"/>
                <a:gd name="T51" fmla="*/ 1343 h 1349"/>
                <a:gd name="T52" fmla="*/ 67 w 134"/>
                <a:gd name="T53" fmla="*/ 1349 h 1349"/>
                <a:gd name="T54" fmla="*/ 128 w 134"/>
                <a:gd name="T55" fmla="*/ 1349 h 1349"/>
                <a:gd name="T56" fmla="*/ 133 w 134"/>
                <a:gd name="T57" fmla="*/ 1347 h 1349"/>
                <a:gd name="T58" fmla="*/ 134 w 134"/>
                <a:gd name="T59" fmla="*/ 1343 h 1349"/>
                <a:gd name="T60" fmla="*/ 128 w 134"/>
                <a:gd name="T61" fmla="*/ 1343 h 1349"/>
                <a:gd name="T62" fmla="*/ 128 w 134"/>
                <a:gd name="T63" fmla="*/ 1337 h 1349"/>
                <a:gd name="T64" fmla="*/ 128 w 134"/>
                <a:gd name="T65" fmla="*/ 1343 h 1349"/>
                <a:gd name="T66" fmla="*/ 134 w 134"/>
                <a:gd name="T67" fmla="*/ 1343 h 1349"/>
                <a:gd name="T68" fmla="*/ 134 w 134"/>
                <a:gd name="T69" fmla="*/ 1343 h 1349"/>
                <a:gd name="T70" fmla="*/ 134 w 134"/>
                <a:gd name="T71" fmla="*/ 1343 h 1349"/>
                <a:gd name="T72" fmla="*/ 134 w 134"/>
                <a:gd name="T73" fmla="*/ 1001 h 1349"/>
                <a:gd name="T74" fmla="*/ 134 w 134"/>
                <a:gd name="T75" fmla="*/ 989 h 1349"/>
                <a:gd name="T76" fmla="*/ 134 w 134"/>
                <a:gd name="T77" fmla="*/ 937 h 1349"/>
                <a:gd name="T78" fmla="*/ 134 w 134"/>
                <a:gd name="T79" fmla="*/ 925 h 1349"/>
                <a:gd name="T80" fmla="*/ 134 w 134"/>
                <a:gd name="T81" fmla="*/ 502 h 1349"/>
                <a:gd name="T82" fmla="*/ 134 w 134"/>
                <a:gd name="T83" fmla="*/ 490 h 1349"/>
                <a:gd name="T84" fmla="*/ 134 w 134"/>
                <a:gd name="T85" fmla="*/ 438 h 1349"/>
                <a:gd name="T86" fmla="*/ 134 w 134"/>
                <a:gd name="T87" fmla="*/ 426 h 1349"/>
                <a:gd name="T88" fmla="*/ 134 w 134"/>
                <a:gd name="T89" fmla="*/ 6 h 1349"/>
                <a:gd name="T90" fmla="*/ 133 w 134"/>
                <a:gd name="T91" fmla="*/ 2 h 1349"/>
                <a:gd name="T92" fmla="*/ 128 w 134"/>
                <a:gd name="T93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6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5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moveTo>
                    <a:pt x="128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1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3" y="1347"/>
                  </a:cubicBezTo>
                  <a:cubicBezTo>
                    <a:pt x="134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34" y="925"/>
                    <a:pt x="134" y="925"/>
                    <a:pt x="134" y="925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26"/>
                    <a:pt x="134" y="426"/>
                    <a:pt x="134" y="42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4" y="3"/>
                    <a:pt x="133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4">
              <a:extLst>
                <a:ext uri="{FF2B5EF4-FFF2-40B4-BE49-F238E27FC236}">
                  <a16:creationId xmlns:a16="http://schemas.microsoft.com/office/drawing/2014/main" xmlns="" id="{370B8D69-1215-4CDB-8E6F-030E17359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4225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15">
              <a:extLst>
                <a:ext uri="{FF2B5EF4-FFF2-40B4-BE49-F238E27FC236}">
                  <a16:creationId xmlns:a16="http://schemas.microsoft.com/office/drawing/2014/main" xmlns="" id="{791D3C06-C953-48D0-ADFD-3B57EF9301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3425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28 w 134"/>
                <a:gd name="T3" fmla="*/ 0 h 1349"/>
                <a:gd name="T4" fmla="*/ 1 w 134"/>
                <a:gd name="T5" fmla="*/ 2 h 1349"/>
                <a:gd name="T6" fmla="*/ 0 w 134"/>
                <a:gd name="T7" fmla="*/ 205 h 1349"/>
                <a:gd name="T8" fmla="*/ 9 w 134"/>
                <a:gd name="T9" fmla="*/ 217 h 1349"/>
                <a:gd name="T10" fmla="*/ 0 w 134"/>
                <a:gd name="T11" fmla="*/ 229 h 1349"/>
                <a:gd name="T12" fmla="*/ 0 w 134"/>
                <a:gd name="T13" fmla="*/ 438 h 1349"/>
                <a:gd name="T14" fmla="*/ 0 w 134"/>
                <a:gd name="T15" fmla="*/ 502 h 1349"/>
                <a:gd name="T16" fmla="*/ 0 w 134"/>
                <a:gd name="T17" fmla="*/ 937 h 1349"/>
                <a:gd name="T18" fmla="*/ 0 w 134"/>
                <a:gd name="T19" fmla="*/ 1001 h 1349"/>
                <a:gd name="T20" fmla="*/ 1 w 134"/>
                <a:gd name="T21" fmla="*/ 1347 h 1349"/>
                <a:gd name="T22" fmla="*/ 67 w 134"/>
                <a:gd name="T23" fmla="*/ 1349 h 1349"/>
                <a:gd name="T24" fmla="*/ 61 w 134"/>
                <a:gd name="T25" fmla="*/ 1337 h 1349"/>
                <a:gd name="T26" fmla="*/ 12 w 134"/>
                <a:gd name="T27" fmla="*/ 12 h 1349"/>
                <a:gd name="T28" fmla="*/ 61 w 134"/>
                <a:gd name="T29" fmla="*/ 6 h 1349"/>
                <a:gd name="T30" fmla="*/ 73 w 134"/>
                <a:gd name="T31" fmla="*/ 6 h 1349"/>
                <a:gd name="T32" fmla="*/ 122 w 134"/>
                <a:gd name="T33" fmla="*/ 12 h 1349"/>
                <a:gd name="T34" fmla="*/ 73 w 134"/>
                <a:gd name="T35" fmla="*/ 1337 h 1349"/>
                <a:gd name="T36" fmla="*/ 67 w 134"/>
                <a:gd name="T37" fmla="*/ 1349 h 1349"/>
                <a:gd name="T38" fmla="*/ 132 w 134"/>
                <a:gd name="T39" fmla="*/ 1347 h 1349"/>
                <a:gd name="T40" fmla="*/ 128 w 134"/>
                <a:gd name="T41" fmla="*/ 1343 h 1349"/>
                <a:gd name="T42" fmla="*/ 128 w 134"/>
                <a:gd name="T43" fmla="*/ 1343 h 1349"/>
                <a:gd name="T44" fmla="*/ 134 w 134"/>
                <a:gd name="T45" fmla="*/ 1343 h 1349"/>
                <a:gd name="T46" fmla="*/ 134 w 134"/>
                <a:gd name="T47" fmla="*/ 1001 h 1349"/>
                <a:gd name="T48" fmla="*/ 134 w 134"/>
                <a:gd name="T49" fmla="*/ 937 h 1349"/>
                <a:gd name="T50" fmla="*/ 123 w 134"/>
                <a:gd name="T51" fmla="*/ 935 h 1349"/>
                <a:gd name="T52" fmla="*/ 122 w 134"/>
                <a:gd name="T53" fmla="*/ 627 h 1349"/>
                <a:gd name="T54" fmla="*/ 128 w 134"/>
                <a:gd name="T55" fmla="*/ 621 h 1349"/>
                <a:gd name="T56" fmla="*/ 134 w 134"/>
                <a:gd name="T57" fmla="*/ 502 h 1349"/>
                <a:gd name="T58" fmla="*/ 134 w 134"/>
                <a:gd name="T59" fmla="*/ 438 h 1349"/>
                <a:gd name="T60" fmla="*/ 128 w 134"/>
                <a:gd name="T61" fmla="*/ 433 h 1349"/>
                <a:gd name="T62" fmla="*/ 122 w 134"/>
                <a:gd name="T63" fmla="*/ 427 h 1349"/>
                <a:gd name="T64" fmla="*/ 123 w 134"/>
                <a:gd name="T65" fmla="*/ 353 h 1349"/>
                <a:gd name="T66" fmla="*/ 134 w 134"/>
                <a:gd name="T67" fmla="*/ 352 h 1349"/>
                <a:gd name="T68" fmla="*/ 132 w 134"/>
                <a:gd name="T69" fmla="*/ 2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4"/>
                    <a:pt x="9" y="215"/>
                    <a:pt x="9" y="217"/>
                  </a:cubicBezTo>
                  <a:cubicBezTo>
                    <a:pt x="9" y="218"/>
                    <a:pt x="9" y="220"/>
                    <a:pt x="7" y="221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0" y="1346"/>
                    <a:pt x="1" y="1347"/>
                  </a:cubicBezTo>
                  <a:cubicBezTo>
                    <a:pt x="2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3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3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29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28" y="937"/>
                    <a:pt x="128" y="937"/>
                    <a:pt x="128" y="937"/>
                  </a:cubicBezTo>
                  <a:cubicBezTo>
                    <a:pt x="126" y="937"/>
                    <a:pt x="125" y="937"/>
                    <a:pt x="123" y="935"/>
                  </a:cubicBezTo>
                  <a:cubicBezTo>
                    <a:pt x="122" y="934"/>
                    <a:pt x="122" y="933"/>
                    <a:pt x="122" y="931"/>
                  </a:cubicBezTo>
                  <a:cubicBezTo>
                    <a:pt x="122" y="627"/>
                    <a:pt x="122" y="627"/>
                    <a:pt x="122" y="627"/>
                  </a:cubicBezTo>
                  <a:cubicBezTo>
                    <a:pt x="122" y="625"/>
                    <a:pt x="122" y="624"/>
                    <a:pt x="123" y="623"/>
                  </a:cubicBezTo>
                  <a:cubicBezTo>
                    <a:pt x="125" y="622"/>
                    <a:pt x="126" y="621"/>
                    <a:pt x="128" y="621"/>
                  </a:cubicBezTo>
                  <a:cubicBezTo>
                    <a:pt x="134" y="621"/>
                    <a:pt x="134" y="621"/>
                    <a:pt x="134" y="621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33"/>
                    <a:pt x="134" y="433"/>
                    <a:pt x="134" y="433"/>
                  </a:cubicBezTo>
                  <a:cubicBezTo>
                    <a:pt x="128" y="433"/>
                    <a:pt x="128" y="433"/>
                    <a:pt x="128" y="433"/>
                  </a:cubicBezTo>
                  <a:cubicBezTo>
                    <a:pt x="126" y="433"/>
                    <a:pt x="125" y="432"/>
                    <a:pt x="123" y="431"/>
                  </a:cubicBezTo>
                  <a:cubicBezTo>
                    <a:pt x="122" y="430"/>
                    <a:pt x="122" y="428"/>
                    <a:pt x="122" y="427"/>
                  </a:cubicBezTo>
                  <a:cubicBezTo>
                    <a:pt x="122" y="358"/>
                    <a:pt x="122" y="358"/>
                    <a:pt x="122" y="358"/>
                  </a:cubicBezTo>
                  <a:cubicBezTo>
                    <a:pt x="122" y="356"/>
                    <a:pt x="122" y="355"/>
                    <a:pt x="123" y="353"/>
                  </a:cubicBezTo>
                  <a:cubicBezTo>
                    <a:pt x="125" y="352"/>
                    <a:pt x="126" y="352"/>
                    <a:pt x="128" y="352"/>
                  </a:cubicBezTo>
                  <a:cubicBezTo>
                    <a:pt x="134" y="352"/>
                    <a:pt x="134" y="352"/>
                    <a:pt x="134" y="352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29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16">
              <a:extLst>
                <a:ext uri="{FF2B5EF4-FFF2-40B4-BE49-F238E27FC236}">
                  <a16:creationId xmlns:a16="http://schemas.microsoft.com/office/drawing/2014/main" xmlns="" id="{462697D5-F184-4F17-B48E-50A50EAFF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6413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12 h 1325"/>
                <a:gd name="T6" fmla="*/ 0 w 110"/>
                <a:gd name="T7" fmla="*/ 112 h 1325"/>
                <a:gd name="T8" fmla="*/ 0 w 110"/>
                <a:gd name="T9" fmla="*/ 416 h 1325"/>
                <a:gd name="T10" fmla="*/ 0 w 110"/>
                <a:gd name="T11" fmla="*/ 416 h 1325"/>
                <a:gd name="T12" fmla="*/ 0 w 110"/>
                <a:gd name="T13" fmla="*/ 615 h 1325"/>
                <a:gd name="T14" fmla="*/ 0 w 110"/>
                <a:gd name="T15" fmla="*/ 615 h 1325"/>
                <a:gd name="T16" fmla="*/ 0 w 110"/>
                <a:gd name="T17" fmla="*/ 919 h 1325"/>
                <a:gd name="T18" fmla="*/ 0 w 110"/>
                <a:gd name="T19" fmla="*/ 919 h 1325"/>
                <a:gd name="T20" fmla="*/ 0 w 110"/>
                <a:gd name="T21" fmla="*/ 1325 h 1325"/>
                <a:gd name="T22" fmla="*/ 49 w 110"/>
                <a:gd name="T23" fmla="*/ 1325 h 1325"/>
                <a:gd name="T24" fmla="*/ 49 w 110"/>
                <a:gd name="T25" fmla="*/ 0 h 1325"/>
                <a:gd name="T26" fmla="*/ 110 w 110"/>
                <a:gd name="T27" fmla="*/ 0 h 1325"/>
                <a:gd name="T28" fmla="*/ 61 w 110"/>
                <a:gd name="T29" fmla="*/ 0 h 1325"/>
                <a:gd name="T30" fmla="*/ 61 w 110"/>
                <a:gd name="T31" fmla="*/ 1325 h 1325"/>
                <a:gd name="T32" fmla="*/ 110 w 110"/>
                <a:gd name="T33" fmla="*/ 1325 h 1325"/>
                <a:gd name="T34" fmla="*/ 110 w 110"/>
                <a:gd name="T35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17">
              <a:extLst>
                <a:ext uri="{FF2B5EF4-FFF2-40B4-BE49-F238E27FC236}">
                  <a16:creationId xmlns:a16="http://schemas.microsoft.com/office/drawing/2014/main" xmlns="" id="{4E2494C2-AFD5-4630-8CC0-DD58E616B9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1561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12 w 134"/>
                <a:gd name="T7" fmla="*/ 931 h 1349"/>
                <a:gd name="T8" fmla="*/ 12 w 134"/>
                <a:gd name="T9" fmla="*/ 931 h 1349"/>
                <a:gd name="T10" fmla="*/ 10 w 134"/>
                <a:gd name="T11" fmla="*/ 935 h 1349"/>
                <a:gd name="T12" fmla="*/ 6 w 134"/>
                <a:gd name="T13" fmla="*/ 937 h 1349"/>
                <a:gd name="T14" fmla="*/ 0 w 134"/>
                <a:gd name="T15" fmla="*/ 937 h 1349"/>
                <a:gd name="T16" fmla="*/ 0 w 134"/>
                <a:gd name="T17" fmla="*/ 1001 h 1349"/>
                <a:gd name="T18" fmla="*/ 0 w 134"/>
                <a:gd name="T19" fmla="*/ 1343 h 1349"/>
                <a:gd name="T20" fmla="*/ 2 w 134"/>
                <a:gd name="T21" fmla="*/ 1347 h 1349"/>
                <a:gd name="T22" fmla="*/ 6 w 134"/>
                <a:gd name="T23" fmla="*/ 1349 h 1349"/>
                <a:gd name="T24" fmla="*/ 67 w 134"/>
                <a:gd name="T25" fmla="*/ 1349 h 1349"/>
                <a:gd name="T26" fmla="*/ 61 w 134"/>
                <a:gd name="T27" fmla="*/ 1343 h 1349"/>
                <a:gd name="T28" fmla="*/ 61 w 134"/>
                <a:gd name="T29" fmla="*/ 1337 h 1349"/>
                <a:gd name="T30" fmla="*/ 12 w 134"/>
                <a:gd name="T31" fmla="*/ 1337 h 1349"/>
                <a:gd name="T32" fmla="*/ 12 w 134"/>
                <a:gd name="T33" fmla="*/ 931 h 1349"/>
                <a:gd name="T34" fmla="*/ 12 w 134"/>
                <a:gd name="T35" fmla="*/ 428 h 1349"/>
                <a:gd name="T36" fmla="*/ 12 w 134"/>
                <a:gd name="T37" fmla="*/ 428 h 1349"/>
                <a:gd name="T38" fmla="*/ 10 w 134"/>
                <a:gd name="T39" fmla="*/ 433 h 1349"/>
                <a:gd name="T40" fmla="*/ 6 w 134"/>
                <a:gd name="T41" fmla="*/ 434 h 1349"/>
                <a:gd name="T42" fmla="*/ 0 w 134"/>
                <a:gd name="T43" fmla="*/ 434 h 1349"/>
                <a:gd name="T44" fmla="*/ 0 w 134"/>
                <a:gd name="T45" fmla="*/ 502 h 1349"/>
                <a:gd name="T46" fmla="*/ 0 w 134"/>
                <a:gd name="T47" fmla="*/ 621 h 1349"/>
                <a:gd name="T48" fmla="*/ 6 w 134"/>
                <a:gd name="T49" fmla="*/ 621 h 1349"/>
                <a:gd name="T50" fmla="*/ 10 w 134"/>
                <a:gd name="T51" fmla="*/ 623 h 1349"/>
                <a:gd name="T52" fmla="*/ 12 w 134"/>
                <a:gd name="T53" fmla="*/ 627 h 1349"/>
                <a:gd name="T54" fmla="*/ 12 w 134"/>
                <a:gd name="T55" fmla="*/ 428 h 1349"/>
                <a:gd name="T56" fmla="*/ 128 w 134"/>
                <a:gd name="T57" fmla="*/ 0 h 1349"/>
                <a:gd name="T58" fmla="*/ 6 w 134"/>
                <a:gd name="T59" fmla="*/ 0 h 1349"/>
                <a:gd name="T60" fmla="*/ 2 w 134"/>
                <a:gd name="T61" fmla="*/ 2 h 1349"/>
                <a:gd name="T62" fmla="*/ 0 w 134"/>
                <a:gd name="T63" fmla="*/ 6 h 1349"/>
                <a:gd name="T64" fmla="*/ 0 w 134"/>
                <a:gd name="T65" fmla="*/ 118 h 1349"/>
                <a:gd name="T66" fmla="*/ 6 w 134"/>
                <a:gd name="T67" fmla="*/ 118 h 1349"/>
                <a:gd name="T68" fmla="*/ 10 w 134"/>
                <a:gd name="T69" fmla="*/ 120 h 1349"/>
                <a:gd name="T70" fmla="*/ 12 w 134"/>
                <a:gd name="T71" fmla="*/ 124 h 1349"/>
                <a:gd name="T72" fmla="*/ 12 w 134"/>
                <a:gd name="T73" fmla="*/ 12 h 1349"/>
                <a:gd name="T74" fmla="*/ 61 w 134"/>
                <a:gd name="T75" fmla="*/ 12 h 1349"/>
                <a:gd name="T76" fmla="*/ 61 w 134"/>
                <a:gd name="T77" fmla="*/ 6 h 1349"/>
                <a:gd name="T78" fmla="*/ 67 w 134"/>
                <a:gd name="T79" fmla="*/ 0 h 1349"/>
                <a:gd name="T80" fmla="*/ 73 w 134"/>
                <a:gd name="T81" fmla="*/ 6 h 1349"/>
                <a:gd name="T82" fmla="*/ 73 w 134"/>
                <a:gd name="T83" fmla="*/ 12 h 1349"/>
                <a:gd name="T84" fmla="*/ 122 w 134"/>
                <a:gd name="T85" fmla="*/ 12 h 1349"/>
                <a:gd name="T86" fmla="*/ 122 w 134"/>
                <a:gd name="T87" fmla="*/ 1337 h 1349"/>
                <a:gd name="T88" fmla="*/ 73 w 134"/>
                <a:gd name="T89" fmla="*/ 1337 h 1349"/>
                <a:gd name="T90" fmla="*/ 73 w 134"/>
                <a:gd name="T91" fmla="*/ 1343 h 1349"/>
                <a:gd name="T92" fmla="*/ 67 w 134"/>
                <a:gd name="T93" fmla="*/ 1349 h 1349"/>
                <a:gd name="T94" fmla="*/ 128 w 134"/>
                <a:gd name="T95" fmla="*/ 1349 h 1349"/>
                <a:gd name="T96" fmla="*/ 132 w 134"/>
                <a:gd name="T97" fmla="*/ 1347 h 1349"/>
                <a:gd name="T98" fmla="*/ 134 w 134"/>
                <a:gd name="T99" fmla="*/ 1343 h 1349"/>
                <a:gd name="T100" fmla="*/ 128 w 134"/>
                <a:gd name="T101" fmla="*/ 1343 h 1349"/>
                <a:gd name="T102" fmla="*/ 128 w 134"/>
                <a:gd name="T103" fmla="*/ 1337 h 1349"/>
                <a:gd name="T104" fmla="*/ 128 w 134"/>
                <a:gd name="T105" fmla="*/ 1343 h 1349"/>
                <a:gd name="T106" fmla="*/ 134 w 134"/>
                <a:gd name="T107" fmla="*/ 1343 h 1349"/>
                <a:gd name="T108" fmla="*/ 134 w 134"/>
                <a:gd name="T109" fmla="*/ 1343 h 1349"/>
                <a:gd name="T110" fmla="*/ 134 w 134"/>
                <a:gd name="T111" fmla="*/ 1343 h 1349"/>
                <a:gd name="T112" fmla="*/ 134 w 134"/>
                <a:gd name="T113" fmla="*/ 6 h 1349"/>
                <a:gd name="T114" fmla="*/ 132 w 134"/>
                <a:gd name="T115" fmla="*/ 2 h 1349"/>
                <a:gd name="T116" fmla="*/ 128 w 134"/>
                <a:gd name="T11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" y="931"/>
                  </a:moveTo>
                  <a:cubicBezTo>
                    <a:pt x="12" y="931"/>
                    <a:pt x="12" y="931"/>
                    <a:pt x="12" y="931"/>
                  </a:cubicBezTo>
                  <a:cubicBezTo>
                    <a:pt x="12" y="933"/>
                    <a:pt x="11" y="934"/>
                    <a:pt x="10" y="935"/>
                  </a:cubicBezTo>
                  <a:cubicBezTo>
                    <a:pt x="9" y="937"/>
                    <a:pt x="7" y="937"/>
                    <a:pt x="6" y="937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931"/>
                    <a:pt x="12" y="931"/>
                    <a:pt x="12" y="931"/>
                  </a:cubicBezTo>
                  <a:moveTo>
                    <a:pt x="12" y="428"/>
                  </a:moveTo>
                  <a:cubicBezTo>
                    <a:pt x="12" y="428"/>
                    <a:pt x="12" y="428"/>
                    <a:pt x="12" y="428"/>
                  </a:cubicBezTo>
                  <a:cubicBezTo>
                    <a:pt x="12" y="430"/>
                    <a:pt x="11" y="432"/>
                    <a:pt x="10" y="433"/>
                  </a:cubicBezTo>
                  <a:cubicBezTo>
                    <a:pt x="9" y="434"/>
                    <a:pt x="7" y="434"/>
                    <a:pt x="6" y="43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621"/>
                    <a:pt x="0" y="621"/>
                    <a:pt x="0" y="621"/>
                  </a:cubicBezTo>
                  <a:cubicBezTo>
                    <a:pt x="6" y="621"/>
                    <a:pt x="6" y="621"/>
                    <a:pt x="6" y="621"/>
                  </a:cubicBezTo>
                  <a:cubicBezTo>
                    <a:pt x="7" y="621"/>
                    <a:pt x="9" y="622"/>
                    <a:pt x="10" y="623"/>
                  </a:cubicBezTo>
                  <a:cubicBezTo>
                    <a:pt x="11" y="624"/>
                    <a:pt x="12" y="625"/>
                    <a:pt x="12" y="627"/>
                  </a:cubicBezTo>
                  <a:cubicBezTo>
                    <a:pt x="12" y="428"/>
                    <a:pt x="12" y="428"/>
                    <a:pt x="12" y="428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7" y="118"/>
                    <a:pt x="9" y="119"/>
                    <a:pt x="10" y="120"/>
                  </a:cubicBezTo>
                  <a:cubicBezTo>
                    <a:pt x="11" y="121"/>
                    <a:pt x="12" y="123"/>
                    <a:pt x="12" y="12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18">
              <a:extLst>
                <a:ext uri="{FF2B5EF4-FFF2-40B4-BE49-F238E27FC236}">
                  <a16:creationId xmlns:a16="http://schemas.microsoft.com/office/drawing/2014/main" xmlns="" id="{EB498398-BA9F-49C9-8FEA-839852576A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1025" y="3171825"/>
              <a:ext cx="377825" cy="1319213"/>
            </a:xfrm>
            <a:custGeom>
              <a:avLst/>
              <a:gdLst>
                <a:gd name="T0" fmla="*/ 44 w 89"/>
                <a:gd name="T1" fmla="*/ 100 h 311"/>
                <a:gd name="T2" fmla="*/ 15 w 89"/>
                <a:gd name="T3" fmla="*/ 71 h 311"/>
                <a:gd name="T4" fmla="*/ 44 w 89"/>
                <a:gd name="T5" fmla="*/ 42 h 311"/>
                <a:gd name="T6" fmla="*/ 73 w 89"/>
                <a:gd name="T7" fmla="*/ 71 h 311"/>
                <a:gd name="T8" fmla="*/ 44 w 89"/>
                <a:gd name="T9" fmla="*/ 100 h 311"/>
                <a:gd name="T10" fmla="*/ 44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19">
              <a:extLst>
                <a:ext uri="{FF2B5EF4-FFF2-40B4-BE49-F238E27FC236}">
                  <a16:creationId xmlns:a16="http://schemas.microsoft.com/office/drawing/2014/main" xmlns="" id="{69C46ACB-C506-4C2B-8E29-F41F3BE379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0225" y="3121025"/>
              <a:ext cx="454025" cy="1422400"/>
            </a:xfrm>
            <a:custGeom>
              <a:avLst/>
              <a:gdLst>
                <a:gd name="T0" fmla="*/ 56 w 107"/>
                <a:gd name="T1" fmla="*/ 100 h 335"/>
                <a:gd name="T2" fmla="*/ 56 w 107"/>
                <a:gd name="T3" fmla="*/ 100 h 335"/>
                <a:gd name="T4" fmla="*/ 44 w 107"/>
                <a:gd name="T5" fmla="*/ 95 h 335"/>
                <a:gd name="T6" fmla="*/ 39 w 107"/>
                <a:gd name="T7" fmla="*/ 83 h 335"/>
                <a:gd name="T8" fmla="*/ 44 w 107"/>
                <a:gd name="T9" fmla="*/ 71 h 335"/>
                <a:gd name="T10" fmla="*/ 56 w 107"/>
                <a:gd name="T11" fmla="*/ 66 h 335"/>
                <a:gd name="T12" fmla="*/ 68 w 107"/>
                <a:gd name="T13" fmla="*/ 71 h 335"/>
                <a:gd name="T14" fmla="*/ 73 w 107"/>
                <a:gd name="T15" fmla="*/ 83 h 335"/>
                <a:gd name="T16" fmla="*/ 68 w 107"/>
                <a:gd name="T17" fmla="*/ 95 h 335"/>
                <a:gd name="T18" fmla="*/ 56 w 107"/>
                <a:gd name="T19" fmla="*/ 100 h 335"/>
                <a:gd name="T20" fmla="*/ 56 w 107"/>
                <a:gd name="T21" fmla="*/ 54 h 335"/>
                <a:gd name="T22" fmla="*/ 27 w 107"/>
                <a:gd name="T23" fmla="*/ 83 h 335"/>
                <a:gd name="T24" fmla="*/ 56 w 107"/>
                <a:gd name="T25" fmla="*/ 112 h 335"/>
                <a:gd name="T26" fmla="*/ 56 w 107"/>
                <a:gd name="T27" fmla="*/ 112 h 335"/>
                <a:gd name="T28" fmla="*/ 85 w 107"/>
                <a:gd name="T29" fmla="*/ 83 h 335"/>
                <a:gd name="T30" fmla="*/ 56 w 107"/>
                <a:gd name="T31" fmla="*/ 54 h 335"/>
                <a:gd name="T32" fmla="*/ 12 w 107"/>
                <a:gd name="T33" fmla="*/ 12 h 335"/>
                <a:gd name="T34" fmla="*/ 101 w 107"/>
                <a:gd name="T35" fmla="*/ 12 h 335"/>
                <a:gd name="T36" fmla="*/ 101 w 107"/>
                <a:gd name="T37" fmla="*/ 323 h 335"/>
                <a:gd name="T38" fmla="*/ 12 w 107"/>
                <a:gd name="T39" fmla="*/ 323 h 335"/>
                <a:gd name="T40" fmla="*/ 12 w 107"/>
                <a:gd name="T41" fmla="*/ 12 h 335"/>
                <a:gd name="T42" fmla="*/ 107 w 107"/>
                <a:gd name="T43" fmla="*/ 0 h 335"/>
                <a:gd name="T44" fmla="*/ 6 w 107"/>
                <a:gd name="T45" fmla="*/ 0 h 335"/>
                <a:gd name="T46" fmla="*/ 2 w 107"/>
                <a:gd name="T47" fmla="*/ 1 h 335"/>
                <a:gd name="T48" fmla="*/ 0 w 107"/>
                <a:gd name="T49" fmla="*/ 6 h 335"/>
                <a:gd name="T50" fmla="*/ 6 w 107"/>
                <a:gd name="T51" fmla="*/ 6 h 335"/>
                <a:gd name="T52" fmla="*/ 0 w 107"/>
                <a:gd name="T53" fmla="*/ 6 h 335"/>
                <a:gd name="T54" fmla="*/ 0 w 107"/>
                <a:gd name="T55" fmla="*/ 323 h 335"/>
                <a:gd name="T56" fmla="*/ 0 w 107"/>
                <a:gd name="T57" fmla="*/ 329 h 335"/>
                <a:gd name="T58" fmla="*/ 2 w 107"/>
                <a:gd name="T59" fmla="*/ 333 h 335"/>
                <a:gd name="T60" fmla="*/ 6 w 107"/>
                <a:gd name="T61" fmla="*/ 335 h 335"/>
                <a:gd name="T62" fmla="*/ 107 w 107"/>
                <a:gd name="T63" fmla="*/ 335 h 335"/>
                <a:gd name="T64" fmla="*/ 107 w 107"/>
                <a:gd name="T65" fmla="*/ 335 h 335"/>
                <a:gd name="T66" fmla="*/ 102 w 107"/>
                <a:gd name="T67" fmla="*/ 333 h 335"/>
                <a:gd name="T68" fmla="*/ 101 w 107"/>
                <a:gd name="T69" fmla="*/ 329 h 335"/>
                <a:gd name="T70" fmla="*/ 101 w 107"/>
                <a:gd name="T71" fmla="*/ 6 h 335"/>
                <a:gd name="T72" fmla="*/ 107 w 107"/>
                <a:gd name="T73" fmla="*/ 6 h 335"/>
                <a:gd name="T74" fmla="*/ 101 w 107"/>
                <a:gd name="T75" fmla="*/ 6 h 335"/>
                <a:gd name="T76" fmla="*/ 102 w 107"/>
                <a:gd name="T77" fmla="*/ 1 h 335"/>
                <a:gd name="T78" fmla="*/ 107 w 107"/>
                <a:gd name="T7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2" y="74"/>
                    <a:pt x="73" y="78"/>
                    <a:pt x="73" y="83"/>
                  </a:cubicBezTo>
                  <a:cubicBezTo>
                    <a:pt x="73" y="88"/>
                    <a:pt x="72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4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1" y="331"/>
                    <a:pt x="101" y="329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101" y="3"/>
                    <a:pt x="102" y="1"/>
                  </a:cubicBezTo>
                  <a:cubicBezTo>
                    <a:pt x="103" y="0"/>
                    <a:pt x="105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20">
              <a:extLst>
                <a:ext uri="{FF2B5EF4-FFF2-40B4-BE49-F238E27FC236}">
                  <a16:creationId xmlns:a16="http://schemas.microsoft.com/office/drawing/2014/main" xmlns="" id="{B93B5D51-27F2-4F9C-B5EF-654FA7575B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9650" y="3171825"/>
              <a:ext cx="373063" cy="1319213"/>
            </a:xfrm>
            <a:custGeom>
              <a:avLst/>
              <a:gdLst>
                <a:gd name="T0" fmla="*/ 44 w 88"/>
                <a:gd name="T1" fmla="*/ 100 h 311"/>
                <a:gd name="T2" fmla="*/ 15 w 88"/>
                <a:gd name="T3" fmla="*/ 71 h 311"/>
                <a:gd name="T4" fmla="*/ 44 w 88"/>
                <a:gd name="T5" fmla="*/ 42 h 311"/>
                <a:gd name="T6" fmla="*/ 73 w 88"/>
                <a:gd name="T7" fmla="*/ 71 h 311"/>
                <a:gd name="T8" fmla="*/ 44 w 88"/>
                <a:gd name="T9" fmla="*/ 100 h 311"/>
                <a:gd name="T10" fmla="*/ 44 w 88"/>
                <a:gd name="T11" fmla="*/ 100 h 311"/>
                <a:gd name="T12" fmla="*/ 88 w 88"/>
                <a:gd name="T13" fmla="*/ 0 h 311"/>
                <a:gd name="T14" fmla="*/ 0 w 88"/>
                <a:gd name="T15" fmla="*/ 0 h 311"/>
                <a:gd name="T16" fmla="*/ 0 w 88"/>
                <a:gd name="T17" fmla="*/ 311 h 311"/>
                <a:gd name="T18" fmla="*/ 88 w 88"/>
                <a:gd name="T19" fmla="*/ 311 h 311"/>
                <a:gd name="T20" fmla="*/ 88 w 88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8" y="311"/>
                    <a:pt x="88" y="311"/>
                    <a:pt x="88" y="311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1">
              <a:extLst>
                <a:ext uri="{FF2B5EF4-FFF2-40B4-BE49-F238E27FC236}">
                  <a16:creationId xmlns:a16="http://schemas.microsoft.com/office/drawing/2014/main" xmlns="" id="{4B94484D-EE05-4E20-8D52-EB4608FC5D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8850" y="3121025"/>
              <a:ext cx="449263" cy="1422400"/>
            </a:xfrm>
            <a:custGeom>
              <a:avLst/>
              <a:gdLst>
                <a:gd name="T0" fmla="*/ 56 w 106"/>
                <a:gd name="T1" fmla="*/ 100 h 335"/>
                <a:gd name="T2" fmla="*/ 56 w 106"/>
                <a:gd name="T3" fmla="*/ 100 h 335"/>
                <a:gd name="T4" fmla="*/ 44 w 106"/>
                <a:gd name="T5" fmla="*/ 95 h 335"/>
                <a:gd name="T6" fmla="*/ 39 w 106"/>
                <a:gd name="T7" fmla="*/ 83 h 335"/>
                <a:gd name="T8" fmla="*/ 44 w 106"/>
                <a:gd name="T9" fmla="*/ 71 h 335"/>
                <a:gd name="T10" fmla="*/ 56 w 106"/>
                <a:gd name="T11" fmla="*/ 66 h 335"/>
                <a:gd name="T12" fmla="*/ 68 w 106"/>
                <a:gd name="T13" fmla="*/ 71 h 335"/>
                <a:gd name="T14" fmla="*/ 73 w 106"/>
                <a:gd name="T15" fmla="*/ 83 h 335"/>
                <a:gd name="T16" fmla="*/ 68 w 106"/>
                <a:gd name="T17" fmla="*/ 95 h 335"/>
                <a:gd name="T18" fmla="*/ 56 w 106"/>
                <a:gd name="T19" fmla="*/ 100 h 335"/>
                <a:gd name="T20" fmla="*/ 56 w 106"/>
                <a:gd name="T21" fmla="*/ 54 h 335"/>
                <a:gd name="T22" fmla="*/ 27 w 106"/>
                <a:gd name="T23" fmla="*/ 83 h 335"/>
                <a:gd name="T24" fmla="*/ 56 w 106"/>
                <a:gd name="T25" fmla="*/ 112 h 335"/>
                <a:gd name="T26" fmla="*/ 56 w 106"/>
                <a:gd name="T27" fmla="*/ 112 h 335"/>
                <a:gd name="T28" fmla="*/ 85 w 106"/>
                <a:gd name="T29" fmla="*/ 83 h 335"/>
                <a:gd name="T30" fmla="*/ 56 w 106"/>
                <a:gd name="T31" fmla="*/ 54 h 335"/>
                <a:gd name="T32" fmla="*/ 12 w 106"/>
                <a:gd name="T33" fmla="*/ 12 h 335"/>
                <a:gd name="T34" fmla="*/ 100 w 106"/>
                <a:gd name="T35" fmla="*/ 12 h 335"/>
                <a:gd name="T36" fmla="*/ 100 w 106"/>
                <a:gd name="T37" fmla="*/ 323 h 335"/>
                <a:gd name="T38" fmla="*/ 12 w 106"/>
                <a:gd name="T39" fmla="*/ 323 h 335"/>
                <a:gd name="T40" fmla="*/ 12 w 106"/>
                <a:gd name="T41" fmla="*/ 12 h 335"/>
                <a:gd name="T42" fmla="*/ 106 w 106"/>
                <a:gd name="T43" fmla="*/ 0 h 335"/>
                <a:gd name="T44" fmla="*/ 6 w 106"/>
                <a:gd name="T45" fmla="*/ 0 h 335"/>
                <a:gd name="T46" fmla="*/ 6 w 106"/>
                <a:gd name="T47" fmla="*/ 0 h 335"/>
                <a:gd name="T48" fmla="*/ 1 w 106"/>
                <a:gd name="T49" fmla="*/ 1 h 335"/>
                <a:gd name="T50" fmla="*/ 0 w 106"/>
                <a:gd name="T51" fmla="*/ 6 h 335"/>
                <a:gd name="T52" fmla="*/ 6 w 106"/>
                <a:gd name="T53" fmla="*/ 6 h 335"/>
                <a:gd name="T54" fmla="*/ 0 w 106"/>
                <a:gd name="T55" fmla="*/ 6 h 335"/>
                <a:gd name="T56" fmla="*/ 0 w 106"/>
                <a:gd name="T57" fmla="*/ 329 h 335"/>
                <a:gd name="T58" fmla="*/ 1 w 106"/>
                <a:gd name="T59" fmla="*/ 333 h 335"/>
                <a:gd name="T60" fmla="*/ 6 w 106"/>
                <a:gd name="T61" fmla="*/ 335 h 335"/>
                <a:gd name="T62" fmla="*/ 6 w 106"/>
                <a:gd name="T63" fmla="*/ 335 h 335"/>
                <a:gd name="T64" fmla="*/ 106 w 106"/>
                <a:gd name="T65" fmla="*/ 335 h 335"/>
                <a:gd name="T66" fmla="*/ 106 w 106"/>
                <a:gd name="T67" fmla="*/ 335 h 335"/>
                <a:gd name="T68" fmla="*/ 102 w 106"/>
                <a:gd name="T69" fmla="*/ 333 h 335"/>
                <a:gd name="T70" fmla="*/ 100 w 106"/>
                <a:gd name="T71" fmla="*/ 329 h 335"/>
                <a:gd name="T72" fmla="*/ 100 w 106"/>
                <a:gd name="T73" fmla="*/ 6 h 335"/>
                <a:gd name="T74" fmla="*/ 106 w 106"/>
                <a:gd name="T75" fmla="*/ 6 h 335"/>
                <a:gd name="T76" fmla="*/ 100 w 106"/>
                <a:gd name="T77" fmla="*/ 6 h 335"/>
                <a:gd name="T78" fmla="*/ 102 w 106"/>
                <a:gd name="T79" fmla="*/ 1 h 335"/>
                <a:gd name="T80" fmla="*/ 106 w 106"/>
                <a:gd name="T8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1" y="74"/>
                    <a:pt x="73" y="78"/>
                    <a:pt x="73" y="83"/>
                  </a:cubicBezTo>
                  <a:cubicBezTo>
                    <a:pt x="73" y="88"/>
                    <a:pt x="71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0" y="323"/>
                    <a:pt x="100" y="323"/>
                    <a:pt x="10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0" y="332"/>
                    <a:pt x="1" y="333"/>
                  </a:cubicBezTo>
                  <a:cubicBezTo>
                    <a:pt x="2" y="335"/>
                    <a:pt x="4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0" y="331"/>
                    <a:pt x="100" y="329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4"/>
                    <a:pt x="101" y="3"/>
                    <a:pt x="102" y="1"/>
                  </a:cubicBezTo>
                  <a:cubicBezTo>
                    <a:pt x="103" y="0"/>
                    <a:pt x="10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22">
              <a:extLst>
                <a:ext uri="{FF2B5EF4-FFF2-40B4-BE49-F238E27FC236}">
                  <a16:creationId xmlns:a16="http://schemas.microsoft.com/office/drawing/2014/main" xmlns="" id="{CF4E9FEB-80CF-4146-9FA1-AE893F289A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3513" y="3171825"/>
              <a:ext cx="376238" cy="1319213"/>
            </a:xfrm>
            <a:custGeom>
              <a:avLst/>
              <a:gdLst>
                <a:gd name="T0" fmla="*/ 45 w 89"/>
                <a:gd name="T1" fmla="*/ 100 h 311"/>
                <a:gd name="T2" fmla="*/ 15 w 89"/>
                <a:gd name="T3" fmla="*/ 71 h 311"/>
                <a:gd name="T4" fmla="*/ 45 w 89"/>
                <a:gd name="T5" fmla="*/ 42 h 311"/>
                <a:gd name="T6" fmla="*/ 74 w 89"/>
                <a:gd name="T7" fmla="*/ 71 h 311"/>
                <a:gd name="T8" fmla="*/ 45 w 89"/>
                <a:gd name="T9" fmla="*/ 100 h 311"/>
                <a:gd name="T10" fmla="*/ 45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5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5" y="42"/>
                  </a:cubicBezTo>
                  <a:cubicBezTo>
                    <a:pt x="61" y="42"/>
                    <a:pt x="74" y="55"/>
                    <a:pt x="74" y="71"/>
                  </a:cubicBezTo>
                  <a:cubicBezTo>
                    <a:pt x="74" y="87"/>
                    <a:pt x="61" y="100"/>
                    <a:pt x="45" y="100"/>
                  </a:cubicBezTo>
                  <a:cubicBezTo>
                    <a:pt x="45" y="100"/>
                    <a:pt x="45" y="100"/>
                    <a:pt x="45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23">
              <a:extLst>
                <a:ext uri="{FF2B5EF4-FFF2-40B4-BE49-F238E27FC236}">
                  <a16:creationId xmlns:a16="http://schemas.microsoft.com/office/drawing/2014/main" xmlns="" id="{0C8C5844-4F00-46D4-BA9E-BA43CC12A1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2713" y="3121025"/>
              <a:ext cx="477838" cy="1422400"/>
            </a:xfrm>
            <a:custGeom>
              <a:avLst/>
              <a:gdLst>
                <a:gd name="T0" fmla="*/ 57 w 113"/>
                <a:gd name="T1" fmla="*/ 100 h 335"/>
                <a:gd name="T2" fmla="*/ 57 w 113"/>
                <a:gd name="T3" fmla="*/ 100 h 335"/>
                <a:gd name="T4" fmla="*/ 44 w 113"/>
                <a:gd name="T5" fmla="*/ 95 h 335"/>
                <a:gd name="T6" fmla="*/ 39 w 113"/>
                <a:gd name="T7" fmla="*/ 83 h 335"/>
                <a:gd name="T8" fmla="*/ 44 w 113"/>
                <a:gd name="T9" fmla="*/ 71 h 335"/>
                <a:gd name="T10" fmla="*/ 57 w 113"/>
                <a:gd name="T11" fmla="*/ 66 h 335"/>
                <a:gd name="T12" fmla="*/ 69 w 113"/>
                <a:gd name="T13" fmla="*/ 71 h 335"/>
                <a:gd name="T14" fmla="*/ 74 w 113"/>
                <a:gd name="T15" fmla="*/ 83 h 335"/>
                <a:gd name="T16" fmla="*/ 69 w 113"/>
                <a:gd name="T17" fmla="*/ 95 h 335"/>
                <a:gd name="T18" fmla="*/ 57 w 113"/>
                <a:gd name="T19" fmla="*/ 100 h 335"/>
                <a:gd name="T20" fmla="*/ 57 w 113"/>
                <a:gd name="T21" fmla="*/ 54 h 335"/>
                <a:gd name="T22" fmla="*/ 27 w 113"/>
                <a:gd name="T23" fmla="*/ 83 h 335"/>
                <a:gd name="T24" fmla="*/ 57 w 113"/>
                <a:gd name="T25" fmla="*/ 112 h 335"/>
                <a:gd name="T26" fmla="*/ 57 w 113"/>
                <a:gd name="T27" fmla="*/ 112 h 335"/>
                <a:gd name="T28" fmla="*/ 86 w 113"/>
                <a:gd name="T29" fmla="*/ 83 h 335"/>
                <a:gd name="T30" fmla="*/ 57 w 113"/>
                <a:gd name="T31" fmla="*/ 54 h 335"/>
                <a:gd name="T32" fmla="*/ 12 w 113"/>
                <a:gd name="T33" fmla="*/ 12 h 335"/>
                <a:gd name="T34" fmla="*/ 101 w 113"/>
                <a:gd name="T35" fmla="*/ 12 h 335"/>
                <a:gd name="T36" fmla="*/ 101 w 113"/>
                <a:gd name="T37" fmla="*/ 323 h 335"/>
                <a:gd name="T38" fmla="*/ 12 w 113"/>
                <a:gd name="T39" fmla="*/ 323 h 335"/>
                <a:gd name="T40" fmla="*/ 12 w 113"/>
                <a:gd name="T41" fmla="*/ 12 h 335"/>
                <a:gd name="T42" fmla="*/ 107 w 113"/>
                <a:gd name="T43" fmla="*/ 0 h 335"/>
                <a:gd name="T44" fmla="*/ 6 w 113"/>
                <a:gd name="T45" fmla="*/ 0 h 335"/>
                <a:gd name="T46" fmla="*/ 6 w 113"/>
                <a:gd name="T47" fmla="*/ 0 h 335"/>
                <a:gd name="T48" fmla="*/ 2 w 113"/>
                <a:gd name="T49" fmla="*/ 1 h 335"/>
                <a:gd name="T50" fmla="*/ 0 w 113"/>
                <a:gd name="T51" fmla="*/ 6 h 335"/>
                <a:gd name="T52" fmla="*/ 6 w 113"/>
                <a:gd name="T53" fmla="*/ 6 h 335"/>
                <a:gd name="T54" fmla="*/ 0 w 113"/>
                <a:gd name="T55" fmla="*/ 6 h 335"/>
                <a:gd name="T56" fmla="*/ 0 w 113"/>
                <a:gd name="T57" fmla="*/ 329 h 335"/>
                <a:gd name="T58" fmla="*/ 2 w 113"/>
                <a:gd name="T59" fmla="*/ 333 h 335"/>
                <a:gd name="T60" fmla="*/ 6 w 113"/>
                <a:gd name="T61" fmla="*/ 335 h 335"/>
                <a:gd name="T62" fmla="*/ 6 w 113"/>
                <a:gd name="T63" fmla="*/ 335 h 335"/>
                <a:gd name="T64" fmla="*/ 107 w 113"/>
                <a:gd name="T65" fmla="*/ 335 h 335"/>
                <a:gd name="T66" fmla="*/ 111 w 113"/>
                <a:gd name="T67" fmla="*/ 333 h 335"/>
                <a:gd name="T68" fmla="*/ 113 w 113"/>
                <a:gd name="T69" fmla="*/ 329 h 335"/>
                <a:gd name="T70" fmla="*/ 113 w 113"/>
                <a:gd name="T71" fmla="*/ 323 h 335"/>
                <a:gd name="T72" fmla="*/ 113 w 113"/>
                <a:gd name="T73" fmla="*/ 6 h 335"/>
                <a:gd name="T74" fmla="*/ 111 w 113"/>
                <a:gd name="T75" fmla="*/ 1 h 335"/>
                <a:gd name="T76" fmla="*/ 107 w 113"/>
                <a:gd name="T7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335">
                  <a:moveTo>
                    <a:pt x="57" y="100"/>
                  </a:moveTo>
                  <a:cubicBezTo>
                    <a:pt x="57" y="100"/>
                    <a:pt x="57" y="100"/>
                    <a:pt x="57" y="100"/>
                  </a:cubicBezTo>
                  <a:cubicBezTo>
                    <a:pt x="52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2" y="66"/>
                    <a:pt x="57" y="66"/>
                  </a:cubicBezTo>
                  <a:cubicBezTo>
                    <a:pt x="61" y="66"/>
                    <a:pt x="66" y="68"/>
                    <a:pt x="69" y="71"/>
                  </a:cubicBezTo>
                  <a:cubicBezTo>
                    <a:pt x="72" y="74"/>
                    <a:pt x="74" y="78"/>
                    <a:pt x="74" y="83"/>
                  </a:cubicBezTo>
                  <a:cubicBezTo>
                    <a:pt x="74" y="88"/>
                    <a:pt x="72" y="92"/>
                    <a:pt x="69" y="95"/>
                  </a:cubicBezTo>
                  <a:cubicBezTo>
                    <a:pt x="66" y="98"/>
                    <a:pt x="61" y="100"/>
                    <a:pt x="57" y="100"/>
                  </a:cubicBezTo>
                  <a:moveTo>
                    <a:pt x="57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73" y="112"/>
                    <a:pt x="86" y="99"/>
                    <a:pt x="86" y="83"/>
                  </a:cubicBezTo>
                  <a:cubicBezTo>
                    <a:pt x="86" y="67"/>
                    <a:pt x="73" y="54"/>
                    <a:pt x="57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5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8" y="335"/>
                    <a:pt x="110" y="335"/>
                    <a:pt x="111" y="333"/>
                  </a:cubicBezTo>
                  <a:cubicBezTo>
                    <a:pt x="112" y="332"/>
                    <a:pt x="113" y="331"/>
                    <a:pt x="113" y="329"/>
                  </a:cubicBezTo>
                  <a:cubicBezTo>
                    <a:pt x="113" y="323"/>
                    <a:pt x="113" y="323"/>
                    <a:pt x="113" y="323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4"/>
                    <a:pt x="112" y="3"/>
                    <a:pt x="111" y="1"/>
                  </a:cubicBezTo>
                  <a:cubicBezTo>
                    <a:pt x="110" y="0"/>
                    <a:pt x="108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324">
              <a:extLst>
                <a:ext uri="{FF2B5EF4-FFF2-40B4-BE49-F238E27FC236}">
                  <a16:creationId xmlns:a16="http://schemas.microsoft.com/office/drawing/2014/main" xmlns="" id="{3CF1E29A-AAFB-41B8-B4C6-B9544C3360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325">
              <a:extLst>
                <a:ext uri="{FF2B5EF4-FFF2-40B4-BE49-F238E27FC236}">
                  <a16:creationId xmlns:a16="http://schemas.microsoft.com/office/drawing/2014/main" xmlns="" id="{6CF1DF8F-0CA6-4675-B020-42D48B002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6">
              <a:extLst>
                <a:ext uri="{FF2B5EF4-FFF2-40B4-BE49-F238E27FC236}">
                  <a16:creationId xmlns:a16="http://schemas.microsoft.com/office/drawing/2014/main" xmlns="" id="{7E3C4089-F11B-4086-8B4B-C663291AF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2538" y="4254500"/>
              <a:ext cx="1198563" cy="288925"/>
            </a:xfrm>
            <a:custGeom>
              <a:avLst/>
              <a:gdLst>
                <a:gd name="T0" fmla="*/ 12 w 283"/>
                <a:gd name="T1" fmla="*/ 56 h 68"/>
                <a:gd name="T2" fmla="*/ 12 w 283"/>
                <a:gd name="T3" fmla="*/ 12 h 68"/>
                <a:gd name="T4" fmla="*/ 271 w 283"/>
                <a:gd name="T5" fmla="*/ 12 h 68"/>
                <a:gd name="T6" fmla="*/ 271 w 283"/>
                <a:gd name="T7" fmla="*/ 56 h 68"/>
                <a:gd name="T8" fmla="*/ 12 w 283"/>
                <a:gd name="T9" fmla="*/ 56 h 68"/>
                <a:gd name="T10" fmla="*/ 52 w 283"/>
                <a:gd name="T11" fmla="*/ 0 h 68"/>
                <a:gd name="T12" fmla="*/ 6 w 283"/>
                <a:gd name="T13" fmla="*/ 0 h 68"/>
                <a:gd name="T14" fmla="*/ 2 w 283"/>
                <a:gd name="T15" fmla="*/ 2 h 68"/>
                <a:gd name="T16" fmla="*/ 0 w 283"/>
                <a:gd name="T17" fmla="*/ 6 h 68"/>
                <a:gd name="T18" fmla="*/ 0 w 283"/>
                <a:gd name="T19" fmla="*/ 56 h 68"/>
                <a:gd name="T20" fmla="*/ 0 w 283"/>
                <a:gd name="T21" fmla="*/ 62 h 68"/>
                <a:gd name="T22" fmla="*/ 2 w 283"/>
                <a:gd name="T23" fmla="*/ 66 h 68"/>
                <a:gd name="T24" fmla="*/ 6 w 283"/>
                <a:gd name="T25" fmla="*/ 68 h 68"/>
                <a:gd name="T26" fmla="*/ 277 w 283"/>
                <a:gd name="T27" fmla="*/ 68 h 68"/>
                <a:gd name="T28" fmla="*/ 281 w 283"/>
                <a:gd name="T29" fmla="*/ 66 h 68"/>
                <a:gd name="T30" fmla="*/ 283 w 283"/>
                <a:gd name="T31" fmla="*/ 62 h 68"/>
                <a:gd name="T32" fmla="*/ 283 w 283"/>
                <a:gd name="T33" fmla="*/ 56 h 68"/>
                <a:gd name="T34" fmla="*/ 283 w 283"/>
                <a:gd name="T35" fmla="*/ 12 h 68"/>
                <a:gd name="T36" fmla="*/ 58 w 283"/>
                <a:gd name="T37" fmla="*/ 12 h 68"/>
                <a:gd name="T38" fmla="*/ 54 w 283"/>
                <a:gd name="T39" fmla="*/ 10 h 68"/>
                <a:gd name="T40" fmla="*/ 52 w 283"/>
                <a:gd name="T41" fmla="*/ 6 h 68"/>
                <a:gd name="T42" fmla="*/ 52 w 283"/>
                <a:gd name="T4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68">
                  <a:moveTo>
                    <a:pt x="12" y="56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12" y="56"/>
                    <a:pt x="12" y="56"/>
                    <a:pt x="12" y="56"/>
                  </a:cubicBezTo>
                  <a:moveTo>
                    <a:pt x="5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2" y="66"/>
                  </a:cubicBezTo>
                  <a:cubicBezTo>
                    <a:pt x="3" y="68"/>
                    <a:pt x="5" y="68"/>
                    <a:pt x="6" y="68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9" y="68"/>
                    <a:pt x="280" y="68"/>
                    <a:pt x="281" y="66"/>
                  </a:cubicBezTo>
                  <a:cubicBezTo>
                    <a:pt x="283" y="65"/>
                    <a:pt x="283" y="64"/>
                    <a:pt x="283" y="62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12"/>
                    <a:pt x="55" y="11"/>
                    <a:pt x="54" y="10"/>
                  </a:cubicBezTo>
                  <a:cubicBezTo>
                    <a:pt x="53" y="9"/>
                    <a:pt x="52" y="7"/>
                    <a:pt x="52" y="6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327">
              <a:extLst>
                <a:ext uri="{FF2B5EF4-FFF2-40B4-BE49-F238E27FC236}">
                  <a16:creationId xmlns:a16="http://schemas.microsoft.com/office/drawing/2014/main" xmlns="" id="{60870906-65BB-41FF-9EDA-65D8A74BF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28">
              <a:extLst>
                <a:ext uri="{FF2B5EF4-FFF2-40B4-BE49-F238E27FC236}">
                  <a16:creationId xmlns:a16="http://schemas.microsoft.com/office/drawing/2014/main" xmlns="" id="{9D2BD39D-2317-4036-87C9-187E1B26B3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9">
              <a:extLst>
                <a:ext uri="{FF2B5EF4-FFF2-40B4-BE49-F238E27FC236}">
                  <a16:creationId xmlns:a16="http://schemas.microsoft.com/office/drawing/2014/main" xmlns="" id="{29CA9CD4-18E8-497C-A0BA-B085243C2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3200" y="4011613"/>
              <a:ext cx="1198563" cy="293688"/>
            </a:xfrm>
            <a:custGeom>
              <a:avLst/>
              <a:gdLst>
                <a:gd name="T0" fmla="*/ 12 w 283"/>
                <a:gd name="T1" fmla="*/ 57 h 69"/>
                <a:gd name="T2" fmla="*/ 12 w 283"/>
                <a:gd name="T3" fmla="*/ 12 h 69"/>
                <a:gd name="T4" fmla="*/ 271 w 283"/>
                <a:gd name="T5" fmla="*/ 12 h 69"/>
                <a:gd name="T6" fmla="*/ 271 w 283"/>
                <a:gd name="T7" fmla="*/ 57 h 69"/>
                <a:gd name="T8" fmla="*/ 12 w 283"/>
                <a:gd name="T9" fmla="*/ 57 h 69"/>
                <a:gd name="T10" fmla="*/ 271 w 283"/>
                <a:gd name="T11" fmla="*/ 6 h 69"/>
                <a:gd name="T12" fmla="*/ 277 w 283"/>
                <a:gd name="T13" fmla="*/ 6 h 69"/>
                <a:gd name="T14" fmla="*/ 271 w 283"/>
                <a:gd name="T15" fmla="*/ 6 h 69"/>
                <a:gd name="T16" fmla="*/ 277 w 283"/>
                <a:gd name="T17" fmla="*/ 0 h 69"/>
                <a:gd name="T18" fmla="*/ 6 w 283"/>
                <a:gd name="T19" fmla="*/ 0 h 69"/>
                <a:gd name="T20" fmla="*/ 2 w 283"/>
                <a:gd name="T21" fmla="*/ 2 h 69"/>
                <a:gd name="T22" fmla="*/ 0 w 283"/>
                <a:gd name="T23" fmla="*/ 6 h 69"/>
                <a:gd name="T24" fmla="*/ 0 w 283"/>
                <a:gd name="T25" fmla="*/ 57 h 69"/>
                <a:gd name="T26" fmla="*/ 0 w 283"/>
                <a:gd name="T27" fmla="*/ 63 h 69"/>
                <a:gd name="T28" fmla="*/ 2 w 283"/>
                <a:gd name="T29" fmla="*/ 67 h 69"/>
                <a:gd name="T30" fmla="*/ 6 w 283"/>
                <a:gd name="T31" fmla="*/ 69 h 69"/>
                <a:gd name="T32" fmla="*/ 231 w 283"/>
                <a:gd name="T33" fmla="*/ 69 h 69"/>
                <a:gd name="T34" fmla="*/ 277 w 283"/>
                <a:gd name="T35" fmla="*/ 69 h 69"/>
                <a:gd name="T36" fmla="*/ 282 w 283"/>
                <a:gd name="T37" fmla="*/ 67 h 69"/>
                <a:gd name="T38" fmla="*/ 283 w 283"/>
                <a:gd name="T39" fmla="*/ 63 h 69"/>
                <a:gd name="T40" fmla="*/ 283 w 283"/>
                <a:gd name="T41" fmla="*/ 6 h 69"/>
                <a:gd name="T42" fmla="*/ 282 w 283"/>
                <a:gd name="T43" fmla="*/ 2 h 69"/>
                <a:gd name="T44" fmla="*/ 277 w 283"/>
                <a:gd name="T45" fmla="*/ 0 h 69"/>
                <a:gd name="T46" fmla="*/ 277 w 283"/>
                <a:gd name="T4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3" h="69">
                  <a:moveTo>
                    <a:pt x="12" y="57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7"/>
                    <a:pt x="271" y="57"/>
                    <a:pt x="271" y="57"/>
                  </a:cubicBezTo>
                  <a:cubicBezTo>
                    <a:pt x="12" y="57"/>
                    <a:pt x="12" y="57"/>
                    <a:pt x="12" y="57"/>
                  </a:cubicBezTo>
                  <a:moveTo>
                    <a:pt x="271" y="6"/>
                  </a:moveTo>
                  <a:cubicBezTo>
                    <a:pt x="277" y="6"/>
                    <a:pt x="277" y="6"/>
                    <a:pt x="277" y="6"/>
                  </a:cubicBezTo>
                  <a:cubicBezTo>
                    <a:pt x="271" y="6"/>
                    <a:pt x="271" y="6"/>
                    <a:pt x="271" y="6"/>
                  </a:cubicBezTo>
                  <a:moveTo>
                    <a:pt x="27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7"/>
                  </a:cubicBezTo>
                  <a:cubicBezTo>
                    <a:pt x="3" y="68"/>
                    <a:pt x="5" y="69"/>
                    <a:pt x="6" y="69"/>
                  </a:cubicBezTo>
                  <a:cubicBezTo>
                    <a:pt x="231" y="69"/>
                    <a:pt x="231" y="69"/>
                    <a:pt x="23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9" y="69"/>
                    <a:pt x="281" y="68"/>
                    <a:pt x="282" y="67"/>
                  </a:cubicBezTo>
                  <a:cubicBezTo>
                    <a:pt x="283" y="66"/>
                    <a:pt x="283" y="64"/>
                    <a:pt x="283" y="63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3" y="5"/>
                    <a:pt x="283" y="3"/>
                    <a:pt x="282" y="2"/>
                  </a:cubicBezTo>
                  <a:cubicBezTo>
                    <a:pt x="281" y="1"/>
                    <a:pt x="279" y="0"/>
                    <a:pt x="277" y="0"/>
                  </a:cubicBezTo>
                  <a:cubicBezTo>
                    <a:pt x="277" y="0"/>
                    <a:pt x="277" y="0"/>
                    <a:pt x="27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0">
              <a:extLst>
                <a:ext uri="{FF2B5EF4-FFF2-40B4-BE49-F238E27FC236}">
                  <a16:creationId xmlns:a16="http://schemas.microsoft.com/office/drawing/2014/main" xmlns="" id="{E3546AC7-841C-4970-9468-143FD9B31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1339850"/>
              <a:ext cx="825500" cy="801688"/>
            </a:xfrm>
            <a:custGeom>
              <a:avLst/>
              <a:gdLst>
                <a:gd name="T0" fmla="*/ 100 w 195"/>
                <a:gd name="T1" fmla="*/ 0 h 189"/>
                <a:gd name="T2" fmla="*/ 33 w 195"/>
                <a:gd name="T3" fmla="*/ 27 h 189"/>
                <a:gd name="T4" fmla="*/ 6 w 195"/>
                <a:gd name="T5" fmla="*/ 94 h 189"/>
                <a:gd name="T6" fmla="*/ 0 w 195"/>
                <a:gd name="T7" fmla="*/ 94 h 189"/>
                <a:gd name="T8" fmla="*/ 0 w 195"/>
                <a:gd name="T9" fmla="*/ 94 h 189"/>
                <a:gd name="T10" fmla="*/ 6 w 195"/>
                <a:gd name="T11" fmla="*/ 94 h 189"/>
                <a:gd name="T12" fmla="*/ 33 w 195"/>
                <a:gd name="T13" fmla="*/ 161 h 189"/>
                <a:gd name="T14" fmla="*/ 100 w 195"/>
                <a:gd name="T15" fmla="*/ 189 h 189"/>
                <a:gd name="T16" fmla="*/ 167 w 195"/>
                <a:gd name="T17" fmla="*/ 161 h 189"/>
                <a:gd name="T18" fmla="*/ 195 w 195"/>
                <a:gd name="T19" fmla="*/ 94 h 189"/>
                <a:gd name="T20" fmla="*/ 167 w 195"/>
                <a:gd name="T21" fmla="*/ 27 h 189"/>
                <a:gd name="T22" fmla="*/ 100 w 195"/>
                <a:gd name="T2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89">
                  <a:moveTo>
                    <a:pt x="100" y="0"/>
                  </a:moveTo>
                  <a:cubicBezTo>
                    <a:pt x="74" y="0"/>
                    <a:pt x="50" y="10"/>
                    <a:pt x="33" y="27"/>
                  </a:cubicBezTo>
                  <a:cubicBezTo>
                    <a:pt x="16" y="45"/>
                    <a:pt x="6" y="68"/>
                    <a:pt x="6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120"/>
                    <a:pt x="16" y="144"/>
                    <a:pt x="33" y="161"/>
                  </a:cubicBezTo>
                  <a:cubicBezTo>
                    <a:pt x="50" y="178"/>
                    <a:pt x="74" y="189"/>
                    <a:pt x="100" y="189"/>
                  </a:cubicBezTo>
                  <a:cubicBezTo>
                    <a:pt x="126" y="189"/>
                    <a:pt x="150" y="178"/>
                    <a:pt x="167" y="161"/>
                  </a:cubicBezTo>
                  <a:cubicBezTo>
                    <a:pt x="184" y="144"/>
                    <a:pt x="195" y="120"/>
                    <a:pt x="195" y="94"/>
                  </a:cubicBezTo>
                  <a:cubicBezTo>
                    <a:pt x="195" y="68"/>
                    <a:pt x="184" y="45"/>
                    <a:pt x="167" y="27"/>
                  </a:cubicBezTo>
                  <a:cubicBezTo>
                    <a:pt x="150" y="10"/>
                    <a:pt x="126" y="0"/>
                    <a:pt x="10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1">
              <a:extLst>
                <a:ext uri="{FF2B5EF4-FFF2-40B4-BE49-F238E27FC236}">
                  <a16:creationId xmlns:a16="http://schemas.microsoft.com/office/drawing/2014/main" xmlns="" id="{327D05A4-B01A-4683-8A42-36096E24D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850" y="1289050"/>
              <a:ext cx="901700" cy="903288"/>
            </a:xfrm>
            <a:custGeom>
              <a:avLst/>
              <a:gdLst>
                <a:gd name="T0" fmla="*/ 106 w 213"/>
                <a:gd name="T1" fmla="*/ 0 h 213"/>
                <a:gd name="T2" fmla="*/ 0 w 213"/>
                <a:gd name="T3" fmla="*/ 106 h 213"/>
                <a:gd name="T4" fmla="*/ 6 w 213"/>
                <a:gd name="T5" fmla="*/ 106 h 213"/>
                <a:gd name="T6" fmla="*/ 12 w 213"/>
                <a:gd name="T7" fmla="*/ 106 h 213"/>
                <a:gd name="T8" fmla="*/ 39 w 213"/>
                <a:gd name="T9" fmla="*/ 39 h 213"/>
                <a:gd name="T10" fmla="*/ 106 w 213"/>
                <a:gd name="T11" fmla="*/ 12 h 213"/>
                <a:gd name="T12" fmla="*/ 173 w 213"/>
                <a:gd name="T13" fmla="*/ 39 h 213"/>
                <a:gd name="T14" fmla="*/ 201 w 213"/>
                <a:gd name="T15" fmla="*/ 106 h 213"/>
                <a:gd name="T16" fmla="*/ 173 w 213"/>
                <a:gd name="T17" fmla="*/ 173 h 213"/>
                <a:gd name="T18" fmla="*/ 106 w 213"/>
                <a:gd name="T19" fmla="*/ 201 h 213"/>
                <a:gd name="T20" fmla="*/ 39 w 213"/>
                <a:gd name="T21" fmla="*/ 173 h 213"/>
                <a:gd name="T22" fmla="*/ 12 w 213"/>
                <a:gd name="T23" fmla="*/ 106 h 213"/>
                <a:gd name="T24" fmla="*/ 6 w 213"/>
                <a:gd name="T25" fmla="*/ 106 h 213"/>
                <a:gd name="T26" fmla="*/ 0 w 213"/>
                <a:gd name="T27" fmla="*/ 106 h 213"/>
                <a:gd name="T28" fmla="*/ 106 w 213"/>
                <a:gd name="T29" fmla="*/ 213 h 213"/>
                <a:gd name="T30" fmla="*/ 213 w 213"/>
                <a:gd name="T31" fmla="*/ 106 h 213"/>
                <a:gd name="T32" fmla="*/ 106 w 213"/>
                <a:gd name="T3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13">
                  <a:moveTo>
                    <a:pt x="106" y="0"/>
                  </a:moveTo>
                  <a:cubicBezTo>
                    <a:pt x="47" y="0"/>
                    <a:pt x="0" y="47"/>
                    <a:pt x="0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2" y="80"/>
                    <a:pt x="22" y="57"/>
                    <a:pt x="39" y="39"/>
                  </a:cubicBezTo>
                  <a:cubicBezTo>
                    <a:pt x="56" y="22"/>
                    <a:pt x="80" y="12"/>
                    <a:pt x="106" y="12"/>
                  </a:cubicBezTo>
                  <a:cubicBezTo>
                    <a:pt x="132" y="12"/>
                    <a:pt x="156" y="22"/>
                    <a:pt x="173" y="39"/>
                  </a:cubicBezTo>
                  <a:cubicBezTo>
                    <a:pt x="190" y="57"/>
                    <a:pt x="201" y="80"/>
                    <a:pt x="201" y="106"/>
                  </a:cubicBezTo>
                  <a:cubicBezTo>
                    <a:pt x="201" y="132"/>
                    <a:pt x="190" y="156"/>
                    <a:pt x="173" y="173"/>
                  </a:cubicBezTo>
                  <a:cubicBezTo>
                    <a:pt x="156" y="190"/>
                    <a:pt x="132" y="201"/>
                    <a:pt x="106" y="201"/>
                  </a:cubicBezTo>
                  <a:cubicBezTo>
                    <a:pt x="80" y="201"/>
                    <a:pt x="56" y="190"/>
                    <a:pt x="39" y="173"/>
                  </a:cubicBezTo>
                  <a:cubicBezTo>
                    <a:pt x="22" y="156"/>
                    <a:pt x="12" y="132"/>
                    <a:pt x="12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65" y="213"/>
                    <a:pt x="213" y="165"/>
                    <a:pt x="213" y="106"/>
                  </a:cubicBezTo>
                  <a:cubicBezTo>
                    <a:pt x="213" y="47"/>
                    <a:pt x="16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2">
              <a:extLst>
                <a:ext uri="{FF2B5EF4-FFF2-40B4-BE49-F238E27FC236}">
                  <a16:creationId xmlns:a16="http://schemas.microsoft.com/office/drawing/2014/main" xmlns="" id="{F02DA342-0E47-453F-825A-CCF7B6B79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1182688"/>
              <a:ext cx="579438" cy="1111250"/>
            </a:xfrm>
            <a:custGeom>
              <a:avLst/>
              <a:gdLst>
                <a:gd name="T0" fmla="*/ 6 w 137"/>
                <a:gd name="T1" fmla="*/ 0 h 262"/>
                <a:gd name="T2" fmla="*/ 0 w 137"/>
                <a:gd name="T3" fmla="*/ 6 h 262"/>
                <a:gd name="T4" fmla="*/ 6 w 137"/>
                <a:gd name="T5" fmla="*/ 12 h 262"/>
                <a:gd name="T6" fmla="*/ 90 w 137"/>
                <a:gd name="T7" fmla="*/ 47 h 262"/>
                <a:gd name="T8" fmla="*/ 125 w 137"/>
                <a:gd name="T9" fmla="*/ 131 h 262"/>
                <a:gd name="T10" fmla="*/ 90 w 137"/>
                <a:gd name="T11" fmla="*/ 216 h 262"/>
                <a:gd name="T12" fmla="*/ 12 w 137"/>
                <a:gd name="T13" fmla="*/ 250 h 262"/>
                <a:gd name="T14" fmla="*/ 12 w 137"/>
                <a:gd name="T15" fmla="*/ 262 h 262"/>
                <a:gd name="T16" fmla="*/ 137 w 137"/>
                <a:gd name="T17" fmla="*/ 131 h 262"/>
                <a:gd name="T18" fmla="*/ 6 w 137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26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9" y="12"/>
                    <a:pt x="69" y="25"/>
                    <a:pt x="90" y="47"/>
                  </a:cubicBezTo>
                  <a:cubicBezTo>
                    <a:pt x="112" y="69"/>
                    <a:pt x="125" y="98"/>
                    <a:pt x="125" y="131"/>
                  </a:cubicBezTo>
                  <a:cubicBezTo>
                    <a:pt x="125" y="164"/>
                    <a:pt x="112" y="194"/>
                    <a:pt x="90" y="216"/>
                  </a:cubicBezTo>
                  <a:cubicBezTo>
                    <a:pt x="70" y="236"/>
                    <a:pt x="43" y="249"/>
                    <a:pt x="12" y="250"/>
                  </a:cubicBezTo>
                  <a:cubicBezTo>
                    <a:pt x="12" y="262"/>
                    <a:pt x="12" y="262"/>
                    <a:pt x="12" y="262"/>
                  </a:cubicBezTo>
                  <a:cubicBezTo>
                    <a:pt x="82" y="259"/>
                    <a:pt x="137" y="202"/>
                    <a:pt x="137" y="131"/>
                  </a:cubicBezTo>
                  <a:cubicBezTo>
                    <a:pt x="137" y="59"/>
                    <a:pt x="7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3">
              <a:extLst>
                <a:ext uri="{FF2B5EF4-FFF2-40B4-BE49-F238E27FC236}">
                  <a16:creationId xmlns:a16="http://schemas.microsoft.com/office/drawing/2014/main" xmlns="" id="{535DCDFF-6090-4CCC-AD19-853D9FF62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2205038"/>
              <a:ext cx="50800" cy="122238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0 w 12"/>
                <a:gd name="T5" fmla="*/ 29 h 29"/>
                <a:gd name="T6" fmla="*/ 12 w 12"/>
                <a:gd name="T7" fmla="*/ 29 h 29"/>
                <a:gd name="T8" fmla="*/ 12 w 12"/>
                <a:gd name="T9" fmla="*/ 21 h 29"/>
                <a:gd name="T10" fmla="*/ 12 w 12"/>
                <a:gd name="T11" fmla="*/ 9 h 29"/>
                <a:gd name="T12" fmla="*/ 12 w 12"/>
                <a:gd name="T13" fmla="*/ 6 h 29"/>
                <a:gd name="T14" fmla="*/ 6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4">
              <a:extLst>
                <a:ext uri="{FF2B5EF4-FFF2-40B4-BE49-F238E27FC236}">
                  <a16:creationId xmlns:a16="http://schemas.microsoft.com/office/drawing/2014/main" xmlns="" id="{BE96C2CC-777E-46BE-985A-03E44D7212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850" y="2327275"/>
              <a:ext cx="393700" cy="98425"/>
            </a:xfrm>
            <a:custGeom>
              <a:avLst/>
              <a:gdLst>
                <a:gd name="T0" fmla="*/ 93 w 93"/>
                <a:gd name="T1" fmla="*/ 17 h 23"/>
                <a:gd name="T2" fmla="*/ 93 w 93"/>
                <a:gd name="T3" fmla="*/ 17 h 23"/>
                <a:gd name="T4" fmla="*/ 93 w 93"/>
                <a:gd name="T5" fmla="*/ 17 h 23"/>
                <a:gd name="T6" fmla="*/ 87 w 93"/>
                <a:gd name="T7" fmla="*/ 0 h 23"/>
                <a:gd name="T8" fmla="*/ 52 w 93"/>
                <a:gd name="T9" fmla="*/ 0 h 23"/>
                <a:gd name="T10" fmla="*/ 40 w 93"/>
                <a:gd name="T11" fmla="*/ 0 h 23"/>
                <a:gd name="T12" fmla="*/ 6 w 93"/>
                <a:gd name="T13" fmla="*/ 0 h 23"/>
                <a:gd name="T14" fmla="*/ 2 w 93"/>
                <a:gd name="T15" fmla="*/ 2 h 23"/>
                <a:gd name="T16" fmla="*/ 0 w 93"/>
                <a:gd name="T17" fmla="*/ 6 h 23"/>
                <a:gd name="T18" fmla="*/ 0 w 93"/>
                <a:gd name="T19" fmla="*/ 11 h 23"/>
                <a:gd name="T20" fmla="*/ 0 w 93"/>
                <a:gd name="T21" fmla="*/ 17 h 23"/>
                <a:gd name="T22" fmla="*/ 2 w 93"/>
                <a:gd name="T23" fmla="*/ 21 h 23"/>
                <a:gd name="T24" fmla="*/ 6 w 93"/>
                <a:gd name="T25" fmla="*/ 23 h 23"/>
                <a:gd name="T26" fmla="*/ 6 w 93"/>
                <a:gd name="T27" fmla="*/ 23 h 23"/>
                <a:gd name="T28" fmla="*/ 87 w 93"/>
                <a:gd name="T29" fmla="*/ 23 h 23"/>
                <a:gd name="T30" fmla="*/ 87 w 93"/>
                <a:gd name="T31" fmla="*/ 23 h 23"/>
                <a:gd name="T32" fmla="*/ 91 w 93"/>
                <a:gd name="T33" fmla="*/ 21 h 23"/>
                <a:gd name="T34" fmla="*/ 93 w 93"/>
                <a:gd name="T35" fmla="*/ 17 h 23"/>
                <a:gd name="T36" fmla="*/ 87 w 93"/>
                <a:gd name="T37" fmla="*/ 17 h 23"/>
                <a:gd name="T38" fmla="*/ 87 w 93"/>
                <a:gd name="T39" fmla="*/ 11 h 23"/>
                <a:gd name="T40" fmla="*/ 87 w 93"/>
                <a:gd name="T41" fmla="*/ 17 h 23"/>
                <a:gd name="T42" fmla="*/ 93 w 93"/>
                <a:gd name="T43" fmla="*/ 17 h 23"/>
                <a:gd name="T44" fmla="*/ 93 w 93"/>
                <a:gd name="T45" fmla="*/ 17 h 23"/>
                <a:gd name="T46" fmla="*/ 93 w 93"/>
                <a:gd name="T47" fmla="*/ 17 h 23"/>
                <a:gd name="T48" fmla="*/ 93 w 93"/>
                <a:gd name="T49" fmla="*/ 11 h 23"/>
                <a:gd name="T50" fmla="*/ 93 w 93"/>
                <a:gd name="T51" fmla="*/ 6 h 23"/>
                <a:gd name="T52" fmla="*/ 91 w 93"/>
                <a:gd name="T53" fmla="*/ 2 h 23"/>
                <a:gd name="T54" fmla="*/ 87 w 93"/>
                <a:gd name="T5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3" h="23">
                  <a:moveTo>
                    <a:pt x="93" y="17"/>
                  </a:move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moveTo>
                    <a:pt x="87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8" y="23"/>
                    <a:pt x="90" y="22"/>
                    <a:pt x="91" y="21"/>
                  </a:cubicBezTo>
                  <a:cubicBezTo>
                    <a:pt x="92" y="20"/>
                    <a:pt x="93" y="18"/>
                    <a:pt x="93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3" y="4"/>
                    <a:pt x="92" y="3"/>
                    <a:pt x="91" y="2"/>
                  </a:cubicBezTo>
                  <a:cubicBezTo>
                    <a:pt x="90" y="0"/>
                    <a:pt x="88" y="0"/>
                    <a:pt x="8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35">
              <a:extLst>
                <a:ext uri="{FF2B5EF4-FFF2-40B4-BE49-F238E27FC236}">
                  <a16:creationId xmlns:a16="http://schemas.microsoft.com/office/drawing/2014/main" xmlns="" id="{24D0A599-BE03-4FE1-9034-E90CA4007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36">
              <a:extLst>
                <a:ext uri="{FF2B5EF4-FFF2-40B4-BE49-F238E27FC236}">
                  <a16:creationId xmlns:a16="http://schemas.microsoft.com/office/drawing/2014/main" xmlns="" id="{ADFC94B4-FE96-4145-B6DE-4C8D015A7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7">
              <a:extLst>
                <a:ext uri="{FF2B5EF4-FFF2-40B4-BE49-F238E27FC236}">
                  <a16:creationId xmlns:a16="http://schemas.microsoft.com/office/drawing/2014/main" xmlns="" id="{260F2873-24A6-4ADA-8154-B4326D464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12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12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12" y="316"/>
                    <a:pt x="12" y="316"/>
                    <a:pt x="12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8">
              <a:extLst>
                <a:ext uri="{FF2B5EF4-FFF2-40B4-BE49-F238E27FC236}">
                  <a16:creationId xmlns:a16="http://schemas.microsoft.com/office/drawing/2014/main" xmlns="" id="{DB095120-5B3A-488C-8F6E-6A13E23E1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9">
              <a:extLst>
                <a:ext uri="{FF2B5EF4-FFF2-40B4-BE49-F238E27FC236}">
                  <a16:creationId xmlns:a16="http://schemas.microsoft.com/office/drawing/2014/main" xmlns="" id="{F177D6B4-4E7D-434D-BC66-70F553567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0">
              <a:extLst>
                <a:ext uri="{FF2B5EF4-FFF2-40B4-BE49-F238E27FC236}">
                  <a16:creationId xmlns:a16="http://schemas.microsoft.com/office/drawing/2014/main" xmlns="" id="{7B4CFFB3-55D5-408C-B01C-E770D2DAD1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1254125"/>
              <a:ext cx="1147763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262 w 271"/>
                <a:gd name="T41" fmla="*/ 67 h 276"/>
                <a:gd name="T42" fmla="*/ 269 w 271"/>
                <a:gd name="T43" fmla="*/ 59 h 276"/>
                <a:gd name="T44" fmla="*/ 271 w 271"/>
                <a:gd name="T45" fmla="*/ 55 h 276"/>
                <a:gd name="T46" fmla="*/ 269 w 271"/>
                <a:gd name="T47" fmla="*/ 51 h 276"/>
                <a:gd name="T48" fmla="*/ 262 w 271"/>
                <a:gd name="T49" fmla="*/ 43 h 276"/>
                <a:gd name="T50" fmla="*/ 220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8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69" y="51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1">
              <a:extLst>
                <a:ext uri="{FF2B5EF4-FFF2-40B4-BE49-F238E27FC236}">
                  <a16:creationId xmlns:a16="http://schemas.microsoft.com/office/drawing/2014/main" xmlns="" id="{3D7C5EFB-CF5B-41F3-B7A6-04DD345E8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2">
              <a:extLst>
                <a:ext uri="{FF2B5EF4-FFF2-40B4-BE49-F238E27FC236}">
                  <a16:creationId xmlns:a16="http://schemas.microsoft.com/office/drawing/2014/main" xmlns="" id="{003D91EC-527F-4FBA-8389-8E88C298F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43">
              <a:extLst>
                <a:ext uri="{FF2B5EF4-FFF2-40B4-BE49-F238E27FC236}">
                  <a16:creationId xmlns:a16="http://schemas.microsoft.com/office/drawing/2014/main" xmlns="" id="{5B50168F-545D-4D17-B8FF-8B609042B6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5138" y="1254125"/>
              <a:ext cx="1149350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101 w 271"/>
                <a:gd name="T41" fmla="*/ 228 h 276"/>
                <a:gd name="T42" fmla="*/ 270 w 271"/>
                <a:gd name="T43" fmla="*/ 59 h 276"/>
                <a:gd name="T44" fmla="*/ 271 w 271"/>
                <a:gd name="T45" fmla="*/ 55 h 276"/>
                <a:gd name="T46" fmla="*/ 270 w 271"/>
                <a:gd name="T47" fmla="*/ 51 h 276"/>
                <a:gd name="T48" fmla="*/ 267 w 271"/>
                <a:gd name="T49" fmla="*/ 48 h 276"/>
                <a:gd name="T50" fmla="*/ 221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9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70" y="51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4">
              <a:extLst>
                <a:ext uri="{FF2B5EF4-FFF2-40B4-BE49-F238E27FC236}">
                  <a16:creationId xmlns:a16="http://schemas.microsoft.com/office/drawing/2014/main" xmlns="" id="{C1792667-E5F8-40AD-A013-196CCC431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45">
              <a:extLst>
                <a:ext uri="{FF2B5EF4-FFF2-40B4-BE49-F238E27FC236}">
                  <a16:creationId xmlns:a16="http://schemas.microsoft.com/office/drawing/2014/main" xmlns="" id="{08CDB674-7584-4958-B5CF-55927571C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6">
              <a:extLst>
                <a:ext uri="{FF2B5EF4-FFF2-40B4-BE49-F238E27FC236}">
                  <a16:creationId xmlns:a16="http://schemas.microsoft.com/office/drawing/2014/main" xmlns="" id="{358DD14E-CC7B-46A6-9652-4896B3794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75" y="1254125"/>
              <a:ext cx="1169988" cy="1171575"/>
            </a:xfrm>
            <a:custGeom>
              <a:avLst/>
              <a:gdLst>
                <a:gd name="T0" fmla="*/ 55 w 276"/>
                <a:gd name="T1" fmla="*/ 261 h 276"/>
                <a:gd name="T2" fmla="*/ 15 w 276"/>
                <a:gd name="T3" fmla="*/ 221 h 276"/>
                <a:gd name="T4" fmla="*/ 221 w 276"/>
                <a:gd name="T5" fmla="*/ 14 h 276"/>
                <a:gd name="T6" fmla="*/ 262 w 276"/>
                <a:gd name="T7" fmla="*/ 55 h 276"/>
                <a:gd name="T8" fmla="*/ 55 w 276"/>
                <a:gd name="T9" fmla="*/ 261 h 276"/>
                <a:gd name="T10" fmla="*/ 221 w 276"/>
                <a:gd name="T11" fmla="*/ 0 h 276"/>
                <a:gd name="T12" fmla="*/ 217 w 276"/>
                <a:gd name="T13" fmla="*/ 2 h 276"/>
                <a:gd name="T14" fmla="*/ 2 w 276"/>
                <a:gd name="T15" fmla="*/ 217 h 276"/>
                <a:gd name="T16" fmla="*/ 2 w 276"/>
                <a:gd name="T17" fmla="*/ 225 h 276"/>
                <a:gd name="T18" fmla="*/ 41 w 276"/>
                <a:gd name="T19" fmla="*/ 264 h 276"/>
                <a:gd name="T20" fmla="*/ 51 w 276"/>
                <a:gd name="T21" fmla="*/ 274 h 276"/>
                <a:gd name="T22" fmla="*/ 55 w 276"/>
                <a:gd name="T23" fmla="*/ 276 h 276"/>
                <a:gd name="T24" fmla="*/ 55 w 276"/>
                <a:gd name="T25" fmla="*/ 276 h 276"/>
                <a:gd name="T26" fmla="*/ 56 w 276"/>
                <a:gd name="T27" fmla="*/ 276 h 276"/>
                <a:gd name="T28" fmla="*/ 60 w 276"/>
                <a:gd name="T29" fmla="*/ 274 h 276"/>
                <a:gd name="T30" fmla="*/ 60 w 276"/>
                <a:gd name="T31" fmla="*/ 274 h 276"/>
                <a:gd name="T32" fmla="*/ 70 w 276"/>
                <a:gd name="T33" fmla="*/ 264 h 276"/>
                <a:gd name="T34" fmla="*/ 106 w 276"/>
                <a:gd name="T35" fmla="*/ 228 h 276"/>
                <a:gd name="T36" fmla="*/ 275 w 276"/>
                <a:gd name="T37" fmla="*/ 59 h 276"/>
                <a:gd name="T38" fmla="*/ 276 w 276"/>
                <a:gd name="T39" fmla="*/ 55 h 276"/>
                <a:gd name="T40" fmla="*/ 275 w 276"/>
                <a:gd name="T41" fmla="*/ 51 h 276"/>
                <a:gd name="T42" fmla="*/ 272 w 276"/>
                <a:gd name="T43" fmla="*/ 48 h 276"/>
                <a:gd name="T44" fmla="*/ 226 w 276"/>
                <a:gd name="T45" fmla="*/ 2 h 276"/>
                <a:gd name="T46" fmla="*/ 221 w 276"/>
                <a:gd name="T4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6" h="276">
                  <a:moveTo>
                    <a:pt x="55" y="261"/>
                  </a:moveTo>
                  <a:cubicBezTo>
                    <a:pt x="15" y="221"/>
                    <a:pt x="15" y="221"/>
                    <a:pt x="15" y="221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62" y="55"/>
                    <a:pt x="262" y="55"/>
                    <a:pt x="262" y="55"/>
                  </a:cubicBezTo>
                  <a:cubicBezTo>
                    <a:pt x="55" y="261"/>
                    <a:pt x="55" y="261"/>
                    <a:pt x="55" y="261"/>
                  </a:cubicBezTo>
                  <a:moveTo>
                    <a:pt x="221" y="0"/>
                  </a:moveTo>
                  <a:cubicBezTo>
                    <a:pt x="220" y="0"/>
                    <a:pt x="218" y="0"/>
                    <a:pt x="217" y="2"/>
                  </a:cubicBezTo>
                  <a:cubicBezTo>
                    <a:pt x="2" y="217"/>
                    <a:pt x="2" y="217"/>
                    <a:pt x="2" y="217"/>
                  </a:cubicBezTo>
                  <a:cubicBezTo>
                    <a:pt x="0" y="219"/>
                    <a:pt x="0" y="223"/>
                    <a:pt x="2" y="22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51" y="274"/>
                    <a:pt x="51" y="274"/>
                    <a:pt x="51" y="274"/>
                  </a:cubicBezTo>
                  <a:cubicBezTo>
                    <a:pt x="52" y="275"/>
                    <a:pt x="54" y="276"/>
                    <a:pt x="55" y="276"/>
                  </a:cubicBezTo>
                  <a:cubicBezTo>
                    <a:pt x="55" y="276"/>
                    <a:pt x="55" y="276"/>
                    <a:pt x="55" y="276"/>
                  </a:cubicBezTo>
                  <a:cubicBezTo>
                    <a:pt x="55" y="276"/>
                    <a:pt x="55" y="276"/>
                    <a:pt x="56" y="276"/>
                  </a:cubicBezTo>
                  <a:cubicBezTo>
                    <a:pt x="57" y="276"/>
                    <a:pt x="59" y="275"/>
                    <a:pt x="60" y="274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106" y="228"/>
                    <a:pt x="106" y="228"/>
                    <a:pt x="106" y="228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6" y="58"/>
                    <a:pt x="276" y="56"/>
                    <a:pt x="276" y="55"/>
                  </a:cubicBezTo>
                  <a:cubicBezTo>
                    <a:pt x="276" y="53"/>
                    <a:pt x="276" y="52"/>
                    <a:pt x="275" y="5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0"/>
                    <a:pt x="223" y="0"/>
                    <a:pt x="22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47">
              <a:extLst>
                <a:ext uri="{FF2B5EF4-FFF2-40B4-BE49-F238E27FC236}">
                  <a16:creationId xmlns:a16="http://schemas.microsoft.com/office/drawing/2014/main" xmlns="" id="{A71BB37A-1AD2-4D0C-9FC5-E7DCC56D8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348">
              <a:extLst>
                <a:ext uri="{FF2B5EF4-FFF2-40B4-BE49-F238E27FC236}">
                  <a16:creationId xmlns:a16="http://schemas.microsoft.com/office/drawing/2014/main" xmlns="" id="{D06363B8-EFED-4BA4-BA1D-E99F72DD7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9">
              <a:extLst>
                <a:ext uri="{FF2B5EF4-FFF2-40B4-BE49-F238E27FC236}">
                  <a16:creationId xmlns:a16="http://schemas.microsoft.com/office/drawing/2014/main" xmlns="" id="{F97F6354-9B2C-46C7-94C9-6F22B7ED1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3050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0">
              <a:extLst>
                <a:ext uri="{FF2B5EF4-FFF2-40B4-BE49-F238E27FC236}">
                  <a16:creationId xmlns:a16="http://schemas.microsoft.com/office/drawing/2014/main" xmlns="" id="{9F018CBD-03E2-4BB8-A1E5-B5BD39588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1">
              <a:extLst>
                <a:ext uri="{FF2B5EF4-FFF2-40B4-BE49-F238E27FC236}">
                  <a16:creationId xmlns:a16="http://schemas.microsoft.com/office/drawing/2014/main" xmlns="" id="{8C7EBDE4-512A-49CE-854E-25640CB50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52">
              <a:extLst>
                <a:ext uri="{FF2B5EF4-FFF2-40B4-BE49-F238E27FC236}">
                  <a16:creationId xmlns:a16="http://schemas.microsoft.com/office/drawing/2014/main" xmlns="" id="{037B733D-ACC5-40B1-B6B3-693D500DD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6738" y="3201988"/>
              <a:ext cx="322263" cy="1341438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69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4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4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2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53">
              <a:extLst>
                <a:ext uri="{FF2B5EF4-FFF2-40B4-BE49-F238E27FC236}">
                  <a16:creationId xmlns:a16="http://schemas.microsoft.com/office/drawing/2014/main" xmlns="" id="{0595F734-6D37-4E60-9F0E-BF2CD42F7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354">
              <a:extLst>
                <a:ext uri="{FF2B5EF4-FFF2-40B4-BE49-F238E27FC236}">
                  <a16:creationId xmlns:a16="http://schemas.microsoft.com/office/drawing/2014/main" xmlns="" id="{49A737BD-9BE6-4665-8624-C293F1D34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55">
              <a:extLst>
                <a:ext uri="{FF2B5EF4-FFF2-40B4-BE49-F238E27FC236}">
                  <a16:creationId xmlns:a16="http://schemas.microsoft.com/office/drawing/2014/main" xmlns="" id="{39D5805A-9477-42E1-BC9E-EC782E5A3A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2013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356">
              <a:extLst>
                <a:ext uri="{FF2B5EF4-FFF2-40B4-BE49-F238E27FC236}">
                  <a16:creationId xmlns:a16="http://schemas.microsoft.com/office/drawing/2014/main" xmlns="" id="{3F32DED7-C7DB-4FD3-8282-FEBE32E83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357">
              <a:extLst>
                <a:ext uri="{FF2B5EF4-FFF2-40B4-BE49-F238E27FC236}">
                  <a16:creationId xmlns:a16="http://schemas.microsoft.com/office/drawing/2014/main" xmlns="" id="{2BD7F8ED-DAF3-4EBD-91EF-1BF916A36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58">
              <a:extLst>
                <a:ext uri="{FF2B5EF4-FFF2-40B4-BE49-F238E27FC236}">
                  <a16:creationId xmlns:a16="http://schemas.microsoft.com/office/drawing/2014/main" xmlns="" id="{5A8DC1C3-1758-4CA3-9CB5-DA67E6F83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570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359">
              <a:extLst>
                <a:ext uri="{FF2B5EF4-FFF2-40B4-BE49-F238E27FC236}">
                  <a16:creationId xmlns:a16="http://schemas.microsoft.com/office/drawing/2014/main" xmlns="" id="{281A6C13-1D9C-4C20-A5E1-AFE7BCE3A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360">
              <a:extLst>
                <a:ext uri="{FF2B5EF4-FFF2-40B4-BE49-F238E27FC236}">
                  <a16:creationId xmlns:a16="http://schemas.microsoft.com/office/drawing/2014/main" xmlns="" id="{D6067431-3682-48C7-8CE6-EAA0C15ED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1">
              <a:extLst>
                <a:ext uri="{FF2B5EF4-FFF2-40B4-BE49-F238E27FC236}">
                  <a16:creationId xmlns:a16="http://schemas.microsoft.com/office/drawing/2014/main" xmlns="" id="{0F14E565-4E9D-4B9A-8870-53B616325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7800" y="3201988"/>
              <a:ext cx="342900" cy="1341438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 w 81"/>
                <a:gd name="T19" fmla="*/ 0 h 316"/>
                <a:gd name="T20" fmla="*/ 6 w 81"/>
                <a:gd name="T21" fmla="*/ 0 h 316"/>
                <a:gd name="T22" fmla="*/ 2 w 81"/>
                <a:gd name="T23" fmla="*/ 2 h 316"/>
                <a:gd name="T24" fmla="*/ 0 w 81"/>
                <a:gd name="T25" fmla="*/ 6 h 316"/>
                <a:gd name="T26" fmla="*/ 0 w 81"/>
                <a:gd name="T27" fmla="*/ 310 h 316"/>
                <a:gd name="T28" fmla="*/ 2 w 81"/>
                <a:gd name="T29" fmla="*/ 314 h 316"/>
                <a:gd name="T30" fmla="*/ 6 w 81"/>
                <a:gd name="T31" fmla="*/ 316 h 316"/>
                <a:gd name="T32" fmla="*/ 6 w 81"/>
                <a:gd name="T33" fmla="*/ 316 h 316"/>
                <a:gd name="T34" fmla="*/ 75 w 81"/>
                <a:gd name="T35" fmla="*/ 316 h 316"/>
                <a:gd name="T36" fmla="*/ 80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304 h 316"/>
                <a:gd name="T54" fmla="*/ 81 w 81"/>
                <a:gd name="T55" fmla="*/ 6 h 316"/>
                <a:gd name="T56" fmla="*/ 80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7" y="316"/>
                    <a:pt x="78" y="316"/>
                    <a:pt x="80" y="314"/>
                  </a:cubicBezTo>
                  <a:cubicBezTo>
                    <a:pt x="81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04"/>
                    <a:pt x="81" y="304"/>
                    <a:pt x="81" y="304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1" y="3"/>
                    <a:pt x="80" y="2"/>
                  </a:cubicBezTo>
                  <a:cubicBezTo>
                    <a:pt x="78" y="1"/>
                    <a:pt x="77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362">
              <a:extLst>
                <a:ext uri="{FF2B5EF4-FFF2-40B4-BE49-F238E27FC236}">
                  <a16:creationId xmlns:a16="http://schemas.microsoft.com/office/drawing/2014/main" xmlns="" id="{CBF4AA88-733A-4A0B-AE8B-FE5C69E02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363">
              <a:extLst>
                <a:ext uri="{FF2B5EF4-FFF2-40B4-BE49-F238E27FC236}">
                  <a16:creationId xmlns:a16="http://schemas.microsoft.com/office/drawing/2014/main" xmlns="" id="{6DDA0420-061F-4A8A-AFE7-239A537564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64">
              <a:extLst>
                <a:ext uri="{FF2B5EF4-FFF2-40B4-BE49-F238E27FC236}">
                  <a16:creationId xmlns:a16="http://schemas.microsoft.com/office/drawing/2014/main" xmlns="" id="{2AB8AF15-348E-4EE7-A2C8-470E7B32B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3201988"/>
              <a:ext cx="233363" cy="1341438"/>
            </a:xfrm>
            <a:custGeom>
              <a:avLst/>
              <a:gdLst>
                <a:gd name="T0" fmla="*/ 12 w 55"/>
                <a:gd name="T1" fmla="*/ 304 h 316"/>
                <a:gd name="T2" fmla="*/ 12 w 55"/>
                <a:gd name="T3" fmla="*/ 12 h 316"/>
                <a:gd name="T4" fmla="*/ 49 w 55"/>
                <a:gd name="T5" fmla="*/ 12 h 316"/>
                <a:gd name="T6" fmla="*/ 49 w 55"/>
                <a:gd name="T7" fmla="*/ 304 h 316"/>
                <a:gd name="T8" fmla="*/ 12 w 55"/>
                <a:gd name="T9" fmla="*/ 304 h 316"/>
                <a:gd name="T10" fmla="*/ 55 w 55"/>
                <a:gd name="T11" fmla="*/ 0 h 316"/>
                <a:gd name="T12" fmla="*/ 6 w 55"/>
                <a:gd name="T13" fmla="*/ 0 h 316"/>
                <a:gd name="T14" fmla="*/ 2 w 55"/>
                <a:gd name="T15" fmla="*/ 2 h 316"/>
                <a:gd name="T16" fmla="*/ 0 w 55"/>
                <a:gd name="T17" fmla="*/ 6 h 316"/>
                <a:gd name="T18" fmla="*/ 0 w 55"/>
                <a:gd name="T19" fmla="*/ 304 h 316"/>
                <a:gd name="T20" fmla="*/ 0 w 55"/>
                <a:gd name="T21" fmla="*/ 310 h 316"/>
                <a:gd name="T22" fmla="*/ 2 w 55"/>
                <a:gd name="T23" fmla="*/ 314 h 316"/>
                <a:gd name="T24" fmla="*/ 6 w 55"/>
                <a:gd name="T25" fmla="*/ 316 h 316"/>
                <a:gd name="T26" fmla="*/ 55 w 55"/>
                <a:gd name="T27" fmla="*/ 316 h 316"/>
                <a:gd name="T28" fmla="*/ 55 w 55"/>
                <a:gd name="T29" fmla="*/ 316 h 316"/>
                <a:gd name="T30" fmla="*/ 50 w 55"/>
                <a:gd name="T31" fmla="*/ 314 h 316"/>
                <a:gd name="T32" fmla="*/ 49 w 55"/>
                <a:gd name="T33" fmla="*/ 310 h 316"/>
                <a:gd name="T34" fmla="*/ 49 w 55"/>
                <a:gd name="T35" fmla="*/ 6 h 316"/>
                <a:gd name="T36" fmla="*/ 50 w 55"/>
                <a:gd name="T37" fmla="*/ 2 h 316"/>
                <a:gd name="T38" fmla="*/ 55 w 5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5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3" y="316"/>
                    <a:pt x="51" y="316"/>
                    <a:pt x="50" y="314"/>
                  </a:cubicBezTo>
                  <a:cubicBezTo>
                    <a:pt x="49" y="313"/>
                    <a:pt x="49" y="312"/>
                    <a:pt x="49" y="31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3"/>
                    <a:pt x="50" y="2"/>
                  </a:cubicBezTo>
                  <a:cubicBezTo>
                    <a:pt x="51" y="1"/>
                    <a:pt x="53" y="0"/>
                    <a:pt x="5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365">
              <a:extLst>
                <a:ext uri="{FF2B5EF4-FFF2-40B4-BE49-F238E27FC236}">
                  <a16:creationId xmlns:a16="http://schemas.microsoft.com/office/drawing/2014/main" xmlns="" id="{F96284F1-0A91-4EFE-A51D-4E5B49E8C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366">
              <a:extLst>
                <a:ext uri="{FF2B5EF4-FFF2-40B4-BE49-F238E27FC236}">
                  <a16:creationId xmlns:a16="http://schemas.microsoft.com/office/drawing/2014/main" xmlns="" id="{CC828555-10EF-445C-9915-D29DFD50A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67">
              <a:extLst>
                <a:ext uri="{FF2B5EF4-FFF2-40B4-BE49-F238E27FC236}">
                  <a16:creationId xmlns:a16="http://schemas.microsoft.com/office/drawing/2014/main" xmlns="" id="{F0A5C396-85CE-4BF1-9D48-5CFE24BA68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03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368">
              <a:extLst>
                <a:ext uri="{FF2B5EF4-FFF2-40B4-BE49-F238E27FC236}">
                  <a16:creationId xmlns:a16="http://schemas.microsoft.com/office/drawing/2014/main" xmlns="" id="{8BC00777-A9B7-4B6D-AE94-B821053F9B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369">
              <a:extLst>
                <a:ext uri="{FF2B5EF4-FFF2-40B4-BE49-F238E27FC236}">
                  <a16:creationId xmlns:a16="http://schemas.microsoft.com/office/drawing/2014/main" xmlns="" id="{9543C868-C0FE-4280-90EB-651EE40A5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70">
              <a:extLst>
                <a:ext uri="{FF2B5EF4-FFF2-40B4-BE49-F238E27FC236}">
                  <a16:creationId xmlns:a16="http://schemas.microsoft.com/office/drawing/2014/main" xmlns="" id="{BE11E8F0-F4AB-44B1-A07C-BA94AA81B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371">
              <a:extLst>
                <a:ext uri="{FF2B5EF4-FFF2-40B4-BE49-F238E27FC236}">
                  <a16:creationId xmlns:a16="http://schemas.microsoft.com/office/drawing/2014/main" xmlns="" id="{B319BD16-B7BD-499F-9A0C-152570DEDE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372">
              <a:extLst>
                <a:ext uri="{FF2B5EF4-FFF2-40B4-BE49-F238E27FC236}">
                  <a16:creationId xmlns:a16="http://schemas.microsoft.com/office/drawing/2014/main" xmlns="" id="{A80EA746-2A05-4E4D-9553-689E50120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73">
              <a:extLst>
                <a:ext uri="{FF2B5EF4-FFF2-40B4-BE49-F238E27FC236}">
                  <a16:creationId xmlns:a16="http://schemas.microsoft.com/office/drawing/2014/main" xmlns="" id="{DF5FBC98-B26A-4AA2-9503-7EED9AB77C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2 w 75"/>
                <a:gd name="T15" fmla="*/ 2 h 316"/>
                <a:gd name="T16" fmla="*/ 0 w 75"/>
                <a:gd name="T17" fmla="*/ 6 h 316"/>
                <a:gd name="T18" fmla="*/ 0 w 75"/>
                <a:gd name="T19" fmla="*/ 308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75 w 75"/>
                <a:gd name="T27" fmla="*/ 316 h 316"/>
                <a:gd name="T28" fmla="*/ 75 w 75"/>
                <a:gd name="T29" fmla="*/ 316 h 316"/>
                <a:gd name="T30" fmla="*/ 71 w 75"/>
                <a:gd name="T31" fmla="*/ 315 h 316"/>
                <a:gd name="T32" fmla="*/ 69 w 75"/>
                <a:gd name="T33" fmla="*/ 310 h 316"/>
                <a:gd name="T34" fmla="*/ 69 w 75"/>
                <a:gd name="T35" fmla="*/ 6 h 316"/>
                <a:gd name="T36" fmla="*/ 71 w 75"/>
                <a:gd name="T37" fmla="*/ 2 h 316"/>
                <a:gd name="T38" fmla="*/ 75 w 7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2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374">
              <a:extLst>
                <a:ext uri="{FF2B5EF4-FFF2-40B4-BE49-F238E27FC236}">
                  <a16:creationId xmlns:a16="http://schemas.microsoft.com/office/drawing/2014/main" xmlns="" id="{EC310002-D381-4CFE-B728-B95B51AE5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375">
              <a:extLst>
                <a:ext uri="{FF2B5EF4-FFF2-40B4-BE49-F238E27FC236}">
                  <a16:creationId xmlns:a16="http://schemas.microsoft.com/office/drawing/2014/main" xmlns="" id="{D09A0DA3-6169-4518-8695-F83CD09BE9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6">
              <a:extLst>
                <a:ext uri="{FF2B5EF4-FFF2-40B4-BE49-F238E27FC236}">
                  <a16:creationId xmlns:a16="http://schemas.microsoft.com/office/drawing/2014/main" xmlns="" id="{127D2695-504A-4684-9408-3C76053124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1068388"/>
              <a:ext cx="198438" cy="1339850"/>
            </a:xfrm>
            <a:custGeom>
              <a:avLst/>
              <a:gdLst>
                <a:gd name="T0" fmla="*/ 47 w 47"/>
                <a:gd name="T1" fmla="*/ 310 h 316"/>
                <a:gd name="T2" fmla="*/ 47 w 47"/>
                <a:gd name="T3" fmla="*/ 310 h 316"/>
                <a:gd name="T4" fmla="*/ 47 w 47"/>
                <a:gd name="T5" fmla="*/ 310 h 316"/>
                <a:gd name="T6" fmla="*/ 12 w 47"/>
                <a:gd name="T7" fmla="*/ 304 h 316"/>
                <a:gd name="T8" fmla="*/ 12 w 47"/>
                <a:gd name="T9" fmla="*/ 12 h 316"/>
                <a:gd name="T10" fmla="*/ 35 w 47"/>
                <a:gd name="T11" fmla="*/ 12 h 316"/>
                <a:gd name="T12" fmla="*/ 35 w 47"/>
                <a:gd name="T13" fmla="*/ 304 h 316"/>
                <a:gd name="T14" fmla="*/ 12 w 47"/>
                <a:gd name="T15" fmla="*/ 304 h 316"/>
                <a:gd name="T16" fmla="*/ 41 w 47"/>
                <a:gd name="T17" fmla="*/ 0 h 316"/>
                <a:gd name="T18" fmla="*/ 6 w 47"/>
                <a:gd name="T19" fmla="*/ 0 h 316"/>
                <a:gd name="T20" fmla="*/ 2 w 47"/>
                <a:gd name="T21" fmla="*/ 2 h 316"/>
                <a:gd name="T22" fmla="*/ 0 w 47"/>
                <a:gd name="T23" fmla="*/ 6 h 316"/>
                <a:gd name="T24" fmla="*/ 0 w 47"/>
                <a:gd name="T25" fmla="*/ 234 h 316"/>
                <a:gd name="T26" fmla="*/ 6 w 47"/>
                <a:gd name="T27" fmla="*/ 234 h 316"/>
                <a:gd name="T28" fmla="*/ 10 w 47"/>
                <a:gd name="T29" fmla="*/ 235 h 316"/>
                <a:gd name="T30" fmla="*/ 12 w 47"/>
                <a:gd name="T31" fmla="*/ 240 h 316"/>
                <a:gd name="T32" fmla="*/ 12 w 47"/>
                <a:gd name="T33" fmla="*/ 309 h 316"/>
                <a:gd name="T34" fmla="*/ 10 w 47"/>
                <a:gd name="T35" fmla="*/ 313 h 316"/>
                <a:gd name="T36" fmla="*/ 6 w 47"/>
                <a:gd name="T37" fmla="*/ 315 h 316"/>
                <a:gd name="T38" fmla="*/ 2 w 47"/>
                <a:gd name="T39" fmla="*/ 315 h 316"/>
                <a:gd name="T40" fmla="*/ 6 w 47"/>
                <a:gd name="T41" fmla="*/ 316 h 316"/>
                <a:gd name="T42" fmla="*/ 41 w 47"/>
                <a:gd name="T43" fmla="*/ 316 h 316"/>
                <a:gd name="T44" fmla="*/ 45 w 47"/>
                <a:gd name="T45" fmla="*/ 315 h 316"/>
                <a:gd name="T46" fmla="*/ 47 w 47"/>
                <a:gd name="T47" fmla="*/ 310 h 316"/>
                <a:gd name="T48" fmla="*/ 41 w 47"/>
                <a:gd name="T49" fmla="*/ 310 h 316"/>
                <a:gd name="T50" fmla="*/ 41 w 47"/>
                <a:gd name="T51" fmla="*/ 304 h 316"/>
                <a:gd name="T52" fmla="*/ 41 w 47"/>
                <a:gd name="T53" fmla="*/ 310 h 316"/>
                <a:gd name="T54" fmla="*/ 47 w 47"/>
                <a:gd name="T55" fmla="*/ 310 h 316"/>
                <a:gd name="T56" fmla="*/ 47 w 47"/>
                <a:gd name="T57" fmla="*/ 310 h 316"/>
                <a:gd name="T58" fmla="*/ 47 w 47"/>
                <a:gd name="T59" fmla="*/ 310 h 316"/>
                <a:gd name="T60" fmla="*/ 47 w 47"/>
                <a:gd name="T61" fmla="*/ 308 h 316"/>
                <a:gd name="T62" fmla="*/ 47 w 47"/>
                <a:gd name="T63" fmla="*/ 6 h 316"/>
                <a:gd name="T64" fmla="*/ 45 w 47"/>
                <a:gd name="T65" fmla="*/ 2 h 316"/>
                <a:gd name="T66" fmla="*/ 41 w 47"/>
                <a:gd name="T6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316">
                  <a:moveTo>
                    <a:pt x="47" y="310"/>
                  </a:move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304"/>
                    <a:pt x="35" y="304"/>
                    <a:pt x="35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4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7" y="234"/>
                    <a:pt x="9" y="234"/>
                    <a:pt x="10" y="235"/>
                  </a:cubicBezTo>
                  <a:cubicBezTo>
                    <a:pt x="11" y="237"/>
                    <a:pt x="12" y="238"/>
                    <a:pt x="12" y="240"/>
                  </a:cubicBezTo>
                  <a:cubicBezTo>
                    <a:pt x="12" y="309"/>
                    <a:pt x="12" y="309"/>
                    <a:pt x="12" y="309"/>
                  </a:cubicBezTo>
                  <a:cubicBezTo>
                    <a:pt x="12" y="310"/>
                    <a:pt x="11" y="312"/>
                    <a:pt x="10" y="313"/>
                  </a:cubicBezTo>
                  <a:cubicBezTo>
                    <a:pt x="9" y="314"/>
                    <a:pt x="7" y="315"/>
                    <a:pt x="6" y="315"/>
                  </a:cubicBezTo>
                  <a:cubicBezTo>
                    <a:pt x="2" y="315"/>
                    <a:pt x="2" y="315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41" y="316"/>
                    <a:pt x="41" y="316"/>
                    <a:pt x="41" y="316"/>
                  </a:cubicBezTo>
                  <a:cubicBezTo>
                    <a:pt x="42" y="316"/>
                    <a:pt x="44" y="316"/>
                    <a:pt x="45" y="315"/>
                  </a:cubicBezTo>
                  <a:cubicBezTo>
                    <a:pt x="46" y="314"/>
                    <a:pt x="47" y="312"/>
                    <a:pt x="47" y="310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6" y="3"/>
                    <a:pt x="45" y="2"/>
                  </a:cubicBezTo>
                  <a:cubicBezTo>
                    <a:pt x="44" y="1"/>
                    <a:pt x="42" y="0"/>
                    <a:pt x="4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77">
              <a:extLst>
                <a:ext uri="{FF2B5EF4-FFF2-40B4-BE49-F238E27FC236}">
                  <a16:creationId xmlns:a16="http://schemas.microsoft.com/office/drawing/2014/main" xmlns="" id="{B2C9E8E9-E0EE-4279-BCF3-9CC8E2122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8">
              <a:extLst>
                <a:ext uri="{FF2B5EF4-FFF2-40B4-BE49-F238E27FC236}">
                  <a16:creationId xmlns:a16="http://schemas.microsoft.com/office/drawing/2014/main" xmlns="" id="{6545E4A4-296D-4452-B51E-F17261FCB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79">
              <a:extLst>
                <a:ext uri="{FF2B5EF4-FFF2-40B4-BE49-F238E27FC236}">
                  <a16:creationId xmlns:a16="http://schemas.microsoft.com/office/drawing/2014/main" xmlns="" id="{60C9066C-480E-4B0F-B41C-4845F5F1EA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3800" y="1912938"/>
              <a:ext cx="1338263" cy="152400"/>
            </a:xfrm>
            <a:custGeom>
              <a:avLst/>
              <a:gdLst>
                <a:gd name="T0" fmla="*/ 31 w 316"/>
                <a:gd name="T1" fmla="*/ 35 h 36"/>
                <a:gd name="T2" fmla="*/ 24 w 316"/>
                <a:gd name="T3" fmla="*/ 35 h 36"/>
                <a:gd name="T4" fmla="*/ 28 w 316"/>
                <a:gd name="T5" fmla="*/ 36 h 36"/>
                <a:gd name="T6" fmla="*/ 31 w 316"/>
                <a:gd name="T7" fmla="*/ 35 h 36"/>
                <a:gd name="T8" fmla="*/ 310 w 316"/>
                <a:gd name="T9" fmla="*/ 0 h 36"/>
                <a:gd name="T10" fmla="*/ 6 w 316"/>
                <a:gd name="T11" fmla="*/ 0 h 36"/>
                <a:gd name="T12" fmla="*/ 2 w 316"/>
                <a:gd name="T13" fmla="*/ 2 h 36"/>
                <a:gd name="T14" fmla="*/ 0 w 316"/>
                <a:gd name="T15" fmla="*/ 6 h 36"/>
                <a:gd name="T16" fmla="*/ 0 w 316"/>
                <a:gd name="T17" fmla="*/ 35 h 36"/>
                <a:gd name="T18" fmla="*/ 12 w 316"/>
                <a:gd name="T19" fmla="*/ 35 h 36"/>
                <a:gd name="T20" fmla="*/ 12 w 316"/>
                <a:gd name="T21" fmla="*/ 12 h 36"/>
                <a:gd name="T22" fmla="*/ 304 w 316"/>
                <a:gd name="T23" fmla="*/ 12 h 36"/>
                <a:gd name="T24" fmla="*/ 304 w 316"/>
                <a:gd name="T25" fmla="*/ 35 h 36"/>
                <a:gd name="T26" fmla="*/ 316 w 316"/>
                <a:gd name="T27" fmla="*/ 35 h 36"/>
                <a:gd name="T28" fmla="*/ 316 w 316"/>
                <a:gd name="T29" fmla="*/ 6 h 36"/>
                <a:gd name="T30" fmla="*/ 314 w 316"/>
                <a:gd name="T31" fmla="*/ 2 h 36"/>
                <a:gd name="T32" fmla="*/ 310 w 316"/>
                <a:gd name="T3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" h="36">
                  <a:moveTo>
                    <a:pt x="31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5" y="35"/>
                    <a:pt x="27" y="35"/>
                    <a:pt x="28" y="36"/>
                  </a:cubicBezTo>
                  <a:cubicBezTo>
                    <a:pt x="29" y="35"/>
                    <a:pt x="30" y="35"/>
                    <a:pt x="31" y="35"/>
                  </a:cubicBezTo>
                  <a:moveTo>
                    <a:pt x="31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35"/>
                    <a:pt x="304" y="35"/>
                    <a:pt x="304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2"/>
                  </a:cubicBezTo>
                  <a:cubicBezTo>
                    <a:pt x="313" y="1"/>
                    <a:pt x="312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380">
              <a:extLst>
                <a:ext uri="{FF2B5EF4-FFF2-40B4-BE49-F238E27FC236}">
                  <a16:creationId xmlns:a16="http://schemas.microsoft.com/office/drawing/2014/main" xmlns="" id="{389464DC-A167-4BD3-947B-90A03942C2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381">
              <a:extLst>
                <a:ext uri="{FF2B5EF4-FFF2-40B4-BE49-F238E27FC236}">
                  <a16:creationId xmlns:a16="http://schemas.microsoft.com/office/drawing/2014/main" xmlns="" id="{D2B88CD6-ED9B-4B78-A4A5-20C110090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82">
              <a:extLst>
                <a:ext uri="{FF2B5EF4-FFF2-40B4-BE49-F238E27FC236}">
                  <a16:creationId xmlns:a16="http://schemas.microsoft.com/office/drawing/2014/main" xmlns="" id="{7F57CD03-A24C-4B55-AD43-B616D3FEBF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863" y="2060575"/>
              <a:ext cx="1330325" cy="344488"/>
            </a:xfrm>
            <a:custGeom>
              <a:avLst/>
              <a:gdLst>
                <a:gd name="T0" fmla="*/ 9 w 314"/>
                <a:gd name="T1" fmla="*/ 69 h 81"/>
                <a:gd name="T2" fmla="*/ 9 w 314"/>
                <a:gd name="T3" fmla="*/ 12 h 81"/>
                <a:gd name="T4" fmla="*/ 302 w 314"/>
                <a:gd name="T5" fmla="*/ 12 h 81"/>
                <a:gd name="T6" fmla="*/ 302 w 314"/>
                <a:gd name="T7" fmla="*/ 69 h 81"/>
                <a:gd name="T8" fmla="*/ 9 w 314"/>
                <a:gd name="T9" fmla="*/ 69 h 81"/>
                <a:gd name="T10" fmla="*/ 308 w 314"/>
                <a:gd name="T11" fmla="*/ 0 h 81"/>
                <a:gd name="T12" fmla="*/ 302 w 314"/>
                <a:gd name="T13" fmla="*/ 0 h 81"/>
                <a:gd name="T14" fmla="*/ 288 w 314"/>
                <a:gd name="T15" fmla="*/ 0 h 81"/>
                <a:gd name="T16" fmla="*/ 276 w 314"/>
                <a:gd name="T17" fmla="*/ 0 h 81"/>
                <a:gd name="T18" fmla="*/ 3 w 314"/>
                <a:gd name="T19" fmla="*/ 0 h 81"/>
                <a:gd name="T20" fmla="*/ 3 w 314"/>
                <a:gd name="T21" fmla="*/ 0 h 81"/>
                <a:gd name="T22" fmla="*/ 0 w 314"/>
                <a:gd name="T23" fmla="*/ 1 h 81"/>
                <a:gd name="T24" fmla="*/ 0 w 314"/>
                <a:gd name="T25" fmla="*/ 1 h 81"/>
                <a:gd name="T26" fmla="*/ 2 w 314"/>
                <a:gd name="T27" fmla="*/ 6 h 81"/>
                <a:gd name="T28" fmla="*/ 2 w 314"/>
                <a:gd name="T29" fmla="*/ 75 h 81"/>
                <a:gd name="T30" fmla="*/ 0 w 314"/>
                <a:gd name="T31" fmla="*/ 79 h 81"/>
                <a:gd name="T32" fmla="*/ 0 w 314"/>
                <a:gd name="T33" fmla="*/ 80 h 81"/>
                <a:gd name="T34" fmla="*/ 3 w 314"/>
                <a:gd name="T35" fmla="*/ 81 h 81"/>
                <a:gd name="T36" fmla="*/ 3 w 314"/>
                <a:gd name="T37" fmla="*/ 81 h 81"/>
                <a:gd name="T38" fmla="*/ 304 w 314"/>
                <a:gd name="T39" fmla="*/ 81 h 81"/>
                <a:gd name="T40" fmla="*/ 308 w 314"/>
                <a:gd name="T41" fmla="*/ 81 h 81"/>
                <a:gd name="T42" fmla="*/ 312 w 314"/>
                <a:gd name="T43" fmla="*/ 79 h 81"/>
                <a:gd name="T44" fmla="*/ 314 w 314"/>
                <a:gd name="T45" fmla="*/ 75 h 81"/>
                <a:gd name="T46" fmla="*/ 314 w 314"/>
                <a:gd name="T47" fmla="*/ 6 h 81"/>
                <a:gd name="T48" fmla="*/ 312 w 314"/>
                <a:gd name="T49" fmla="*/ 1 h 81"/>
                <a:gd name="T50" fmla="*/ 308 w 314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81">
                  <a:moveTo>
                    <a:pt x="9" y="69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69"/>
                    <a:pt x="302" y="69"/>
                    <a:pt x="302" y="69"/>
                  </a:cubicBezTo>
                  <a:cubicBezTo>
                    <a:pt x="9" y="69"/>
                    <a:pt x="9" y="69"/>
                    <a:pt x="9" y="69"/>
                  </a:cubicBezTo>
                  <a:moveTo>
                    <a:pt x="308" y="0"/>
                  </a:moveTo>
                  <a:cubicBezTo>
                    <a:pt x="302" y="0"/>
                    <a:pt x="302" y="0"/>
                    <a:pt x="302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4"/>
                    <a:pt x="2" y="6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6"/>
                    <a:pt x="1" y="78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1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04" y="81"/>
                    <a:pt x="304" y="81"/>
                    <a:pt x="304" y="81"/>
                  </a:cubicBezTo>
                  <a:cubicBezTo>
                    <a:pt x="308" y="81"/>
                    <a:pt x="308" y="81"/>
                    <a:pt x="308" y="81"/>
                  </a:cubicBezTo>
                  <a:cubicBezTo>
                    <a:pt x="309" y="81"/>
                    <a:pt x="311" y="80"/>
                    <a:pt x="312" y="79"/>
                  </a:cubicBezTo>
                  <a:cubicBezTo>
                    <a:pt x="313" y="78"/>
                    <a:pt x="314" y="76"/>
                    <a:pt x="314" y="75"/>
                  </a:cubicBezTo>
                  <a:cubicBezTo>
                    <a:pt x="314" y="6"/>
                    <a:pt x="314" y="6"/>
                    <a:pt x="314" y="6"/>
                  </a:cubicBezTo>
                  <a:cubicBezTo>
                    <a:pt x="314" y="4"/>
                    <a:pt x="313" y="3"/>
                    <a:pt x="312" y="1"/>
                  </a:cubicBezTo>
                  <a:cubicBezTo>
                    <a:pt x="311" y="0"/>
                    <a:pt x="309" y="0"/>
                    <a:pt x="30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383">
              <a:extLst>
                <a:ext uri="{FF2B5EF4-FFF2-40B4-BE49-F238E27FC236}">
                  <a16:creationId xmlns:a16="http://schemas.microsoft.com/office/drawing/2014/main" xmlns="" id="{3A150630-004D-43AF-918A-A0B7BB100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384">
              <a:extLst>
                <a:ext uri="{FF2B5EF4-FFF2-40B4-BE49-F238E27FC236}">
                  <a16:creationId xmlns:a16="http://schemas.microsoft.com/office/drawing/2014/main" xmlns="" id="{FE008AD7-B78D-4218-A760-08F56EB24F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85">
              <a:extLst>
                <a:ext uri="{FF2B5EF4-FFF2-40B4-BE49-F238E27FC236}">
                  <a16:creationId xmlns:a16="http://schemas.microsoft.com/office/drawing/2014/main" xmlns="" id="{E1F01DB3-0B4E-44B6-900C-99D7654FF6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2060575"/>
              <a:ext cx="1339850" cy="344488"/>
            </a:xfrm>
            <a:custGeom>
              <a:avLst/>
              <a:gdLst>
                <a:gd name="T0" fmla="*/ 12 w 316"/>
                <a:gd name="T1" fmla="*/ 69 h 81"/>
                <a:gd name="T2" fmla="*/ 12 w 316"/>
                <a:gd name="T3" fmla="*/ 12 h 81"/>
                <a:gd name="T4" fmla="*/ 304 w 316"/>
                <a:gd name="T5" fmla="*/ 12 h 81"/>
                <a:gd name="T6" fmla="*/ 304 w 316"/>
                <a:gd name="T7" fmla="*/ 69 h 81"/>
                <a:gd name="T8" fmla="*/ 12 w 316"/>
                <a:gd name="T9" fmla="*/ 69 h 81"/>
                <a:gd name="T10" fmla="*/ 310 w 316"/>
                <a:gd name="T11" fmla="*/ 0 h 81"/>
                <a:gd name="T12" fmla="*/ 298 w 316"/>
                <a:gd name="T13" fmla="*/ 0 h 81"/>
                <a:gd name="T14" fmla="*/ 286 w 316"/>
                <a:gd name="T15" fmla="*/ 0 h 81"/>
                <a:gd name="T16" fmla="*/ 12 w 316"/>
                <a:gd name="T17" fmla="*/ 0 h 81"/>
                <a:gd name="T18" fmla="*/ 6 w 316"/>
                <a:gd name="T19" fmla="*/ 0 h 81"/>
                <a:gd name="T20" fmla="*/ 1 w 316"/>
                <a:gd name="T21" fmla="*/ 1 h 81"/>
                <a:gd name="T22" fmla="*/ 0 w 316"/>
                <a:gd name="T23" fmla="*/ 6 h 81"/>
                <a:gd name="T24" fmla="*/ 0 w 316"/>
                <a:gd name="T25" fmla="*/ 75 h 81"/>
                <a:gd name="T26" fmla="*/ 1 w 316"/>
                <a:gd name="T27" fmla="*/ 79 h 81"/>
                <a:gd name="T28" fmla="*/ 6 w 316"/>
                <a:gd name="T29" fmla="*/ 81 h 81"/>
                <a:gd name="T30" fmla="*/ 6 w 316"/>
                <a:gd name="T31" fmla="*/ 81 h 81"/>
                <a:gd name="T32" fmla="*/ 12 w 316"/>
                <a:gd name="T33" fmla="*/ 81 h 81"/>
                <a:gd name="T34" fmla="*/ 310 w 316"/>
                <a:gd name="T35" fmla="*/ 81 h 81"/>
                <a:gd name="T36" fmla="*/ 314 w 316"/>
                <a:gd name="T37" fmla="*/ 80 h 81"/>
                <a:gd name="T38" fmla="*/ 314 w 316"/>
                <a:gd name="T39" fmla="*/ 79 h 81"/>
                <a:gd name="T40" fmla="*/ 316 w 316"/>
                <a:gd name="T41" fmla="*/ 75 h 81"/>
                <a:gd name="T42" fmla="*/ 316 w 316"/>
                <a:gd name="T43" fmla="*/ 6 h 81"/>
                <a:gd name="T44" fmla="*/ 314 w 316"/>
                <a:gd name="T45" fmla="*/ 1 h 81"/>
                <a:gd name="T46" fmla="*/ 314 w 316"/>
                <a:gd name="T47" fmla="*/ 1 h 81"/>
                <a:gd name="T48" fmla="*/ 310 w 316"/>
                <a:gd name="T49" fmla="*/ 0 h 81"/>
                <a:gd name="T50" fmla="*/ 310 w 316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6" h="81">
                  <a:moveTo>
                    <a:pt x="12" y="6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69"/>
                    <a:pt x="304" y="69"/>
                    <a:pt x="304" y="69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310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8"/>
                    <a:pt x="1" y="79"/>
                  </a:cubicBezTo>
                  <a:cubicBezTo>
                    <a:pt x="3" y="80"/>
                    <a:pt x="4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310" y="81"/>
                    <a:pt x="310" y="81"/>
                    <a:pt x="310" y="81"/>
                  </a:cubicBezTo>
                  <a:cubicBezTo>
                    <a:pt x="311" y="81"/>
                    <a:pt x="313" y="80"/>
                    <a:pt x="314" y="80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5" y="78"/>
                    <a:pt x="316" y="76"/>
                    <a:pt x="316" y="7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1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13" y="0"/>
                    <a:pt x="311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386">
              <a:extLst>
                <a:ext uri="{FF2B5EF4-FFF2-40B4-BE49-F238E27FC236}">
                  <a16:creationId xmlns:a16="http://schemas.microsoft.com/office/drawing/2014/main" xmlns="" id="{0572D4E9-7F0A-4E4E-B589-85292E90F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387">
              <a:extLst>
                <a:ext uri="{FF2B5EF4-FFF2-40B4-BE49-F238E27FC236}">
                  <a16:creationId xmlns:a16="http://schemas.microsoft.com/office/drawing/2014/main" xmlns="" id="{83784651-69D1-467D-8047-5E54BEBB3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88">
              <a:extLst>
                <a:ext uri="{FF2B5EF4-FFF2-40B4-BE49-F238E27FC236}">
                  <a16:creationId xmlns:a16="http://schemas.microsoft.com/office/drawing/2014/main" xmlns="" id="{033C3718-7C42-441F-A02E-9F71239449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5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389">
              <a:extLst>
                <a:ext uri="{FF2B5EF4-FFF2-40B4-BE49-F238E27FC236}">
                  <a16:creationId xmlns:a16="http://schemas.microsoft.com/office/drawing/2014/main" xmlns="" id="{ADAD9F4C-6ACA-4553-8ABB-683FD547C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390">
              <a:extLst>
                <a:ext uri="{FF2B5EF4-FFF2-40B4-BE49-F238E27FC236}">
                  <a16:creationId xmlns:a16="http://schemas.microsoft.com/office/drawing/2014/main" xmlns="" id="{BC7FE2C0-F0DA-44D0-8600-9E97E11B7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91">
              <a:extLst>
                <a:ext uri="{FF2B5EF4-FFF2-40B4-BE49-F238E27FC236}">
                  <a16:creationId xmlns:a16="http://schemas.microsoft.com/office/drawing/2014/main" xmlns="" id="{16BD138D-6B5D-4204-9D8F-CE7959A080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1068388"/>
              <a:ext cx="322263" cy="1339850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70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5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5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5"/>
                  </a:cubicBezTo>
                  <a:cubicBezTo>
                    <a:pt x="70" y="314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5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392">
              <a:extLst>
                <a:ext uri="{FF2B5EF4-FFF2-40B4-BE49-F238E27FC236}">
                  <a16:creationId xmlns:a16="http://schemas.microsoft.com/office/drawing/2014/main" xmlns="" id="{1FF41158-14F2-484D-870F-741BA8390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393">
              <a:extLst>
                <a:ext uri="{FF2B5EF4-FFF2-40B4-BE49-F238E27FC236}">
                  <a16:creationId xmlns:a16="http://schemas.microsoft.com/office/drawing/2014/main" xmlns="" id="{9AE2F3D9-DA64-4B17-B087-24447D1AB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94">
              <a:extLst>
                <a:ext uri="{FF2B5EF4-FFF2-40B4-BE49-F238E27FC236}">
                  <a16:creationId xmlns:a16="http://schemas.microsoft.com/office/drawing/2014/main" xmlns="" id="{B1D0BB5D-8E0D-4E4F-8A93-F545D8CC4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1068388"/>
              <a:ext cx="342900" cy="1339850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9 w 81"/>
                <a:gd name="T19" fmla="*/ 0 h 316"/>
                <a:gd name="T20" fmla="*/ 6 w 81"/>
                <a:gd name="T21" fmla="*/ 0 h 316"/>
                <a:gd name="T22" fmla="*/ 6 w 81"/>
                <a:gd name="T23" fmla="*/ 0 h 316"/>
                <a:gd name="T24" fmla="*/ 1 w 81"/>
                <a:gd name="T25" fmla="*/ 2 h 316"/>
                <a:gd name="T26" fmla="*/ 0 w 81"/>
                <a:gd name="T27" fmla="*/ 6 h 316"/>
                <a:gd name="T28" fmla="*/ 0 w 81"/>
                <a:gd name="T29" fmla="*/ 310 h 316"/>
                <a:gd name="T30" fmla="*/ 1 w 81"/>
                <a:gd name="T31" fmla="*/ 315 h 316"/>
                <a:gd name="T32" fmla="*/ 6 w 81"/>
                <a:gd name="T33" fmla="*/ 316 h 316"/>
                <a:gd name="T34" fmla="*/ 6 w 81"/>
                <a:gd name="T35" fmla="*/ 316 h 316"/>
                <a:gd name="T36" fmla="*/ 69 w 81"/>
                <a:gd name="T37" fmla="*/ 316 h 316"/>
                <a:gd name="T38" fmla="*/ 75 w 81"/>
                <a:gd name="T39" fmla="*/ 316 h 316"/>
                <a:gd name="T40" fmla="*/ 79 w 81"/>
                <a:gd name="T41" fmla="*/ 315 h 316"/>
                <a:gd name="T42" fmla="*/ 81 w 81"/>
                <a:gd name="T43" fmla="*/ 310 h 316"/>
                <a:gd name="T44" fmla="*/ 75 w 81"/>
                <a:gd name="T45" fmla="*/ 310 h 316"/>
                <a:gd name="T46" fmla="*/ 75 w 81"/>
                <a:gd name="T47" fmla="*/ 304 h 316"/>
                <a:gd name="T48" fmla="*/ 75 w 81"/>
                <a:gd name="T49" fmla="*/ 310 h 316"/>
                <a:gd name="T50" fmla="*/ 81 w 81"/>
                <a:gd name="T51" fmla="*/ 310 h 316"/>
                <a:gd name="T52" fmla="*/ 81 w 81"/>
                <a:gd name="T53" fmla="*/ 310 h 316"/>
                <a:gd name="T54" fmla="*/ 81 w 81"/>
                <a:gd name="T55" fmla="*/ 310 h 316"/>
                <a:gd name="T56" fmla="*/ 81 w 81"/>
                <a:gd name="T57" fmla="*/ 6 h 316"/>
                <a:gd name="T58" fmla="*/ 81 w 81"/>
                <a:gd name="T59" fmla="*/ 6 h 316"/>
                <a:gd name="T60" fmla="*/ 79 w 81"/>
                <a:gd name="T61" fmla="*/ 2 h 316"/>
                <a:gd name="T62" fmla="*/ 75 w 81"/>
                <a:gd name="T6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1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5"/>
                  </a:cubicBezTo>
                  <a:cubicBezTo>
                    <a:pt x="80" y="314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395">
              <a:extLst>
                <a:ext uri="{FF2B5EF4-FFF2-40B4-BE49-F238E27FC236}">
                  <a16:creationId xmlns:a16="http://schemas.microsoft.com/office/drawing/2014/main" xmlns="" id="{4BF5F04C-9101-44A7-BC71-7D702E0AF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396">
              <a:extLst>
                <a:ext uri="{FF2B5EF4-FFF2-40B4-BE49-F238E27FC236}">
                  <a16:creationId xmlns:a16="http://schemas.microsoft.com/office/drawing/2014/main" xmlns="" id="{F78DB85E-0D1C-4425-87F4-0C9753AE1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97">
              <a:extLst>
                <a:ext uri="{FF2B5EF4-FFF2-40B4-BE49-F238E27FC236}">
                  <a16:creationId xmlns:a16="http://schemas.microsoft.com/office/drawing/2014/main" xmlns="" id="{B1FD8D85-9C9E-49B1-A25A-FA7129D820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398">
              <a:extLst>
                <a:ext uri="{FF2B5EF4-FFF2-40B4-BE49-F238E27FC236}">
                  <a16:creationId xmlns:a16="http://schemas.microsoft.com/office/drawing/2014/main" xmlns="" id="{33C323B7-0CC6-4E1D-A616-19EC1D5AB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399">
              <a:extLst>
                <a:ext uri="{FF2B5EF4-FFF2-40B4-BE49-F238E27FC236}">
                  <a16:creationId xmlns:a16="http://schemas.microsoft.com/office/drawing/2014/main" xmlns="" id="{D78FC66C-D896-4226-9697-2A7AC4D84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00">
              <a:extLst>
                <a:ext uri="{FF2B5EF4-FFF2-40B4-BE49-F238E27FC236}">
                  <a16:creationId xmlns:a16="http://schemas.microsoft.com/office/drawing/2014/main" xmlns="" id="{F697D7D9-DC07-4DA3-984B-71E502B750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3201988"/>
              <a:ext cx="322263" cy="1341438"/>
            </a:xfrm>
            <a:custGeom>
              <a:avLst/>
              <a:gdLst>
                <a:gd name="T0" fmla="*/ 6 w 76"/>
                <a:gd name="T1" fmla="*/ 310 h 316"/>
                <a:gd name="T2" fmla="*/ 6 w 76"/>
                <a:gd name="T3" fmla="*/ 310 h 316"/>
                <a:gd name="T4" fmla="*/ 6 w 76"/>
                <a:gd name="T5" fmla="*/ 304 h 316"/>
                <a:gd name="T6" fmla="*/ 6 w 76"/>
                <a:gd name="T7" fmla="*/ 310 h 316"/>
                <a:gd name="T8" fmla="*/ 12 w 76"/>
                <a:gd name="T9" fmla="*/ 310 h 316"/>
                <a:gd name="T10" fmla="*/ 12 w 76"/>
                <a:gd name="T11" fmla="*/ 310 h 316"/>
                <a:gd name="T12" fmla="*/ 6 w 76"/>
                <a:gd name="T13" fmla="*/ 310 h 316"/>
                <a:gd name="T14" fmla="*/ 12 w 76"/>
                <a:gd name="T15" fmla="*/ 304 h 316"/>
                <a:gd name="T16" fmla="*/ 12 w 76"/>
                <a:gd name="T17" fmla="*/ 12 h 316"/>
                <a:gd name="T18" fmla="*/ 70 w 76"/>
                <a:gd name="T19" fmla="*/ 12 h 316"/>
                <a:gd name="T20" fmla="*/ 70 w 76"/>
                <a:gd name="T21" fmla="*/ 304 h 316"/>
                <a:gd name="T22" fmla="*/ 12 w 76"/>
                <a:gd name="T23" fmla="*/ 304 h 316"/>
                <a:gd name="T24" fmla="*/ 76 w 76"/>
                <a:gd name="T25" fmla="*/ 0 h 316"/>
                <a:gd name="T26" fmla="*/ 6 w 76"/>
                <a:gd name="T27" fmla="*/ 0 h 316"/>
                <a:gd name="T28" fmla="*/ 6 w 76"/>
                <a:gd name="T29" fmla="*/ 0 h 316"/>
                <a:gd name="T30" fmla="*/ 2 w 76"/>
                <a:gd name="T31" fmla="*/ 2 h 316"/>
                <a:gd name="T32" fmla="*/ 0 w 76"/>
                <a:gd name="T33" fmla="*/ 6 h 316"/>
                <a:gd name="T34" fmla="*/ 0 w 76"/>
                <a:gd name="T35" fmla="*/ 310 h 316"/>
                <a:gd name="T36" fmla="*/ 2 w 76"/>
                <a:gd name="T37" fmla="*/ 314 h 316"/>
                <a:gd name="T38" fmla="*/ 6 w 76"/>
                <a:gd name="T39" fmla="*/ 316 h 316"/>
                <a:gd name="T40" fmla="*/ 6 w 76"/>
                <a:gd name="T41" fmla="*/ 316 h 316"/>
                <a:gd name="T42" fmla="*/ 76 w 76"/>
                <a:gd name="T43" fmla="*/ 316 h 316"/>
                <a:gd name="T44" fmla="*/ 76 w 76"/>
                <a:gd name="T45" fmla="*/ 316 h 316"/>
                <a:gd name="T46" fmla="*/ 71 w 76"/>
                <a:gd name="T47" fmla="*/ 314 h 316"/>
                <a:gd name="T48" fmla="*/ 70 w 76"/>
                <a:gd name="T49" fmla="*/ 310 h 316"/>
                <a:gd name="T50" fmla="*/ 70 w 76"/>
                <a:gd name="T51" fmla="*/ 6 h 316"/>
                <a:gd name="T52" fmla="*/ 71 w 76"/>
                <a:gd name="T53" fmla="*/ 2 h 316"/>
                <a:gd name="T54" fmla="*/ 76 w 76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316">
                  <a:moveTo>
                    <a:pt x="6" y="310"/>
                  </a:moveTo>
                  <a:cubicBezTo>
                    <a:pt x="6" y="310"/>
                    <a:pt x="6" y="310"/>
                    <a:pt x="6" y="310"/>
                  </a:cubicBezTo>
                  <a:cubicBezTo>
                    <a:pt x="6" y="304"/>
                    <a:pt x="6" y="304"/>
                    <a:pt x="6" y="304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6" y="310"/>
                    <a:pt x="6" y="310"/>
                    <a:pt x="6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401">
              <a:extLst>
                <a:ext uri="{FF2B5EF4-FFF2-40B4-BE49-F238E27FC236}">
                  <a16:creationId xmlns:a16="http://schemas.microsoft.com/office/drawing/2014/main" xmlns="" id="{8D9A015B-8974-46CA-BC55-BACB3BAC3A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402">
              <a:extLst>
                <a:ext uri="{FF2B5EF4-FFF2-40B4-BE49-F238E27FC236}">
                  <a16:creationId xmlns:a16="http://schemas.microsoft.com/office/drawing/2014/main" xmlns="" id="{EA612080-DDD2-401F-93AF-6B9661936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03">
              <a:extLst>
                <a:ext uri="{FF2B5EF4-FFF2-40B4-BE49-F238E27FC236}">
                  <a16:creationId xmlns:a16="http://schemas.microsoft.com/office/drawing/2014/main" xmlns="" id="{F47AF587-FF40-4742-8BC1-7F922A612D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3201988"/>
              <a:ext cx="342900" cy="1341438"/>
            </a:xfrm>
            <a:custGeom>
              <a:avLst/>
              <a:gdLst>
                <a:gd name="T0" fmla="*/ 69 w 81"/>
                <a:gd name="T1" fmla="*/ 12 h 316"/>
                <a:gd name="T2" fmla="*/ 69 w 81"/>
                <a:gd name="T3" fmla="*/ 12 h 316"/>
                <a:gd name="T4" fmla="*/ 69 w 81"/>
                <a:gd name="T5" fmla="*/ 304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75 w 81"/>
                <a:gd name="T13" fmla="*/ 0 h 316"/>
                <a:gd name="T14" fmla="*/ 69 w 81"/>
                <a:gd name="T15" fmla="*/ 0 h 316"/>
                <a:gd name="T16" fmla="*/ 6 w 81"/>
                <a:gd name="T17" fmla="*/ 0 h 316"/>
                <a:gd name="T18" fmla="*/ 6 w 81"/>
                <a:gd name="T19" fmla="*/ 0 h 316"/>
                <a:gd name="T20" fmla="*/ 1 w 81"/>
                <a:gd name="T21" fmla="*/ 2 h 316"/>
                <a:gd name="T22" fmla="*/ 0 w 81"/>
                <a:gd name="T23" fmla="*/ 6 h 316"/>
                <a:gd name="T24" fmla="*/ 0 w 81"/>
                <a:gd name="T25" fmla="*/ 310 h 316"/>
                <a:gd name="T26" fmla="*/ 1 w 81"/>
                <a:gd name="T27" fmla="*/ 314 h 316"/>
                <a:gd name="T28" fmla="*/ 6 w 81"/>
                <a:gd name="T29" fmla="*/ 316 h 316"/>
                <a:gd name="T30" fmla="*/ 6 w 81"/>
                <a:gd name="T31" fmla="*/ 316 h 316"/>
                <a:gd name="T32" fmla="*/ 69 w 81"/>
                <a:gd name="T33" fmla="*/ 316 h 316"/>
                <a:gd name="T34" fmla="*/ 75 w 81"/>
                <a:gd name="T35" fmla="*/ 316 h 316"/>
                <a:gd name="T36" fmla="*/ 79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6 h 316"/>
                <a:gd name="T54" fmla="*/ 81 w 81"/>
                <a:gd name="T55" fmla="*/ 6 h 316"/>
                <a:gd name="T56" fmla="*/ 79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69" y="1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4"/>
                  </a:cubicBezTo>
                  <a:cubicBezTo>
                    <a:pt x="80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04">
              <a:extLst>
                <a:ext uri="{FF2B5EF4-FFF2-40B4-BE49-F238E27FC236}">
                  <a16:creationId xmlns:a16="http://schemas.microsoft.com/office/drawing/2014/main" xmlns="" id="{38DF64B7-98F5-47E1-AB5B-6CAD8230D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2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05">
              <a:extLst>
                <a:ext uri="{FF2B5EF4-FFF2-40B4-BE49-F238E27FC236}">
                  <a16:creationId xmlns:a16="http://schemas.microsoft.com/office/drawing/2014/main" xmlns="" id="{EB7E9238-21C3-4A40-A811-181910A76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82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6 w 12"/>
                <a:gd name="T3" fmla="*/ 0 h 1349"/>
                <a:gd name="T4" fmla="*/ 0 w 12"/>
                <a:gd name="T5" fmla="*/ 6 h 1349"/>
                <a:gd name="T6" fmla="*/ 0 w 12"/>
                <a:gd name="T7" fmla="*/ 12 h 1349"/>
                <a:gd name="T8" fmla="*/ 0 w 12"/>
                <a:gd name="T9" fmla="*/ 1337 h 1349"/>
                <a:gd name="T10" fmla="*/ 0 w 12"/>
                <a:gd name="T11" fmla="*/ 1343 h 1349"/>
                <a:gd name="T12" fmla="*/ 6 w 12"/>
                <a:gd name="T13" fmla="*/ 1349 h 1349"/>
                <a:gd name="T14" fmla="*/ 6 w 12"/>
                <a:gd name="T15" fmla="*/ 1349 h 1349"/>
                <a:gd name="T16" fmla="*/ 6 w 12"/>
                <a:gd name="T17" fmla="*/ 1349 h 1349"/>
                <a:gd name="T18" fmla="*/ 12 w 12"/>
                <a:gd name="T19" fmla="*/ 1343 h 1349"/>
                <a:gd name="T20" fmla="*/ 12 w 12"/>
                <a:gd name="T21" fmla="*/ 1337 h 1349"/>
                <a:gd name="T22" fmla="*/ 12 w 12"/>
                <a:gd name="T23" fmla="*/ 12 h 1349"/>
                <a:gd name="T24" fmla="*/ 12 w 12"/>
                <a:gd name="T25" fmla="*/ 6 h 1349"/>
                <a:gd name="T26" fmla="*/ 6 w 12"/>
                <a:gd name="T2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10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06">
              <a:extLst>
                <a:ext uri="{FF2B5EF4-FFF2-40B4-BE49-F238E27FC236}">
                  <a16:creationId xmlns:a16="http://schemas.microsoft.com/office/drawing/2014/main" xmlns="" id="{FD765182-5ABA-4D32-9483-DE9F64AD6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C7BA00B-8A44-4758-87CE-16A8DD7D7CCE}"/>
              </a:ext>
            </a:extLst>
          </p:cNvPr>
          <p:cNvSpPr/>
          <p:nvPr/>
        </p:nvSpPr>
        <p:spPr>
          <a:xfrm>
            <a:off x="4334559" y="2694741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5C9F0D8-2B8D-4D49-A3ED-8B4CB606A2B6}"/>
              </a:ext>
            </a:extLst>
          </p:cNvPr>
          <p:cNvCxnSpPr/>
          <p:nvPr/>
        </p:nvCxnSpPr>
        <p:spPr>
          <a:xfrm>
            <a:off x="4425999" y="3540665"/>
            <a:ext cx="620345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E418F6D-1BFA-4A8E-9178-F445FB393A40}"/>
              </a:ext>
            </a:extLst>
          </p:cNvPr>
          <p:cNvSpPr/>
          <p:nvPr/>
        </p:nvSpPr>
        <p:spPr>
          <a:xfrm>
            <a:off x="4385787" y="3603406"/>
            <a:ext cx="6258907" cy="813511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C3EA4E7E-AC88-4D2E-81A7-98EC6E32C857}"/>
              </a:ext>
            </a:extLst>
          </p:cNvPr>
          <p:cNvSpPr/>
          <p:nvPr/>
        </p:nvSpPr>
        <p:spPr>
          <a:xfrm>
            <a:off x="1445092" y="1926024"/>
            <a:ext cx="2721980" cy="27219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MH_Number_1">
            <a:extLst>
              <a:ext uri="{FF2B5EF4-FFF2-40B4-BE49-F238E27FC236}">
                <a16:creationId xmlns:a16="http://schemas.microsoft.com/office/drawing/2014/main" xmlns="" id="{14EDCA7D-ECC3-473B-9E0B-87D035F67B8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10749" y="2179442"/>
            <a:ext cx="2168895" cy="2168895"/>
          </a:xfrm>
          <a:prstGeom prst="ellipse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3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3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89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5" name="组合 1294">
            <a:extLst>
              <a:ext uri="{FF2B5EF4-FFF2-40B4-BE49-F238E27FC236}">
                <a16:creationId xmlns:a16="http://schemas.microsoft.com/office/drawing/2014/main" xmlns="" id="{2854AFC0-85D4-485D-B33E-26C81F3D5C60}"/>
              </a:ext>
            </a:extLst>
          </p:cNvPr>
          <p:cNvGrpSpPr/>
          <p:nvPr/>
        </p:nvGrpSpPr>
        <p:grpSpPr>
          <a:xfrm>
            <a:off x="1008063" y="566738"/>
            <a:ext cx="10175875" cy="5724525"/>
            <a:chOff x="1008063" y="566738"/>
            <a:chExt cx="10175875" cy="5724525"/>
          </a:xfrm>
        </p:grpSpPr>
        <p:sp>
          <p:nvSpPr>
            <p:cNvPr id="1195" name="Freeform 307">
              <a:extLst>
                <a:ext uri="{FF2B5EF4-FFF2-40B4-BE49-F238E27FC236}">
                  <a16:creationId xmlns:a16="http://schemas.microsoft.com/office/drawing/2014/main" xmlns="" id="{82492177-8911-4530-BA74-7809E55222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425700"/>
              <a:ext cx="9039225" cy="220663"/>
            </a:xfrm>
            <a:custGeom>
              <a:avLst/>
              <a:gdLst>
                <a:gd name="T0" fmla="*/ 1000 w 2133"/>
                <a:gd name="T1" fmla="*/ 0 h 52"/>
                <a:gd name="T2" fmla="*/ 788 w 2133"/>
                <a:gd name="T3" fmla="*/ 0 h 52"/>
                <a:gd name="T4" fmla="*/ 788 w 2133"/>
                <a:gd name="T5" fmla="*/ 0 h 52"/>
                <a:gd name="T6" fmla="*/ 788 w 2133"/>
                <a:gd name="T7" fmla="*/ 0 h 52"/>
                <a:gd name="T8" fmla="*/ 687 w 2133"/>
                <a:gd name="T9" fmla="*/ 0 h 52"/>
                <a:gd name="T10" fmla="*/ 687 w 2133"/>
                <a:gd name="T11" fmla="*/ 0 h 52"/>
                <a:gd name="T12" fmla="*/ 687 w 2133"/>
                <a:gd name="T13" fmla="*/ 0 h 52"/>
                <a:gd name="T14" fmla="*/ 587 w 2133"/>
                <a:gd name="T15" fmla="*/ 0 h 52"/>
                <a:gd name="T16" fmla="*/ 586 w 2133"/>
                <a:gd name="T17" fmla="*/ 0 h 52"/>
                <a:gd name="T18" fmla="*/ 586 w 2133"/>
                <a:gd name="T19" fmla="*/ 0 h 52"/>
                <a:gd name="T20" fmla="*/ 301 w 2133"/>
                <a:gd name="T21" fmla="*/ 0 h 52"/>
                <a:gd name="T22" fmla="*/ 301 w 2133"/>
                <a:gd name="T23" fmla="*/ 0 h 52"/>
                <a:gd name="T24" fmla="*/ 220 w 2133"/>
                <a:gd name="T25" fmla="*/ 0 h 52"/>
                <a:gd name="T26" fmla="*/ 220 w 2133"/>
                <a:gd name="T27" fmla="*/ 0 h 52"/>
                <a:gd name="T28" fmla="*/ 0 w 2133"/>
                <a:gd name="T29" fmla="*/ 0 h 52"/>
                <a:gd name="T30" fmla="*/ 0 w 2133"/>
                <a:gd name="T31" fmla="*/ 52 h 52"/>
                <a:gd name="T32" fmla="*/ 1000 w 2133"/>
                <a:gd name="T33" fmla="*/ 52 h 52"/>
                <a:gd name="T34" fmla="*/ 1000 w 2133"/>
                <a:gd name="T35" fmla="*/ 0 h 52"/>
                <a:gd name="T36" fmla="*/ 2133 w 2133"/>
                <a:gd name="T37" fmla="*/ 0 h 52"/>
                <a:gd name="T38" fmla="*/ 1134 w 2133"/>
                <a:gd name="T39" fmla="*/ 0 h 52"/>
                <a:gd name="T40" fmla="*/ 1134 w 2133"/>
                <a:gd name="T41" fmla="*/ 52 h 52"/>
                <a:gd name="T42" fmla="*/ 2133 w 2133"/>
                <a:gd name="T43" fmla="*/ 52 h 52"/>
                <a:gd name="T44" fmla="*/ 2133 w 2133"/>
                <a:gd name="T4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33" h="52">
                  <a:moveTo>
                    <a:pt x="1000" y="0"/>
                  </a:move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00" y="52"/>
                    <a:pt x="1000" y="52"/>
                    <a:pt x="1000" y="5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2133" y="0"/>
                  </a:moveTo>
                  <a:cubicBezTo>
                    <a:pt x="1134" y="0"/>
                    <a:pt x="1134" y="0"/>
                    <a:pt x="1134" y="0"/>
                  </a:cubicBezTo>
                  <a:cubicBezTo>
                    <a:pt x="1134" y="52"/>
                    <a:pt x="1134" y="52"/>
                    <a:pt x="1134" y="52"/>
                  </a:cubicBezTo>
                  <a:cubicBezTo>
                    <a:pt x="2133" y="52"/>
                    <a:pt x="2133" y="52"/>
                    <a:pt x="2133" y="52"/>
                  </a:cubicBezTo>
                  <a:cubicBezTo>
                    <a:pt x="2133" y="0"/>
                    <a:pt x="2133" y="0"/>
                    <a:pt x="2133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308">
              <a:extLst>
                <a:ext uri="{FF2B5EF4-FFF2-40B4-BE49-F238E27FC236}">
                  <a16:creationId xmlns:a16="http://schemas.microsoft.com/office/drawing/2014/main" xmlns="" id="{D1078066-D426-4B7A-A840-19D1BC4816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374900"/>
              <a:ext cx="9039225" cy="322263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214 w 2133"/>
                <a:gd name="T5" fmla="*/ 0 h 76"/>
                <a:gd name="T6" fmla="*/ 0 w 2133"/>
                <a:gd name="T7" fmla="*/ 12 h 76"/>
                <a:gd name="T8" fmla="*/ 216 w 2133"/>
                <a:gd name="T9" fmla="*/ 10 h 76"/>
                <a:gd name="T10" fmla="*/ 214 w 2133"/>
                <a:gd name="T11" fmla="*/ 0 h 76"/>
                <a:gd name="T12" fmla="*/ 307 w 2133"/>
                <a:gd name="T13" fmla="*/ 0 h 76"/>
                <a:gd name="T14" fmla="*/ 307 w 2133"/>
                <a:gd name="T15" fmla="*/ 6 h 76"/>
                <a:gd name="T16" fmla="*/ 301 w 2133"/>
                <a:gd name="T17" fmla="*/ 12 h 76"/>
                <a:gd name="T18" fmla="*/ 582 w 2133"/>
                <a:gd name="T19" fmla="*/ 10 h 76"/>
                <a:gd name="T20" fmla="*/ 673 w 2133"/>
                <a:gd name="T21" fmla="*/ 0 h 76"/>
                <a:gd name="T22" fmla="*/ 591 w 2133"/>
                <a:gd name="T23" fmla="*/ 10 h 76"/>
                <a:gd name="T24" fmla="*/ 687 w 2133"/>
                <a:gd name="T25" fmla="*/ 12 h 76"/>
                <a:gd name="T26" fmla="*/ 673 w 2133"/>
                <a:gd name="T27" fmla="*/ 0 h 76"/>
                <a:gd name="T28" fmla="*/ 702 w 2133"/>
                <a:gd name="T29" fmla="*/ 0 h 76"/>
                <a:gd name="T30" fmla="*/ 687 w 2133"/>
                <a:gd name="T31" fmla="*/ 12 h 76"/>
                <a:gd name="T32" fmla="*/ 784 w 2133"/>
                <a:gd name="T33" fmla="*/ 10 h 76"/>
                <a:gd name="T34" fmla="*/ 1000 w 2133"/>
                <a:gd name="T35" fmla="*/ 0 h 76"/>
                <a:gd name="T36" fmla="*/ 792 w 2133"/>
                <a:gd name="T37" fmla="*/ 10 h 76"/>
                <a:gd name="T38" fmla="*/ 1000 w 2133"/>
                <a:gd name="T39" fmla="*/ 12 h 76"/>
                <a:gd name="T40" fmla="*/ 1856 w 2133"/>
                <a:gd name="T41" fmla="*/ 0 h 76"/>
                <a:gd name="T42" fmla="*/ 1785 w 2133"/>
                <a:gd name="T43" fmla="*/ 2 h 76"/>
                <a:gd name="T44" fmla="*/ 1783 w 2133"/>
                <a:gd name="T45" fmla="*/ 7 h 76"/>
                <a:gd name="T46" fmla="*/ 1744 w 2133"/>
                <a:gd name="T47" fmla="*/ 8 h 76"/>
                <a:gd name="T48" fmla="*/ 1439 w 2133"/>
                <a:gd name="T49" fmla="*/ 7 h 76"/>
                <a:gd name="T50" fmla="*/ 1432 w 2133"/>
                <a:gd name="T51" fmla="*/ 7 h 76"/>
                <a:gd name="T52" fmla="*/ 1134 w 2133"/>
                <a:gd name="T53" fmla="*/ 12 h 76"/>
                <a:gd name="T54" fmla="*/ 2133 w 2133"/>
                <a:gd name="T55" fmla="*/ 64 h 76"/>
                <a:gd name="T56" fmla="*/ 1134 w 2133"/>
                <a:gd name="T57" fmla="*/ 76 h 76"/>
                <a:gd name="T58" fmla="*/ 2133 w 2133"/>
                <a:gd name="T59" fmla="*/ 8 h 76"/>
                <a:gd name="T60" fmla="*/ 2070 w 2133"/>
                <a:gd name="T61" fmla="*/ 8 h 76"/>
                <a:gd name="T62" fmla="*/ 2000 w 2133"/>
                <a:gd name="T63" fmla="*/ 8 h 76"/>
                <a:gd name="T64" fmla="*/ 1931 w 2133"/>
                <a:gd name="T65" fmla="*/ 8 h 76"/>
                <a:gd name="T66" fmla="*/ 1858 w 2133"/>
                <a:gd name="T67" fmla="*/ 7 h 76"/>
                <a:gd name="T68" fmla="*/ 1856 w 2133"/>
                <a:gd name="T6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2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9"/>
                    <a:pt x="214" y="7"/>
                    <a:pt x="214" y="6"/>
                  </a:cubicBezTo>
                  <a:cubicBezTo>
                    <a:pt x="214" y="0"/>
                    <a:pt x="214" y="0"/>
                    <a:pt x="214" y="0"/>
                  </a:cubicBezTo>
                  <a:moveTo>
                    <a:pt x="572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7"/>
                    <a:pt x="306" y="9"/>
                    <a:pt x="305" y="10"/>
                  </a:cubicBezTo>
                  <a:cubicBezTo>
                    <a:pt x="304" y="11"/>
                    <a:pt x="302" y="12"/>
                    <a:pt x="301" y="12"/>
                  </a:cubicBezTo>
                  <a:cubicBezTo>
                    <a:pt x="586" y="12"/>
                    <a:pt x="586" y="12"/>
                    <a:pt x="586" y="12"/>
                  </a:cubicBezTo>
                  <a:cubicBezTo>
                    <a:pt x="585" y="12"/>
                    <a:pt x="583" y="11"/>
                    <a:pt x="582" y="10"/>
                  </a:cubicBezTo>
                  <a:cubicBezTo>
                    <a:pt x="572" y="0"/>
                    <a:pt x="572" y="0"/>
                    <a:pt x="572" y="0"/>
                  </a:cubicBezTo>
                  <a:moveTo>
                    <a:pt x="673" y="0"/>
                  </a:moveTo>
                  <a:cubicBezTo>
                    <a:pt x="601" y="0"/>
                    <a:pt x="601" y="0"/>
                    <a:pt x="601" y="0"/>
                  </a:cubicBezTo>
                  <a:cubicBezTo>
                    <a:pt x="591" y="10"/>
                    <a:pt x="591" y="10"/>
                    <a:pt x="591" y="10"/>
                  </a:cubicBezTo>
                  <a:cubicBezTo>
                    <a:pt x="590" y="11"/>
                    <a:pt x="588" y="12"/>
                    <a:pt x="587" y="12"/>
                  </a:cubicBezTo>
                  <a:cubicBezTo>
                    <a:pt x="687" y="12"/>
                    <a:pt x="687" y="12"/>
                    <a:pt x="687" y="12"/>
                  </a:cubicBezTo>
                  <a:cubicBezTo>
                    <a:pt x="686" y="12"/>
                    <a:pt x="684" y="11"/>
                    <a:pt x="683" y="10"/>
                  </a:cubicBezTo>
                  <a:cubicBezTo>
                    <a:pt x="673" y="0"/>
                    <a:pt x="673" y="0"/>
                    <a:pt x="673" y="0"/>
                  </a:cubicBezTo>
                  <a:moveTo>
                    <a:pt x="774" y="0"/>
                  </a:moveTo>
                  <a:cubicBezTo>
                    <a:pt x="702" y="0"/>
                    <a:pt x="702" y="0"/>
                    <a:pt x="702" y="0"/>
                  </a:cubicBezTo>
                  <a:cubicBezTo>
                    <a:pt x="691" y="10"/>
                    <a:pt x="691" y="10"/>
                    <a:pt x="691" y="10"/>
                  </a:cubicBezTo>
                  <a:cubicBezTo>
                    <a:pt x="690" y="11"/>
                    <a:pt x="689" y="12"/>
                    <a:pt x="687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86" y="12"/>
                    <a:pt x="785" y="11"/>
                    <a:pt x="784" y="10"/>
                  </a:cubicBezTo>
                  <a:cubicBezTo>
                    <a:pt x="774" y="0"/>
                    <a:pt x="774" y="0"/>
                    <a:pt x="774" y="0"/>
                  </a:cubicBezTo>
                  <a:moveTo>
                    <a:pt x="1000" y="0"/>
                  </a:moveTo>
                  <a:cubicBezTo>
                    <a:pt x="803" y="0"/>
                    <a:pt x="803" y="0"/>
                    <a:pt x="803" y="0"/>
                  </a:cubicBezTo>
                  <a:cubicBezTo>
                    <a:pt x="792" y="10"/>
                    <a:pt x="792" y="10"/>
                    <a:pt x="792" y="10"/>
                  </a:cubicBezTo>
                  <a:cubicBezTo>
                    <a:pt x="791" y="11"/>
                    <a:pt x="790" y="12"/>
                    <a:pt x="788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856" y="0"/>
                  </a:moveTo>
                  <a:cubicBezTo>
                    <a:pt x="1785" y="0"/>
                    <a:pt x="1785" y="0"/>
                    <a:pt x="1785" y="0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4"/>
                    <a:pt x="1784" y="6"/>
                    <a:pt x="1783" y="7"/>
                  </a:cubicBezTo>
                  <a:cubicBezTo>
                    <a:pt x="1782" y="8"/>
                    <a:pt x="1780" y="8"/>
                    <a:pt x="1779" y="8"/>
                  </a:cubicBezTo>
                  <a:cubicBezTo>
                    <a:pt x="1744" y="8"/>
                    <a:pt x="1744" y="8"/>
                    <a:pt x="1744" y="8"/>
                  </a:cubicBezTo>
                  <a:cubicBezTo>
                    <a:pt x="1743" y="8"/>
                    <a:pt x="1741" y="8"/>
                    <a:pt x="1740" y="7"/>
                  </a:cubicBezTo>
                  <a:cubicBezTo>
                    <a:pt x="1439" y="7"/>
                    <a:pt x="1439" y="7"/>
                    <a:pt x="1439" y="7"/>
                  </a:cubicBezTo>
                  <a:cubicBezTo>
                    <a:pt x="1438" y="7"/>
                    <a:pt x="1437" y="6"/>
                    <a:pt x="1436" y="6"/>
                  </a:cubicBezTo>
                  <a:cubicBezTo>
                    <a:pt x="1435" y="6"/>
                    <a:pt x="1433" y="7"/>
                    <a:pt x="1432" y="7"/>
                  </a:cubicBezTo>
                  <a:cubicBezTo>
                    <a:pt x="1134" y="7"/>
                    <a:pt x="1134" y="7"/>
                    <a:pt x="1134" y="7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8"/>
                    <a:pt x="2133" y="8"/>
                    <a:pt x="2133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862" y="8"/>
                    <a:pt x="1862" y="8"/>
                    <a:pt x="1862" y="8"/>
                  </a:cubicBezTo>
                  <a:cubicBezTo>
                    <a:pt x="1860" y="8"/>
                    <a:pt x="1859" y="8"/>
                    <a:pt x="1858" y="7"/>
                  </a:cubicBezTo>
                  <a:cubicBezTo>
                    <a:pt x="1856" y="6"/>
                    <a:pt x="1856" y="4"/>
                    <a:pt x="1856" y="2"/>
                  </a:cubicBezTo>
                  <a:cubicBezTo>
                    <a:pt x="1856" y="0"/>
                    <a:pt x="1856" y="0"/>
                    <a:pt x="185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309">
              <a:extLst>
                <a:ext uri="{FF2B5EF4-FFF2-40B4-BE49-F238E27FC236}">
                  <a16:creationId xmlns:a16="http://schemas.microsoft.com/office/drawing/2014/main" xmlns="" id="{847045A6-F350-4E28-BD25-B7D07C8DBA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close/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310">
              <a:extLst>
                <a:ext uri="{FF2B5EF4-FFF2-40B4-BE49-F238E27FC236}">
                  <a16:creationId xmlns:a16="http://schemas.microsoft.com/office/drawing/2014/main" xmlns="" id="{C65E64BE-0D34-4725-809B-DF46BD6B3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311">
              <a:extLst>
                <a:ext uri="{FF2B5EF4-FFF2-40B4-BE49-F238E27FC236}">
                  <a16:creationId xmlns:a16="http://schemas.microsoft.com/office/drawing/2014/main" xmlns="" id="{A0330F48-B8D8-4492-9DAE-DC3C3AA251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491038"/>
              <a:ext cx="9039225" cy="323850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1000 w 2133"/>
                <a:gd name="T5" fmla="*/ 0 h 76"/>
                <a:gd name="T6" fmla="*/ 806 w 2133"/>
                <a:gd name="T7" fmla="*/ 6 h 76"/>
                <a:gd name="T8" fmla="*/ 800 w 2133"/>
                <a:gd name="T9" fmla="*/ 12 h 76"/>
                <a:gd name="T10" fmla="*/ 525 w 2133"/>
                <a:gd name="T11" fmla="*/ 10 h 76"/>
                <a:gd name="T12" fmla="*/ 523 w 2133"/>
                <a:gd name="T13" fmla="*/ 0 h 76"/>
                <a:gd name="T14" fmla="*/ 367 w 2133"/>
                <a:gd name="T15" fmla="*/ 6 h 76"/>
                <a:gd name="T16" fmla="*/ 361 w 2133"/>
                <a:gd name="T17" fmla="*/ 12 h 76"/>
                <a:gd name="T18" fmla="*/ 260 w 2133"/>
                <a:gd name="T19" fmla="*/ 12 h 76"/>
                <a:gd name="T20" fmla="*/ 160 w 2133"/>
                <a:gd name="T21" fmla="*/ 12 h 76"/>
                <a:gd name="T22" fmla="*/ 55 w 2133"/>
                <a:gd name="T23" fmla="*/ 10 h 76"/>
                <a:gd name="T24" fmla="*/ 53 w 2133"/>
                <a:gd name="T25" fmla="*/ 0 h 76"/>
                <a:gd name="T26" fmla="*/ 0 w 2133"/>
                <a:gd name="T27" fmla="*/ 12 h 76"/>
                <a:gd name="T28" fmla="*/ 1000 w 2133"/>
                <a:gd name="T29" fmla="*/ 0 h 76"/>
                <a:gd name="T30" fmla="*/ 1549 w 2133"/>
                <a:gd name="T31" fmla="*/ 0 h 76"/>
                <a:gd name="T32" fmla="*/ 1549 w 2133"/>
                <a:gd name="T33" fmla="*/ 6 h 76"/>
                <a:gd name="T34" fmla="*/ 1543 w 2133"/>
                <a:gd name="T35" fmla="*/ 12 h 76"/>
                <a:gd name="T36" fmla="*/ 1474 w 2133"/>
                <a:gd name="T37" fmla="*/ 12 h 76"/>
                <a:gd name="T38" fmla="*/ 1405 w 2133"/>
                <a:gd name="T39" fmla="*/ 12 h 76"/>
                <a:gd name="T40" fmla="*/ 1336 w 2133"/>
                <a:gd name="T41" fmla="*/ 12 h 76"/>
                <a:gd name="T42" fmla="*/ 1266 w 2133"/>
                <a:gd name="T43" fmla="*/ 12 h 76"/>
                <a:gd name="T44" fmla="*/ 1197 w 2133"/>
                <a:gd name="T45" fmla="*/ 12 h 76"/>
                <a:gd name="T46" fmla="*/ 2133 w 2133"/>
                <a:gd name="T47" fmla="*/ 12 h 76"/>
                <a:gd name="T48" fmla="*/ 1134 w 2133"/>
                <a:gd name="T49" fmla="*/ 64 h 76"/>
                <a:gd name="T50" fmla="*/ 2133 w 2133"/>
                <a:gd name="T51" fmla="*/ 76 h 76"/>
                <a:gd name="T52" fmla="*/ 2070 w 2133"/>
                <a:gd name="T53" fmla="*/ 12 h 76"/>
                <a:gd name="T54" fmla="*/ 2000 w 2133"/>
                <a:gd name="T55" fmla="*/ 12 h 76"/>
                <a:gd name="T56" fmla="*/ 1931 w 2133"/>
                <a:gd name="T57" fmla="*/ 12 h 76"/>
                <a:gd name="T58" fmla="*/ 1862 w 2133"/>
                <a:gd name="T59" fmla="*/ 12 h 76"/>
                <a:gd name="T60" fmla="*/ 1793 w 2133"/>
                <a:gd name="T61" fmla="*/ 12 h 76"/>
                <a:gd name="T62" fmla="*/ 1744 w 2133"/>
                <a:gd name="T63" fmla="*/ 12 h 76"/>
                <a:gd name="T64" fmla="*/ 1738 w 2133"/>
                <a:gd name="T65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1000" y="0"/>
                  </a:moveTo>
                  <a:cubicBezTo>
                    <a:pt x="806" y="0"/>
                    <a:pt x="806" y="0"/>
                    <a:pt x="806" y="0"/>
                  </a:cubicBezTo>
                  <a:cubicBezTo>
                    <a:pt x="806" y="6"/>
                    <a:pt x="806" y="6"/>
                    <a:pt x="806" y="6"/>
                  </a:cubicBezTo>
                  <a:cubicBezTo>
                    <a:pt x="806" y="8"/>
                    <a:pt x="806" y="9"/>
                    <a:pt x="804" y="10"/>
                  </a:cubicBezTo>
                  <a:cubicBezTo>
                    <a:pt x="803" y="12"/>
                    <a:pt x="802" y="12"/>
                    <a:pt x="800" y="12"/>
                  </a:cubicBezTo>
                  <a:cubicBezTo>
                    <a:pt x="529" y="12"/>
                    <a:pt x="529" y="12"/>
                    <a:pt x="529" y="12"/>
                  </a:cubicBezTo>
                  <a:cubicBezTo>
                    <a:pt x="528" y="12"/>
                    <a:pt x="526" y="12"/>
                    <a:pt x="525" y="10"/>
                  </a:cubicBezTo>
                  <a:cubicBezTo>
                    <a:pt x="524" y="9"/>
                    <a:pt x="523" y="8"/>
                    <a:pt x="523" y="6"/>
                  </a:cubicBezTo>
                  <a:cubicBezTo>
                    <a:pt x="523" y="0"/>
                    <a:pt x="523" y="0"/>
                    <a:pt x="523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6"/>
                    <a:pt x="367" y="6"/>
                    <a:pt x="367" y="6"/>
                  </a:cubicBezTo>
                  <a:cubicBezTo>
                    <a:pt x="367" y="8"/>
                    <a:pt x="366" y="9"/>
                    <a:pt x="365" y="10"/>
                  </a:cubicBezTo>
                  <a:cubicBezTo>
                    <a:pt x="364" y="12"/>
                    <a:pt x="362" y="12"/>
                    <a:pt x="361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2"/>
                    <a:pt x="56" y="12"/>
                    <a:pt x="55" y="10"/>
                  </a:cubicBezTo>
                  <a:cubicBezTo>
                    <a:pt x="54" y="9"/>
                    <a:pt x="53" y="8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738" y="0"/>
                  </a:moveTo>
                  <a:cubicBezTo>
                    <a:pt x="1549" y="0"/>
                    <a:pt x="1549" y="0"/>
                    <a:pt x="1549" y="0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8"/>
                    <a:pt x="1549" y="9"/>
                    <a:pt x="1548" y="10"/>
                  </a:cubicBezTo>
                  <a:cubicBezTo>
                    <a:pt x="1546" y="12"/>
                    <a:pt x="1545" y="12"/>
                    <a:pt x="1543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44" y="12"/>
                    <a:pt x="1744" y="12"/>
                    <a:pt x="1744" y="12"/>
                  </a:cubicBezTo>
                  <a:cubicBezTo>
                    <a:pt x="1742" y="12"/>
                    <a:pt x="1741" y="12"/>
                    <a:pt x="1740" y="10"/>
                  </a:cubicBezTo>
                  <a:cubicBezTo>
                    <a:pt x="1739" y="9"/>
                    <a:pt x="1738" y="8"/>
                    <a:pt x="1738" y="6"/>
                  </a:cubicBezTo>
                  <a:cubicBezTo>
                    <a:pt x="1738" y="0"/>
                    <a:pt x="1738" y="0"/>
                    <a:pt x="173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312">
              <a:extLst>
                <a:ext uri="{FF2B5EF4-FFF2-40B4-BE49-F238E27FC236}">
                  <a16:creationId xmlns:a16="http://schemas.microsoft.com/office/drawing/2014/main" xmlns="" id="{228B4DC3-6F2E-42A6-89C3-E53F765119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8863" y="617538"/>
              <a:ext cx="465138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313">
              <a:extLst>
                <a:ext uri="{FF2B5EF4-FFF2-40B4-BE49-F238E27FC236}">
                  <a16:creationId xmlns:a16="http://schemas.microsoft.com/office/drawing/2014/main" xmlns="" id="{B10ED3A2-54C2-4A59-98C4-0210D40837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806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67 w 134"/>
                <a:gd name="T7" fmla="*/ 0 h 1349"/>
                <a:gd name="T8" fmla="*/ 6 w 134"/>
                <a:gd name="T9" fmla="*/ 0 h 1349"/>
                <a:gd name="T10" fmla="*/ 2 w 134"/>
                <a:gd name="T11" fmla="*/ 2 h 1349"/>
                <a:gd name="T12" fmla="*/ 0 w 134"/>
                <a:gd name="T13" fmla="*/ 6 h 1349"/>
                <a:gd name="T14" fmla="*/ 0 w 134"/>
                <a:gd name="T15" fmla="*/ 1343 h 1349"/>
                <a:gd name="T16" fmla="*/ 2 w 134"/>
                <a:gd name="T17" fmla="*/ 1347 h 1349"/>
                <a:gd name="T18" fmla="*/ 6 w 134"/>
                <a:gd name="T19" fmla="*/ 1349 h 1349"/>
                <a:gd name="T20" fmla="*/ 67 w 134"/>
                <a:gd name="T21" fmla="*/ 1349 h 1349"/>
                <a:gd name="T22" fmla="*/ 61 w 134"/>
                <a:gd name="T23" fmla="*/ 1343 h 1349"/>
                <a:gd name="T24" fmla="*/ 61 w 134"/>
                <a:gd name="T25" fmla="*/ 1337 h 1349"/>
                <a:gd name="T26" fmla="*/ 12 w 134"/>
                <a:gd name="T27" fmla="*/ 1337 h 1349"/>
                <a:gd name="T28" fmla="*/ 12 w 134"/>
                <a:gd name="T29" fmla="*/ 12 h 1349"/>
                <a:gd name="T30" fmla="*/ 61 w 134"/>
                <a:gd name="T31" fmla="*/ 12 h 1349"/>
                <a:gd name="T32" fmla="*/ 61 w 134"/>
                <a:gd name="T33" fmla="*/ 6 h 1349"/>
                <a:gd name="T34" fmla="*/ 67 w 134"/>
                <a:gd name="T35" fmla="*/ 0 h 1349"/>
                <a:gd name="T36" fmla="*/ 128 w 134"/>
                <a:gd name="T37" fmla="*/ 0 h 1349"/>
                <a:gd name="T38" fmla="*/ 67 w 134"/>
                <a:gd name="T39" fmla="*/ 0 h 1349"/>
                <a:gd name="T40" fmla="*/ 73 w 134"/>
                <a:gd name="T41" fmla="*/ 6 h 1349"/>
                <a:gd name="T42" fmla="*/ 73 w 134"/>
                <a:gd name="T43" fmla="*/ 12 h 1349"/>
                <a:gd name="T44" fmla="*/ 122 w 134"/>
                <a:gd name="T45" fmla="*/ 12 h 1349"/>
                <a:gd name="T46" fmla="*/ 122 w 134"/>
                <a:gd name="T47" fmla="*/ 1337 h 1349"/>
                <a:gd name="T48" fmla="*/ 73 w 134"/>
                <a:gd name="T49" fmla="*/ 1337 h 1349"/>
                <a:gd name="T50" fmla="*/ 73 w 134"/>
                <a:gd name="T51" fmla="*/ 1343 h 1349"/>
                <a:gd name="T52" fmla="*/ 67 w 134"/>
                <a:gd name="T53" fmla="*/ 1349 h 1349"/>
                <a:gd name="T54" fmla="*/ 128 w 134"/>
                <a:gd name="T55" fmla="*/ 1349 h 1349"/>
                <a:gd name="T56" fmla="*/ 133 w 134"/>
                <a:gd name="T57" fmla="*/ 1347 h 1349"/>
                <a:gd name="T58" fmla="*/ 134 w 134"/>
                <a:gd name="T59" fmla="*/ 1343 h 1349"/>
                <a:gd name="T60" fmla="*/ 128 w 134"/>
                <a:gd name="T61" fmla="*/ 1343 h 1349"/>
                <a:gd name="T62" fmla="*/ 128 w 134"/>
                <a:gd name="T63" fmla="*/ 1337 h 1349"/>
                <a:gd name="T64" fmla="*/ 128 w 134"/>
                <a:gd name="T65" fmla="*/ 1343 h 1349"/>
                <a:gd name="T66" fmla="*/ 134 w 134"/>
                <a:gd name="T67" fmla="*/ 1343 h 1349"/>
                <a:gd name="T68" fmla="*/ 134 w 134"/>
                <a:gd name="T69" fmla="*/ 1343 h 1349"/>
                <a:gd name="T70" fmla="*/ 134 w 134"/>
                <a:gd name="T71" fmla="*/ 1343 h 1349"/>
                <a:gd name="T72" fmla="*/ 134 w 134"/>
                <a:gd name="T73" fmla="*/ 1001 h 1349"/>
                <a:gd name="T74" fmla="*/ 134 w 134"/>
                <a:gd name="T75" fmla="*/ 989 h 1349"/>
                <a:gd name="T76" fmla="*/ 134 w 134"/>
                <a:gd name="T77" fmla="*/ 937 h 1349"/>
                <a:gd name="T78" fmla="*/ 134 w 134"/>
                <a:gd name="T79" fmla="*/ 925 h 1349"/>
                <a:gd name="T80" fmla="*/ 134 w 134"/>
                <a:gd name="T81" fmla="*/ 502 h 1349"/>
                <a:gd name="T82" fmla="*/ 134 w 134"/>
                <a:gd name="T83" fmla="*/ 490 h 1349"/>
                <a:gd name="T84" fmla="*/ 134 w 134"/>
                <a:gd name="T85" fmla="*/ 438 h 1349"/>
                <a:gd name="T86" fmla="*/ 134 w 134"/>
                <a:gd name="T87" fmla="*/ 426 h 1349"/>
                <a:gd name="T88" fmla="*/ 134 w 134"/>
                <a:gd name="T89" fmla="*/ 6 h 1349"/>
                <a:gd name="T90" fmla="*/ 133 w 134"/>
                <a:gd name="T91" fmla="*/ 2 h 1349"/>
                <a:gd name="T92" fmla="*/ 128 w 134"/>
                <a:gd name="T93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6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5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moveTo>
                    <a:pt x="128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1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3" y="1347"/>
                  </a:cubicBezTo>
                  <a:cubicBezTo>
                    <a:pt x="134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34" y="925"/>
                    <a:pt x="134" y="925"/>
                    <a:pt x="134" y="925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26"/>
                    <a:pt x="134" y="426"/>
                    <a:pt x="134" y="42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4" y="3"/>
                    <a:pt x="133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314">
              <a:extLst>
                <a:ext uri="{FF2B5EF4-FFF2-40B4-BE49-F238E27FC236}">
                  <a16:creationId xmlns:a16="http://schemas.microsoft.com/office/drawing/2014/main" xmlns="" id="{E68EAC88-F679-47A9-B1EA-C0AA676E43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4225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315">
              <a:extLst>
                <a:ext uri="{FF2B5EF4-FFF2-40B4-BE49-F238E27FC236}">
                  <a16:creationId xmlns:a16="http://schemas.microsoft.com/office/drawing/2014/main" xmlns="" id="{25195B6F-92F2-4661-8BF7-0D8E910A13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3425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28 w 134"/>
                <a:gd name="T3" fmla="*/ 0 h 1349"/>
                <a:gd name="T4" fmla="*/ 1 w 134"/>
                <a:gd name="T5" fmla="*/ 2 h 1349"/>
                <a:gd name="T6" fmla="*/ 0 w 134"/>
                <a:gd name="T7" fmla="*/ 205 h 1349"/>
                <a:gd name="T8" fmla="*/ 9 w 134"/>
                <a:gd name="T9" fmla="*/ 217 h 1349"/>
                <a:gd name="T10" fmla="*/ 0 w 134"/>
                <a:gd name="T11" fmla="*/ 229 h 1349"/>
                <a:gd name="T12" fmla="*/ 0 w 134"/>
                <a:gd name="T13" fmla="*/ 438 h 1349"/>
                <a:gd name="T14" fmla="*/ 0 w 134"/>
                <a:gd name="T15" fmla="*/ 502 h 1349"/>
                <a:gd name="T16" fmla="*/ 0 w 134"/>
                <a:gd name="T17" fmla="*/ 937 h 1349"/>
                <a:gd name="T18" fmla="*/ 0 w 134"/>
                <a:gd name="T19" fmla="*/ 1001 h 1349"/>
                <a:gd name="T20" fmla="*/ 1 w 134"/>
                <a:gd name="T21" fmla="*/ 1347 h 1349"/>
                <a:gd name="T22" fmla="*/ 67 w 134"/>
                <a:gd name="T23" fmla="*/ 1349 h 1349"/>
                <a:gd name="T24" fmla="*/ 61 w 134"/>
                <a:gd name="T25" fmla="*/ 1337 h 1349"/>
                <a:gd name="T26" fmla="*/ 12 w 134"/>
                <a:gd name="T27" fmla="*/ 12 h 1349"/>
                <a:gd name="T28" fmla="*/ 61 w 134"/>
                <a:gd name="T29" fmla="*/ 6 h 1349"/>
                <a:gd name="T30" fmla="*/ 73 w 134"/>
                <a:gd name="T31" fmla="*/ 6 h 1349"/>
                <a:gd name="T32" fmla="*/ 122 w 134"/>
                <a:gd name="T33" fmla="*/ 12 h 1349"/>
                <a:gd name="T34" fmla="*/ 73 w 134"/>
                <a:gd name="T35" fmla="*/ 1337 h 1349"/>
                <a:gd name="T36" fmla="*/ 67 w 134"/>
                <a:gd name="T37" fmla="*/ 1349 h 1349"/>
                <a:gd name="T38" fmla="*/ 132 w 134"/>
                <a:gd name="T39" fmla="*/ 1347 h 1349"/>
                <a:gd name="T40" fmla="*/ 128 w 134"/>
                <a:gd name="T41" fmla="*/ 1343 h 1349"/>
                <a:gd name="T42" fmla="*/ 128 w 134"/>
                <a:gd name="T43" fmla="*/ 1343 h 1349"/>
                <a:gd name="T44" fmla="*/ 134 w 134"/>
                <a:gd name="T45" fmla="*/ 1343 h 1349"/>
                <a:gd name="T46" fmla="*/ 134 w 134"/>
                <a:gd name="T47" fmla="*/ 1001 h 1349"/>
                <a:gd name="T48" fmla="*/ 134 w 134"/>
                <a:gd name="T49" fmla="*/ 937 h 1349"/>
                <a:gd name="T50" fmla="*/ 123 w 134"/>
                <a:gd name="T51" fmla="*/ 935 h 1349"/>
                <a:gd name="T52" fmla="*/ 122 w 134"/>
                <a:gd name="T53" fmla="*/ 627 h 1349"/>
                <a:gd name="T54" fmla="*/ 128 w 134"/>
                <a:gd name="T55" fmla="*/ 621 h 1349"/>
                <a:gd name="T56" fmla="*/ 134 w 134"/>
                <a:gd name="T57" fmla="*/ 502 h 1349"/>
                <a:gd name="T58" fmla="*/ 134 w 134"/>
                <a:gd name="T59" fmla="*/ 438 h 1349"/>
                <a:gd name="T60" fmla="*/ 128 w 134"/>
                <a:gd name="T61" fmla="*/ 433 h 1349"/>
                <a:gd name="T62" fmla="*/ 122 w 134"/>
                <a:gd name="T63" fmla="*/ 427 h 1349"/>
                <a:gd name="T64" fmla="*/ 123 w 134"/>
                <a:gd name="T65" fmla="*/ 353 h 1349"/>
                <a:gd name="T66" fmla="*/ 134 w 134"/>
                <a:gd name="T67" fmla="*/ 352 h 1349"/>
                <a:gd name="T68" fmla="*/ 132 w 134"/>
                <a:gd name="T69" fmla="*/ 2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4"/>
                    <a:pt x="9" y="215"/>
                    <a:pt x="9" y="217"/>
                  </a:cubicBezTo>
                  <a:cubicBezTo>
                    <a:pt x="9" y="218"/>
                    <a:pt x="9" y="220"/>
                    <a:pt x="7" y="221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0" y="1346"/>
                    <a:pt x="1" y="1347"/>
                  </a:cubicBezTo>
                  <a:cubicBezTo>
                    <a:pt x="2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3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3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29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28" y="937"/>
                    <a:pt x="128" y="937"/>
                    <a:pt x="128" y="937"/>
                  </a:cubicBezTo>
                  <a:cubicBezTo>
                    <a:pt x="126" y="937"/>
                    <a:pt x="125" y="937"/>
                    <a:pt x="123" y="935"/>
                  </a:cubicBezTo>
                  <a:cubicBezTo>
                    <a:pt x="122" y="934"/>
                    <a:pt x="122" y="933"/>
                    <a:pt x="122" y="931"/>
                  </a:cubicBezTo>
                  <a:cubicBezTo>
                    <a:pt x="122" y="627"/>
                    <a:pt x="122" y="627"/>
                    <a:pt x="122" y="627"/>
                  </a:cubicBezTo>
                  <a:cubicBezTo>
                    <a:pt x="122" y="625"/>
                    <a:pt x="122" y="624"/>
                    <a:pt x="123" y="623"/>
                  </a:cubicBezTo>
                  <a:cubicBezTo>
                    <a:pt x="125" y="622"/>
                    <a:pt x="126" y="621"/>
                    <a:pt x="128" y="621"/>
                  </a:cubicBezTo>
                  <a:cubicBezTo>
                    <a:pt x="134" y="621"/>
                    <a:pt x="134" y="621"/>
                    <a:pt x="134" y="621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33"/>
                    <a:pt x="134" y="433"/>
                    <a:pt x="134" y="433"/>
                  </a:cubicBezTo>
                  <a:cubicBezTo>
                    <a:pt x="128" y="433"/>
                    <a:pt x="128" y="433"/>
                    <a:pt x="128" y="433"/>
                  </a:cubicBezTo>
                  <a:cubicBezTo>
                    <a:pt x="126" y="433"/>
                    <a:pt x="125" y="432"/>
                    <a:pt x="123" y="431"/>
                  </a:cubicBezTo>
                  <a:cubicBezTo>
                    <a:pt x="122" y="430"/>
                    <a:pt x="122" y="428"/>
                    <a:pt x="122" y="427"/>
                  </a:cubicBezTo>
                  <a:cubicBezTo>
                    <a:pt x="122" y="358"/>
                    <a:pt x="122" y="358"/>
                    <a:pt x="122" y="358"/>
                  </a:cubicBezTo>
                  <a:cubicBezTo>
                    <a:pt x="122" y="356"/>
                    <a:pt x="122" y="355"/>
                    <a:pt x="123" y="353"/>
                  </a:cubicBezTo>
                  <a:cubicBezTo>
                    <a:pt x="125" y="352"/>
                    <a:pt x="126" y="352"/>
                    <a:pt x="128" y="352"/>
                  </a:cubicBezTo>
                  <a:cubicBezTo>
                    <a:pt x="134" y="352"/>
                    <a:pt x="134" y="352"/>
                    <a:pt x="134" y="352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29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316">
              <a:extLst>
                <a:ext uri="{FF2B5EF4-FFF2-40B4-BE49-F238E27FC236}">
                  <a16:creationId xmlns:a16="http://schemas.microsoft.com/office/drawing/2014/main" xmlns="" id="{EACD3DF0-6BF3-4E99-9FD0-7B8AD8639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6413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12 h 1325"/>
                <a:gd name="T6" fmla="*/ 0 w 110"/>
                <a:gd name="T7" fmla="*/ 112 h 1325"/>
                <a:gd name="T8" fmla="*/ 0 w 110"/>
                <a:gd name="T9" fmla="*/ 416 h 1325"/>
                <a:gd name="T10" fmla="*/ 0 w 110"/>
                <a:gd name="T11" fmla="*/ 416 h 1325"/>
                <a:gd name="T12" fmla="*/ 0 w 110"/>
                <a:gd name="T13" fmla="*/ 615 h 1325"/>
                <a:gd name="T14" fmla="*/ 0 w 110"/>
                <a:gd name="T15" fmla="*/ 615 h 1325"/>
                <a:gd name="T16" fmla="*/ 0 w 110"/>
                <a:gd name="T17" fmla="*/ 919 h 1325"/>
                <a:gd name="T18" fmla="*/ 0 w 110"/>
                <a:gd name="T19" fmla="*/ 919 h 1325"/>
                <a:gd name="T20" fmla="*/ 0 w 110"/>
                <a:gd name="T21" fmla="*/ 1325 h 1325"/>
                <a:gd name="T22" fmla="*/ 49 w 110"/>
                <a:gd name="T23" fmla="*/ 1325 h 1325"/>
                <a:gd name="T24" fmla="*/ 49 w 110"/>
                <a:gd name="T25" fmla="*/ 0 h 1325"/>
                <a:gd name="T26" fmla="*/ 110 w 110"/>
                <a:gd name="T27" fmla="*/ 0 h 1325"/>
                <a:gd name="T28" fmla="*/ 61 w 110"/>
                <a:gd name="T29" fmla="*/ 0 h 1325"/>
                <a:gd name="T30" fmla="*/ 61 w 110"/>
                <a:gd name="T31" fmla="*/ 1325 h 1325"/>
                <a:gd name="T32" fmla="*/ 110 w 110"/>
                <a:gd name="T33" fmla="*/ 1325 h 1325"/>
                <a:gd name="T34" fmla="*/ 110 w 110"/>
                <a:gd name="T35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317">
              <a:extLst>
                <a:ext uri="{FF2B5EF4-FFF2-40B4-BE49-F238E27FC236}">
                  <a16:creationId xmlns:a16="http://schemas.microsoft.com/office/drawing/2014/main" xmlns="" id="{D7E1DEFE-8676-4BF5-BD89-B54C99E1B7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1561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12 w 134"/>
                <a:gd name="T7" fmla="*/ 931 h 1349"/>
                <a:gd name="T8" fmla="*/ 12 w 134"/>
                <a:gd name="T9" fmla="*/ 931 h 1349"/>
                <a:gd name="T10" fmla="*/ 10 w 134"/>
                <a:gd name="T11" fmla="*/ 935 h 1349"/>
                <a:gd name="T12" fmla="*/ 6 w 134"/>
                <a:gd name="T13" fmla="*/ 937 h 1349"/>
                <a:gd name="T14" fmla="*/ 0 w 134"/>
                <a:gd name="T15" fmla="*/ 937 h 1349"/>
                <a:gd name="T16" fmla="*/ 0 w 134"/>
                <a:gd name="T17" fmla="*/ 1001 h 1349"/>
                <a:gd name="T18" fmla="*/ 0 w 134"/>
                <a:gd name="T19" fmla="*/ 1343 h 1349"/>
                <a:gd name="T20" fmla="*/ 2 w 134"/>
                <a:gd name="T21" fmla="*/ 1347 h 1349"/>
                <a:gd name="T22" fmla="*/ 6 w 134"/>
                <a:gd name="T23" fmla="*/ 1349 h 1349"/>
                <a:gd name="T24" fmla="*/ 67 w 134"/>
                <a:gd name="T25" fmla="*/ 1349 h 1349"/>
                <a:gd name="T26" fmla="*/ 61 w 134"/>
                <a:gd name="T27" fmla="*/ 1343 h 1349"/>
                <a:gd name="T28" fmla="*/ 61 w 134"/>
                <a:gd name="T29" fmla="*/ 1337 h 1349"/>
                <a:gd name="T30" fmla="*/ 12 w 134"/>
                <a:gd name="T31" fmla="*/ 1337 h 1349"/>
                <a:gd name="T32" fmla="*/ 12 w 134"/>
                <a:gd name="T33" fmla="*/ 931 h 1349"/>
                <a:gd name="T34" fmla="*/ 12 w 134"/>
                <a:gd name="T35" fmla="*/ 428 h 1349"/>
                <a:gd name="T36" fmla="*/ 12 w 134"/>
                <a:gd name="T37" fmla="*/ 428 h 1349"/>
                <a:gd name="T38" fmla="*/ 10 w 134"/>
                <a:gd name="T39" fmla="*/ 433 h 1349"/>
                <a:gd name="T40" fmla="*/ 6 w 134"/>
                <a:gd name="T41" fmla="*/ 434 h 1349"/>
                <a:gd name="T42" fmla="*/ 0 w 134"/>
                <a:gd name="T43" fmla="*/ 434 h 1349"/>
                <a:gd name="T44" fmla="*/ 0 w 134"/>
                <a:gd name="T45" fmla="*/ 502 h 1349"/>
                <a:gd name="T46" fmla="*/ 0 w 134"/>
                <a:gd name="T47" fmla="*/ 621 h 1349"/>
                <a:gd name="T48" fmla="*/ 6 w 134"/>
                <a:gd name="T49" fmla="*/ 621 h 1349"/>
                <a:gd name="T50" fmla="*/ 10 w 134"/>
                <a:gd name="T51" fmla="*/ 623 h 1349"/>
                <a:gd name="T52" fmla="*/ 12 w 134"/>
                <a:gd name="T53" fmla="*/ 627 h 1349"/>
                <a:gd name="T54" fmla="*/ 12 w 134"/>
                <a:gd name="T55" fmla="*/ 428 h 1349"/>
                <a:gd name="T56" fmla="*/ 128 w 134"/>
                <a:gd name="T57" fmla="*/ 0 h 1349"/>
                <a:gd name="T58" fmla="*/ 6 w 134"/>
                <a:gd name="T59" fmla="*/ 0 h 1349"/>
                <a:gd name="T60" fmla="*/ 2 w 134"/>
                <a:gd name="T61" fmla="*/ 2 h 1349"/>
                <a:gd name="T62" fmla="*/ 0 w 134"/>
                <a:gd name="T63" fmla="*/ 6 h 1349"/>
                <a:gd name="T64" fmla="*/ 0 w 134"/>
                <a:gd name="T65" fmla="*/ 118 h 1349"/>
                <a:gd name="T66" fmla="*/ 6 w 134"/>
                <a:gd name="T67" fmla="*/ 118 h 1349"/>
                <a:gd name="T68" fmla="*/ 10 w 134"/>
                <a:gd name="T69" fmla="*/ 120 h 1349"/>
                <a:gd name="T70" fmla="*/ 12 w 134"/>
                <a:gd name="T71" fmla="*/ 124 h 1349"/>
                <a:gd name="T72" fmla="*/ 12 w 134"/>
                <a:gd name="T73" fmla="*/ 12 h 1349"/>
                <a:gd name="T74" fmla="*/ 61 w 134"/>
                <a:gd name="T75" fmla="*/ 12 h 1349"/>
                <a:gd name="T76" fmla="*/ 61 w 134"/>
                <a:gd name="T77" fmla="*/ 6 h 1349"/>
                <a:gd name="T78" fmla="*/ 67 w 134"/>
                <a:gd name="T79" fmla="*/ 0 h 1349"/>
                <a:gd name="T80" fmla="*/ 73 w 134"/>
                <a:gd name="T81" fmla="*/ 6 h 1349"/>
                <a:gd name="T82" fmla="*/ 73 w 134"/>
                <a:gd name="T83" fmla="*/ 12 h 1349"/>
                <a:gd name="T84" fmla="*/ 122 w 134"/>
                <a:gd name="T85" fmla="*/ 12 h 1349"/>
                <a:gd name="T86" fmla="*/ 122 w 134"/>
                <a:gd name="T87" fmla="*/ 1337 h 1349"/>
                <a:gd name="T88" fmla="*/ 73 w 134"/>
                <a:gd name="T89" fmla="*/ 1337 h 1349"/>
                <a:gd name="T90" fmla="*/ 73 w 134"/>
                <a:gd name="T91" fmla="*/ 1343 h 1349"/>
                <a:gd name="T92" fmla="*/ 67 w 134"/>
                <a:gd name="T93" fmla="*/ 1349 h 1349"/>
                <a:gd name="T94" fmla="*/ 128 w 134"/>
                <a:gd name="T95" fmla="*/ 1349 h 1349"/>
                <a:gd name="T96" fmla="*/ 132 w 134"/>
                <a:gd name="T97" fmla="*/ 1347 h 1349"/>
                <a:gd name="T98" fmla="*/ 134 w 134"/>
                <a:gd name="T99" fmla="*/ 1343 h 1349"/>
                <a:gd name="T100" fmla="*/ 128 w 134"/>
                <a:gd name="T101" fmla="*/ 1343 h 1349"/>
                <a:gd name="T102" fmla="*/ 128 w 134"/>
                <a:gd name="T103" fmla="*/ 1337 h 1349"/>
                <a:gd name="T104" fmla="*/ 128 w 134"/>
                <a:gd name="T105" fmla="*/ 1343 h 1349"/>
                <a:gd name="T106" fmla="*/ 134 w 134"/>
                <a:gd name="T107" fmla="*/ 1343 h 1349"/>
                <a:gd name="T108" fmla="*/ 134 w 134"/>
                <a:gd name="T109" fmla="*/ 1343 h 1349"/>
                <a:gd name="T110" fmla="*/ 134 w 134"/>
                <a:gd name="T111" fmla="*/ 1343 h 1349"/>
                <a:gd name="T112" fmla="*/ 134 w 134"/>
                <a:gd name="T113" fmla="*/ 6 h 1349"/>
                <a:gd name="T114" fmla="*/ 132 w 134"/>
                <a:gd name="T115" fmla="*/ 2 h 1349"/>
                <a:gd name="T116" fmla="*/ 128 w 134"/>
                <a:gd name="T11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" y="931"/>
                  </a:moveTo>
                  <a:cubicBezTo>
                    <a:pt x="12" y="931"/>
                    <a:pt x="12" y="931"/>
                    <a:pt x="12" y="931"/>
                  </a:cubicBezTo>
                  <a:cubicBezTo>
                    <a:pt x="12" y="933"/>
                    <a:pt x="11" y="934"/>
                    <a:pt x="10" y="935"/>
                  </a:cubicBezTo>
                  <a:cubicBezTo>
                    <a:pt x="9" y="937"/>
                    <a:pt x="7" y="937"/>
                    <a:pt x="6" y="937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931"/>
                    <a:pt x="12" y="931"/>
                    <a:pt x="12" y="931"/>
                  </a:cubicBezTo>
                  <a:moveTo>
                    <a:pt x="12" y="428"/>
                  </a:moveTo>
                  <a:cubicBezTo>
                    <a:pt x="12" y="428"/>
                    <a:pt x="12" y="428"/>
                    <a:pt x="12" y="428"/>
                  </a:cubicBezTo>
                  <a:cubicBezTo>
                    <a:pt x="12" y="430"/>
                    <a:pt x="11" y="432"/>
                    <a:pt x="10" y="433"/>
                  </a:cubicBezTo>
                  <a:cubicBezTo>
                    <a:pt x="9" y="434"/>
                    <a:pt x="7" y="434"/>
                    <a:pt x="6" y="43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621"/>
                    <a:pt x="0" y="621"/>
                    <a:pt x="0" y="621"/>
                  </a:cubicBezTo>
                  <a:cubicBezTo>
                    <a:pt x="6" y="621"/>
                    <a:pt x="6" y="621"/>
                    <a:pt x="6" y="621"/>
                  </a:cubicBezTo>
                  <a:cubicBezTo>
                    <a:pt x="7" y="621"/>
                    <a:pt x="9" y="622"/>
                    <a:pt x="10" y="623"/>
                  </a:cubicBezTo>
                  <a:cubicBezTo>
                    <a:pt x="11" y="624"/>
                    <a:pt x="12" y="625"/>
                    <a:pt x="12" y="627"/>
                  </a:cubicBezTo>
                  <a:cubicBezTo>
                    <a:pt x="12" y="428"/>
                    <a:pt x="12" y="428"/>
                    <a:pt x="12" y="428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7" y="118"/>
                    <a:pt x="9" y="119"/>
                    <a:pt x="10" y="120"/>
                  </a:cubicBezTo>
                  <a:cubicBezTo>
                    <a:pt x="11" y="121"/>
                    <a:pt x="12" y="123"/>
                    <a:pt x="12" y="12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Freeform 318">
              <a:extLst>
                <a:ext uri="{FF2B5EF4-FFF2-40B4-BE49-F238E27FC236}">
                  <a16:creationId xmlns:a16="http://schemas.microsoft.com/office/drawing/2014/main" xmlns="" id="{BC296098-515D-4BB4-A27E-C9A8BE5DDE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1025" y="3171825"/>
              <a:ext cx="377825" cy="1319213"/>
            </a:xfrm>
            <a:custGeom>
              <a:avLst/>
              <a:gdLst>
                <a:gd name="T0" fmla="*/ 44 w 89"/>
                <a:gd name="T1" fmla="*/ 100 h 311"/>
                <a:gd name="T2" fmla="*/ 15 w 89"/>
                <a:gd name="T3" fmla="*/ 71 h 311"/>
                <a:gd name="T4" fmla="*/ 44 w 89"/>
                <a:gd name="T5" fmla="*/ 42 h 311"/>
                <a:gd name="T6" fmla="*/ 73 w 89"/>
                <a:gd name="T7" fmla="*/ 71 h 311"/>
                <a:gd name="T8" fmla="*/ 44 w 89"/>
                <a:gd name="T9" fmla="*/ 100 h 311"/>
                <a:gd name="T10" fmla="*/ 44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319">
              <a:extLst>
                <a:ext uri="{FF2B5EF4-FFF2-40B4-BE49-F238E27FC236}">
                  <a16:creationId xmlns:a16="http://schemas.microsoft.com/office/drawing/2014/main" xmlns="" id="{8AE4E30B-E1A2-40E8-BDF9-0ED9CEC2E9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0225" y="3121025"/>
              <a:ext cx="454025" cy="1422400"/>
            </a:xfrm>
            <a:custGeom>
              <a:avLst/>
              <a:gdLst>
                <a:gd name="T0" fmla="*/ 56 w 107"/>
                <a:gd name="T1" fmla="*/ 100 h 335"/>
                <a:gd name="T2" fmla="*/ 56 w 107"/>
                <a:gd name="T3" fmla="*/ 100 h 335"/>
                <a:gd name="T4" fmla="*/ 44 w 107"/>
                <a:gd name="T5" fmla="*/ 95 h 335"/>
                <a:gd name="T6" fmla="*/ 39 w 107"/>
                <a:gd name="T7" fmla="*/ 83 h 335"/>
                <a:gd name="T8" fmla="*/ 44 w 107"/>
                <a:gd name="T9" fmla="*/ 71 h 335"/>
                <a:gd name="T10" fmla="*/ 56 w 107"/>
                <a:gd name="T11" fmla="*/ 66 h 335"/>
                <a:gd name="T12" fmla="*/ 68 w 107"/>
                <a:gd name="T13" fmla="*/ 71 h 335"/>
                <a:gd name="T14" fmla="*/ 73 w 107"/>
                <a:gd name="T15" fmla="*/ 83 h 335"/>
                <a:gd name="T16" fmla="*/ 68 w 107"/>
                <a:gd name="T17" fmla="*/ 95 h 335"/>
                <a:gd name="T18" fmla="*/ 56 w 107"/>
                <a:gd name="T19" fmla="*/ 100 h 335"/>
                <a:gd name="T20" fmla="*/ 56 w 107"/>
                <a:gd name="T21" fmla="*/ 54 h 335"/>
                <a:gd name="T22" fmla="*/ 27 w 107"/>
                <a:gd name="T23" fmla="*/ 83 h 335"/>
                <a:gd name="T24" fmla="*/ 56 w 107"/>
                <a:gd name="T25" fmla="*/ 112 h 335"/>
                <a:gd name="T26" fmla="*/ 56 w 107"/>
                <a:gd name="T27" fmla="*/ 112 h 335"/>
                <a:gd name="T28" fmla="*/ 85 w 107"/>
                <a:gd name="T29" fmla="*/ 83 h 335"/>
                <a:gd name="T30" fmla="*/ 56 w 107"/>
                <a:gd name="T31" fmla="*/ 54 h 335"/>
                <a:gd name="T32" fmla="*/ 12 w 107"/>
                <a:gd name="T33" fmla="*/ 12 h 335"/>
                <a:gd name="T34" fmla="*/ 101 w 107"/>
                <a:gd name="T35" fmla="*/ 12 h 335"/>
                <a:gd name="T36" fmla="*/ 101 w 107"/>
                <a:gd name="T37" fmla="*/ 323 h 335"/>
                <a:gd name="T38" fmla="*/ 12 w 107"/>
                <a:gd name="T39" fmla="*/ 323 h 335"/>
                <a:gd name="T40" fmla="*/ 12 w 107"/>
                <a:gd name="T41" fmla="*/ 12 h 335"/>
                <a:gd name="T42" fmla="*/ 107 w 107"/>
                <a:gd name="T43" fmla="*/ 0 h 335"/>
                <a:gd name="T44" fmla="*/ 6 w 107"/>
                <a:gd name="T45" fmla="*/ 0 h 335"/>
                <a:gd name="T46" fmla="*/ 2 w 107"/>
                <a:gd name="T47" fmla="*/ 1 h 335"/>
                <a:gd name="T48" fmla="*/ 0 w 107"/>
                <a:gd name="T49" fmla="*/ 6 h 335"/>
                <a:gd name="T50" fmla="*/ 6 w 107"/>
                <a:gd name="T51" fmla="*/ 6 h 335"/>
                <a:gd name="T52" fmla="*/ 0 w 107"/>
                <a:gd name="T53" fmla="*/ 6 h 335"/>
                <a:gd name="T54" fmla="*/ 0 w 107"/>
                <a:gd name="T55" fmla="*/ 323 h 335"/>
                <a:gd name="T56" fmla="*/ 0 w 107"/>
                <a:gd name="T57" fmla="*/ 329 h 335"/>
                <a:gd name="T58" fmla="*/ 2 w 107"/>
                <a:gd name="T59" fmla="*/ 333 h 335"/>
                <a:gd name="T60" fmla="*/ 6 w 107"/>
                <a:gd name="T61" fmla="*/ 335 h 335"/>
                <a:gd name="T62" fmla="*/ 107 w 107"/>
                <a:gd name="T63" fmla="*/ 335 h 335"/>
                <a:gd name="T64" fmla="*/ 107 w 107"/>
                <a:gd name="T65" fmla="*/ 335 h 335"/>
                <a:gd name="T66" fmla="*/ 102 w 107"/>
                <a:gd name="T67" fmla="*/ 333 h 335"/>
                <a:gd name="T68" fmla="*/ 101 w 107"/>
                <a:gd name="T69" fmla="*/ 329 h 335"/>
                <a:gd name="T70" fmla="*/ 101 w 107"/>
                <a:gd name="T71" fmla="*/ 6 h 335"/>
                <a:gd name="T72" fmla="*/ 107 w 107"/>
                <a:gd name="T73" fmla="*/ 6 h 335"/>
                <a:gd name="T74" fmla="*/ 101 w 107"/>
                <a:gd name="T75" fmla="*/ 6 h 335"/>
                <a:gd name="T76" fmla="*/ 102 w 107"/>
                <a:gd name="T77" fmla="*/ 1 h 335"/>
                <a:gd name="T78" fmla="*/ 107 w 107"/>
                <a:gd name="T7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2" y="74"/>
                    <a:pt x="73" y="78"/>
                    <a:pt x="73" y="83"/>
                  </a:cubicBezTo>
                  <a:cubicBezTo>
                    <a:pt x="73" y="88"/>
                    <a:pt x="72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4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1" y="331"/>
                    <a:pt x="101" y="329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101" y="3"/>
                    <a:pt x="102" y="1"/>
                  </a:cubicBezTo>
                  <a:cubicBezTo>
                    <a:pt x="103" y="0"/>
                    <a:pt x="105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320">
              <a:extLst>
                <a:ext uri="{FF2B5EF4-FFF2-40B4-BE49-F238E27FC236}">
                  <a16:creationId xmlns:a16="http://schemas.microsoft.com/office/drawing/2014/main" xmlns="" id="{4860F0CF-6345-4C27-9395-176CC25E73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9650" y="3171825"/>
              <a:ext cx="373063" cy="1319213"/>
            </a:xfrm>
            <a:custGeom>
              <a:avLst/>
              <a:gdLst>
                <a:gd name="T0" fmla="*/ 44 w 88"/>
                <a:gd name="T1" fmla="*/ 100 h 311"/>
                <a:gd name="T2" fmla="*/ 15 w 88"/>
                <a:gd name="T3" fmla="*/ 71 h 311"/>
                <a:gd name="T4" fmla="*/ 44 w 88"/>
                <a:gd name="T5" fmla="*/ 42 h 311"/>
                <a:gd name="T6" fmla="*/ 73 w 88"/>
                <a:gd name="T7" fmla="*/ 71 h 311"/>
                <a:gd name="T8" fmla="*/ 44 w 88"/>
                <a:gd name="T9" fmla="*/ 100 h 311"/>
                <a:gd name="T10" fmla="*/ 44 w 88"/>
                <a:gd name="T11" fmla="*/ 100 h 311"/>
                <a:gd name="T12" fmla="*/ 88 w 88"/>
                <a:gd name="T13" fmla="*/ 0 h 311"/>
                <a:gd name="T14" fmla="*/ 0 w 88"/>
                <a:gd name="T15" fmla="*/ 0 h 311"/>
                <a:gd name="T16" fmla="*/ 0 w 88"/>
                <a:gd name="T17" fmla="*/ 311 h 311"/>
                <a:gd name="T18" fmla="*/ 88 w 88"/>
                <a:gd name="T19" fmla="*/ 311 h 311"/>
                <a:gd name="T20" fmla="*/ 88 w 88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8" y="311"/>
                    <a:pt x="88" y="311"/>
                    <a:pt x="88" y="311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321">
              <a:extLst>
                <a:ext uri="{FF2B5EF4-FFF2-40B4-BE49-F238E27FC236}">
                  <a16:creationId xmlns:a16="http://schemas.microsoft.com/office/drawing/2014/main" xmlns="" id="{A1DCD1FD-C0F2-4F0A-8F01-8E667E7964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8850" y="3121025"/>
              <a:ext cx="449263" cy="1422400"/>
            </a:xfrm>
            <a:custGeom>
              <a:avLst/>
              <a:gdLst>
                <a:gd name="T0" fmla="*/ 56 w 106"/>
                <a:gd name="T1" fmla="*/ 100 h 335"/>
                <a:gd name="T2" fmla="*/ 56 w 106"/>
                <a:gd name="T3" fmla="*/ 100 h 335"/>
                <a:gd name="T4" fmla="*/ 44 w 106"/>
                <a:gd name="T5" fmla="*/ 95 h 335"/>
                <a:gd name="T6" fmla="*/ 39 w 106"/>
                <a:gd name="T7" fmla="*/ 83 h 335"/>
                <a:gd name="T8" fmla="*/ 44 w 106"/>
                <a:gd name="T9" fmla="*/ 71 h 335"/>
                <a:gd name="T10" fmla="*/ 56 w 106"/>
                <a:gd name="T11" fmla="*/ 66 h 335"/>
                <a:gd name="T12" fmla="*/ 68 w 106"/>
                <a:gd name="T13" fmla="*/ 71 h 335"/>
                <a:gd name="T14" fmla="*/ 73 w 106"/>
                <a:gd name="T15" fmla="*/ 83 h 335"/>
                <a:gd name="T16" fmla="*/ 68 w 106"/>
                <a:gd name="T17" fmla="*/ 95 h 335"/>
                <a:gd name="T18" fmla="*/ 56 w 106"/>
                <a:gd name="T19" fmla="*/ 100 h 335"/>
                <a:gd name="T20" fmla="*/ 56 w 106"/>
                <a:gd name="T21" fmla="*/ 54 h 335"/>
                <a:gd name="T22" fmla="*/ 27 w 106"/>
                <a:gd name="T23" fmla="*/ 83 h 335"/>
                <a:gd name="T24" fmla="*/ 56 w 106"/>
                <a:gd name="T25" fmla="*/ 112 h 335"/>
                <a:gd name="T26" fmla="*/ 56 w 106"/>
                <a:gd name="T27" fmla="*/ 112 h 335"/>
                <a:gd name="T28" fmla="*/ 85 w 106"/>
                <a:gd name="T29" fmla="*/ 83 h 335"/>
                <a:gd name="T30" fmla="*/ 56 w 106"/>
                <a:gd name="T31" fmla="*/ 54 h 335"/>
                <a:gd name="T32" fmla="*/ 12 w 106"/>
                <a:gd name="T33" fmla="*/ 12 h 335"/>
                <a:gd name="T34" fmla="*/ 100 w 106"/>
                <a:gd name="T35" fmla="*/ 12 h 335"/>
                <a:gd name="T36" fmla="*/ 100 w 106"/>
                <a:gd name="T37" fmla="*/ 323 h 335"/>
                <a:gd name="T38" fmla="*/ 12 w 106"/>
                <a:gd name="T39" fmla="*/ 323 h 335"/>
                <a:gd name="T40" fmla="*/ 12 w 106"/>
                <a:gd name="T41" fmla="*/ 12 h 335"/>
                <a:gd name="T42" fmla="*/ 106 w 106"/>
                <a:gd name="T43" fmla="*/ 0 h 335"/>
                <a:gd name="T44" fmla="*/ 6 w 106"/>
                <a:gd name="T45" fmla="*/ 0 h 335"/>
                <a:gd name="T46" fmla="*/ 6 w 106"/>
                <a:gd name="T47" fmla="*/ 0 h 335"/>
                <a:gd name="T48" fmla="*/ 1 w 106"/>
                <a:gd name="T49" fmla="*/ 1 h 335"/>
                <a:gd name="T50" fmla="*/ 0 w 106"/>
                <a:gd name="T51" fmla="*/ 6 h 335"/>
                <a:gd name="T52" fmla="*/ 6 w 106"/>
                <a:gd name="T53" fmla="*/ 6 h 335"/>
                <a:gd name="T54" fmla="*/ 0 w 106"/>
                <a:gd name="T55" fmla="*/ 6 h 335"/>
                <a:gd name="T56" fmla="*/ 0 w 106"/>
                <a:gd name="T57" fmla="*/ 329 h 335"/>
                <a:gd name="T58" fmla="*/ 1 w 106"/>
                <a:gd name="T59" fmla="*/ 333 h 335"/>
                <a:gd name="T60" fmla="*/ 6 w 106"/>
                <a:gd name="T61" fmla="*/ 335 h 335"/>
                <a:gd name="T62" fmla="*/ 6 w 106"/>
                <a:gd name="T63" fmla="*/ 335 h 335"/>
                <a:gd name="T64" fmla="*/ 106 w 106"/>
                <a:gd name="T65" fmla="*/ 335 h 335"/>
                <a:gd name="T66" fmla="*/ 106 w 106"/>
                <a:gd name="T67" fmla="*/ 335 h 335"/>
                <a:gd name="T68" fmla="*/ 102 w 106"/>
                <a:gd name="T69" fmla="*/ 333 h 335"/>
                <a:gd name="T70" fmla="*/ 100 w 106"/>
                <a:gd name="T71" fmla="*/ 329 h 335"/>
                <a:gd name="T72" fmla="*/ 100 w 106"/>
                <a:gd name="T73" fmla="*/ 6 h 335"/>
                <a:gd name="T74" fmla="*/ 106 w 106"/>
                <a:gd name="T75" fmla="*/ 6 h 335"/>
                <a:gd name="T76" fmla="*/ 100 w 106"/>
                <a:gd name="T77" fmla="*/ 6 h 335"/>
                <a:gd name="T78" fmla="*/ 102 w 106"/>
                <a:gd name="T79" fmla="*/ 1 h 335"/>
                <a:gd name="T80" fmla="*/ 106 w 106"/>
                <a:gd name="T8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1" y="74"/>
                    <a:pt x="73" y="78"/>
                    <a:pt x="73" y="83"/>
                  </a:cubicBezTo>
                  <a:cubicBezTo>
                    <a:pt x="73" y="88"/>
                    <a:pt x="71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0" y="323"/>
                    <a:pt x="100" y="323"/>
                    <a:pt x="10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0" y="332"/>
                    <a:pt x="1" y="333"/>
                  </a:cubicBezTo>
                  <a:cubicBezTo>
                    <a:pt x="2" y="335"/>
                    <a:pt x="4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0" y="331"/>
                    <a:pt x="100" y="329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4"/>
                    <a:pt x="101" y="3"/>
                    <a:pt x="102" y="1"/>
                  </a:cubicBezTo>
                  <a:cubicBezTo>
                    <a:pt x="103" y="0"/>
                    <a:pt x="10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322">
              <a:extLst>
                <a:ext uri="{FF2B5EF4-FFF2-40B4-BE49-F238E27FC236}">
                  <a16:creationId xmlns:a16="http://schemas.microsoft.com/office/drawing/2014/main" xmlns="" id="{68C3428C-6E6A-489C-8011-2521C97BA4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3513" y="3171825"/>
              <a:ext cx="376238" cy="1319213"/>
            </a:xfrm>
            <a:custGeom>
              <a:avLst/>
              <a:gdLst>
                <a:gd name="T0" fmla="*/ 45 w 89"/>
                <a:gd name="T1" fmla="*/ 100 h 311"/>
                <a:gd name="T2" fmla="*/ 15 w 89"/>
                <a:gd name="T3" fmla="*/ 71 h 311"/>
                <a:gd name="T4" fmla="*/ 45 w 89"/>
                <a:gd name="T5" fmla="*/ 42 h 311"/>
                <a:gd name="T6" fmla="*/ 74 w 89"/>
                <a:gd name="T7" fmla="*/ 71 h 311"/>
                <a:gd name="T8" fmla="*/ 45 w 89"/>
                <a:gd name="T9" fmla="*/ 100 h 311"/>
                <a:gd name="T10" fmla="*/ 45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5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5" y="42"/>
                  </a:cubicBezTo>
                  <a:cubicBezTo>
                    <a:pt x="61" y="42"/>
                    <a:pt x="74" y="55"/>
                    <a:pt x="74" y="71"/>
                  </a:cubicBezTo>
                  <a:cubicBezTo>
                    <a:pt x="74" y="87"/>
                    <a:pt x="61" y="100"/>
                    <a:pt x="45" y="100"/>
                  </a:cubicBezTo>
                  <a:cubicBezTo>
                    <a:pt x="45" y="100"/>
                    <a:pt x="45" y="100"/>
                    <a:pt x="45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323">
              <a:extLst>
                <a:ext uri="{FF2B5EF4-FFF2-40B4-BE49-F238E27FC236}">
                  <a16:creationId xmlns:a16="http://schemas.microsoft.com/office/drawing/2014/main" xmlns="" id="{E088DD00-FF75-45C9-AB50-E9D230B91D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2713" y="3121025"/>
              <a:ext cx="477838" cy="1422400"/>
            </a:xfrm>
            <a:custGeom>
              <a:avLst/>
              <a:gdLst>
                <a:gd name="T0" fmla="*/ 57 w 113"/>
                <a:gd name="T1" fmla="*/ 100 h 335"/>
                <a:gd name="T2" fmla="*/ 57 w 113"/>
                <a:gd name="T3" fmla="*/ 100 h 335"/>
                <a:gd name="T4" fmla="*/ 44 w 113"/>
                <a:gd name="T5" fmla="*/ 95 h 335"/>
                <a:gd name="T6" fmla="*/ 39 w 113"/>
                <a:gd name="T7" fmla="*/ 83 h 335"/>
                <a:gd name="T8" fmla="*/ 44 w 113"/>
                <a:gd name="T9" fmla="*/ 71 h 335"/>
                <a:gd name="T10" fmla="*/ 57 w 113"/>
                <a:gd name="T11" fmla="*/ 66 h 335"/>
                <a:gd name="T12" fmla="*/ 69 w 113"/>
                <a:gd name="T13" fmla="*/ 71 h 335"/>
                <a:gd name="T14" fmla="*/ 74 w 113"/>
                <a:gd name="T15" fmla="*/ 83 h 335"/>
                <a:gd name="T16" fmla="*/ 69 w 113"/>
                <a:gd name="T17" fmla="*/ 95 h 335"/>
                <a:gd name="T18" fmla="*/ 57 w 113"/>
                <a:gd name="T19" fmla="*/ 100 h 335"/>
                <a:gd name="T20" fmla="*/ 57 w 113"/>
                <a:gd name="T21" fmla="*/ 54 h 335"/>
                <a:gd name="T22" fmla="*/ 27 w 113"/>
                <a:gd name="T23" fmla="*/ 83 h 335"/>
                <a:gd name="T24" fmla="*/ 57 w 113"/>
                <a:gd name="T25" fmla="*/ 112 h 335"/>
                <a:gd name="T26" fmla="*/ 57 w 113"/>
                <a:gd name="T27" fmla="*/ 112 h 335"/>
                <a:gd name="T28" fmla="*/ 86 w 113"/>
                <a:gd name="T29" fmla="*/ 83 h 335"/>
                <a:gd name="T30" fmla="*/ 57 w 113"/>
                <a:gd name="T31" fmla="*/ 54 h 335"/>
                <a:gd name="T32" fmla="*/ 12 w 113"/>
                <a:gd name="T33" fmla="*/ 12 h 335"/>
                <a:gd name="T34" fmla="*/ 101 w 113"/>
                <a:gd name="T35" fmla="*/ 12 h 335"/>
                <a:gd name="T36" fmla="*/ 101 w 113"/>
                <a:gd name="T37" fmla="*/ 323 h 335"/>
                <a:gd name="T38" fmla="*/ 12 w 113"/>
                <a:gd name="T39" fmla="*/ 323 h 335"/>
                <a:gd name="T40" fmla="*/ 12 w 113"/>
                <a:gd name="T41" fmla="*/ 12 h 335"/>
                <a:gd name="T42" fmla="*/ 107 w 113"/>
                <a:gd name="T43" fmla="*/ 0 h 335"/>
                <a:gd name="T44" fmla="*/ 6 w 113"/>
                <a:gd name="T45" fmla="*/ 0 h 335"/>
                <a:gd name="T46" fmla="*/ 6 w 113"/>
                <a:gd name="T47" fmla="*/ 0 h 335"/>
                <a:gd name="T48" fmla="*/ 2 w 113"/>
                <a:gd name="T49" fmla="*/ 1 h 335"/>
                <a:gd name="T50" fmla="*/ 0 w 113"/>
                <a:gd name="T51" fmla="*/ 6 h 335"/>
                <a:gd name="T52" fmla="*/ 6 w 113"/>
                <a:gd name="T53" fmla="*/ 6 h 335"/>
                <a:gd name="T54" fmla="*/ 0 w 113"/>
                <a:gd name="T55" fmla="*/ 6 h 335"/>
                <a:gd name="T56" fmla="*/ 0 w 113"/>
                <a:gd name="T57" fmla="*/ 329 h 335"/>
                <a:gd name="T58" fmla="*/ 2 w 113"/>
                <a:gd name="T59" fmla="*/ 333 h 335"/>
                <a:gd name="T60" fmla="*/ 6 w 113"/>
                <a:gd name="T61" fmla="*/ 335 h 335"/>
                <a:gd name="T62" fmla="*/ 6 w 113"/>
                <a:gd name="T63" fmla="*/ 335 h 335"/>
                <a:gd name="T64" fmla="*/ 107 w 113"/>
                <a:gd name="T65" fmla="*/ 335 h 335"/>
                <a:gd name="T66" fmla="*/ 111 w 113"/>
                <a:gd name="T67" fmla="*/ 333 h 335"/>
                <a:gd name="T68" fmla="*/ 113 w 113"/>
                <a:gd name="T69" fmla="*/ 329 h 335"/>
                <a:gd name="T70" fmla="*/ 113 w 113"/>
                <a:gd name="T71" fmla="*/ 323 h 335"/>
                <a:gd name="T72" fmla="*/ 113 w 113"/>
                <a:gd name="T73" fmla="*/ 6 h 335"/>
                <a:gd name="T74" fmla="*/ 111 w 113"/>
                <a:gd name="T75" fmla="*/ 1 h 335"/>
                <a:gd name="T76" fmla="*/ 107 w 113"/>
                <a:gd name="T7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335">
                  <a:moveTo>
                    <a:pt x="57" y="100"/>
                  </a:moveTo>
                  <a:cubicBezTo>
                    <a:pt x="57" y="100"/>
                    <a:pt x="57" y="100"/>
                    <a:pt x="57" y="100"/>
                  </a:cubicBezTo>
                  <a:cubicBezTo>
                    <a:pt x="52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2" y="66"/>
                    <a:pt x="57" y="66"/>
                  </a:cubicBezTo>
                  <a:cubicBezTo>
                    <a:pt x="61" y="66"/>
                    <a:pt x="66" y="68"/>
                    <a:pt x="69" y="71"/>
                  </a:cubicBezTo>
                  <a:cubicBezTo>
                    <a:pt x="72" y="74"/>
                    <a:pt x="74" y="78"/>
                    <a:pt x="74" y="83"/>
                  </a:cubicBezTo>
                  <a:cubicBezTo>
                    <a:pt x="74" y="88"/>
                    <a:pt x="72" y="92"/>
                    <a:pt x="69" y="95"/>
                  </a:cubicBezTo>
                  <a:cubicBezTo>
                    <a:pt x="66" y="98"/>
                    <a:pt x="61" y="100"/>
                    <a:pt x="57" y="100"/>
                  </a:cubicBezTo>
                  <a:moveTo>
                    <a:pt x="57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73" y="112"/>
                    <a:pt x="86" y="99"/>
                    <a:pt x="86" y="83"/>
                  </a:cubicBezTo>
                  <a:cubicBezTo>
                    <a:pt x="86" y="67"/>
                    <a:pt x="73" y="54"/>
                    <a:pt x="57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5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8" y="335"/>
                    <a:pt x="110" y="335"/>
                    <a:pt x="111" y="333"/>
                  </a:cubicBezTo>
                  <a:cubicBezTo>
                    <a:pt x="112" y="332"/>
                    <a:pt x="113" y="331"/>
                    <a:pt x="113" y="329"/>
                  </a:cubicBezTo>
                  <a:cubicBezTo>
                    <a:pt x="113" y="323"/>
                    <a:pt x="113" y="323"/>
                    <a:pt x="113" y="323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4"/>
                    <a:pt x="112" y="3"/>
                    <a:pt x="111" y="1"/>
                  </a:cubicBezTo>
                  <a:cubicBezTo>
                    <a:pt x="110" y="0"/>
                    <a:pt x="108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Rectangle 324">
              <a:extLst>
                <a:ext uri="{FF2B5EF4-FFF2-40B4-BE49-F238E27FC236}">
                  <a16:creationId xmlns:a16="http://schemas.microsoft.com/office/drawing/2014/main" xmlns="" id="{2726C40E-7648-4880-AAD5-97F64ECAC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Rectangle 325">
              <a:extLst>
                <a:ext uri="{FF2B5EF4-FFF2-40B4-BE49-F238E27FC236}">
                  <a16:creationId xmlns:a16="http://schemas.microsoft.com/office/drawing/2014/main" xmlns="" id="{4D2755F6-2137-40F9-94DB-1347C238E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326">
              <a:extLst>
                <a:ext uri="{FF2B5EF4-FFF2-40B4-BE49-F238E27FC236}">
                  <a16:creationId xmlns:a16="http://schemas.microsoft.com/office/drawing/2014/main" xmlns="" id="{FA7F3019-EA4A-496A-A776-2224F1F388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2538" y="4254500"/>
              <a:ext cx="1198563" cy="288925"/>
            </a:xfrm>
            <a:custGeom>
              <a:avLst/>
              <a:gdLst>
                <a:gd name="T0" fmla="*/ 12 w 283"/>
                <a:gd name="T1" fmla="*/ 56 h 68"/>
                <a:gd name="T2" fmla="*/ 12 w 283"/>
                <a:gd name="T3" fmla="*/ 12 h 68"/>
                <a:gd name="T4" fmla="*/ 271 w 283"/>
                <a:gd name="T5" fmla="*/ 12 h 68"/>
                <a:gd name="T6" fmla="*/ 271 w 283"/>
                <a:gd name="T7" fmla="*/ 56 h 68"/>
                <a:gd name="T8" fmla="*/ 12 w 283"/>
                <a:gd name="T9" fmla="*/ 56 h 68"/>
                <a:gd name="T10" fmla="*/ 52 w 283"/>
                <a:gd name="T11" fmla="*/ 0 h 68"/>
                <a:gd name="T12" fmla="*/ 6 w 283"/>
                <a:gd name="T13" fmla="*/ 0 h 68"/>
                <a:gd name="T14" fmla="*/ 2 w 283"/>
                <a:gd name="T15" fmla="*/ 2 h 68"/>
                <a:gd name="T16" fmla="*/ 0 w 283"/>
                <a:gd name="T17" fmla="*/ 6 h 68"/>
                <a:gd name="T18" fmla="*/ 0 w 283"/>
                <a:gd name="T19" fmla="*/ 56 h 68"/>
                <a:gd name="T20" fmla="*/ 0 w 283"/>
                <a:gd name="T21" fmla="*/ 62 h 68"/>
                <a:gd name="T22" fmla="*/ 2 w 283"/>
                <a:gd name="T23" fmla="*/ 66 h 68"/>
                <a:gd name="T24" fmla="*/ 6 w 283"/>
                <a:gd name="T25" fmla="*/ 68 h 68"/>
                <a:gd name="T26" fmla="*/ 277 w 283"/>
                <a:gd name="T27" fmla="*/ 68 h 68"/>
                <a:gd name="T28" fmla="*/ 281 w 283"/>
                <a:gd name="T29" fmla="*/ 66 h 68"/>
                <a:gd name="T30" fmla="*/ 283 w 283"/>
                <a:gd name="T31" fmla="*/ 62 h 68"/>
                <a:gd name="T32" fmla="*/ 283 w 283"/>
                <a:gd name="T33" fmla="*/ 56 h 68"/>
                <a:gd name="T34" fmla="*/ 283 w 283"/>
                <a:gd name="T35" fmla="*/ 12 h 68"/>
                <a:gd name="T36" fmla="*/ 58 w 283"/>
                <a:gd name="T37" fmla="*/ 12 h 68"/>
                <a:gd name="T38" fmla="*/ 54 w 283"/>
                <a:gd name="T39" fmla="*/ 10 h 68"/>
                <a:gd name="T40" fmla="*/ 52 w 283"/>
                <a:gd name="T41" fmla="*/ 6 h 68"/>
                <a:gd name="T42" fmla="*/ 52 w 283"/>
                <a:gd name="T4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68">
                  <a:moveTo>
                    <a:pt x="12" y="56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12" y="56"/>
                    <a:pt x="12" y="56"/>
                    <a:pt x="12" y="56"/>
                  </a:cubicBezTo>
                  <a:moveTo>
                    <a:pt x="5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2" y="66"/>
                  </a:cubicBezTo>
                  <a:cubicBezTo>
                    <a:pt x="3" y="68"/>
                    <a:pt x="5" y="68"/>
                    <a:pt x="6" y="68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9" y="68"/>
                    <a:pt x="280" y="68"/>
                    <a:pt x="281" y="66"/>
                  </a:cubicBezTo>
                  <a:cubicBezTo>
                    <a:pt x="283" y="65"/>
                    <a:pt x="283" y="64"/>
                    <a:pt x="283" y="62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12"/>
                    <a:pt x="55" y="11"/>
                    <a:pt x="54" y="10"/>
                  </a:cubicBezTo>
                  <a:cubicBezTo>
                    <a:pt x="53" y="9"/>
                    <a:pt x="52" y="7"/>
                    <a:pt x="52" y="6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Rectangle 327">
              <a:extLst>
                <a:ext uri="{FF2B5EF4-FFF2-40B4-BE49-F238E27FC236}">
                  <a16:creationId xmlns:a16="http://schemas.microsoft.com/office/drawing/2014/main" xmlns="" id="{AFF268C5-3F94-4ADF-88EC-10AF28CFA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Rectangle 328">
              <a:extLst>
                <a:ext uri="{FF2B5EF4-FFF2-40B4-BE49-F238E27FC236}">
                  <a16:creationId xmlns:a16="http://schemas.microsoft.com/office/drawing/2014/main" xmlns="" id="{F8747542-7626-4D01-9A39-43AFB43C1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329">
              <a:extLst>
                <a:ext uri="{FF2B5EF4-FFF2-40B4-BE49-F238E27FC236}">
                  <a16:creationId xmlns:a16="http://schemas.microsoft.com/office/drawing/2014/main" xmlns="" id="{9EDFCBD6-1565-4560-9969-178B949659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3200" y="4011613"/>
              <a:ext cx="1198563" cy="293688"/>
            </a:xfrm>
            <a:custGeom>
              <a:avLst/>
              <a:gdLst>
                <a:gd name="T0" fmla="*/ 12 w 283"/>
                <a:gd name="T1" fmla="*/ 57 h 69"/>
                <a:gd name="T2" fmla="*/ 12 w 283"/>
                <a:gd name="T3" fmla="*/ 12 h 69"/>
                <a:gd name="T4" fmla="*/ 271 w 283"/>
                <a:gd name="T5" fmla="*/ 12 h 69"/>
                <a:gd name="T6" fmla="*/ 271 w 283"/>
                <a:gd name="T7" fmla="*/ 57 h 69"/>
                <a:gd name="T8" fmla="*/ 12 w 283"/>
                <a:gd name="T9" fmla="*/ 57 h 69"/>
                <a:gd name="T10" fmla="*/ 271 w 283"/>
                <a:gd name="T11" fmla="*/ 6 h 69"/>
                <a:gd name="T12" fmla="*/ 277 w 283"/>
                <a:gd name="T13" fmla="*/ 6 h 69"/>
                <a:gd name="T14" fmla="*/ 271 w 283"/>
                <a:gd name="T15" fmla="*/ 6 h 69"/>
                <a:gd name="T16" fmla="*/ 277 w 283"/>
                <a:gd name="T17" fmla="*/ 0 h 69"/>
                <a:gd name="T18" fmla="*/ 6 w 283"/>
                <a:gd name="T19" fmla="*/ 0 h 69"/>
                <a:gd name="T20" fmla="*/ 2 w 283"/>
                <a:gd name="T21" fmla="*/ 2 h 69"/>
                <a:gd name="T22" fmla="*/ 0 w 283"/>
                <a:gd name="T23" fmla="*/ 6 h 69"/>
                <a:gd name="T24" fmla="*/ 0 w 283"/>
                <a:gd name="T25" fmla="*/ 57 h 69"/>
                <a:gd name="T26" fmla="*/ 0 w 283"/>
                <a:gd name="T27" fmla="*/ 63 h 69"/>
                <a:gd name="T28" fmla="*/ 2 w 283"/>
                <a:gd name="T29" fmla="*/ 67 h 69"/>
                <a:gd name="T30" fmla="*/ 6 w 283"/>
                <a:gd name="T31" fmla="*/ 69 h 69"/>
                <a:gd name="T32" fmla="*/ 231 w 283"/>
                <a:gd name="T33" fmla="*/ 69 h 69"/>
                <a:gd name="T34" fmla="*/ 277 w 283"/>
                <a:gd name="T35" fmla="*/ 69 h 69"/>
                <a:gd name="T36" fmla="*/ 282 w 283"/>
                <a:gd name="T37" fmla="*/ 67 h 69"/>
                <a:gd name="T38" fmla="*/ 283 w 283"/>
                <a:gd name="T39" fmla="*/ 63 h 69"/>
                <a:gd name="T40" fmla="*/ 283 w 283"/>
                <a:gd name="T41" fmla="*/ 6 h 69"/>
                <a:gd name="T42" fmla="*/ 282 w 283"/>
                <a:gd name="T43" fmla="*/ 2 h 69"/>
                <a:gd name="T44" fmla="*/ 277 w 283"/>
                <a:gd name="T45" fmla="*/ 0 h 69"/>
                <a:gd name="T46" fmla="*/ 277 w 283"/>
                <a:gd name="T4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3" h="69">
                  <a:moveTo>
                    <a:pt x="12" y="57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7"/>
                    <a:pt x="271" y="57"/>
                    <a:pt x="271" y="57"/>
                  </a:cubicBezTo>
                  <a:cubicBezTo>
                    <a:pt x="12" y="57"/>
                    <a:pt x="12" y="57"/>
                    <a:pt x="12" y="57"/>
                  </a:cubicBezTo>
                  <a:moveTo>
                    <a:pt x="271" y="6"/>
                  </a:moveTo>
                  <a:cubicBezTo>
                    <a:pt x="277" y="6"/>
                    <a:pt x="277" y="6"/>
                    <a:pt x="277" y="6"/>
                  </a:cubicBezTo>
                  <a:cubicBezTo>
                    <a:pt x="271" y="6"/>
                    <a:pt x="271" y="6"/>
                    <a:pt x="271" y="6"/>
                  </a:cubicBezTo>
                  <a:moveTo>
                    <a:pt x="27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7"/>
                  </a:cubicBezTo>
                  <a:cubicBezTo>
                    <a:pt x="3" y="68"/>
                    <a:pt x="5" y="69"/>
                    <a:pt x="6" y="69"/>
                  </a:cubicBezTo>
                  <a:cubicBezTo>
                    <a:pt x="231" y="69"/>
                    <a:pt x="231" y="69"/>
                    <a:pt x="23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9" y="69"/>
                    <a:pt x="281" y="68"/>
                    <a:pt x="282" y="67"/>
                  </a:cubicBezTo>
                  <a:cubicBezTo>
                    <a:pt x="283" y="66"/>
                    <a:pt x="283" y="64"/>
                    <a:pt x="283" y="63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3" y="5"/>
                    <a:pt x="283" y="3"/>
                    <a:pt x="282" y="2"/>
                  </a:cubicBezTo>
                  <a:cubicBezTo>
                    <a:pt x="281" y="1"/>
                    <a:pt x="279" y="0"/>
                    <a:pt x="277" y="0"/>
                  </a:cubicBezTo>
                  <a:cubicBezTo>
                    <a:pt x="277" y="0"/>
                    <a:pt x="277" y="0"/>
                    <a:pt x="27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330">
              <a:extLst>
                <a:ext uri="{FF2B5EF4-FFF2-40B4-BE49-F238E27FC236}">
                  <a16:creationId xmlns:a16="http://schemas.microsoft.com/office/drawing/2014/main" xmlns="" id="{CDFF7848-0C20-464D-A4E7-AC154F40E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1339850"/>
              <a:ext cx="825500" cy="801688"/>
            </a:xfrm>
            <a:custGeom>
              <a:avLst/>
              <a:gdLst>
                <a:gd name="T0" fmla="*/ 100 w 195"/>
                <a:gd name="T1" fmla="*/ 0 h 189"/>
                <a:gd name="T2" fmla="*/ 33 w 195"/>
                <a:gd name="T3" fmla="*/ 27 h 189"/>
                <a:gd name="T4" fmla="*/ 6 w 195"/>
                <a:gd name="T5" fmla="*/ 94 h 189"/>
                <a:gd name="T6" fmla="*/ 0 w 195"/>
                <a:gd name="T7" fmla="*/ 94 h 189"/>
                <a:gd name="T8" fmla="*/ 0 w 195"/>
                <a:gd name="T9" fmla="*/ 94 h 189"/>
                <a:gd name="T10" fmla="*/ 6 w 195"/>
                <a:gd name="T11" fmla="*/ 94 h 189"/>
                <a:gd name="T12" fmla="*/ 33 w 195"/>
                <a:gd name="T13" fmla="*/ 161 h 189"/>
                <a:gd name="T14" fmla="*/ 100 w 195"/>
                <a:gd name="T15" fmla="*/ 189 h 189"/>
                <a:gd name="T16" fmla="*/ 167 w 195"/>
                <a:gd name="T17" fmla="*/ 161 h 189"/>
                <a:gd name="T18" fmla="*/ 195 w 195"/>
                <a:gd name="T19" fmla="*/ 94 h 189"/>
                <a:gd name="T20" fmla="*/ 167 w 195"/>
                <a:gd name="T21" fmla="*/ 27 h 189"/>
                <a:gd name="T22" fmla="*/ 100 w 195"/>
                <a:gd name="T2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89">
                  <a:moveTo>
                    <a:pt x="100" y="0"/>
                  </a:moveTo>
                  <a:cubicBezTo>
                    <a:pt x="74" y="0"/>
                    <a:pt x="50" y="10"/>
                    <a:pt x="33" y="27"/>
                  </a:cubicBezTo>
                  <a:cubicBezTo>
                    <a:pt x="16" y="45"/>
                    <a:pt x="6" y="68"/>
                    <a:pt x="6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120"/>
                    <a:pt x="16" y="144"/>
                    <a:pt x="33" y="161"/>
                  </a:cubicBezTo>
                  <a:cubicBezTo>
                    <a:pt x="50" y="178"/>
                    <a:pt x="74" y="189"/>
                    <a:pt x="100" y="189"/>
                  </a:cubicBezTo>
                  <a:cubicBezTo>
                    <a:pt x="126" y="189"/>
                    <a:pt x="150" y="178"/>
                    <a:pt x="167" y="161"/>
                  </a:cubicBezTo>
                  <a:cubicBezTo>
                    <a:pt x="184" y="144"/>
                    <a:pt x="195" y="120"/>
                    <a:pt x="195" y="94"/>
                  </a:cubicBezTo>
                  <a:cubicBezTo>
                    <a:pt x="195" y="68"/>
                    <a:pt x="184" y="45"/>
                    <a:pt x="167" y="27"/>
                  </a:cubicBezTo>
                  <a:cubicBezTo>
                    <a:pt x="150" y="10"/>
                    <a:pt x="126" y="0"/>
                    <a:pt x="10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331">
              <a:extLst>
                <a:ext uri="{FF2B5EF4-FFF2-40B4-BE49-F238E27FC236}">
                  <a16:creationId xmlns:a16="http://schemas.microsoft.com/office/drawing/2014/main" xmlns="" id="{B5465F24-B6F4-4ED9-8294-A6FD0F2E4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850" y="1289050"/>
              <a:ext cx="901700" cy="903288"/>
            </a:xfrm>
            <a:custGeom>
              <a:avLst/>
              <a:gdLst>
                <a:gd name="T0" fmla="*/ 106 w 213"/>
                <a:gd name="T1" fmla="*/ 0 h 213"/>
                <a:gd name="T2" fmla="*/ 0 w 213"/>
                <a:gd name="T3" fmla="*/ 106 h 213"/>
                <a:gd name="T4" fmla="*/ 6 w 213"/>
                <a:gd name="T5" fmla="*/ 106 h 213"/>
                <a:gd name="T6" fmla="*/ 12 w 213"/>
                <a:gd name="T7" fmla="*/ 106 h 213"/>
                <a:gd name="T8" fmla="*/ 39 w 213"/>
                <a:gd name="T9" fmla="*/ 39 h 213"/>
                <a:gd name="T10" fmla="*/ 106 w 213"/>
                <a:gd name="T11" fmla="*/ 12 h 213"/>
                <a:gd name="T12" fmla="*/ 173 w 213"/>
                <a:gd name="T13" fmla="*/ 39 h 213"/>
                <a:gd name="T14" fmla="*/ 201 w 213"/>
                <a:gd name="T15" fmla="*/ 106 h 213"/>
                <a:gd name="T16" fmla="*/ 173 w 213"/>
                <a:gd name="T17" fmla="*/ 173 h 213"/>
                <a:gd name="T18" fmla="*/ 106 w 213"/>
                <a:gd name="T19" fmla="*/ 201 h 213"/>
                <a:gd name="T20" fmla="*/ 39 w 213"/>
                <a:gd name="T21" fmla="*/ 173 h 213"/>
                <a:gd name="T22" fmla="*/ 12 w 213"/>
                <a:gd name="T23" fmla="*/ 106 h 213"/>
                <a:gd name="T24" fmla="*/ 6 w 213"/>
                <a:gd name="T25" fmla="*/ 106 h 213"/>
                <a:gd name="T26" fmla="*/ 0 w 213"/>
                <a:gd name="T27" fmla="*/ 106 h 213"/>
                <a:gd name="T28" fmla="*/ 106 w 213"/>
                <a:gd name="T29" fmla="*/ 213 h 213"/>
                <a:gd name="T30" fmla="*/ 213 w 213"/>
                <a:gd name="T31" fmla="*/ 106 h 213"/>
                <a:gd name="T32" fmla="*/ 106 w 213"/>
                <a:gd name="T3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13">
                  <a:moveTo>
                    <a:pt x="106" y="0"/>
                  </a:moveTo>
                  <a:cubicBezTo>
                    <a:pt x="47" y="0"/>
                    <a:pt x="0" y="47"/>
                    <a:pt x="0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2" y="80"/>
                    <a:pt x="22" y="57"/>
                    <a:pt x="39" y="39"/>
                  </a:cubicBezTo>
                  <a:cubicBezTo>
                    <a:pt x="56" y="22"/>
                    <a:pt x="80" y="12"/>
                    <a:pt x="106" y="12"/>
                  </a:cubicBezTo>
                  <a:cubicBezTo>
                    <a:pt x="132" y="12"/>
                    <a:pt x="156" y="22"/>
                    <a:pt x="173" y="39"/>
                  </a:cubicBezTo>
                  <a:cubicBezTo>
                    <a:pt x="190" y="57"/>
                    <a:pt x="201" y="80"/>
                    <a:pt x="201" y="106"/>
                  </a:cubicBezTo>
                  <a:cubicBezTo>
                    <a:pt x="201" y="132"/>
                    <a:pt x="190" y="156"/>
                    <a:pt x="173" y="173"/>
                  </a:cubicBezTo>
                  <a:cubicBezTo>
                    <a:pt x="156" y="190"/>
                    <a:pt x="132" y="201"/>
                    <a:pt x="106" y="201"/>
                  </a:cubicBezTo>
                  <a:cubicBezTo>
                    <a:pt x="80" y="201"/>
                    <a:pt x="56" y="190"/>
                    <a:pt x="39" y="173"/>
                  </a:cubicBezTo>
                  <a:cubicBezTo>
                    <a:pt x="22" y="156"/>
                    <a:pt x="12" y="132"/>
                    <a:pt x="12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65" y="213"/>
                    <a:pt x="213" y="165"/>
                    <a:pt x="213" y="106"/>
                  </a:cubicBezTo>
                  <a:cubicBezTo>
                    <a:pt x="213" y="47"/>
                    <a:pt x="16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332">
              <a:extLst>
                <a:ext uri="{FF2B5EF4-FFF2-40B4-BE49-F238E27FC236}">
                  <a16:creationId xmlns:a16="http://schemas.microsoft.com/office/drawing/2014/main" xmlns="" id="{B9C183D4-ADB8-4DAC-934A-572831C2B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1182688"/>
              <a:ext cx="579438" cy="1111250"/>
            </a:xfrm>
            <a:custGeom>
              <a:avLst/>
              <a:gdLst>
                <a:gd name="T0" fmla="*/ 6 w 137"/>
                <a:gd name="T1" fmla="*/ 0 h 262"/>
                <a:gd name="T2" fmla="*/ 0 w 137"/>
                <a:gd name="T3" fmla="*/ 6 h 262"/>
                <a:gd name="T4" fmla="*/ 6 w 137"/>
                <a:gd name="T5" fmla="*/ 12 h 262"/>
                <a:gd name="T6" fmla="*/ 90 w 137"/>
                <a:gd name="T7" fmla="*/ 47 h 262"/>
                <a:gd name="T8" fmla="*/ 125 w 137"/>
                <a:gd name="T9" fmla="*/ 131 h 262"/>
                <a:gd name="T10" fmla="*/ 90 w 137"/>
                <a:gd name="T11" fmla="*/ 216 h 262"/>
                <a:gd name="T12" fmla="*/ 12 w 137"/>
                <a:gd name="T13" fmla="*/ 250 h 262"/>
                <a:gd name="T14" fmla="*/ 12 w 137"/>
                <a:gd name="T15" fmla="*/ 262 h 262"/>
                <a:gd name="T16" fmla="*/ 137 w 137"/>
                <a:gd name="T17" fmla="*/ 131 h 262"/>
                <a:gd name="T18" fmla="*/ 6 w 137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26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9" y="12"/>
                    <a:pt x="69" y="25"/>
                    <a:pt x="90" y="47"/>
                  </a:cubicBezTo>
                  <a:cubicBezTo>
                    <a:pt x="112" y="69"/>
                    <a:pt x="125" y="98"/>
                    <a:pt x="125" y="131"/>
                  </a:cubicBezTo>
                  <a:cubicBezTo>
                    <a:pt x="125" y="164"/>
                    <a:pt x="112" y="194"/>
                    <a:pt x="90" y="216"/>
                  </a:cubicBezTo>
                  <a:cubicBezTo>
                    <a:pt x="70" y="236"/>
                    <a:pt x="43" y="249"/>
                    <a:pt x="12" y="250"/>
                  </a:cubicBezTo>
                  <a:cubicBezTo>
                    <a:pt x="12" y="262"/>
                    <a:pt x="12" y="262"/>
                    <a:pt x="12" y="262"/>
                  </a:cubicBezTo>
                  <a:cubicBezTo>
                    <a:pt x="82" y="259"/>
                    <a:pt x="137" y="202"/>
                    <a:pt x="137" y="131"/>
                  </a:cubicBezTo>
                  <a:cubicBezTo>
                    <a:pt x="137" y="59"/>
                    <a:pt x="7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333">
              <a:extLst>
                <a:ext uri="{FF2B5EF4-FFF2-40B4-BE49-F238E27FC236}">
                  <a16:creationId xmlns:a16="http://schemas.microsoft.com/office/drawing/2014/main" xmlns="" id="{94E92458-45D1-43F2-8520-AD3802B8C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2205038"/>
              <a:ext cx="50800" cy="122238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0 w 12"/>
                <a:gd name="T5" fmla="*/ 29 h 29"/>
                <a:gd name="T6" fmla="*/ 12 w 12"/>
                <a:gd name="T7" fmla="*/ 29 h 29"/>
                <a:gd name="T8" fmla="*/ 12 w 12"/>
                <a:gd name="T9" fmla="*/ 21 h 29"/>
                <a:gd name="T10" fmla="*/ 12 w 12"/>
                <a:gd name="T11" fmla="*/ 9 h 29"/>
                <a:gd name="T12" fmla="*/ 12 w 12"/>
                <a:gd name="T13" fmla="*/ 6 h 29"/>
                <a:gd name="T14" fmla="*/ 6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334">
              <a:extLst>
                <a:ext uri="{FF2B5EF4-FFF2-40B4-BE49-F238E27FC236}">
                  <a16:creationId xmlns:a16="http://schemas.microsoft.com/office/drawing/2014/main" xmlns="" id="{74B1C781-EBF0-4B79-A8D1-030493FDBD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850" y="2327275"/>
              <a:ext cx="393700" cy="98425"/>
            </a:xfrm>
            <a:custGeom>
              <a:avLst/>
              <a:gdLst>
                <a:gd name="T0" fmla="*/ 93 w 93"/>
                <a:gd name="T1" fmla="*/ 17 h 23"/>
                <a:gd name="T2" fmla="*/ 93 w 93"/>
                <a:gd name="T3" fmla="*/ 17 h 23"/>
                <a:gd name="T4" fmla="*/ 93 w 93"/>
                <a:gd name="T5" fmla="*/ 17 h 23"/>
                <a:gd name="T6" fmla="*/ 87 w 93"/>
                <a:gd name="T7" fmla="*/ 0 h 23"/>
                <a:gd name="T8" fmla="*/ 52 w 93"/>
                <a:gd name="T9" fmla="*/ 0 h 23"/>
                <a:gd name="T10" fmla="*/ 40 w 93"/>
                <a:gd name="T11" fmla="*/ 0 h 23"/>
                <a:gd name="T12" fmla="*/ 6 w 93"/>
                <a:gd name="T13" fmla="*/ 0 h 23"/>
                <a:gd name="T14" fmla="*/ 2 w 93"/>
                <a:gd name="T15" fmla="*/ 2 h 23"/>
                <a:gd name="T16" fmla="*/ 0 w 93"/>
                <a:gd name="T17" fmla="*/ 6 h 23"/>
                <a:gd name="T18" fmla="*/ 0 w 93"/>
                <a:gd name="T19" fmla="*/ 11 h 23"/>
                <a:gd name="T20" fmla="*/ 0 w 93"/>
                <a:gd name="T21" fmla="*/ 17 h 23"/>
                <a:gd name="T22" fmla="*/ 2 w 93"/>
                <a:gd name="T23" fmla="*/ 21 h 23"/>
                <a:gd name="T24" fmla="*/ 6 w 93"/>
                <a:gd name="T25" fmla="*/ 23 h 23"/>
                <a:gd name="T26" fmla="*/ 6 w 93"/>
                <a:gd name="T27" fmla="*/ 23 h 23"/>
                <a:gd name="T28" fmla="*/ 87 w 93"/>
                <a:gd name="T29" fmla="*/ 23 h 23"/>
                <a:gd name="T30" fmla="*/ 87 w 93"/>
                <a:gd name="T31" fmla="*/ 23 h 23"/>
                <a:gd name="T32" fmla="*/ 91 w 93"/>
                <a:gd name="T33" fmla="*/ 21 h 23"/>
                <a:gd name="T34" fmla="*/ 93 w 93"/>
                <a:gd name="T35" fmla="*/ 17 h 23"/>
                <a:gd name="T36" fmla="*/ 87 w 93"/>
                <a:gd name="T37" fmla="*/ 17 h 23"/>
                <a:gd name="T38" fmla="*/ 87 w 93"/>
                <a:gd name="T39" fmla="*/ 11 h 23"/>
                <a:gd name="T40" fmla="*/ 87 w 93"/>
                <a:gd name="T41" fmla="*/ 17 h 23"/>
                <a:gd name="T42" fmla="*/ 93 w 93"/>
                <a:gd name="T43" fmla="*/ 17 h 23"/>
                <a:gd name="T44" fmla="*/ 93 w 93"/>
                <a:gd name="T45" fmla="*/ 17 h 23"/>
                <a:gd name="T46" fmla="*/ 93 w 93"/>
                <a:gd name="T47" fmla="*/ 17 h 23"/>
                <a:gd name="T48" fmla="*/ 93 w 93"/>
                <a:gd name="T49" fmla="*/ 11 h 23"/>
                <a:gd name="T50" fmla="*/ 93 w 93"/>
                <a:gd name="T51" fmla="*/ 6 h 23"/>
                <a:gd name="T52" fmla="*/ 91 w 93"/>
                <a:gd name="T53" fmla="*/ 2 h 23"/>
                <a:gd name="T54" fmla="*/ 87 w 93"/>
                <a:gd name="T5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3" h="23">
                  <a:moveTo>
                    <a:pt x="93" y="17"/>
                  </a:move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moveTo>
                    <a:pt x="87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8" y="23"/>
                    <a:pt x="90" y="22"/>
                    <a:pt x="91" y="21"/>
                  </a:cubicBezTo>
                  <a:cubicBezTo>
                    <a:pt x="92" y="20"/>
                    <a:pt x="93" y="18"/>
                    <a:pt x="93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3" y="4"/>
                    <a:pt x="92" y="3"/>
                    <a:pt x="91" y="2"/>
                  </a:cubicBezTo>
                  <a:cubicBezTo>
                    <a:pt x="90" y="0"/>
                    <a:pt x="88" y="0"/>
                    <a:pt x="8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Rectangle 335">
              <a:extLst>
                <a:ext uri="{FF2B5EF4-FFF2-40B4-BE49-F238E27FC236}">
                  <a16:creationId xmlns:a16="http://schemas.microsoft.com/office/drawing/2014/main" xmlns="" id="{8AA1B7CE-1D4C-487D-BBFB-5B0D3E5D8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Rectangle 336">
              <a:extLst>
                <a:ext uri="{FF2B5EF4-FFF2-40B4-BE49-F238E27FC236}">
                  <a16:creationId xmlns:a16="http://schemas.microsoft.com/office/drawing/2014/main" xmlns="" id="{C31B13D5-4AEF-4716-A803-FD97DCEAE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Freeform 337">
              <a:extLst>
                <a:ext uri="{FF2B5EF4-FFF2-40B4-BE49-F238E27FC236}">
                  <a16:creationId xmlns:a16="http://schemas.microsoft.com/office/drawing/2014/main" xmlns="" id="{FBCDEC87-8600-424D-A7C7-26CAC46320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12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12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12" y="316"/>
                    <a:pt x="12" y="316"/>
                    <a:pt x="12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Freeform 338">
              <a:extLst>
                <a:ext uri="{FF2B5EF4-FFF2-40B4-BE49-F238E27FC236}">
                  <a16:creationId xmlns:a16="http://schemas.microsoft.com/office/drawing/2014/main" xmlns="" id="{5E979E32-DBC6-4998-8922-7B00FC39D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Freeform 339">
              <a:extLst>
                <a:ext uri="{FF2B5EF4-FFF2-40B4-BE49-F238E27FC236}">
                  <a16:creationId xmlns:a16="http://schemas.microsoft.com/office/drawing/2014/main" xmlns="" id="{972AD02C-CD8B-4E74-A93F-125E84ACD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Freeform 340">
              <a:extLst>
                <a:ext uri="{FF2B5EF4-FFF2-40B4-BE49-F238E27FC236}">
                  <a16:creationId xmlns:a16="http://schemas.microsoft.com/office/drawing/2014/main" xmlns="" id="{5C0DCEE0-23B6-40A7-926F-6C39E15560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1254125"/>
              <a:ext cx="1147763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262 w 271"/>
                <a:gd name="T41" fmla="*/ 67 h 276"/>
                <a:gd name="T42" fmla="*/ 269 w 271"/>
                <a:gd name="T43" fmla="*/ 59 h 276"/>
                <a:gd name="T44" fmla="*/ 271 w 271"/>
                <a:gd name="T45" fmla="*/ 55 h 276"/>
                <a:gd name="T46" fmla="*/ 269 w 271"/>
                <a:gd name="T47" fmla="*/ 51 h 276"/>
                <a:gd name="T48" fmla="*/ 262 w 271"/>
                <a:gd name="T49" fmla="*/ 43 h 276"/>
                <a:gd name="T50" fmla="*/ 220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8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69" y="51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Freeform 341">
              <a:extLst>
                <a:ext uri="{FF2B5EF4-FFF2-40B4-BE49-F238E27FC236}">
                  <a16:creationId xmlns:a16="http://schemas.microsoft.com/office/drawing/2014/main" xmlns="" id="{36AF8931-6D3E-4B2E-A2F0-B6715DF2D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Freeform 342">
              <a:extLst>
                <a:ext uri="{FF2B5EF4-FFF2-40B4-BE49-F238E27FC236}">
                  <a16:creationId xmlns:a16="http://schemas.microsoft.com/office/drawing/2014/main" xmlns="" id="{1DDF73CD-F41E-48A9-992C-5947DDB6E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Freeform 343">
              <a:extLst>
                <a:ext uri="{FF2B5EF4-FFF2-40B4-BE49-F238E27FC236}">
                  <a16:creationId xmlns:a16="http://schemas.microsoft.com/office/drawing/2014/main" xmlns="" id="{BB37A7B8-0F0F-4A76-99B0-351CDBD355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5138" y="1254125"/>
              <a:ext cx="1149350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101 w 271"/>
                <a:gd name="T41" fmla="*/ 228 h 276"/>
                <a:gd name="T42" fmla="*/ 270 w 271"/>
                <a:gd name="T43" fmla="*/ 59 h 276"/>
                <a:gd name="T44" fmla="*/ 271 w 271"/>
                <a:gd name="T45" fmla="*/ 55 h 276"/>
                <a:gd name="T46" fmla="*/ 270 w 271"/>
                <a:gd name="T47" fmla="*/ 51 h 276"/>
                <a:gd name="T48" fmla="*/ 267 w 271"/>
                <a:gd name="T49" fmla="*/ 48 h 276"/>
                <a:gd name="T50" fmla="*/ 221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9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70" y="51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Freeform 344">
              <a:extLst>
                <a:ext uri="{FF2B5EF4-FFF2-40B4-BE49-F238E27FC236}">
                  <a16:creationId xmlns:a16="http://schemas.microsoft.com/office/drawing/2014/main" xmlns="" id="{5F62BFE3-7D1F-4C13-974C-AA589AE1B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Freeform 345">
              <a:extLst>
                <a:ext uri="{FF2B5EF4-FFF2-40B4-BE49-F238E27FC236}">
                  <a16:creationId xmlns:a16="http://schemas.microsoft.com/office/drawing/2014/main" xmlns="" id="{E1798325-065E-47ED-81F2-649BA4996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346">
              <a:extLst>
                <a:ext uri="{FF2B5EF4-FFF2-40B4-BE49-F238E27FC236}">
                  <a16:creationId xmlns:a16="http://schemas.microsoft.com/office/drawing/2014/main" xmlns="" id="{528803ED-BE68-413E-9FD1-D508A76B4C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75" y="1254125"/>
              <a:ext cx="1169988" cy="1171575"/>
            </a:xfrm>
            <a:custGeom>
              <a:avLst/>
              <a:gdLst>
                <a:gd name="T0" fmla="*/ 55 w 276"/>
                <a:gd name="T1" fmla="*/ 261 h 276"/>
                <a:gd name="T2" fmla="*/ 15 w 276"/>
                <a:gd name="T3" fmla="*/ 221 h 276"/>
                <a:gd name="T4" fmla="*/ 221 w 276"/>
                <a:gd name="T5" fmla="*/ 14 h 276"/>
                <a:gd name="T6" fmla="*/ 262 w 276"/>
                <a:gd name="T7" fmla="*/ 55 h 276"/>
                <a:gd name="T8" fmla="*/ 55 w 276"/>
                <a:gd name="T9" fmla="*/ 261 h 276"/>
                <a:gd name="T10" fmla="*/ 221 w 276"/>
                <a:gd name="T11" fmla="*/ 0 h 276"/>
                <a:gd name="T12" fmla="*/ 217 w 276"/>
                <a:gd name="T13" fmla="*/ 2 h 276"/>
                <a:gd name="T14" fmla="*/ 2 w 276"/>
                <a:gd name="T15" fmla="*/ 217 h 276"/>
                <a:gd name="T16" fmla="*/ 2 w 276"/>
                <a:gd name="T17" fmla="*/ 225 h 276"/>
                <a:gd name="T18" fmla="*/ 41 w 276"/>
                <a:gd name="T19" fmla="*/ 264 h 276"/>
                <a:gd name="T20" fmla="*/ 51 w 276"/>
                <a:gd name="T21" fmla="*/ 274 h 276"/>
                <a:gd name="T22" fmla="*/ 55 w 276"/>
                <a:gd name="T23" fmla="*/ 276 h 276"/>
                <a:gd name="T24" fmla="*/ 55 w 276"/>
                <a:gd name="T25" fmla="*/ 276 h 276"/>
                <a:gd name="T26" fmla="*/ 56 w 276"/>
                <a:gd name="T27" fmla="*/ 276 h 276"/>
                <a:gd name="T28" fmla="*/ 60 w 276"/>
                <a:gd name="T29" fmla="*/ 274 h 276"/>
                <a:gd name="T30" fmla="*/ 60 w 276"/>
                <a:gd name="T31" fmla="*/ 274 h 276"/>
                <a:gd name="T32" fmla="*/ 70 w 276"/>
                <a:gd name="T33" fmla="*/ 264 h 276"/>
                <a:gd name="T34" fmla="*/ 106 w 276"/>
                <a:gd name="T35" fmla="*/ 228 h 276"/>
                <a:gd name="T36" fmla="*/ 275 w 276"/>
                <a:gd name="T37" fmla="*/ 59 h 276"/>
                <a:gd name="T38" fmla="*/ 276 w 276"/>
                <a:gd name="T39" fmla="*/ 55 h 276"/>
                <a:gd name="T40" fmla="*/ 275 w 276"/>
                <a:gd name="T41" fmla="*/ 51 h 276"/>
                <a:gd name="T42" fmla="*/ 272 w 276"/>
                <a:gd name="T43" fmla="*/ 48 h 276"/>
                <a:gd name="T44" fmla="*/ 226 w 276"/>
                <a:gd name="T45" fmla="*/ 2 h 276"/>
                <a:gd name="T46" fmla="*/ 221 w 276"/>
                <a:gd name="T4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6" h="276">
                  <a:moveTo>
                    <a:pt x="55" y="261"/>
                  </a:moveTo>
                  <a:cubicBezTo>
                    <a:pt x="15" y="221"/>
                    <a:pt x="15" y="221"/>
                    <a:pt x="15" y="221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62" y="55"/>
                    <a:pt x="262" y="55"/>
                    <a:pt x="262" y="55"/>
                  </a:cubicBezTo>
                  <a:cubicBezTo>
                    <a:pt x="55" y="261"/>
                    <a:pt x="55" y="261"/>
                    <a:pt x="55" y="261"/>
                  </a:cubicBezTo>
                  <a:moveTo>
                    <a:pt x="221" y="0"/>
                  </a:moveTo>
                  <a:cubicBezTo>
                    <a:pt x="220" y="0"/>
                    <a:pt x="218" y="0"/>
                    <a:pt x="217" y="2"/>
                  </a:cubicBezTo>
                  <a:cubicBezTo>
                    <a:pt x="2" y="217"/>
                    <a:pt x="2" y="217"/>
                    <a:pt x="2" y="217"/>
                  </a:cubicBezTo>
                  <a:cubicBezTo>
                    <a:pt x="0" y="219"/>
                    <a:pt x="0" y="223"/>
                    <a:pt x="2" y="22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51" y="274"/>
                    <a:pt x="51" y="274"/>
                    <a:pt x="51" y="274"/>
                  </a:cubicBezTo>
                  <a:cubicBezTo>
                    <a:pt x="52" y="275"/>
                    <a:pt x="54" y="276"/>
                    <a:pt x="55" y="276"/>
                  </a:cubicBezTo>
                  <a:cubicBezTo>
                    <a:pt x="55" y="276"/>
                    <a:pt x="55" y="276"/>
                    <a:pt x="55" y="276"/>
                  </a:cubicBezTo>
                  <a:cubicBezTo>
                    <a:pt x="55" y="276"/>
                    <a:pt x="55" y="276"/>
                    <a:pt x="56" y="276"/>
                  </a:cubicBezTo>
                  <a:cubicBezTo>
                    <a:pt x="57" y="276"/>
                    <a:pt x="59" y="275"/>
                    <a:pt x="60" y="274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106" y="228"/>
                    <a:pt x="106" y="228"/>
                    <a:pt x="106" y="228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6" y="58"/>
                    <a:pt x="276" y="56"/>
                    <a:pt x="276" y="55"/>
                  </a:cubicBezTo>
                  <a:cubicBezTo>
                    <a:pt x="276" y="53"/>
                    <a:pt x="276" y="52"/>
                    <a:pt x="275" y="5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0"/>
                    <a:pt x="223" y="0"/>
                    <a:pt x="22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Rectangle 347">
              <a:extLst>
                <a:ext uri="{FF2B5EF4-FFF2-40B4-BE49-F238E27FC236}">
                  <a16:creationId xmlns:a16="http://schemas.microsoft.com/office/drawing/2014/main" xmlns="" id="{69E05A8C-1C37-4588-AD2B-CEC111798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Rectangle 348">
              <a:extLst>
                <a:ext uri="{FF2B5EF4-FFF2-40B4-BE49-F238E27FC236}">
                  <a16:creationId xmlns:a16="http://schemas.microsoft.com/office/drawing/2014/main" xmlns="" id="{79102CF1-BE12-4321-9270-00055D827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Freeform 349">
              <a:extLst>
                <a:ext uri="{FF2B5EF4-FFF2-40B4-BE49-F238E27FC236}">
                  <a16:creationId xmlns:a16="http://schemas.microsoft.com/office/drawing/2014/main" xmlns="" id="{23C16FF7-FAA6-4129-8707-9BCC1D9389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3050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350">
              <a:extLst>
                <a:ext uri="{FF2B5EF4-FFF2-40B4-BE49-F238E27FC236}">
                  <a16:creationId xmlns:a16="http://schemas.microsoft.com/office/drawing/2014/main" xmlns="" id="{811766CA-442B-4B12-87CF-8B0A7F8D7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351">
              <a:extLst>
                <a:ext uri="{FF2B5EF4-FFF2-40B4-BE49-F238E27FC236}">
                  <a16:creationId xmlns:a16="http://schemas.microsoft.com/office/drawing/2014/main" xmlns="" id="{48FF27DA-4F9F-4E69-8767-F530A39D6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Freeform 352">
              <a:extLst>
                <a:ext uri="{FF2B5EF4-FFF2-40B4-BE49-F238E27FC236}">
                  <a16:creationId xmlns:a16="http://schemas.microsoft.com/office/drawing/2014/main" xmlns="" id="{59C2C788-454A-4F17-A132-BB980BAB4E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6738" y="3201988"/>
              <a:ext cx="322263" cy="1341438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69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4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4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2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Rectangle 353">
              <a:extLst>
                <a:ext uri="{FF2B5EF4-FFF2-40B4-BE49-F238E27FC236}">
                  <a16:creationId xmlns:a16="http://schemas.microsoft.com/office/drawing/2014/main" xmlns="" id="{51815651-5359-474C-B8B1-D2C9EEE07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Rectangle 354">
              <a:extLst>
                <a:ext uri="{FF2B5EF4-FFF2-40B4-BE49-F238E27FC236}">
                  <a16:creationId xmlns:a16="http://schemas.microsoft.com/office/drawing/2014/main" xmlns="" id="{71BC0EC5-9F39-4FB3-BAF7-C69794245B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Freeform 355">
              <a:extLst>
                <a:ext uri="{FF2B5EF4-FFF2-40B4-BE49-F238E27FC236}">
                  <a16:creationId xmlns:a16="http://schemas.microsoft.com/office/drawing/2014/main" xmlns="" id="{F87D09BC-19EA-4540-8781-1393494D8F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2013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Rectangle 356">
              <a:extLst>
                <a:ext uri="{FF2B5EF4-FFF2-40B4-BE49-F238E27FC236}">
                  <a16:creationId xmlns:a16="http://schemas.microsoft.com/office/drawing/2014/main" xmlns="" id="{CA22C08E-CEA2-4CAC-B486-BC5E214B1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Rectangle 357">
              <a:extLst>
                <a:ext uri="{FF2B5EF4-FFF2-40B4-BE49-F238E27FC236}">
                  <a16:creationId xmlns:a16="http://schemas.microsoft.com/office/drawing/2014/main" xmlns="" id="{E9C8210B-6327-4D1E-A5B5-777BE10FEF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358">
              <a:extLst>
                <a:ext uri="{FF2B5EF4-FFF2-40B4-BE49-F238E27FC236}">
                  <a16:creationId xmlns:a16="http://schemas.microsoft.com/office/drawing/2014/main" xmlns="" id="{7E43F774-EE35-4DB0-990D-B3C35545C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570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Rectangle 359">
              <a:extLst>
                <a:ext uri="{FF2B5EF4-FFF2-40B4-BE49-F238E27FC236}">
                  <a16:creationId xmlns:a16="http://schemas.microsoft.com/office/drawing/2014/main" xmlns="" id="{8EB95D70-4DD4-4DA3-BD5B-3B3F36FBA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Rectangle 360">
              <a:extLst>
                <a:ext uri="{FF2B5EF4-FFF2-40B4-BE49-F238E27FC236}">
                  <a16:creationId xmlns:a16="http://schemas.microsoft.com/office/drawing/2014/main" xmlns="" id="{38861FE9-5507-4968-A90D-4ECDD51109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361">
              <a:extLst>
                <a:ext uri="{FF2B5EF4-FFF2-40B4-BE49-F238E27FC236}">
                  <a16:creationId xmlns:a16="http://schemas.microsoft.com/office/drawing/2014/main" xmlns="" id="{53DC8CD4-3B5B-43C7-ABAD-5FF2EAF441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7800" y="3201988"/>
              <a:ext cx="342900" cy="1341438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 w 81"/>
                <a:gd name="T19" fmla="*/ 0 h 316"/>
                <a:gd name="T20" fmla="*/ 6 w 81"/>
                <a:gd name="T21" fmla="*/ 0 h 316"/>
                <a:gd name="T22" fmla="*/ 2 w 81"/>
                <a:gd name="T23" fmla="*/ 2 h 316"/>
                <a:gd name="T24" fmla="*/ 0 w 81"/>
                <a:gd name="T25" fmla="*/ 6 h 316"/>
                <a:gd name="T26" fmla="*/ 0 w 81"/>
                <a:gd name="T27" fmla="*/ 310 h 316"/>
                <a:gd name="T28" fmla="*/ 2 w 81"/>
                <a:gd name="T29" fmla="*/ 314 h 316"/>
                <a:gd name="T30" fmla="*/ 6 w 81"/>
                <a:gd name="T31" fmla="*/ 316 h 316"/>
                <a:gd name="T32" fmla="*/ 6 w 81"/>
                <a:gd name="T33" fmla="*/ 316 h 316"/>
                <a:gd name="T34" fmla="*/ 75 w 81"/>
                <a:gd name="T35" fmla="*/ 316 h 316"/>
                <a:gd name="T36" fmla="*/ 80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304 h 316"/>
                <a:gd name="T54" fmla="*/ 81 w 81"/>
                <a:gd name="T55" fmla="*/ 6 h 316"/>
                <a:gd name="T56" fmla="*/ 80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7" y="316"/>
                    <a:pt x="78" y="316"/>
                    <a:pt x="80" y="314"/>
                  </a:cubicBezTo>
                  <a:cubicBezTo>
                    <a:pt x="81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04"/>
                    <a:pt x="81" y="304"/>
                    <a:pt x="81" y="304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1" y="3"/>
                    <a:pt x="80" y="2"/>
                  </a:cubicBezTo>
                  <a:cubicBezTo>
                    <a:pt x="78" y="1"/>
                    <a:pt x="77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Rectangle 362">
              <a:extLst>
                <a:ext uri="{FF2B5EF4-FFF2-40B4-BE49-F238E27FC236}">
                  <a16:creationId xmlns:a16="http://schemas.microsoft.com/office/drawing/2014/main" xmlns="" id="{C8942BA5-49A1-46F6-B119-BD4237E443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Rectangle 363">
              <a:extLst>
                <a:ext uri="{FF2B5EF4-FFF2-40B4-BE49-F238E27FC236}">
                  <a16:creationId xmlns:a16="http://schemas.microsoft.com/office/drawing/2014/main" xmlns="" id="{362D891C-70CC-4551-BE90-67CCB320B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Freeform 364">
              <a:extLst>
                <a:ext uri="{FF2B5EF4-FFF2-40B4-BE49-F238E27FC236}">
                  <a16:creationId xmlns:a16="http://schemas.microsoft.com/office/drawing/2014/main" xmlns="" id="{B6F203FE-0130-491E-BC79-42AB654480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3201988"/>
              <a:ext cx="233363" cy="1341438"/>
            </a:xfrm>
            <a:custGeom>
              <a:avLst/>
              <a:gdLst>
                <a:gd name="T0" fmla="*/ 12 w 55"/>
                <a:gd name="T1" fmla="*/ 304 h 316"/>
                <a:gd name="T2" fmla="*/ 12 w 55"/>
                <a:gd name="T3" fmla="*/ 12 h 316"/>
                <a:gd name="T4" fmla="*/ 49 w 55"/>
                <a:gd name="T5" fmla="*/ 12 h 316"/>
                <a:gd name="T6" fmla="*/ 49 w 55"/>
                <a:gd name="T7" fmla="*/ 304 h 316"/>
                <a:gd name="T8" fmla="*/ 12 w 55"/>
                <a:gd name="T9" fmla="*/ 304 h 316"/>
                <a:gd name="T10" fmla="*/ 55 w 55"/>
                <a:gd name="T11" fmla="*/ 0 h 316"/>
                <a:gd name="T12" fmla="*/ 6 w 55"/>
                <a:gd name="T13" fmla="*/ 0 h 316"/>
                <a:gd name="T14" fmla="*/ 2 w 55"/>
                <a:gd name="T15" fmla="*/ 2 h 316"/>
                <a:gd name="T16" fmla="*/ 0 w 55"/>
                <a:gd name="T17" fmla="*/ 6 h 316"/>
                <a:gd name="T18" fmla="*/ 0 w 55"/>
                <a:gd name="T19" fmla="*/ 304 h 316"/>
                <a:gd name="T20" fmla="*/ 0 w 55"/>
                <a:gd name="T21" fmla="*/ 310 h 316"/>
                <a:gd name="T22" fmla="*/ 2 w 55"/>
                <a:gd name="T23" fmla="*/ 314 h 316"/>
                <a:gd name="T24" fmla="*/ 6 w 55"/>
                <a:gd name="T25" fmla="*/ 316 h 316"/>
                <a:gd name="T26" fmla="*/ 55 w 55"/>
                <a:gd name="T27" fmla="*/ 316 h 316"/>
                <a:gd name="T28" fmla="*/ 55 w 55"/>
                <a:gd name="T29" fmla="*/ 316 h 316"/>
                <a:gd name="T30" fmla="*/ 50 w 55"/>
                <a:gd name="T31" fmla="*/ 314 h 316"/>
                <a:gd name="T32" fmla="*/ 49 w 55"/>
                <a:gd name="T33" fmla="*/ 310 h 316"/>
                <a:gd name="T34" fmla="*/ 49 w 55"/>
                <a:gd name="T35" fmla="*/ 6 h 316"/>
                <a:gd name="T36" fmla="*/ 50 w 55"/>
                <a:gd name="T37" fmla="*/ 2 h 316"/>
                <a:gd name="T38" fmla="*/ 55 w 5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5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3" y="316"/>
                    <a:pt x="51" y="316"/>
                    <a:pt x="50" y="314"/>
                  </a:cubicBezTo>
                  <a:cubicBezTo>
                    <a:pt x="49" y="313"/>
                    <a:pt x="49" y="312"/>
                    <a:pt x="49" y="31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3"/>
                    <a:pt x="50" y="2"/>
                  </a:cubicBezTo>
                  <a:cubicBezTo>
                    <a:pt x="51" y="1"/>
                    <a:pt x="53" y="0"/>
                    <a:pt x="5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Rectangle 365">
              <a:extLst>
                <a:ext uri="{FF2B5EF4-FFF2-40B4-BE49-F238E27FC236}">
                  <a16:creationId xmlns:a16="http://schemas.microsoft.com/office/drawing/2014/main" xmlns="" id="{54AB4BD6-801F-46E6-B878-881FB07243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Rectangle 366">
              <a:extLst>
                <a:ext uri="{FF2B5EF4-FFF2-40B4-BE49-F238E27FC236}">
                  <a16:creationId xmlns:a16="http://schemas.microsoft.com/office/drawing/2014/main" xmlns="" id="{93FF267C-973A-4E3E-A8AE-808AAACE68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Freeform 367">
              <a:extLst>
                <a:ext uri="{FF2B5EF4-FFF2-40B4-BE49-F238E27FC236}">
                  <a16:creationId xmlns:a16="http://schemas.microsoft.com/office/drawing/2014/main" xmlns="" id="{F0BC2637-0CE8-42E1-A5D2-64C01BDAEF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03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Rectangle 368">
              <a:extLst>
                <a:ext uri="{FF2B5EF4-FFF2-40B4-BE49-F238E27FC236}">
                  <a16:creationId xmlns:a16="http://schemas.microsoft.com/office/drawing/2014/main" xmlns="" id="{87738999-0A83-4C29-B217-DB9E23697F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Rectangle 369">
              <a:extLst>
                <a:ext uri="{FF2B5EF4-FFF2-40B4-BE49-F238E27FC236}">
                  <a16:creationId xmlns:a16="http://schemas.microsoft.com/office/drawing/2014/main" xmlns="" id="{D5EA020C-E5AB-4D69-9421-7D7AA38F0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Freeform 370">
              <a:extLst>
                <a:ext uri="{FF2B5EF4-FFF2-40B4-BE49-F238E27FC236}">
                  <a16:creationId xmlns:a16="http://schemas.microsoft.com/office/drawing/2014/main" xmlns="" id="{BAE1C215-386C-47E6-9710-7C441FC5D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Rectangle 371">
              <a:extLst>
                <a:ext uri="{FF2B5EF4-FFF2-40B4-BE49-F238E27FC236}">
                  <a16:creationId xmlns:a16="http://schemas.microsoft.com/office/drawing/2014/main" xmlns="" id="{354AFAAC-B943-4429-BD6C-F5531B493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0" name="Rectangle 372">
              <a:extLst>
                <a:ext uri="{FF2B5EF4-FFF2-40B4-BE49-F238E27FC236}">
                  <a16:creationId xmlns:a16="http://schemas.microsoft.com/office/drawing/2014/main" xmlns="" id="{6CDD02C1-FC77-48F3-8CB2-9C32A36FA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1" name="Freeform 373">
              <a:extLst>
                <a:ext uri="{FF2B5EF4-FFF2-40B4-BE49-F238E27FC236}">
                  <a16:creationId xmlns:a16="http://schemas.microsoft.com/office/drawing/2014/main" xmlns="" id="{E8D1FA28-BF42-438F-A564-96ED649621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2 w 75"/>
                <a:gd name="T15" fmla="*/ 2 h 316"/>
                <a:gd name="T16" fmla="*/ 0 w 75"/>
                <a:gd name="T17" fmla="*/ 6 h 316"/>
                <a:gd name="T18" fmla="*/ 0 w 75"/>
                <a:gd name="T19" fmla="*/ 308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75 w 75"/>
                <a:gd name="T27" fmla="*/ 316 h 316"/>
                <a:gd name="T28" fmla="*/ 75 w 75"/>
                <a:gd name="T29" fmla="*/ 316 h 316"/>
                <a:gd name="T30" fmla="*/ 71 w 75"/>
                <a:gd name="T31" fmla="*/ 315 h 316"/>
                <a:gd name="T32" fmla="*/ 69 w 75"/>
                <a:gd name="T33" fmla="*/ 310 h 316"/>
                <a:gd name="T34" fmla="*/ 69 w 75"/>
                <a:gd name="T35" fmla="*/ 6 h 316"/>
                <a:gd name="T36" fmla="*/ 71 w 75"/>
                <a:gd name="T37" fmla="*/ 2 h 316"/>
                <a:gd name="T38" fmla="*/ 75 w 7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2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2" name="Rectangle 374">
              <a:extLst>
                <a:ext uri="{FF2B5EF4-FFF2-40B4-BE49-F238E27FC236}">
                  <a16:creationId xmlns:a16="http://schemas.microsoft.com/office/drawing/2014/main" xmlns="" id="{4F78C302-E0DC-4F26-99B4-8800CD14D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3" name="Rectangle 375">
              <a:extLst>
                <a:ext uri="{FF2B5EF4-FFF2-40B4-BE49-F238E27FC236}">
                  <a16:creationId xmlns:a16="http://schemas.microsoft.com/office/drawing/2014/main" xmlns="" id="{5E5F1186-636B-4A00-A759-58C4370C48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4" name="Freeform 376">
              <a:extLst>
                <a:ext uri="{FF2B5EF4-FFF2-40B4-BE49-F238E27FC236}">
                  <a16:creationId xmlns:a16="http://schemas.microsoft.com/office/drawing/2014/main" xmlns="" id="{0F66EE81-DA8B-4063-B30F-6FCAEFFEBB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1068388"/>
              <a:ext cx="198438" cy="1339850"/>
            </a:xfrm>
            <a:custGeom>
              <a:avLst/>
              <a:gdLst>
                <a:gd name="T0" fmla="*/ 47 w 47"/>
                <a:gd name="T1" fmla="*/ 310 h 316"/>
                <a:gd name="T2" fmla="*/ 47 w 47"/>
                <a:gd name="T3" fmla="*/ 310 h 316"/>
                <a:gd name="T4" fmla="*/ 47 w 47"/>
                <a:gd name="T5" fmla="*/ 310 h 316"/>
                <a:gd name="T6" fmla="*/ 12 w 47"/>
                <a:gd name="T7" fmla="*/ 304 h 316"/>
                <a:gd name="T8" fmla="*/ 12 w 47"/>
                <a:gd name="T9" fmla="*/ 12 h 316"/>
                <a:gd name="T10" fmla="*/ 35 w 47"/>
                <a:gd name="T11" fmla="*/ 12 h 316"/>
                <a:gd name="T12" fmla="*/ 35 w 47"/>
                <a:gd name="T13" fmla="*/ 304 h 316"/>
                <a:gd name="T14" fmla="*/ 12 w 47"/>
                <a:gd name="T15" fmla="*/ 304 h 316"/>
                <a:gd name="T16" fmla="*/ 41 w 47"/>
                <a:gd name="T17" fmla="*/ 0 h 316"/>
                <a:gd name="T18" fmla="*/ 6 w 47"/>
                <a:gd name="T19" fmla="*/ 0 h 316"/>
                <a:gd name="T20" fmla="*/ 2 w 47"/>
                <a:gd name="T21" fmla="*/ 2 h 316"/>
                <a:gd name="T22" fmla="*/ 0 w 47"/>
                <a:gd name="T23" fmla="*/ 6 h 316"/>
                <a:gd name="T24" fmla="*/ 0 w 47"/>
                <a:gd name="T25" fmla="*/ 234 h 316"/>
                <a:gd name="T26" fmla="*/ 6 w 47"/>
                <a:gd name="T27" fmla="*/ 234 h 316"/>
                <a:gd name="T28" fmla="*/ 10 w 47"/>
                <a:gd name="T29" fmla="*/ 235 h 316"/>
                <a:gd name="T30" fmla="*/ 12 w 47"/>
                <a:gd name="T31" fmla="*/ 240 h 316"/>
                <a:gd name="T32" fmla="*/ 12 w 47"/>
                <a:gd name="T33" fmla="*/ 309 h 316"/>
                <a:gd name="T34" fmla="*/ 10 w 47"/>
                <a:gd name="T35" fmla="*/ 313 h 316"/>
                <a:gd name="T36" fmla="*/ 6 w 47"/>
                <a:gd name="T37" fmla="*/ 315 h 316"/>
                <a:gd name="T38" fmla="*/ 2 w 47"/>
                <a:gd name="T39" fmla="*/ 315 h 316"/>
                <a:gd name="T40" fmla="*/ 6 w 47"/>
                <a:gd name="T41" fmla="*/ 316 h 316"/>
                <a:gd name="T42" fmla="*/ 41 w 47"/>
                <a:gd name="T43" fmla="*/ 316 h 316"/>
                <a:gd name="T44" fmla="*/ 45 w 47"/>
                <a:gd name="T45" fmla="*/ 315 h 316"/>
                <a:gd name="T46" fmla="*/ 47 w 47"/>
                <a:gd name="T47" fmla="*/ 310 h 316"/>
                <a:gd name="T48" fmla="*/ 41 w 47"/>
                <a:gd name="T49" fmla="*/ 310 h 316"/>
                <a:gd name="T50" fmla="*/ 41 w 47"/>
                <a:gd name="T51" fmla="*/ 304 h 316"/>
                <a:gd name="T52" fmla="*/ 41 w 47"/>
                <a:gd name="T53" fmla="*/ 310 h 316"/>
                <a:gd name="T54" fmla="*/ 47 w 47"/>
                <a:gd name="T55" fmla="*/ 310 h 316"/>
                <a:gd name="T56" fmla="*/ 47 w 47"/>
                <a:gd name="T57" fmla="*/ 310 h 316"/>
                <a:gd name="T58" fmla="*/ 47 w 47"/>
                <a:gd name="T59" fmla="*/ 310 h 316"/>
                <a:gd name="T60" fmla="*/ 47 w 47"/>
                <a:gd name="T61" fmla="*/ 308 h 316"/>
                <a:gd name="T62" fmla="*/ 47 w 47"/>
                <a:gd name="T63" fmla="*/ 6 h 316"/>
                <a:gd name="T64" fmla="*/ 45 w 47"/>
                <a:gd name="T65" fmla="*/ 2 h 316"/>
                <a:gd name="T66" fmla="*/ 41 w 47"/>
                <a:gd name="T6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316">
                  <a:moveTo>
                    <a:pt x="47" y="310"/>
                  </a:move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304"/>
                    <a:pt x="35" y="304"/>
                    <a:pt x="35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4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7" y="234"/>
                    <a:pt x="9" y="234"/>
                    <a:pt x="10" y="235"/>
                  </a:cubicBezTo>
                  <a:cubicBezTo>
                    <a:pt x="11" y="237"/>
                    <a:pt x="12" y="238"/>
                    <a:pt x="12" y="240"/>
                  </a:cubicBezTo>
                  <a:cubicBezTo>
                    <a:pt x="12" y="309"/>
                    <a:pt x="12" y="309"/>
                    <a:pt x="12" y="309"/>
                  </a:cubicBezTo>
                  <a:cubicBezTo>
                    <a:pt x="12" y="310"/>
                    <a:pt x="11" y="312"/>
                    <a:pt x="10" y="313"/>
                  </a:cubicBezTo>
                  <a:cubicBezTo>
                    <a:pt x="9" y="314"/>
                    <a:pt x="7" y="315"/>
                    <a:pt x="6" y="315"/>
                  </a:cubicBezTo>
                  <a:cubicBezTo>
                    <a:pt x="2" y="315"/>
                    <a:pt x="2" y="315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41" y="316"/>
                    <a:pt x="41" y="316"/>
                    <a:pt x="41" y="316"/>
                  </a:cubicBezTo>
                  <a:cubicBezTo>
                    <a:pt x="42" y="316"/>
                    <a:pt x="44" y="316"/>
                    <a:pt x="45" y="315"/>
                  </a:cubicBezTo>
                  <a:cubicBezTo>
                    <a:pt x="46" y="314"/>
                    <a:pt x="47" y="312"/>
                    <a:pt x="47" y="310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6" y="3"/>
                    <a:pt x="45" y="2"/>
                  </a:cubicBezTo>
                  <a:cubicBezTo>
                    <a:pt x="44" y="1"/>
                    <a:pt x="42" y="0"/>
                    <a:pt x="4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5" name="Freeform 377">
              <a:extLst>
                <a:ext uri="{FF2B5EF4-FFF2-40B4-BE49-F238E27FC236}">
                  <a16:creationId xmlns:a16="http://schemas.microsoft.com/office/drawing/2014/main" xmlns="" id="{CFCD6D83-00A8-417B-8B06-2CF237935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6" name="Freeform 378">
              <a:extLst>
                <a:ext uri="{FF2B5EF4-FFF2-40B4-BE49-F238E27FC236}">
                  <a16:creationId xmlns:a16="http://schemas.microsoft.com/office/drawing/2014/main" xmlns="" id="{CB22C963-7F2D-45C0-BC7A-CB37CCBEB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7" name="Freeform 379">
              <a:extLst>
                <a:ext uri="{FF2B5EF4-FFF2-40B4-BE49-F238E27FC236}">
                  <a16:creationId xmlns:a16="http://schemas.microsoft.com/office/drawing/2014/main" xmlns="" id="{085F7BD3-85F8-4392-84AB-1548BAE9D5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3800" y="1912938"/>
              <a:ext cx="1338263" cy="152400"/>
            </a:xfrm>
            <a:custGeom>
              <a:avLst/>
              <a:gdLst>
                <a:gd name="T0" fmla="*/ 31 w 316"/>
                <a:gd name="T1" fmla="*/ 35 h 36"/>
                <a:gd name="T2" fmla="*/ 24 w 316"/>
                <a:gd name="T3" fmla="*/ 35 h 36"/>
                <a:gd name="T4" fmla="*/ 28 w 316"/>
                <a:gd name="T5" fmla="*/ 36 h 36"/>
                <a:gd name="T6" fmla="*/ 31 w 316"/>
                <a:gd name="T7" fmla="*/ 35 h 36"/>
                <a:gd name="T8" fmla="*/ 310 w 316"/>
                <a:gd name="T9" fmla="*/ 0 h 36"/>
                <a:gd name="T10" fmla="*/ 6 w 316"/>
                <a:gd name="T11" fmla="*/ 0 h 36"/>
                <a:gd name="T12" fmla="*/ 2 w 316"/>
                <a:gd name="T13" fmla="*/ 2 h 36"/>
                <a:gd name="T14" fmla="*/ 0 w 316"/>
                <a:gd name="T15" fmla="*/ 6 h 36"/>
                <a:gd name="T16" fmla="*/ 0 w 316"/>
                <a:gd name="T17" fmla="*/ 35 h 36"/>
                <a:gd name="T18" fmla="*/ 12 w 316"/>
                <a:gd name="T19" fmla="*/ 35 h 36"/>
                <a:gd name="T20" fmla="*/ 12 w 316"/>
                <a:gd name="T21" fmla="*/ 12 h 36"/>
                <a:gd name="T22" fmla="*/ 304 w 316"/>
                <a:gd name="T23" fmla="*/ 12 h 36"/>
                <a:gd name="T24" fmla="*/ 304 w 316"/>
                <a:gd name="T25" fmla="*/ 35 h 36"/>
                <a:gd name="T26" fmla="*/ 316 w 316"/>
                <a:gd name="T27" fmla="*/ 35 h 36"/>
                <a:gd name="T28" fmla="*/ 316 w 316"/>
                <a:gd name="T29" fmla="*/ 6 h 36"/>
                <a:gd name="T30" fmla="*/ 314 w 316"/>
                <a:gd name="T31" fmla="*/ 2 h 36"/>
                <a:gd name="T32" fmla="*/ 310 w 316"/>
                <a:gd name="T3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" h="36">
                  <a:moveTo>
                    <a:pt x="31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5" y="35"/>
                    <a:pt x="27" y="35"/>
                    <a:pt x="28" y="36"/>
                  </a:cubicBezTo>
                  <a:cubicBezTo>
                    <a:pt x="29" y="35"/>
                    <a:pt x="30" y="35"/>
                    <a:pt x="31" y="35"/>
                  </a:cubicBezTo>
                  <a:moveTo>
                    <a:pt x="31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35"/>
                    <a:pt x="304" y="35"/>
                    <a:pt x="304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2"/>
                  </a:cubicBezTo>
                  <a:cubicBezTo>
                    <a:pt x="313" y="1"/>
                    <a:pt x="312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8" name="Rectangle 380">
              <a:extLst>
                <a:ext uri="{FF2B5EF4-FFF2-40B4-BE49-F238E27FC236}">
                  <a16:creationId xmlns:a16="http://schemas.microsoft.com/office/drawing/2014/main" xmlns="" id="{A18B19F6-FFBF-40AB-80DB-FA4015291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9" name="Rectangle 381">
              <a:extLst>
                <a:ext uri="{FF2B5EF4-FFF2-40B4-BE49-F238E27FC236}">
                  <a16:creationId xmlns:a16="http://schemas.microsoft.com/office/drawing/2014/main" xmlns="" id="{FDA41E77-C71D-43F7-8325-640116A77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0" name="Freeform 382">
              <a:extLst>
                <a:ext uri="{FF2B5EF4-FFF2-40B4-BE49-F238E27FC236}">
                  <a16:creationId xmlns:a16="http://schemas.microsoft.com/office/drawing/2014/main" xmlns="" id="{DD373449-55FC-412F-BE55-E437969E25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863" y="2060575"/>
              <a:ext cx="1330325" cy="344488"/>
            </a:xfrm>
            <a:custGeom>
              <a:avLst/>
              <a:gdLst>
                <a:gd name="T0" fmla="*/ 9 w 314"/>
                <a:gd name="T1" fmla="*/ 69 h 81"/>
                <a:gd name="T2" fmla="*/ 9 w 314"/>
                <a:gd name="T3" fmla="*/ 12 h 81"/>
                <a:gd name="T4" fmla="*/ 302 w 314"/>
                <a:gd name="T5" fmla="*/ 12 h 81"/>
                <a:gd name="T6" fmla="*/ 302 w 314"/>
                <a:gd name="T7" fmla="*/ 69 h 81"/>
                <a:gd name="T8" fmla="*/ 9 w 314"/>
                <a:gd name="T9" fmla="*/ 69 h 81"/>
                <a:gd name="T10" fmla="*/ 308 w 314"/>
                <a:gd name="T11" fmla="*/ 0 h 81"/>
                <a:gd name="T12" fmla="*/ 302 w 314"/>
                <a:gd name="T13" fmla="*/ 0 h 81"/>
                <a:gd name="T14" fmla="*/ 288 w 314"/>
                <a:gd name="T15" fmla="*/ 0 h 81"/>
                <a:gd name="T16" fmla="*/ 276 w 314"/>
                <a:gd name="T17" fmla="*/ 0 h 81"/>
                <a:gd name="T18" fmla="*/ 3 w 314"/>
                <a:gd name="T19" fmla="*/ 0 h 81"/>
                <a:gd name="T20" fmla="*/ 3 w 314"/>
                <a:gd name="T21" fmla="*/ 0 h 81"/>
                <a:gd name="T22" fmla="*/ 0 w 314"/>
                <a:gd name="T23" fmla="*/ 1 h 81"/>
                <a:gd name="T24" fmla="*/ 0 w 314"/>
                <a:gd name="T25" fmla="*/ 1 h 81"/>
                <a:gd name="T26" fmla="*/ 2 w 314"/>
                <a:gd name="T27" fmla="*/ 6 h 81"/>
                <a:gd name="T28" fmla="*/ 2 w 314"/>
                <a:gd name="T29" fmla="*/ 75 h 81"/>
                <a:gd name="T30" fmla="*/ 0 w 314"/>
                <a:gd name="T31" fmla="*/ 79 h 81"/>
                <a:gd name="T32" fmla="*/ 0 w 314"/>
                <a:gd name="T33" fmla="*/ 80 h 81"/>
                <a:gd name="T34" fmla="*/ 3 w 314"/>
                <a:gd name="T35" fmla="*/ 81 h 81"/>
                <a:gd name="T36" fmla="*/ 3 w 314"/>
                <a:gd name="T37" fmla="*/ 81 h 81"/>
                <a:gd name="T38" fmla="*/ 304 w 314"/>
                <a:gd name="T39" fmla="*/ 81 h 81"/>
                <a:gd name="T40" fmla="*/ 308 w 314"/>
                <a:gd name="T41" fmla="*/ 81 h 81"/>
                <a:gd name="T42" fmla="*/ 312 w 314"/>
                <a:gd name="T43" fmla="*/ 79 h 81"/>
                <a:gd name="T44" fmla="*/ 314 w 314"/>
                <a:gd name="T45" fmla="*/ 75 h 81"/>
                <a:gd name="T46" fmla="*/ 314 w 314"/>
                <a:gd name="T47" fmla="*/ 6 h 81"/>
                <a:gd name="T48" fmla="*/ 312 w 314"/>
                <a:gd name="T49" fmla="*/ 1 h 81"/>
                <a:gd name="T50" fmla="*/ 308 w 314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81">
                  <a:moveTo>
                    <a:pt x="9" y="69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69"/>
                    <a:pt x="302" y="69"/>
                    <a:pt x="302" y="69"/>
                  </a:cubicBezTo>
                  <a:cubicBezTo>
                    <a:pt x="9" y="69"/>
                    <a:pt x="9" y="69"/>
                    <a:pt x="9" y="69"/>
                  </a:cubicBezTo>
                  <a:moveTo>
                    <a:pt x="308" y="0"/>
                  </a:moveTo>
                  <a:cubicBezTo>
                    <a:pt x="302" y="0"/>
                    <a:pt x="302" y="0"/>
                    <a:pt x="302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4"/>
                    <a:pt x="2" y="6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6"/>
                    <a:pt x="1" y="78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1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04" y="81"/>
                    <a:pt x="304" y="81"/>
                    <a:pt x="304" y="81"/>
                  </a:cubicBezTo>
                  <a:cubicBezTo>
                    <a:pt x="308" y="81"/>
                    <a:pt x="308" y="81"/>
                    <a:pt x="308" y="81"/>
                  </a:cubicBezTo>
                  <a:cubicBezTo>
                    <a:pt x="309" y="81"/>
                    <a:pt x="311" y="80"/>
                    <a:pt x="312" y="79"/>
                  </a:cubicBezTo>
                  <a:cubicBezTo>
                    <a:pt x="313" y="78"/>
                    <a:pt x="314" y="76"/>
                    <a:pt x="314" y="75"/>
                  </a:cubicBezTo>
                  <a:cubicBezTo>
                    <a:pt x="314" y="6"/>
                    <a:pt x="314" y="6"/>
                    <a:pt x="314" y="6"/>
                  </a:cubicBezTo>
                  <a:cubicBezTo>
                    <a:pt x="314" y="4"/>
                    <a:pt x="313" y="3"/>
                    <a:pt x="312" y="1"/>
                  </a:cubicBezTo>
                  <a:cubicBezTo>
                    <a:pt x="311" y="0"/>
                    <a:pt x="309" y="0"/>
                    <a:pt x="30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1" name="Rectangle 383">
              <a:extLst>
                <a:ext uri="{FF2B5EF4-FFF2-40B4-BE49-F238E27FC236}">
                  <a16:creationId xmlns:a16="http://schemas.microsoft.com/office/drawing/2014/main" xmlns="" id="{9ABC2F74-ECBE-476D-A9B9-7EFA2F2B2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2" name="Rectangle 384">
              <a:extLst>
                <a:ext uri="{FF2B5EF4-FFF2-40B4-BE49-F238E27FC236}">
                  <a16:creationId xmlns:a16="http://schemas.microsoft.com/office/drawing/2014/main" xmlns="" id="{E6079F9A-A62E-4AAE-B511-DCBCD47A28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3" name="Freeform 385">
              <a:extLst>
                <a:ext uri="{FF2B5EF4-FFF2-40B4-BE49-F238E27FC236}">
                  <a16:creationId xmlns:a16="http://schemas.microsoft.com/office/drawing/2014/main" xmlns="" id="{F6C71E6E-CE23-4FA1-93A5-39FF445C5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2060575"/>
              <a:ext cx="1339850" cy="344488"/>
            </a:xfrm>
            <a:custGeom>
              <a:avLst/>
              <a:gdLst>
                <a:gd name="T0" fmla="*/ 12 w 316"/>
                <a:gd name="T1" fmla="*/ 69 h 81"/>
                <a:gd name="T2" fmla="*/ 12 w 316"/>
                <a:gd name="T3" fmla="*/ 12 h 81"/>
                <a:gd name="T4" fmla="*/ 304 w 316"/>
                <a:gd name="T5" fmla="*/ 12 h 81"/>
                <a:gd name="T6" fmla="*/ 304 w 316"/>
                <a:gd name="T7" fmla="*/ 69 h 81"/>
                <a:gd name="T8" fmla="*/ 12 w 316"/>
                <a:gd name="T9" fmla="*/ 69 h 81"/>
                <a:gd name="T10" fmla="*/ 310 w 316"/>
                <a:gd name="T11" fmla="*/ 0 h 81"/>
                <a:gd name="T12" fmla="*/ 298 w 316"/>
                <a:gd name="T13" fmla="*/ 0 h 81"/>
                <a:gd name="T14" fmla="*/ 286 w 316"/>
                <a:gd name="T15" fmla="*/ 0 h 81"/>
                <a:gd name="T16" fmla="*/ 12 w 316"/>
                <a:gd name="T17" fmla="*/ 0 h 81"/>
                <a:gd name="T18" fmla="*/ 6 w 316"/>
                <a:gd name="T19" fmla="*/ 0 h 81"/>
                <a:gd name="T20" fmla="*/ 1 w 316"/>
                <a:gd name="T21" fmla="*/ 1 h 81"/>
                <a:gd name="T22" fmla="*/ 0 w 316"/>
                <a:gd name="T23" fmla="*/ 6 h 81"/>
                <a:gd name="T24" fmla="*/ 0 w 316"/>
                <a:gd name="T25" fmla="*/ 75 h 81"/>
                <a:gd name="T26" fmla="*/ 1 w 316"/>
                <a:gd name="T27" fmla="*/ 79 h 81"/>
                <a:gd name="T28" fmla="*/ 6 w 316"/>
                <a:gd name="T29" fmla="*/ 81 h 81"/>
                <a:gd name="T30" fmla="*/ 6 w 316"/>
                <a:gd name="T31" fmla="*/ 81 h 81"/>
                <a:gd name="T32" fmla="*/ 12 w 316"/>
                <a:gd name="T33" fmla="*/ 81 h 81"/>
                <a:gd name="T34" fmla="*/ 310 w 316"/>
                <a:gd name="T35" fmla="*/ 81 h 81"/>
                <a:gd name="T36" fmla="*/ 314 w 316"/>
                <a:gd name="T37" fmla="*/ 80 h 81"/>
                <a:gd name="T38" fmla="*/ 314 w 316"/>
                <a:gd name="T39" fmla="*/ 79 h 81"/>
                <a:gd name="T40" fmla="*/ 316 w 316"/>
                <a:gd name="T41" fmla="*/ 75 h 81"/>
                <a:gd name="T42" fmla="*/ 316 w 316"/>
                <a:gd name="T43" fmla="*/ 6 h 81"/>
                <a:gd name="T44" fmla="*/ 314 w 316"/>
                <a:gd name="T45" fmla="*/ 1 h 81"/>
                <a:gd name="T46" fmla="*/ 314 w 316"/>
                <a:gd name="T47" fmla="*/ 1 h 81"/>
                <a:gd name="T48" fmla="*/ 310 w 316"/>
                <a:gd name="T49" fmla="*/ 0 h 81"/>
                <a:gd name="T50" fmla="*/ 310 w 316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6" h="81">
                  <a:moveTo>
                    <a:pt x="12" y="6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69"/>
                    <a:pt x="304" y="69"/>
                    <a:pt x="304" y="69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310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8"/>
                    <a:pt x="1" y="79"/>
                  </a:cubicBezTo>
                  <a:cubicBezTo>
                    <a:pt x="3" y="80"/>
                    <a:pt x="4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310" y="81"/>
                    <a:pt x="310" y="81"/>
                    <a:pt x="310" y="81"/>
                  </a:cubicBezTo>
                  <a:cubicBezTo>
                    <a:pt x="311" y="81"/>
                    <a:pt x="313" y="80"/>
                    <a:pt x="314" y="80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5" y="78"/>
                    <a:pt x="316" y="76"/>
                    <a:pt x="316" y="7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1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13" y="0"/>
                    <a:pt x="311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4" name="Rectangle 386">
              <a:extLst>
                <a:ext uri="{FF2B5EF4-FFF2-40B4-BE49-F238E27FC236}">
                  <a16:creationId xmlns:a16="http://schemas.microsoft.com/office/drawing/2014/main" xmlns="" id="{AEB8C6A3-7411-4EC9-86C7-75D105B06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5" name="Rectangle 387">
              <a:extLst>
                <a:ext uri="{FF2B5EF4-FFF2-40B4-BE49-F238E27FC236}">
                  <a16:creationId xmlns:a16="http://schemas.microsoft.com/office/drawing/2014/main" xmlns="" id="{06FF53E6-9C8B-4E74-808E-D94983962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6" name="Freeform 388">
              <a:extLst>
                <a:ext uri="{FF2B5EF4-FFF2-40B4-BE49-F238E27FC236}">
                  <a16:creationId xmlns:a16="http://schemas.microsoft.com/office/drawing/2014/main" xmlns="" id="{CE185285-2A9A-46FE-8827-CB95FA956A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5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7" name="Rectangle 389">
              <a:extLst>
                <a:ext uri="{FF2B5EF4-FFF2-40B4-BE49-F238E27FC236}">
                  <a16:creationId xmlns:a16="http://schemas.microsoft.com/office/drawing/2014/main" xmlns="" id="{C625D2DA-1F4B-44BE-9F0E-0CDC509409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8" name="Rectangle 390">
              <a:extLst>
                <a:ext uri="{FF2B5EF4-FFF2-40B4-BE49-F238E27FC236}">
                  <a16:creationId xmlns:a16="http://schemas.microsoft.com/office/drawing/2014/main" xmlns="" id="{B89925D1-546E-4CA9-BC72-1CE25F0E4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9" name="Freeform 391">
              <a:extLst>
                <a:ext uri="{FF2B5EF4-FFF2-40B4-BE49-F238E27FC236}">
                  <a16:creationId xmlns:a16="http://schemas.microsoft.com/office/drawing/2014/main" xmlns="" id="{3EE2D765-BA04-4227-A036-F0CB3C4701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1068388"/>
              <a:ext cx="322263" cy="1339850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70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5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5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5"/>
                  </a:cubicBezTo>
                  <a:cubicBezTo>
                    <a:pt x="70" y="314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5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0" name="Rectangle 392">
              <a:extLst>
                <a:ext uri="{FF2B5EF4-FFF2-40B4-BE49-F238E27FC236}">
                  <a16:creationId xmlns:a16="http://schemas.microsoft.com/office/drawing/2014/main" xmlns="" id="{A2292703-51EC-45D2-8C15-1AF69E1F8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1" name="Rectangle 393">
              <a:extLst>
                <a:ext uri="{FF2B5EF4-FFF2-40B4-BE49-F238E27FC236}">
                  <a16:creationId xmlns:a16="http://schemas.microsoft.com/office/drawing/2014/main" xmlns="" id="{A186F625-3688-440C-97B0-820200F7E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2" name="Freeform 394">
              <a:extLst>
                <a:ext uri="{FF2B5EF4-FFF2-40B4-BE49-F238E27FC236}">
                  <a16:creationId xmlns:a16="http://schemas.microsoft.com/office/drawing/2014/main" xmlns="" id="{325E1D36-A9FB-439A-A22F-CCE98C55A3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1068388"/>
              <a:ext cx="342900" cy="1339850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9 w 81"/>
                <a:gd name="T19" fmla="*/ 0 h 316"/>
                <a:gd name="T20" fmla="*/ 6 w 81"/>
                <a:gd name="T21" fmla="*/ 0 h 316"/>
                <a:gd name="T22" fmla="*/ 6 w 81"/>
                <a:gd name="T23" fmla="*/ 0 h 316"/>
                <a:gd name="T24" fmla="*/ 1 w 81"/>
                <a:gd name="T25" fmla="*/ 2 h 316"/>
                <a:gd name="T26" fmla="*/ 0 w 81"/>
                <a:gd name="T27" fmla="*/ 6 h 316"/>
                <a:gd name="T28" fmla="*/ 0 w 81"/>
                <a:gd name="T29" fmla="*/ 310 h 316"/>
                <a:gd name="T30" fmla="*/ 1 w 81"/>
                <a:gd name="T31" fmla="*/ 315 h 316"/>
                <a:gd name="T32" fmla="*/ 6 w 81"/>
                <a:gd name="T33" fmla="*/ 316 h 316"/>
                <a:gd name="T34" fmla="*/ 6 w 81"/>
                <a:gd name="T35" fmla="*/ 316 h 316"/>
                <a:gd name="T36" fmla="*/ 69 w 81"/>
                <a:gd name="T37" fmla="*/ 316 h 316"/>
                <a:gd name="T38" fmla="*/ 75 w 81"/>
                <a:gd name="T39" fmla="*/ 316 h 316"/>
                <a:gd name="T40" fmla="*/ 79 w 81"/>
                <a:gd name="T41" fmla="*/ 315 h 316"/>
                <a:gd name="T42" fmla="*/ 81 w 81"/>
                <a:gd name="T43" fmla="*/ 310 h 316"/>
                <a:gd name="T44" fmla="*/ 75 w 81"/>
                <a:gd name="T45" fmla="*/ 310 h 316"/>
                <a:gd name="T46" fmla="*/ 75 w 81"/>
                <a:gd name="T47" fmla="*/ 304 h 316"/>
                <a:gd name="T48" fmla="*/ 75 w 81"/>
                <a:gd name="T49" fmla="*/ 310 h 316"/>
                <a:gd name="T50" fmla="*/ 81 w 81"/>
                <a:gd name="T51" fmla="*/ 310 h 316"/>
                <a:gd name="T52" fmla="*/ 81 w 81"/>
                <a:gd name="T53" fmla="*/ 310 h 316"/>
                <a:gd name="T54" fmla="*/ 81 w 81"/>
                <a:gd name="T55" fmla="*/ 310 h 316"/>
                <a:gd name="T56" fmla="*/ 81 w 81"/>
                <a:gd name="T57" fmla="*/ 6 h 316"/>
                <a:gd name="T58" fmla="*/ 81 w 81"/>
                <a:gd name="T59" fmla="*/ 6 h 316"/>
                <a:gd name="T60" fmla="*/ 79 w 81"/>
                <a:gd name="T61" fmla="*/ 2 h 316"/>
                <a:gd name="T62" fmla="*/ 75 w 81"/>
                <a:gd name="T6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1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5"/>
                  </a:cubicBezTo>
                  <a:cubicBezTo>
                    <a:pt x="80" y="314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Rectangle 395">
              <a:extLst>
                <a:ext uri="{FF2B5EF4-FFF2-40B4-BE49-F238E27FC236}">
                  <a16:creationId xmlns:a16="http://schemas.microsoft.com/office/drawing/2014/main" xmlns="" id="{DA89E858-6DAB-4938-9B04-24154B4F5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Rectangle 396">
              <a:extLst>
                <a:ext uri="{FF2B5EF4-FFF2-40B4-BE49-F238E27FC236}">
                  <a16:creationId xmlns:a16="http://schemas.microsoft.com/office/drawing/2014/main" xmlns="" id="{D607469B-6792-4011-8BF9-7F08ADE75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5" name="Freeform 397">
              <a:extLst>
                <a:ext uri="{FF2B5EF4-FFF2-40B4-BE49-F238E27FC236}">
                  <a16:creationId xmlns:a16="http://schemas.microsoft.com/office/drawing/2014/main" xmlns="" id="{B0EB09AD-171E-44BA-AF64-9F52E7508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6" name="Rectangle 398">
              <a:extLst>
                <a:ext uri="{FF2B5EF4-FFF2-40B4-BE49-F238E27FC236}">
                  <a16:creationId xmlns:a16="http://schemas.microsoft.com/office/drawing/2014/main" xmlns="" id="{CFAA6EB7-4675-4985-884A-8F24E0A82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Rectangle 399">
              <a:extLst>
                <a:ext uri="{FF2B5EF4-FFF2-40B4-BE49-F238E27FC236}">
                  <a16:creationId xmlns:a16="http://schemas.microsoft.com/office/drawing/2014/main" xmlns="" id="{71E91E9D-0C49-4BB8-8AF7-FBAD07EB3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8" name="Freeform 400">
              <a:extLst>
                <a:ext uri="{FF2B5EF4-FFF2-40B4-BE49-F238E27FC236}">
                  <a16:creationId xmlns:a16="http://schemas.microsoft.com/office/drawing/2014/main" xmlns="" id="{4A0F963D-B787-4A96-94A0-EA8DDEA68A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3201988"/>
              <a:ext cx="322263" cy="1341438"/>
            </a:xfrm>
            <a:custGeom>
              <a:avLst/>
              <a:gdLst>
                <a:gd name="T0" fmla="*/ 6 w 76"/>
                <a:gd name="T1" fmla="*/ 310 h 316"/>
                <a:gd name="T2" fmla="*/ 6 w 76"/>
                <a:gd name="T3" fmla="*/ 310 h 316"/>
                <a:gd name="T4" fmla="*/ 6 w 76"/>
                <a:gd name="T5" fmla="*/ 304 h 316"/>
                <a:gd name="T6" fmla="*/ 6 w 76"/>
                <a:gd name="T7" fmla="*/ 310 h 316"/>
                <a:gd name="T8" fmla="*/ 12 w 76"/>
                <a:gd name="T9" fmla="*/ 310 h 316"/>
                <a:gd name="T10" fmla="*/ 12 w 76"/>
                <a:gd name="T11" fmla="*/ 310 h 316"/>
                <a:gd name="T12" fmla="*/ 6 w 76"/>
                <a:gd name="T13" fmla="*/ 310 h 316"/>
                <a:gd name="T14" fmla="*/ 12 w 76"/>
                <a:gd name="T15" fmla="*/ 304 h 316"/>
                <a:gd name="T16" fmla="*/ 12 w 76"/>
                <a:gd name="T17" fmla="*/ 12 h 316"/>
                <a:gd name="T18" fmla="*/ 70 w 76"/>
                <a:gd name="T19" fmla="*/ 12 h 316"/>
                <a:gd name="T20" fmla="*/ 70 w 76"/>
                <a:gd name="T21" fmla="*/ 304 h 316"/>
                <a:gd name="T22" fmla="*/ 12 w 76"/>
                <a:gd name="T23" fmla="*/ 304 h 316"/>
                <a:gd name="T24" fmla="*/ 76 w 76"/>
                <a:gd name="T25" fmla="*/ 0 h 316"/>
                <a:gd name="T26" fmla="*/ 6 w 76"/>
                <a:gd name="T27" fmla="*/ 0 h 316"/>
                <a:gd name="T28" fmla="*/ 6 w 76"/>
                <a:gd name="T29" fmla="*/ 0 h 316"/>
                <a:gd name="T30" fmla="*/ 2 w 76"/>
                <a:gd name="T31" fmla="*/ 2 h 316"/>
                <a:gd name="T32" fmla="*/ 0 w 76"/>
                <a:gd name="T33" fmla="*/ 6 h 316"/>
                <a:gd name="T34" fmla="*/ 0 w 76"/>
                <a:gd name="T35" fmla="*/ 310 h 316"/>
                <a:gd name="T36" fmla="*/ 2 w 76"/>
                <a:gd name="T37" fmla="*/ 314 h 316"/>
                <a:gd name="T38" fmla="*/ 6 w 76"/>
                <a:gd name="T39" fmla="*/ 316 h 316"/>
                <a:gd name="T40" fmla="*/ 6 w 76"/>
                <a:gd name="T41" fmla="*/ 316 h 316"/>
                <a:gd name="T42" fmla="*/ 76 w 76"/>
                <a:gd name="T43" fmla="*/ 316 h 316"/>
                <a:gd name="T44" fmla="*/ 76 w 76"/>
                <a:gd name="T45" fmla="*/ 316 h 316"/>
                <a:gd name="T46" fmla="*/ 71 w 76"/>
                <a:gd name="T47" fmla="*/ 314 h 316"/>
                <a:gd name="T48" fmla="*/ 70 w 76"/>
                <a:gd name="T49" fmla="*/ 310 h 316"/>
                <a:gd name="T50" fmla="*/ 70 w 76"/>
                <a:gd name="T51" fmla="*/ 6 h 316"/>
                <a:gd name="T52" fmla="*/ 71 w 76"/>
                <a:gd name="T53" fmla="*/ 2 h 316"/>
                <a:gd name="T54" fmla="*/ 76 w 76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316">
                  <a:moveTo>
                    <a:pt x="6" y="310"/>
                  </a:moveTo>
                  <a:cubicBezTo>
                    <a:pt x="6" y="310"/>
                    <a:pt x="6" y="310"/>
                    <a:pt x="6" y="310"/>
                  </a:cubicBezTo>
                  <a:cubicBezTo>
                    <a:pt x="6" y="304"/>
                    <a:pt x="6" y="304"/>
                    <a:pt x="6" y="304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6" y="310"/>
                    <a:pt x="6" y="310"/>
                    <a:pt x="6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9" name="Rectangle 401">
              <a:extLst>
                <a:ext uri="{FF2B5EF4-FFF2-40B4-BE49-F238E27FC236}">
                  <a16:creationId xmlns:a16="http://schemas.microsoft.com/office/drawing/2014/main" xmlns="" id="{2D6BEAE8-CCCC-4615-BC66-E13879D87A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Rectangle 402">
              <a:extLst>
                <a:ext uri="{FF2B5EF4-FFF2-40B4-BE49-F238E27FC236}">
                  <a16:creationId xmlns:a16="http://schemas.microsoft.com/office/drawing/2014/main" xmlns="" id="{843EBCC1-8890-45C7-8CFA-D40C396D2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Freeform 403">
              <a:extLst>
                <a:ext uri="{FF2B5EF4-FFF2-40B4-BE49-F238E27FC236}">
                  <a16:creationId xmlns:a16="http://schemas.microsoft.com/office/drawing/2014/main" xmlns="" id="{60395C8A-78D6-4089-BAA2-803F5A0218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3201988"/>
              <a:ext cx="342900" cy="1341438"/>
            </a:xfrm>
            <a:custGeom>
              <a:avLst/>
              <a:gdLst>
                <a:gd name="T0" fmla="*/ 69 w 81"/>
                <a:gd name="T1" fmla="*/ 12 h 316"/>
                <a:gd name="T2" fmla="*/ 69 w 81"/>
                <a:gd name="T3" fmla="*/ 12 h 316"/>
                <a:gd name="T4" fmla="*/ 69 w 81"/>
                <a:gd name="T5" fmla="*/ 304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75 w 81"/>
                <a:gd name="T13" fmla="*/ 0 h 316"/>
                <a:gd name="T14" fmla="*/ 69 w 81"/>
                <a:gd name="T15" fmla="*/ 0 h 316"/>
                <a:gd name="T16" fmla="*/ 6 w 81"/>
                <a:gd name="T17" fmla="*/ 0 h 316"/>
                <a:gd name="T18" fmla="*/ 6 w 81"/>
                <a:gd name="T19" fmla="*/ 0 h 316"/>
                <a:gd name="T20" fmla="*/ 1 w 81"/>
                <a:gd name="T21" fmla="*/ 2 h 316"/>
                <a:gd name="T22" fmla="*/ 0 w 81"/>
                <a:gd name="T23" fmla="*/ 6 h 316"/>
                <a:gd name="T24" fmla="*/ 0 w 81"/>
                <a:gd name="T25" fmla="*/ 310 h 316"/>
                <a:gd name="T26" fmla="*/ 1 w 81"/>
                <a:gd name="T27" fmla="*/ 314 h 316"/>
                <a:gd name="T28" fmla="*/ 6 w 81"/>
                <a:gd name="T29" fmla="*/ 316 h 316"/>
                <a:gd name="T30" fmla="*/ 6 w 81"/>
                <a:gd name="T31" fmla="*/ 316 h 316"/>
                <a:gd name="T32" fmla="*/ 69 w 81"/>
                <a:gd name="T33" fmla="*/ 316 h 316"/>
                <a:gd name="T34" fmla="*/ 75 w 81"/>
                <a:gd name="T35" fmla="*/ 316 h 316"/>
                <a:gd name="T36" fmla="*/ 79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6 h 316"/>
                <a:gd name="T54" fmla="*/ 81 w 81"/>
                <a:gd name="T55" fmla="*/ 6 h 316"/>
                <a:gd name="T56" fmla="*/ 79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69" y="1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4"/>
                  </a:cubicBezTo>
                  <a:cubicBezTo>
                    <a:pt x="80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2" name="Freeform 404">
              <a:extLst>
                <a:ext uri="{FF2B5EF4-FFF2-40B4-BE49-F238E27FC236}">
                  <a16:creationId xmlns:a16="http://schemas.microsoft.com/office/drawing/2014/main" xmlns="" id="{240988D5-1D24-4E3D-B002-95807A0FF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2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3" name="Freeform 405">
              <a:extLst>
                <a:ext uri="{FF2B5EF4-FFF2-40B4-BE49-F238E27FC236}">
                  <a16:creationId xmlns:a16="http://schemas.microsoft.com/office/drawing/2014/main" xmlns="" id="{58304F97-0122-4DC5-B3CC-95732A283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82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6 w 12"/>
                <a:gd name="T3" fmla="*/ 0 h 1349"/>
                <a:gd name="T4" fmla="*/ 0 w 12"/>
                <a:gd name="T5" fmla="*/ 6 h 1349"/>
                <a:gd name="T6" fmla="*/ 0 w 12"/>
                <a:gd name="T7" fmla="*/ 12 h 1349"/>
                <a:gd name="T8" fmla="*/ 0 w 12"/>
                <a:gd name="T9" fmla="*/ 1337 h 1349"/>
                <a:gd name="T10" fmla="*/ 0 w 12"/>
                <a:gd name="T11" fmla="*/ 1343 h 1349"/>
                <a:gd name="T12" fmla="*/ 6 w 12"/>
                <a:gd name="T13" fmla="*/ 1349 h 1349"/>
                <a:gd name="T14" fmla="*/ 6 w 12"/>
                <a:gd name="T15" fmla="*/ 1349 h 1349"/>
                <a:gd name="T16" fmla="*/ 6 w 12"/>
                <a:gd name="T17" fmla="*/ 1349 h 1349"/>
                <a:gd name="T18" fmla="*/ 12 w 12"/>
                <a:gd name="T19" fmla="*/ 1343 h 1349"/>
                <a:gd name="T20" fmla="*/ 12 w 12"/>
                <a:gd name="T21" fmla="*/ 1337 h 1349"/>
                <a:gd name="T22" fmla="*/ 12 w 12"/>
                <a:gd name="T23" fmla="*/ 12 h 1349"/>
                <a:gd name="T24" fmla="*/ 12 w 12"/>
                <a:gd name="T25" fmla="*/ 6 h 1349"/>
                <a:gd name="T26" fmla="*/ 6 w 12"/>
                <a:gd name="T2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10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4" name="Freeform 406">
              <a:extLst>
                <a:ext uri="{FF2B5EF4-FFF2-40B4-BE49-F238E27FC236}">
                  <a16:creationId xmlns:a16="http://schemas.microsoft.com/office/drawing/2014/main" xmlns="" id="{3209714A-7DDF-428B-BD1A-D7761BBD9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5" name="MH_Others_1">
            <a:extLst>
              <a:ext uri="{FF2B5EF4-FFF2-40B4-BE49-F238E27FC236}">
                <a16:creationId xmlns:a16="http://schemas.microsoft.com/office/drawing/2014/main" xmlns="" id="{485EC097-099A-4DAE-81A0-AA3B0F0DD28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080458" y="2053404"/>
            <a:ext cx="2167294" cy="52322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en-US" altLang="zh-CN" sz="2000" spc="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spc="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6" name="文本框 305">
            <a:extLst>
              <a:ext uri="{FF2B5EF4-FFF2-40B4-BE49-F238E27FC236}">
                <a16:creationId xmlns:a16="http://schemas.microsoft.com/office/drawing/2014/main" xmlns="" id="{DB6B1F17-C8B8-48DD-8D76-A9C0F8AD29C0}"/>
              </a:ext>
            </a:extLst>
          </p:cNvPr>
          <p:cNvSpPr txBox="1"/>
          <p:nvPr/>
        </p:nvSpPr>
        <p:spPr>
          <a:xfrm>
            <a:off x="5089867" y="1013266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 b="1">
                <a:ln w="19050">
                  <a:solidFill>
                    <a:srgbClr val="1F1E42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b="0" dirty="0">
                <a:ln w="190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</a:rPr>
              <a:t>目录</a:t>
            </a:r>
          </a:p>
        </p:txBody>
      </p:sp>
      <p:sp>
        <p:nvSpPr>
          <p:cNvPr id="307" name="矩形 306">
            <a:extLst>
              <a:ext uri="{FF2B5EF4-FFF2-40B4-BE49-F238E27FC236}">
                <a16:creationId xmlns:a16="http://schemas.microsoft.com/office/drawing/2014/main" xmlns="" id="{6A896EEA-1CB0-40DB-B6A0-B04A2BF8268E}"/>
              </a:ext>
            </a:extLst>
          </p:cNvPr>
          <p:cNvSpPr/>
          <p:nvPr/>
        </p:nvSpPr>
        <p:spPr>
          <a:xfrm>
            <a:off x="1964522" y="3345355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308" name="矩形 307">
            <a:extLst>
              <a:ext uri="{FF2B5EF4-FFF2-40B4-BE49-F238E27FC236}">
                <a16:creationId xmlns:a16="http://schemas.microsoft.com/office/drawing/2014/main" xmlns="" id="{0471C2EB-3367-4F45-A1F4-2CBFDA0036CE}"/>
              </a:ext>
            </a:extLst>
          </p:cNvPr>
          <p:cNvSpPr/>
          <p:nvPr/>
        </p:nvSpPr>
        <p:spPr>
          <a:xfrm>
            <a:off x="7126098" y="4632349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309" name="矩形 308">
            <a:extLst>
              <a:ext uri="{FF2B5EF4-FFF2-40B4-BE49-F238E27FC236}">
                <a16:creationId xmlns:a16="http://schemas.microsoft.com/office/drawing/2014/main" xmlns="" id="{1ED8EF0F-CAE2-48A8-A3CC-678E89D26084}"/>
              </a:ext>
            </a:extLst>
          </p:cNvPr>
          <p:cNvSpPr/>
          <p:nvPr/>
        </p:nvSpPr>
        <p:spPr>
          <a:xfrm>
            <a:off x="7122885" y="3345355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310" name="矩形 309">
            <a:extLst>
              <a:ext uri="{FF2B5EF4-FFF2-40B4-BE49-F238E27FC236}">
                <a16:creationId xmlns:a16="http://schemas.microsoft.com/office/drawing/2014/main" xmlns="" id="{6CB85807-FC6B-4EFC-9D1F-12DC44B73881}"/>
              </a:ext>
            </a:extLst>
          </p:cNvPr>
          <p:cNvSpPr/>
          <p:nvPr/>
        </p:nvSpPr>
        <p:spPr>
          <a:xfrm>
            <a:off x="1977010" y="460035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311" name="MH_Number_1">
            <a:extLst>
              <a:ext uri="{FF2B5EF4-FFF2-40B4-BE49-F238E27FC236}">
                <a16:creationId xmlns:a16="http://schemas.microsoft.com/office/drawing/2014/main" xmlns="" id="{80856D6C-DFE1-432F-A6F1-AA06B2B79B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17507" y="3315304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2" name="MH_Number_1">
            <a:extLst>
              <a:ext uri="{FF2B5EF4-FFF2-40B4-BE49-F238E27FC236}">
                <a16:creationId xmlns:a16="http://schemas.microsoft.com/office/drawing/2014/main" xmlns="" id="{9582A7A4-CB24-43B6-BF9C-E68EFE15E31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457412" y="3294622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3" name="MH_Number_1">
            <a:extLst>
              <a:ext uri="{FF2B5EF4-FFF2-40B4-BE49-F238E27FC236}">
                <a16:creationId xmlns:a16="http://schemas.microsoft.com/office/drawing/2014/main" xmlns="" id="{95A5D13E-9F5F-496A-9B1D-D5BD8567E3F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317507" y="4542927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4" name="MH_Number_1">
            <a:extLst>
              <a:ext uri="{FF2B5EF4-FFF2-40B4-BE49-F238E27FC236}">
                <a16:creationId xmlns:a16="http://schemas.microsoft.com/office/drawing/2014/main" xmlns="" id="{C47B73ED-E546-4E72-B733-A4042A999D5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445385" y="4567992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315" name="直接连接符 314">
            <a:extLst>
              <a:ext uri="{FF2B5EF4-FFF2-40B4-BE49-F238E27FC236}">
                <a16:creationId xmlns:a16="http://schemas.microsoft.com/office/drawing/2014/main" xmlns="" id="{9695EF77-46A9-4BD8-B2E8-2F18CC71FC32}"/>
              </a:ext>
            </a:extLst>
          </p:cNvPr>
          <p:cNvCxnSpPr/>
          <p:nvPr/>
        </p:nvCxnSpPr>
        <p:spPr>
          <a:xfrm>
            <a:off x="2050372" y="3880677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直接连接符 315">
            <a:extLst>
              <a:ext uri="{FF2B5EF4-FFF2-40B4-BE49-F238E27FC236}">
                <a16:creationId xmlns:a16="http://schemas.microsoft.com/office/drawing/2014/main" xmlns="" id="{0EBCCAF6-8ED5-44CA-B7C5-A01B4D63F4B3}"/>
              </a:ext>
            </a:extLst>
          </p:cNvPr>
          <p:cNvCxnSpPr/>
          <p:nvPr/>
        </p:nvCxnSpPr>
        <p:spPr>
          <a:xfrm>
            <a:off x="7223642" y="3880677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直接连接符 316">
            <a:extLst>
              <a:ext uri="{FF2B5EF4-FFF2-40B4-BE49-F238E27FC236}">
                <a16:creationId xmlns:a16="http://schemas.microsoft.com/office/drawing/2014/main" xmlns="" id="{A21257FF-DD3E-4971-AC55-80ADA8B2043D}"/>
              </a:ext>
            </a:extLst>
          </p:cNvPr>
          <p:cNvCxnSpPr/>
          <p:nvPr/>
        </p:nvCxnSpPr>
        <p:spPr>
          <a:xfrm>
            <a:off x="2065612" y="5138810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接连接符 317">
            <a:extLst>
              <a:ext uri="{FF2B5EF4-FFF2-40B4-BE49-F238E27FC236}">
                <a16:creationId xmlns:a16="http://schemas.microsoft.com/office/drawing/2014/main" xmlns="" id="{CD4D6EEF-8AB9-437D-B12E-D6619E3590FF}"/>
              </a:ext>
            </a:extLst>
          </p:cNvPr>
          <p:cNvCxnSpPr/>
          <p:nvPr/>
        </p:nvCxnSpPr>
        <p:spPr>
          <a:xfrm>
            <a:off x="7238882" y="5138810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9" name="组合 318">
            <a:extLst>
              <a:ext uri="{FF2B5EF4-FFF2-40B4-BE49-F238E27FC236}">
                <a16:creationId xmlns:a16="http://schemas.microsoft.com/office/drawing/2014/main" xmlns="" id="{9329D36D-C5A9-406D-BDB0-61D8B619B511}"/>
              </a:ext>
            </a:extLst>
          </p:cNvPr>
          <p:cNvGrpSpPr/>
          <p:nvPr/>
        </p:nvGrpSpPr>
        <p:grpSpPr>
          <a:xfrm>
            <a:off x="3106737" y="1870039"/>
            <a:ext cx="907947" cy="278731"/>
            <a:chOff x="8081963" y="-765176"/>
            <a:chExt cx="1044575" cy="320675"/>
          </a:xfrm>
        </p:grpSpPr>
        <p:sp>
          <p:nvSpPr>
            <p:cNvPr id="320" name="Freeform 297">
              <a:extLst>
                <a:ext uri="{FF2B5EF4-FFF2-40B4-BE49-F238E27FC236}">
                  <a16:creationId xmlns:a16="http://schemas.microsoft.com/office/drawing/2014/main" xmlns="" id="{0503FC2D-7F27-4DC3-9813-AAB8524AD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1963" y="-765176"/>
              <a:ext cx="1044575" cy="242888"/>
            </a:xfrm>
            <a:custGeom>
              <a:avLst/>
              <a:gdLst>
                <a:gd name="T0" fmla="*/ 42 w 658"/>
                <a:gd name="T1" fmla="*/ 0 h 153"/>
                <a:gd name="T2" fmla="*/ 658 w 658"/>
                <a:gd name="T3" fmla="*/ 0 h 153"/>
                <a:gd name="T4" fmla="*/ 0 w 658"/>
                <a:gd name="T5" fmla="*/ 153 h 153"/>
                <a:gd name="T6" fmla="*/ 42 w 658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8" h="153">
                  <a:moveTo>
                    <a:pt x="42" y="0"/>
                  </a:moveTo>
                  <a:lnTo>
                    <a:pt x="658" y="0"/>
                  </a:lnTo>
                  <a:lnTo>
                    <a:pt x="0" y="153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98">
              <a:extLst>
                <a:ext uri="{FF2B5EF4-FFF2-40B4-BE49-F238E27FC236}">
                  <a16:creationId xmlns:a16="http://schemas.microsoft.com/office/drawing/2014/main" xmlns="" id="{63F09456-3341-4518-B68E-8B6600847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8638" y="-765176"/>
              <a:ext cx="977900" cy="320675"/>
            </a:xfrm>
            <a:custGeom>
              <a:avLst/>
              <a:gdLst>
                <a:gd name="T0" fmla="*/ 0 w 616"/>
                <a:gd name="T1" fmla="*/ 153 h 202"/>
                <a:gd name="T2" fmla="*/ 49 w 616"/>
                <a:gd name="T3" fmla="*/ 202 h 202"/>
                <a:gd name="T4" fmla="*/ 616 w 616"/>
                <a:gd name="T5" fmla="*/ 0 h 202"/>
                <a:gd name="T6" fmla="*/ 0 w 616"/>
                <a:gd name="T7" fmla="*/ 15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6" h="202">
                  <a:moveTo>
                    <a:pt x="0" y="153"/>
                  </a:moveTo>
                  <a:lnTo>
                    <a:pt x="49" y="202"/>
                  </a:lnTo>
                  <a:lnTo>
                    <a:pt x="616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97" name="组合 1296">
            <a:extLst>
              <a:ext uri="{FF2B5EF4-FFF2-40B4-BE49-F238E27FC236}">
                <a16:creationId xmlns:a16="http://schemas.microsoft.com/office/drawing/2014/main" xmlns="" id="{14A29E6D-61D7-4C70-882C-71ACEF64CDE6}"/>
              </a:ext>
            </a:extLst>
          </p:cNvPr>
          <p:cNvGrpSpPr/>
          <p:nvPr/>
        </p:nvGrpSpPr>
        <p:grpSpPr>
          <a:xfrm>
            <a:off x="7128464" y="430531"/>
            <a:ext cx="1370421" cy="1293475"/>
            <a:chOff x="8492290" y="1004467"/>
            <a:chExt cx="1713505" cy="1617296"/>
          </a:xfrm>
        </p:grpSpPr>
        <p:grpSp>
          <p:nvGrpSpPr>
            <p:cNvPr id="322" name="组合 321">
              <a:extLst>
                <a:ext uri="{FF2B5EF4-FFF2-40B4-BE49-F238E27FC236}">
                  <a16:creationId xmlns:a16="http://schemas.microsoft.com/office/drawing/2014/main" xmlns="" id="{80457C12-1C78-4D70-B821-2ABF8862445C}"/>
                </a:ext>
              </a:extLst>
            </p:cNvPr>
            <p:cNvGrpSpPr/>
            <p:nvPr/>
          </p:nvGrpSpPr>
          <p:grpSpPr>
            <a:xfrm>
              <a:off x="8492290" y="1209744"/>
              <a:ext cx="1412019" cy="1412019"/>
              <a:chOff x="9102726" y="-769938"/>
              <a:chExt cx="2349500" cy="2349501"/>
            </a:xfrm>
          </p:grpSpPr>
          <p:sp>
            <p:nvSpPr>
              <p:cNvPr id="323" name="Oval 279">
                <a:extLst>
                  <a:ext uri="{FF2B5EF4-FFF2-40B4-BE49-F238E27FC236}">
                    <a16:creationId xmlns:a16="http://schemas.microsoft.com/office/drawing/2014/main" xmlns="" id="{06294693-F59A-4E4E-BF6B-6CEC53D7A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02726" y="-769938"/>
                <a:ext cx="2349500" cy="2349501"/>
              </a:xfrm>
              <a:prstGeom prst="ellipse">
                <a:avLst/>
              </a:prstGeom>
              <a:solidFill>
                <a:srgbClr val="62C3EF"/>
              </a:solidFill>
              <a:ln w="50800" cap="rnd">
                <a:solidFill>
                  <a:srgbClr val="34508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80">
                <a:extLst>
                  <a:ext uri="{FF2B5EF4-FFF2-40B4-BE49-F238E27FC236}">
                    <a16:creationId xmlns:a16="http://schemas.microsoft.com/office/drawing/2014/main" xmlns="" id="{14274402-1FE9-4B2F-A66B-A2DF41451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6463" y="-769938"/>
                <a:ext cx="1655763" cy="1974851"/>
              </a:xfrm>
              <a:custGeom>
                <a:avLst/>
                <a:gdLst>
                  <a:gd name="T0" fmla="*/ 389 w 389"/>
                  <a:gd name="T1" fmla="*/ 276 h 464"/>
                  <a:gd name="T2" fmla="*/ 113 w 389"/>
                  <a:gd name="T3" fmla="*/ 0 h 464"/>
                  <a:gd name="T4" fmla="*/ 98 w 389"/>
                  <a:gd name="T5" fmla="*/ 1 h 464"/>
                  <a:gd name="T6" fmla="*/ 52 w 389"/>
                  <a:gd name="T7" fmla="*/ 132 h 464"/>
                  <a:gd name="T8" fmla="*/ 91 w 389"/>
                  <a:gd name="T9" fmla="*/ 141 h 464"/>
                  <a:gd name="T10" fmla="*/ 92 w 389"/>
                  <a:gd name="T11" fmla="*/ 181 h 464"/>
                  <a:gd name="T12" fmla="*/ 45 w 389"/>
                  <a:gd name="T13" fmla="*/ 208 h 464"/>
                  <a:gd name="T14" fmla="*/ 7 w 389"/>
                  <a:gd name="T15" fmla="*/ 290 h 464"/>
                  <a:gd name="T16" fmla="*/ 11 w 389"/>
                  <a:gd name="T17" fmla="*/ 308 h 464"/>
                  <a:gd name="T18" fmla="*/ 12 w 389"/>
                  <a:gd name="T19" fmla="*/ 324 h 464"/>
                  <a:gd name="T20" fmla="*/ 42 w 389"/>
                  <a:gd name="T21" fmla="*/ 349 h 464"/>
                  <a:gd name="T22" fmla="*/ 81 w 389"/>
                  <a:gd name="T23" fmla="*/ 338 h 464"/>
                  <a:gd name="T24" fmla="*/ 133 w 389"/>
                  <a:gd name="T25" fmla="*/ 322 h 464"/>
                  <a:gd name="T26" fmla="*/ 176 w 389"/>
                  <a:gd name="T27" fmla="*/ 339 h 464"/>
                  <a:gd name="T28" fmla="*/ 203 w 389"/>
                  <a:gd name="T29" fmla="*/ 319 h 464"/>
                  <a:gd name="T30" fmla="*/ 234 w 389"/>
                  <a:gd name="T31" fmla="*/ 314 h 464"/>
                  <a:gd name="T32" fmla="*/ 252 w 389"/>
                  <a:gd name="T33" fmla="*/ 376 h 464"/>
                  <a:gd name="T34" fmla="*/ 252 w 389"/>
                  <a:gd name="T35" fmla="*/ 400 h 464"/>
                  <a:gd name="T36" fmla="*/ 268 w 389"/>
                  <a:gd name="T37" fmla="*/ 415 h 464"/>
                  <a:gd name="T38" fmla="*/ 304 w 389"/>
                  <a:gd name="T39" fmla="*/ 376 h 464"/>
                  <a:gd name="T40" fmla="*/ 320 w 389"/>
                  <a:gd name="T41" fmla="*/ 398 h 464"/>
                  <a:gd name="T42" fmla="*/ 309 w 389"/>
                  <a:gd name="T43" fmla="*/ 425 h 464"/>
                  <a:gd name="T44" fmla="*/ 315 w 389"/>
                  <a:gd name="T45" fmla="*/ 464 h 464"/>
                  <a:gd name="T46" fmla="*/ 389 w 389"/>
                  <a:gd name="T47" fmla="*/ 276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89" h="464">
                    <a:moveTo>
                      <a:pt x="389" y="276"/>
                    </a:moveTo>
                    <a:cubicBezTo>
                      <a:pt x="389" y="124"/>
                      <a:pt x="265" y="0"/>
                      <a:pt x="113" y="0"/>
                    </a:cubicBezTo>
                    <a:cubicBezTo>
                      <a:pt x="108" y="0"/>
                      <a:pt x="103" y="1"/>
                      <a:pt x="98" y="1"/>
                    </a:cubicBezTo>
                    <a:cubicBezTo>
                      <a:pt x="75" y="42"/>
                      <a:pt x="67" y="87"/>
                      <a:pt x="52" y="132"/>
                    </a:cubicBezTo>
                    <a:cubicBezTo>
                      <a:pt x="65" y="126"/>
                      <a:pt x="82" y="130"/>
                      <a:pt x="91" y="141"/>
                    </a:cubicBezTo>
                    <a:cubicBezTo>
                      <a:pt x="100" y="152"/>
                      <a:pt x="100" y="170"/>
                      <a:pt x="92" y="181"/>
                    </a:cubicBezTo>
                    <a:cubicBezTo>
                      <a:pt x="81" y="196"/>
                      <a:pt x="61" y="199"/>
                      <a:pt x="45" y="208"/>
                    </a:cubicBezTo>
                    <a:cubicBezTo>
                      <a:pt x="16" y="223"/>
                      <a:pt x="0" y="258"/>
                      <a:pt x="7" y="290"/>
                    </a:cubicBezTo>
                    <a:cubicBezTo>
                      <a:pt x="9" y="296"/>
                      <a:pt x="11" y="302"/>
                      <a:pt x="11" y="308"/>
                    </a:cubicBezTo>
                    <a:cubicBezTo>
                      <a:pt x="12" y="313"/>
                      <a:pt x="11" y="319"/>
                      <a:pt x="12" y="324"/>
                    </a:cubicBezTo>
                    <a:cubicBezTo>
                      <a:pt x="15" y="338"/>
                      <a:pt x="28" y="347"/>
                      <a:pt x="42" y="349"/>
                    </a:cubicBezTo>
                    <a:cubicBezTo>
                      <a:pt x="56" y="350"/>
                      <a:pt x="69" y="345"/>
                      <a:pt x="81" y="338"/>
                    </a:cubicBezTo>
                    <a:cubicBezTo>
                      <a:pt x="98" y="329"/>
                      <a:pt x="115" y="317"/>
                      <a:pt x="133" y="322"/>
                    </a:cubicBezTo>
                    <a:cubicBezTo>
                      <a:pt x="148" y="326"/>
                      <a:pt x="161" y="342"/>
                      <a:pt x="176" y="339"/>
                    </a:cubicBezTo>
                    <a:cubicBezTo>
                      <a:pt x="188" y="338"/>
                      <a:pt x="195" y="327"/>
                      <a:pt x="203" y="319"/>
                    </a:cubicBezTo>
                    <a:cubicBezTo>
                      <a:pt x="212" y="311"/>
                      <a:pt x="226" y="305"/>
                      <a:pt x="234" y="314"/>
                    </a:cubicBezTo>
                    <a:cubicBezTo>
                      <a:pt x="247" y="332"/>
                      <a:pt x="253" y="354"/>
                      <a:pt x="252" y="376"/>
                    </a:cubicBezTo>
                    <a:cubicBezTo>
                      <a:pt x="251" y="384"/>
                      <a:pt x="250" y="392"/>
                      <a:pt x="252" y="400"/>
                    </a:cubicBezTo>
                    <a:cubicBezTo>
                      <a:pt x="253" y="408"/>
                      <a:pt x="260" y="416"/>
                      <a:pt x="268" y="415"/>
                    </a:cubicBezTo>
                    <a:cubicBezTo>
                      <a:pt x="287" y="414"/>
                      <a:pt x="286" y="378"/>
                      <a:pt x="304" y="376"/>
                    </a:cubicBezTo>
                    <a:cubicBezTo>
                      <a:pt x="314" y="376"/>
                      <a:pt x="321" y="387"/>
                      <a:pt x="320" y="398"/>
                    </a:cubicBezTo>
                    <a:cubicBezTo>
                      <a:pt x="319" y="408"/>
                      <a:pt x="313" y="416"/>
                      <a:pt x="309" y="425"/>
                    </a:cubicBezTo>
                    <a:cubicBezTo>
                      <a:pt x="301" y="441"/>
                      <a:pt x="305" y="451"/>
                      <a:pt x="315" y="464"/>
                    </a:cubicBezTo>
                    <a:cubicBezTo>
                      <a:pt x="364" y="417"/>
                      <a:pt x="389" y="342"/>
                      <a:pt x="389" y="276"/>
                    </a:cubicBezTo>
                    <a:close/>
                  </a:path>
                </a:pathLst>
              </a:custGeom>
              <a:solidFill>
                <a:srgbClr val="A5D996"/>
              </a:solidFill>
              <a:ln w="50800" cap="rnd">
                <a:solidFill>
                  <a:srgbClr val="34508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81">
                <a:extLst>
                  <a:ext uri="{FF2B5EF4-FFF2-40B4-BE49-F238E27FC236}">
                    <a16:creationId xmlns:a16="http://schemas.microsoft.com/office/drawing/2014/main" xmlns="" id="{40A5255D-1FD6-4F11-8216-0301B217D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3713" y="-484188"/>
                <a:ext cx="2068513" cy="2063751"/>
              </a:xfrm>
              <a:custGeom>
                <a:avLst/>
                <a:gdLst>
                  <a:gd name="T0" fmla="*/ 389 w 486"/>
                  <a:gd name="T1" fmla="*/ 0 h 485"/>
                  <a:gd name="T2" fmla="*/ 455 w 486"/>
                  <a:gd name="T3" fmla="*/ 179 h 485"/>
                  <a:gd name="T4" fmla="*/ 180 w 486"/>
                  <a:gd name="T5" fmla="*/ 455 h 485"/>
                  <a:gd name="T6" fmla="*/ 0 w 486"/>
                  <a:gd name="T7" fmla="*/ 388 h 485"/>
                  <a:gd name="T8" fmla="*/ 210 w 486"/>
                  <a:gd name="T9" fmla="*/ 485 h 485"/>
                  <a:gd name="T10" fmla="*/ 486 w 486"/>
                  <a:gd name="T11" fmla="*/ 209 h 485"/>
                  <a:gd name="T12" fmla="*/ 389 w 486"/>
                  <a:gd name="T13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6" h="485">
                    <a:moveTo>
                      <a:pt x="389" y="0"/>
                    </a:moveTo>
                    <a:cubicBezTo>
                      <a:pt x="430" y="48"/>
                      <a:pt x="455" y="110"/>
                      <a:pt x="455" y="179"/>
                    </a:cubicBezTo>
                    <a:cubicBezTo>
                      <a:pt x="455" y="331"/>
                      <a:pt x="332" y="455"/>
                      <a:pt x="180" y="455"/>
                    </a:cubicBezTo>
                    <a:cubicBezTo>
                      <a:pt x="111" y="455"/>
                      <a:pt x="49" y="430"/>
                      <a:pt x="0" y="388"/>
                    </a:cubicBezTo>
                    <a:cubicBezTo>
                      <a:pt x="51" y="447"/>
                      <a:pt x="126" y="485"/>
                      <a:pt x="210" y="485"/>
                    </a:cubicBezTo>
                    <a:cubicBezTo>
                      <a:pt x="362" y="485"/>
                      <a:pt x="486" y="361"/>
                      <a:pt x="486" y="209"/>
                    </a:cubicBezTo>
                    <a:cubicBezTo>
                      <a:pt x="486" y="125"/>
                      <a:pt x="448" y="50"/>
                      <a:pt x="389" y="0"/>
                    </a:cubicBezTo>
                    <a:close/>
                  </a:path>
                </a:pathLst>
              </a:custGeom>
              <a:solidFill>
                <a:srgbClr val="34508B"/>
              </a:solidFill>
              <a:ln w="50800" cap="rnd">
                <a:solidFill>
                  <a:srgbClr val="34508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6" name="Line 291">
              <a:extLst>
                <a:ext uri="{FF2B5EF4-FFF2-40B4-BE49-F238E27FC236}">
                  <a16:creationId xmlns:a16="http://schemas.microsoft.com/office/drawing/2014/main" xmlns="" id="{EBFE434F-BBAD-4C82-B88F-83BE693E35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834663" y="1243938"/>
              <a:ext cx="131661" cy="131661"/>
            </a:xfrm>
            <a:prstGeom prst="line">
              <a:avLst/>
            </a:prstGeom>
            <a:noFill/>
            <a:ln w="50800" cap="rnd">
              <a:solidFill>
                <a:srgbClr val="F7AB6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Line 292">
              <a:extLst>
                <a:ext uri="{FF2B5EF4-FFF2-40B4-BE49-F238E27FC236}">
                  <a16:creationId xmlns:a16="http://schemas.microsoft.com/office/drawing/2014/main" xmlns="" id="{FEB09AF3-65AA-44C9-A51B-47B78845BF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17843" y="1522526"/>
              <a:ext cx="187952" cy="0"/>
            </a:xfrm>
            <a:prstGeom prst="line">
              <a:avLst/>
            </a:prstGeom>
            <a:noFill/>
            <a:ln w="50800" cap="rnd">
              <a:solidFill>
                <a:srgbClr val="F7AB6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Line 293">
              <a:extLst>
                <a:ext uri="{FF2B5EF4-FFF2-40B4-BE49-F238E27FC236}">
                  <a16:creationId xmlns:a16="http://schemas.microsoft.com/office/drawing/2014/main" xmlns="" id="{F21CD959-3211-4A94-AD4B-ABEDAA7D3E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87736" y="1004467"/>
              <a:ext cx="0" cy="187952"/>
            </a:xfrm>
            <a:prstGeom prst="line">
              <a:avLst/>
            </a:prstGeom>
            <a:noFill/>
            <a:ln w="50800" cap="rnd">
              <a:solidFill>
                <a:srgbClr val="F7AB6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9" name="组合 328">
            <a:extLst>
              <a:ext uri="{FF2B5EF4-FFF2-40B4-BE49-F238E27FC236}">
                <a16:creationId xmlns:a16="http://schemas.microsoft.com/office/drawing/2014/main" xmlns="" id="{17CAA7FF-5AC0-4552-89EB-329E9B0EEDE9}"/>
              </a:ext>
            </a:extLst>
          </p:cNvPr>
          <p:cNvGrpSpPr/>
          <p:nvPr/>
        </p:nvGrpSpPr>
        <p:grpSpPr>
          <a:xfrm>
            <a:off x="9059069" y="503946"/>
            <a:ext cx="628730" cy="191768"/>
            <a:chOff x="10769600" y="-1001713"/>
            <a:chExt cx="1046163" cy="319088"/>
          </a:xfrm>
        </p:grpSpPr>
        <p:sp>
          <p:nvSpPr>
            <p:cNvPr id="330" name="Freeform 299">
              <a:extLst>
                <a:ext uri="{FF2B5EF4-FFF2-40B4-BE49-F238E27FC236}">
                  <a16:creationId xmlns:a16="http://schemas.microsoft.com/office/drawing/2014/main" xmlns="" id="{46165AE2-377E-4067-8457-C8A126F7D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9600" y="-1001713"/>
              <a:ext cx="1046163" cy="241300"/>
            </a:xfrm>
            <a:custGeom>
              <a:avLst/>
              <a:gdLst>
                <a:gd name="T0" fmla="*/ 613 w 659"/>
                <a:gd name="T1" fmla="*/ 0 h 152"/>
                <a:gd name="T2" fmla="*/ 0 w 659"/>
                <a:gd name="T3" fmla="*/ 0 h 152"/>
                <a:gd name="T4" fmla="*/ 659 w 659"/>
                <a:gd name="T5" fmla="*/ 152 h 152"/>
                <a:gd name="T6" fmla="*/ 613 w 659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9" h="152">
                  <a:moveTo>
                    <a:pt x="613" y="0"/>
                  </a:moveTo>
                  <a:lnTo>
                    <a:pt x="0" y="0"/>
                  </a:lnTo>
                  <a:lnTo>
                    <a:pt x="659" y="152"/>
                  </a:lnTo>
                  <a:lnTo>
                    <a:pt x="613" y="0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00">
              <a:extLst>
                <a:ext uri="{FF2B5EF4-FFF2-40B4-BE49-F238E27FC236}">
                  <a16:creationId xmlns:a16="http://schemas.microsoft.com/office/drawing/2014/main" xmlns="" id="{461E0843-7490-4090-B767-5CA52ECD5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9600" y="-1001713"/>
              <a:ext cx="973138" cy="319088"/>
            </a:xfrm>
            <a:custGeom>
              <a:avLst/>
              <a:gdLst>
                <a:gd name="T0" fmla="*/ 613 w 613"/>
                <a:gd name="T1" fmla="*/ 152 h 201"/>
                <a:gd name="T2" fmla="*/ 565 w 613"/>
                <a:gd name="T3" fmla="*/ 201 h 201"/>
                <a:gd name="T4" fmla="*/ 0 w 613"/>
                <a:gd name="T5" fmla="*/ 0 h 201"/>
                <a:gd name="T6" fmla="*/ 613 w 613"/>
                <a:gd name="T7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201">
                  <a:moveTo>
                    <a:pt x="613" y="152"/>
                  </a:moveTo>
                  <a:lnTo>
                    <a:pt x="565" y="201"/>
                  </a:lnTo>
                  <a:lnTo>
                    <a:pt x="0" y="0"/>
                  </a:lnTo>
                  <a:lnTo>
                    <a:pt x="613" y="152"/>
                  </a:ln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881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" grpId="0"/>
      <p:bldP spid="306" grpId="0"/>
      <p:bldP spid="307" grpId="0"/>
      <p:bldP spid="308" grpId="0"/>
      <p:bldP spid="309" grpId="0"/>
      <p:bldP spid="310" grpId="0"/>
      <p:bldP spid="311" grpId="0" animBg="1"/>
      <p:bldP spid="312" grpId="0" animBg="1"/>
      <p:bldP spid="313" grpId="0" animBg="1"/>
      <p:bldP spid="3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20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10">
            <a:extLst>
              <a:ext uri="{FF2B5EF4-FFF2-40B4-BE49-F238E27FC236}">
                <a16:creationId xmlns:a16="http://schemas.microsoft.com/office/drawing/2014/main" xmlns="" id="{D6C9CE2C-9987-4F3A-9567-53962E031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2455620"/>
            <a:ext cx="12192000" cy="1946761"/>
          </a:xfrm>
          <a:prstGeom prst="rect">
            <a:avLst/>
          </a:prstGeom>
          <a:solidFill>
            <a:srgbClr val="66C4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75">
            <a:extLst>
              <a:ext uri="{FF2B5EF4-FFF2-40B4-BE49-F238E27FC236}">
                <a16:creationId xmlns:a16="http://schemas.microsoft.com/office/drawing/2014/main" xmlns="" id="{E8738BC7-A40E-40F6-B35B-353E43F0871C}"/>
              </a:ext>
            </a:extLst>
          </p:cNvPr>
          <p:cNvSpPr>
            <a:spLocks/>
          </p:cNvSpPr>
          <p:nvPr/>
        </p:nvSpPr>
        <p:spPr bwMode="auto">
          <a:xfrm>
            <a:off x="1" y="1814948"/>
            <a:ext cx="12192000" cy="1611302"/>
          </a:xfrm>
          <a:custGeom>
            <a:avLst/>
            <a:gdLst>
              <a:gd name="T0" fmla="*/ 3406 w 4434"/>
              <a:gd name="T1" fmla="*/ 233 h 586"/>
              <a:gd name="T2" fmla="*/ 3270 w 4434"/>
              <a:gd name="T3" fmla="*/ 0 h 586"/>
              <a:gd name="T4" fmla="*/ 3136 w 4434"/>
              <a:gd name="T5" fmla="*/ 233 h 586"/>
              <a:gd name="T6" fmla="*/ 1298 w 4434"/>
              <a:gd name="T7" fmla="*/ 233 h 586"/>
              <a:gd name="T8" fmla="*/ 1162 w 4434"/>
              <a:gd name="T9" fmla="*/ 0 h 586"/>
              <a:gd name="T10" fmla="*/ 1028 w 4434"/>
              <a:gd name="T11" fmla="*/ 233 h 586"/>
              <a:gd name="T12" fmla="*/ 0 w 4434"/>
              <a:gd name="T13" fmla="*/ 233 h 586"/>
              <a:gd name="T14" fmla="*/ 0 w 4434"/>
              <a:gd name="T15" fmla="*/ 586 h 586"/>
              <a:gd name="T16" fmla="*/ 4434 w 4434"/>
              <a:gd name="T17" fmla="*/ 586 h 586"/>
              <a:gd name="T18" fmla="*/ 4434 w 4434"/>
              <a:gd name="T19" fmla="*/ 233 h 586"/>
              <a:gd name="T20" fmla="*/ 3406 w 4434"/>
              <a:gd name="T21" fmla="*/ 233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34" h="586">
                <a:moveTo>
                  <a:pt x="3406" y="233"/>
                </a:moveTo>
                <a:lnTo>
                  <a:pt x="3270" y="0"/>
                </a:lnTo>
                <a:lnTo>
                  <a:pt x="3136" y="233"/>
                </a:lnTo>
                <a:lnTo>
                  <a:pt x="1298" y="233"/>
                </a:lnTo>
                <a:lnTo>
                  <a:pt x="1162" y="0"/>
                </a:lnTo>
                <a:lnTo>
                  <a:pt x="1028" y="233"/>
                </a:lnTo>
                <a:lnTo>
                  <a:pt x="0" y="233"/>
                </a:lnTo>
                <a:lnTo>
                  <a:pt x="0" y="586"/>
                </a:lnTo>
                <a:lnTo>
                  <a:pt x="4434" y="586"/>
                </a:lnTo>
                <a:lnTo>
                  <a:pt x="4434" y="233"/>
                </a:lnTo>
                <a:lnTo>
                  <a:pt x="3406" y="2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76">
            <a:extLst>
              <a:ext uri="{FF2B5EF4-FFF2-40B4-BE49-F238E27FC236}">
                <a16:creationId xmlns:a16="http://schemas.microsoft.com/office/drawing/2014/main" xmlns="" id="{870FD72B-6A48-43A6-950E-DF2C3EC45DA3}"/>
              </a:ext>
            </a:extLst>
          </p:cNvPr>
          <p:cNvSpPr>
            <a:spLocks/>
          </p:cNvSpPr>
          <p:nvPr/>
        </p:nvSpPr>
        <p:spPr bwMode="auto">
          <a:xfrm>
            <a:off x="1" y="3426250"/>
            <a:ext cx="12192000" cy="1616801"/>
          </a:xfrm>
          <a:custGeom>
            <a:avLst/>
            <a:gdLst>
              <a:gd name="T0" fmla="*/ 0 w 4434"/>
              <a:gd name="T1" fmla="*/ 0 h 588"/>
              <a:gd name="T2" fmla="*/ 0 w 4434"/>
              <a:gd name="T3" fmla="*/ 355 h 588"/>
              <a:gd name="T4" fmla="*/ 1028 w 4434"/>
              <a:gd name="T5" fmla="*/ 355 h 588"/>
              <a:gd name="T6" fmla="*/ 1162 w 4434"/>
              <a:gd name="T7" fmla="*/ 588 h 588"/>
              <a:gd name="T8" fmla="*/ 1298 w 4434"/>
              <a:gd name="T9" fmla="*/ 355 h 588"/>
              <a:gd name="T10" fmla="*/ 3136 w 4434"/>
              <a:gd name="T11" fmla="*/ 355 h 588"/>
              <a:gd name="T12" fmla="*/ 3270 w 4434"/>
              <a:gd name="T13" fmla="*/ 588 h 588"/>
              <a:gd name="T14" fmla="*/ 3406 w 4434"/>
              <a:gd name="T15" fmla="*/ 355 h 588"/>
              <a:gd name="T16" fmla="*/ 4434 w 4434"/>
              <a:gd name="T17" fmla="*/ 355 h 588"/>
              <a:gd name="T18" fmla="*/ 4434 w 4434"/>
              <a:gd name="T19" fmla="*/ 0 h 588"/>
              <a:gd name="T20" fmla="*/ 0 w 4434"/>
              <a:gd name="T21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34" h="588">
                <a:moveTo>
                  <a:pt x="0" y="0"/>
                </a:moveTo>
                <a:lnTo>
                  <a:pt x="0" y="355"/>
                </a:lnTo>
                <a:lnTo>
                  <a:pt x="1028" y="355"/>
                </a:lnTo>
                <a:lnTo>
                  <a:pt x="1162" y="588"/>
                </a:lnTo>
                <a:lnTo>
                  <a:pt x="1298" y="355"/>
                </a:lnTo>
                <a:lnTo>
                  <a:pt x="3136" y="355"/>
                </a:lnTo>
                <a:lnTo>
                  <a:pt x="3270" y="588"/>
                </a:lnTo>
                <a:lnTo>
                  <a:pt x="3406" y="355"/>
                </a:lnTo>
                <a:lnTo>
                  <a:pt x="4434" y="355"/>
                </a:lnTo>
                <a:lnTo>
                  <a:pt x="443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1240AC0-E7EB-4B75-B3B9-55F369714A28}"/>
              </a:ext>
            </a:extLst>
          </p:cNvPr>
          <p:cNvGrpSpPr/>
          <p:nvPr/>
        </p:nvGrpSpPr>
        <p:grpSpPr>
          <a:xfrm>
            <a:off x="2812904" y="3522487"/>
            <a:ext cx="764408" cy="761657"/>
            <a:chOff x="4200525" y="3438525"/>
            <a:chExt cx="441326" cy="439738"/>
          </a:xfrm>
        </p:grpSpPr>
        <p:sp>
          <p:nvSpPr>
            <p:cNvPr id="14" name="Freeform 1297">
              <a:extLst>
                <a:ext uri="{FF2B5EF4-FFF2-40B4-BE49-F238E27FC236}">
                  <a16:creationId xmlns:a16="http://schemas.microsoft.com/office/drawing/2014/main" xmlns="" id="{B9E0F5AA-EB0C-4A7A-9615-17F8A250C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525" y="3476625"/>
              <a:ext cx="441325" cy="147638"/>
            </a:xfrm>
            <a:custGeom>
              <a:avLst/>
              <a:gdLst>
                <a:gd name="T0" fmla="*/ 104 w 104"/>
                <a:gd name="T1" fmla="*/ 35 h 35"/>
                <a:gd name="T2" fmla="*/ 0 w 104"/>
                <a:gd name="T3" fmla="*/ 35 h 35"/>
                <a:gd name="T4" fmla="*/ 48 w 104"/>
                <a:gd name="T5" fmla="*/ 2 h 35"/>
                <a:gd name="T6" fmla="*/ 57 w 104"/>
                <a:gd name="T7" fmla="*/ 2 h 35"/>
                <a:gd name="T8" fmla="*/ 104 w 104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35">
                  <a:moveTo>
                    <a:pt x="104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1" y="0"/>
                    <a:pt x="54" y="0"/>
                    <a:pt x="57" y="2"/>
                  </a:cubicBezTo>
                  <a:lnTo>
                    <a:pt x="104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98">
              <a:extLst>
                <a:ext uri="{FF2B5EF4-FFF2-40B4-BE49-F238E27FC236}">
                  <a16:creationId xmlns:a16="http://schemas.microsoft.com/office/drawing/2014/main" xmlns="" id="{B10538EF-290C-4289-AB5B-F9697C709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8463" y="3629025"/>
              <a:ext cx="428625" cy="147638"/>
            </a:xfrm>
            <a:custGeom>
              <a:avLst/>
              <a:gdLst>
                <a:gd name="T0" fmla="*/ 150 w 270"/>
                <a:gd name="T1" fmla="*/ 69 h 93"/>
                <a:gd name="T2" fmla="*/ 270 w 270"/>
                <a:gd name="T3" fmla="*/ 0 h 93"/>
                <a:gd name="T4" fmla="*/ 0 w 270"/>
                <a:gd name="T5" fmla="*/ 0 h 93"/>
                <a:gd name="T6" fmla="*/ 120 w 270"/>
                <a:gd name="T7" fmla="*/ 69 h 93"/>
                <a:gd name="T8" fmla="*/ 11 w 270"/>
                <a:gd name="T9" fmla="*/ 10 h 93"/>
                <a:gd name="T10" fmla="*/ 107 w 270"/>
                <a:gd name="T11" fmla="*/ 93 h 93"/>
                <a:gd name="T12" fmla="*/ 163 w 270"/>
                <a:gd name="T13" fmla="*/ 93 h 93"/>
                <a:gd name="T14" fmla="*/ 259 w 270"/>
                <a:gd name="T15" fmla="*/ 10 h 93"/>
                <a:gd name="T16" fmla="*/ 150 w 270"/>
                <a:gd name="T17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93">
                  <a:moveTo>
                    <a:pt x="150" y="69"/>
                  </a:moveTo>
                  <a:lnTo>
                    <a:pt x="270" y="0"/>
                  </a:lnTo>
                  <a:lnTo>
                    <a:pt x="0" y="0"/>
                  </a:lnTo>
                  <a:lnTo>
                    <a:pt x="120" y="69"/>
                  </a:lnTo>
                  <a:lnTo>
                    <a:pt x="11" y="10"/>
                  </a:lnTo>
                  <a:lnTo>
                    <a:pt x="107" y="93"/>
                  </a:lnTo>
                  <a:lnTo>
                    <a:pt x="163" y="93"/>
                  </a:lnTo>
                  <a:lnTo>
                    <a:pt x="259" y="10"/>
                  </a:lnTo>
                  <a:lnTo>
                    <a:pt x="150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299">
              <a:extLst>
                <a:ext uri="{FF2B5EF4-FFF2-40B4-BE49-F238E27FC236}">
                  <a16:creationId xmlns:a16="http://schemas.microsoft.com/office/drawing/2014/main" xmlns="" id="{60557754-4099-42E7-944D-7AA010D4B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8788" y="3441700"/>
              <a:ext cx="309563" cy="3952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300">
              <a:extLst>
                <a:ext uri="{FF2B5EF4-FFF2-40B4-BE49-F238E27FC236}">
                  <a16:creationId xmlns:a16="http://schemas.microsoft.com/office/drawing/2014/main" xmlns="" id="{D2CB0649-0DE0-4CF1-B01E-442958B77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514725"/>
              <a:ext cx="11430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301">
              <a:extLst>
                <a:ext uri="{FF2B5EF4-FFF2-40B4-BE49-F238E27FC236}">
                  <a16:creationId xmlns:a16="http://schemas.microsoft.com/office/drawing/2014/main" xmlns="" id="{A591A163-4534-46ED-ADC8-DCC9862BD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548063"/>
              <a:ext cx="20320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302">
              <a:extLst>
                <a:ext uri="{FF2B5EF4-FFF2-40B4-BE49-F238E27FC236}">
                  <a16:creationId xmlns:a16="http://schemas.microsoft.com/office/drawing/2014/main" xmlns="" id="{E6A1DACB-F4B9-47F0-9E1B-1A24F09AF9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573463"/>
              <a:ext cx="20320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303">
              <a:extLst>
                <a:ext uri="{FF2B5EF4-FFF2-40B4-BE49-F238E27FC236}">
                  <a16:creationId xmlns:a16="http://schemas.microsoft.com/office/drawing/2014/main" xmlns="" id="{5228ADEE-FE51-4BBB-ABC6-67B999957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598863"/>
              <a:ext cx="20320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304">
              <a:extLst>
                <a:ext uri="{FF2B5EF4-FFF2-40B4-BE49-F238E27FC236}">
                  <a16:creationId xmlns:a16="http://schemas.microsoft.com/office/drawing/2014/main" xmlns="" id="{1310E10C-92BD-420D-9584-0CBDB602B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624263"/>
              <a:ext cx="203200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305">
              <a:extLst>
                <a:ext uri="{FF2B5EF4-FFF2-40B4-BE49-F238E27FC236}">
                  <a16:creationId xmlns:a16="http://schemas.microsoft.com/office/drawing/2014/main" xmlns="" id="{304AA0C0-5E97-43ED-A9F4-FE95F6543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649663"/>
              <a:ext cx="20320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306">
              <a:extLst>
                <a:ext uri="{FF2B5EF4-FFF2-40B4-BE49-F238E27FC236}">
                  <a16:creationId xmlns:a16="http://schemas.microsoft.com/office/drawing/2014/main" xmlns="" id="{273C01E5-F7BE-49ED-AFD9-520707BE05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675063"/>
              <a:ext cx="20320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307">
              <a:extLst>
                <a:ext uri="{FF2B5EF4-FFF2-40B4-BE49-F238E27FC236}">
                  <a16:creationId xmlns:a16="http://schemas.microsoft.com/office/drawing/2014/main" xmlns="" id="{9D16AD13-7286-462B-965A-FFE9D97EA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700463"/>
              <a:ext cx="20320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308">
              <a:extLst>
                <a:ext uri="{FF2B5EF4-FFF2-40B4-BE49-F238E27FC236}">
                  <a16:creationId xmlns:a16="http://schemas.microsoft.com/office/drawing/2014/main" xmlns="" id="{B19D0EFD-BEF6-42E4-84C7-DA4D8251D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725863"/>
              <a:ext cx="203200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09">
              <a:extLst>
                <a:ext uri="{FF2B5EF4-FFF2-40B4-BE49-F238E27FC236}">
                  <a16:creationId xmlns:a16="http://schemas.microsoft.com/office/drawing/2014/main" xmlns="" id="{B9FAA63B-4F53-4BD8-861C-8D595228B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525" y="3632200"/>
              <a:ext cx="198438" cy="230188"/>
            </a:xfrm>
            <a:custGeom>
              <a:avLst/>
              <a:gdLst>
                <a:gd name="T0" fmla="*/ 0 w 47"/>
                <a:gd name="T1" fmla="*/ 0 h 54"/>
                <a:gd name="T2" fmla="*/ 0 w 47"/>
                <a:gd name="T3" fmla="*/ 49 h 54"/>
                <a:gd name="T4" fmla="*/ 2 w 47"/>
                <a:gd name="T5" fmla="*/ 54 h 54"/>
                <a:gd name="T6" fmla="*/ 47 w 47"/>
                <a:gd name="T7" fmla="*/ 25 h 54"/>
                <a:gd name="T8" fmla="*/ 0 w 47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4">
                  <a:moveTo>
                    <a:pt x="0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3"/>
                    <a:pt x="2" y="54"/>
                  </a:cubicBezTo>
                  <a:cubicBezTo>
                    <a:pt x="47" y="25"/>
                    <a:pt x="47" y="25"/>
                    <a:pt x="47" y="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10">
              <a:extLst>
                <a:ext uri="{FF2B5EF4-FFF2-40B4-BE49-F238E27FC236}">
                  <a16:creationId xmlns:a16="http://schemas.microsoft.com/office/drawing/2014/main" xmlns="" id="{46BE2A91-A8AF-4A3C-9F2C-BA9C6F4F3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588" y="3632200"/>
              <a:ext cx="195263" cy="230188"/>
            </a:xfrm>
            <a:custGeom>
              <a:avLst/>
              <a:gdLst>
                <a:gd name="T0" fmla="*/ 44 w 46"/>
                <a:gd name="T1" fmla="*/ 54 h 54"/>
                <a:gd name="T2" fmla="*/ 46 w 46"/>
                <a:gd name="T3" fmla="*/ 49 h 54"/>
                <a:gd name="T4" fmla="*/ 46 w 46"/>
                <a:gd name="T5" fmla="*/ 0 h 54"/>
                <a:gd name="T6" fmla="*/ 0 w 46"/>
                <a:gd name="T7" fmla="*/ 25 h 54"/>
                <a:gd name="T8" fmla="*/ 0 w 46"/>
                <a:gd name="T9" fmla="*/ 25 h 54"/>
                <a:gd name="T10" fmla="*/ 44 w 46"/>
                <a:gd name="T11" fmla="*/ 54 h 54"/>
                <a:gd name="T12" fmla="*/ 44 w 46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4">
                  <a:moveTo>
                    <a:pt x="44" y="54"/>
                  </a:moveTo>
                  <a:cubicBezTo>
                    <a:pt x="46" y="53"/>
                    <a:pt x="46" y="51"/>
                    <a:pt x="46" y="4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11">
              <a:extLst>
                <a:ext uri="{FF2B5EF4-FFF2-40B4-BE49-F238E27FC236}">
                  <a16:creationId xmlns:a16="http://schemas.microsoft.com/office/drawing/2014/main" xmlns="" id="{854BE30A-6BC3-4D0F-AEB8-80521F0AC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025" y="3438525"/>
              <a:ext cx="317500" cy="279400"/>
            </a:xfrm>
            <a:custGeom>
              <a:avLst/>
              <a:gdLst>
                <a:gd name="T0" fmla="*/ 5 w 200"/>
                <a:gd name="T1" fmla="*/ 176 h 176"/>
                <a:gd name="T2" fmla="*/ 5 w 200"/>
                <a:gd name="T3" fmla="*/ 2 h 176"/>
                <a:gd name="T4" fmla="*/ 195 w 200"/>
                <a:gd name="T5" fmla="*/ 2 h 176"/>
                <a:gd name="T6" fmla="*/ 195 w 200"/>
                <a:gd name="T7" fmla="*/ 176 h 176"/>
                <a:gd name="T8" fmla="*/ 200 w 200"/>
                <a:gd name="T9" fmla="*/ 176 h 176"/>
                <a:gd name="T10" fmla="*/ 200 w 200"/>
                <a:gd name="T11" fmla="*/ 0 h 176"/>
                <a:gd name="T12" fmla="*/ 0 w 200"/>
                <a:gd name="T13" fmla="*/ 0 h 176"/>
                <a:gd name="T14" fmla="*/ 0 w 200"/>
                <a:gd name="T15" fmla="*/ 176 h 176"/>
                <a:gd name="T16" fmla="*/ 5 w 200"/>
                <a:gd name="T1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176">
                  <a:moveTo>
                    <a:pt x="5" y="176"/>
                  </a:moveTo>
                  <a:lnTo>
                    <a:pt x="5" y="2"/>
                  </a:lnTo>
                  <a:lnTo>
                    <a:pt x="195" y="2"/>
                  </a:lnTo>
                  <a:lnTo>
                    <a:pt x="195" y="176"/>
                  </a:lnTo>
                  <a:lnTo>
                    <a:pt x="200" y="176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176"/>
                  </a:lnTo>
                  <a:lnTo>
                    <a:pt x="5" y="1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12">
              <a:extLst>
                <a:ext uri="{FF2B5EF4-FFF2-40B4-BE49-F238E27FC236}">
                  <a16:creationId xmlns:a16="http://schemas.microsoft.com/office/drawing/2014/main" xmlns="" id="{4A0ECD89-F4C5-4E66-A6AD-291199579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988" y="3722688"/>
              <a:ext cx="411163" cy="155575"/>
            </a:xfrm>
            <a:custGeom>
              <a:avLst/>
              <a:gdLst>
                <a:gd name="T0" fmla="*/ 0 w 97"/>
                <a:gd name="T1" fmla="*/ 35 h 37"/>
                <a:gd name="T2" fmla="*/ 6 w 97"/>
                <a:gd name="T3" fmla="*/ 37 h 37"/>
                <a:gd name="T4" fmla="*/ 91 w 97"/>
                <a:gd name="T5" fmla="*/ 37 h 37"/>
                <a:gd name="T6" fmla="*/ 97 w 97"/>
                <a:gd name="T7" fmla="*/ 35 h 37"/>
                <a:gd name="T8" fmla="*/ 48 w 97"/>
                <a:gd name="T9" fmla="*/ 0 h 37"/>
                <a:gd name="T10" fmla="*/ 0 w 97"/>
                <a:gd name="T11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37">
                  <a:moveTo>
                    <a:pt x="0" y="35"/>
                  </a:moveTo>
                  <a:cubicBezTo>
                    <a:pt x="1" y="36"/>
                    <a:pt x="3" y="37"/>
                    <a:pt x="6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3" y="37"/>
                    <a:pt x="95" y="36"/>
                    <a:pt x="97" y="35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A219065-FE5F-406F-AF01-2AB62BE30700}"/>
              </a:ext>
            </a:extLst>
          </p:cNvPr>
          <p:cNvGrpSpPr/>
          <p:nvPr/>
        </p:nvGrpSpPr>
        <p:grpSpPr>
          <a:xfrm>
            <a:off x="8614690" y="3514239"/>
            <a:ext cx="756158" cy="769905"/>
            <a:chOff x="7550150" y="3433763"/>
            <a:chExt cx="436563" cy="444500"/>
          </a:xfrm>
        </p:grpSpPr>
        <p:sp>
          <p:nvSpPr>
            <p:cNvPr id="31" name="Freeform 1313">
              <a:extLst>
                <a:ext uri="{FF2B5EF4-FFF2-40B4-BE49-F238E27FC236}">
                  <a16:creationId xmlns:a16="http://schemas.microsoft.com/office/drawing/2014/main" xmlns="" id="{C5442006-83C6-4016-AB3F-45E7633034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8250" y="3484563"/>
              <a:ext cx="360363" cy="393700"/>
            </a:xfrm>
            <a:custGeom>
              <a:avLst/>
              <a:gdLst>
                <a:gd name="T0" fmla="*/ 42 w 85"/>
                <a:gd name="T1" fmla="*/ 0 h 93"/>
                <a:gd name="T2" fmla="*/ 0 w 85"/>
                <a:gd name="T3" fmla="*/ 32 h 93"/>
                <a:gd name="T4" fmla="*/ 0 w 85"/>
                <a:gd name="T5" fmla="*/ 68 h 93"/>
                <a:gd name="T6" fmla="*/ 0 w 85"/>
                <a:gd name="T7" fmla="*/ 93 h 93"/>
                <a:gd name="T8" fmla="*/ 29 w 85"/>
                <a:gd name="T9" fmla="*/ 93 h 93"/>
                <a:gd name="T10" fmla="*/ 29 w 85"/>
                <a:gd name="T11" fmla="*/ 64 h 93"/>
                <a:gd name="T12" fmla="*/ 56 w 85"/>
                <a:gd name="T13" fmla="*/ 64 h 93"/>
                <a:gd name="T14" fmla="*/ 56 w 85"/>
                <a:gd name="T15" fmla="*/ 93 h 93"/>
                <a:gd name="T16" fmla="*/ 85 w 85"/>
                <a:gd name="T17" fmla="*/ 93 h 93"/>
                <a:gd name="T18" fmla="*/ 85 w 85"/>
                <a:gd name="T19" fmla="*/ 68 h 93"/>
                <a:gd name="T20" fmla="*/ 85 w 85"/>
                <a:gd name="T21" fmla="*/ 32 h 93"/>
                <a:gd name="T22" fmla="*/ 42 w 85"/>
                <a:gd name="T23" fmla="*/ 0 h 93"/>
                <a:gd name="T24" fmla="*/ 44 w 85"/>
                <a:gd name="T25" fmla="*/ 21 h 93"/>
                <a:gd name="T26" fmla="*/ 57 w 85"/>
                <a:gd name="T27" fmla="*/ 34 h 93"/>
                <a:gd name="T28" fmla="*/ 44 w 85"/>
                <a:gd name="T29" fmla="*/ 34 h 93"/>
                <a:gd name="T30" fmla="*/ 44 w 85"/>
                <a:gd name="T31" fmla="*/ 21 h 93"/>
                <a:gd name="T32" fmla="*/ 41 w 85"/>
                <a:gd name="T33" fmla="*/ 21 h 93"/>
                <a:gd name="T34" fmla="*/ 41 w 85"/>
                <a:gd name="T35" fmla="*/ 34 h 93"/>
                <a:gd name="T36" fmla="*/ 28 w 85"/>
                <a:gd name="T37" fmla="*/ 34 h 93"/>
                <a:gd name="T38" fmla="*/ 41 w 85"/>
                <a:gd name="T39" fmla="*/ 21 h 93"/>
                <a:gd name="T40" fmla="*/ 28 w 85"/>
                <a:gd name="T41" fmla="*/ 37 h 93"/>
                <a:gd name="T42" fmla="*/ 41 w 85"/>
                <a:gd name="T43" fmla="*/ 37 h 93"/>
                <a:gd name="T44" fmla="*/ 41 w 85"/>
                <a:gd name="T45" fmla="*/ 50 h 93"/>
                <a:gd name="T46" fmla="*/ 28 w 85"/>
                <a:gd name="T47" fmla="*/ 37 h 93"/>
                <a:gd name="T48" fmla="*/ 44 w 85"/>
                <a:gd name="T49" fmla="*/ 50 h 93"/>
                <a:gd name="T50" fmla="*/ 44 w 85"/>
                <a:gd name="T51" fmla="*/ 37 h 93"/>
                <a:gd name="T52" fmla="*/ 57 w 85"/>
                <a:gd name="T53" fmla="*/ 37 h 93"/>
                <a:gd name="T54" fmla="*/ 44 w 85"/>
                <a:gd name="T55" fmla="*/ 5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" h="93">
                  <a:moveTo>
                    <a:pt x="4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32"/>
                    <a:pt x="85" y="32"/>
                    <a:pt x="85" y="32"/>
                  </a:cubicBezTo>
                  <a:lnTo>
                    <a:pt x="42" y="0"/>
                  </a:lnTo>
                  <a:close/>
                  <a:moveTo>
                    <a:pt x="44" y="21"/>
                  </a:moveTo>
                  <a:cubicBezTo>
                    <a:pt x="51" y="22"/>
                    <a:pt x="56" y="27"/>
                    <a:pt x="57" y="34"/>
                  </a:cubicBezTo>
                  <a:cubicBezTo>
                    <a:pt x="44" y="34"/>
                    <a:pt x="44" y="34"/>
                    <a:pt x="44" y="34"/>
                  </a:cubicBezTo>
                  <a:lnTo>
                    <a:pt x="44" y="21"/>
                  </a:lnTo>
                  <a:close/>
                  <a:moveTo>
                    <a:pt x="41" y="21"/>
                  </a:moveTo>
                  <a:cubicBezTo>
                    <a:pt x="41" y="34"/>
                    <a:pt x="41" y="34"/>
                    <a:pt x="41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27"/>
                    <a:pt x="34" y="22"/>
                    <a:pt x="41" y="21"/>
                  </a:cubicBezTo>
                  <a:close/>
                  <a:moveTo>
                    <a:pt x="28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4" y="49"/>
                    <a:pt x="29" y="44"/>
                    <a:pt x="28" y="37"/>
                  </a:cubicBezTo>
                  <a:close/>
                  <a:moveTo>
                    <a:pt x="44" y="50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44"/>
                    <a:pt x="51" y="49"/>
                    <a:pt x="44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14">
              <a:extLst>
                <a:ext uri="{FF2B5EF4-FFF2-40B4-BE49-F238E27FC236}">
                  <a16:creationId xmlns:a16="http://schemas.microsoft.com/office/drawing/2014/main" xmlns="" id="{343D567A-2528-4238-9C33-E2556959C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150" y="3433763"/>
              <a:ext cx="436563" cy="211138"/>
            </a:xfrm>
            <a:custGeom>
              <a:avLst/>
              <a:gdLst>
                <a:gd name="T0" fmla="*/ 83 w 103"/>
                <a:gd name="T1" fmla="*/ 24 h 50"/>
                <a:gd name="T2" fmla="*/ 83 w 103"/>
                <a:gd name="T3" fmla="*/ 9 h 50"/>
                <a:gd name="T4" fmla="*/ 84 w 103"/>
                <a:gd name="T5" fmla="*/ 9 h 50"/>
                <a:gd name="T6" fmla="*/ 87 w 103"/>
                <a:gd name="T7" fmla="*/ 6 h 50"/>
                <a:gd name="T8" fmla="*/ 87 w 103"/>
                <a:gd name="T9" fmla="*/ 6 h 50"/>
                <a:gd name="T10" fmla="*/ 84 w 103"/>
                <a:gd name="T11" fmla="*/ 2 h 50"/>
                <a:gd name="T12" fmla="*/ 83 w 103"/>
                <a:gd name="T13" fmla="*/ 2 h 50"/>
                <a:gd name="T14" fmla="*/ 77 w 103"/>
                <a:gd name="T15" fmla="*/ 2 h 50"/>
                <a:gd name="T16" fmla="*/ 76 w 103"/>
                <a:gd name="T17" fmla="*/ 2 h 50"/>
                <a:gd name="T18" fmla="*/ 73 w 103"/>
                <a:gd name="T19" fmla="*/ 6 h 50"/>
                <a:gd name="T20" fmla="*/ 73 w 103"/>
                <a:gd name="T21" fmla="*/ 6 h 50"/>
                <a:gd name="T22" fmla="*/ 76 w 103"/>
                <a:gd name="T23" fmla="*/ 9 h 50"/>
                <a:gd name="T24" fmla="*/ 77 w 103"/>
                <a:gd name="T25" fmla="*/ 9 h 50"/>
                <a:gd name="T26" fmla="*/ 77 w 103"/>
                <a:gd name="T27" fmla="*/ 19 h 50"/>
                <a:gd name="T28" fmla="*/ 53 w 103"/>
                <a:gd name="T29" fmla="*/ 1 h 50"/>
                <a:gd name="T30" fmla="*/ 50 w 103"/>
                <a:gd name="T31" fmla="*/ 1 h 50"/>
                <a:gd name="T32" fmla="*/ 1 w 103"/>
                <a:gd name="T33" fmla="*/ 39 h 50"/>
                <a:gd name="T34" fmla="*/ 0 w 103"/>
                <a:gd name="T35" fmla="*/ 41 h 50"/>
                <a:gd name="T36" fmla="*/ 0 w 103"/>
                <a:gd name="T37" fmla="*/ 47 h 50"/>
                <a:gd name="T38" fmla="*/ 3 w 103"/>
                <a:gd name="T39" fmla="*/ 50 h 50"/>
                <a:gd name="T40" fmla="*/ 3 w 103"/>
                <a:gd name="T41" fmla="*/ 50 h 50"/>
                <a:gd name="T42" fmla="*/ 6 w 103"/>
                <a:gd name="T43" fmla="*/ 47 h 50"/>
                <a:gd name="T44" fmla="*/ 6 w 103"/>
                <a:gd name="T45" fmla="*/ 43 h 50"/>
                <a:gd name="T46" fmla="*/ 51 w 103"/>
                <a:gd name="T47" fmla="*/ 8 h 50"/>
                <a:gd name="T48" fmla="*/ 97 w 103"/>
                <a:gd name="T49" fmla="*/ 43 h 50"/>
                <a:gd name="T50" fmla="*/ 97 w 103"/>
                <a:gd name="T51" fmla="*/ 47 h 50"/>
                <a:gd name="T52" fmla="*/ 100 w 103"/>
                <a:gd name="T53" fmla="*/ 50 h 50"/>
                <a:gd name="T54" fmla="*/ 100 w 103"/>
                <a:gd name="T55" fmla="*/ 50 h 50"/>
                <a:gd name="T56" fmla="*/ 103 w 103"/>
                <a:gd name="T57" fmla="*/ 47 h 50"/>
                <a:gd name="T58" fmla="*/ 103 w 103"/>
                <a:gd name="T59" fmla="*/ 41 h 50"/>
                <a:gd name="T60" fmla="*/ 102 w 103"/>
                <a:gd name="T61" fmla="*/ 39 h 50"/>
                <a:gd name="T62" fmla="*/ 83 w 103"/>
                <a:gd name="T63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50">
                  <a:moveTo>
                    <a:pt x="83" y="24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5" y="9"/>
                    <a:pt x="87" y="7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4"/>
                    <a:pt x="85" y="2"/>
                    <a:pt x="84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3" y="4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5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1" y="0"/>
                    <a:pt x="50" y="1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1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5" y="50"/>
                    <a:pt x="6" y="49"/>
                    <a:pt x="6" y="4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7" y="49"/>
                    <a:pt x="98" y="50"/>
                    <a:pt x="100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2" y="50"/>
                    <a:pt x="103" y="49"/>
                    <a:pt x="103" y="47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0"/>
                    <a:pt x="103" y="39"/>
                    <a:pt x="102" y="39"/>
                  </a:cubicBezTo>
                  <a:lnTo>
                    <a:pt x="8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3C29EF4-2889-40F1-B7A9-EA5EDC12E371}"/>
              </a:ext>
            </a:extLst>
          </p:cNvPr>
          <p:cNvGrpSpPr/>
          <p:nvPr/>
        </p:nvGrpSpPr>
        <p:grpSpPr>
          <a:xfrm>
            <a:off x="8658685" y="2623349"/>
            <a:ext cx="668169" cy="670917"/>
            <a:chOff x="7575550" y="2919413"/>
            <a:chExt cx="385763" cy="387350"/>
          </a:xfrm>
        </p:grpSpPr>
        <p:sp>
          <p:nvSpPr>
            <p:cNvPr id="34" name="Freeform 1315">
              <a:extLst>
                <a:ext uri="{FF2B5EF4-FFF2-40B4-BE49-F238E27FC236}">
                  <a16:creationId xmlns:a16="http://schemas.microsoft.com/office/drawing/2014/main" xmlns="" id="{815BC73D-DE90-4840-A5B9-C82FFE2D8C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5550" y="3294063"/>
              <a:ext cx="385763" cy="12700"/>
            </a:xfrm>
            <a:custGeom>
              <a:avLst/>
              <a:gdLst>
                <a:gd name="T0" fmla="*/ 243 w 243"/>
                <a:gd name="T1" fmla="*/ 8 h 8"/>
                <a:gd name="T2" fmla="*/ 0 w 243"/>
                <a:gd name="T3" fmla="*/ 8 h 8"/>
                <a:gd name="T4" fmla="*/ 0 w 243"/>
                <a:gd name="T5" fmla="*/ 0 h 8"/>
                <a:gd name="T6" fmla="*/ 235 w 243"/>
                <a:gd name="T7" fmla="*/ 0 h 8"/>
                <a:gd name="T8" fmla="*/ 243 w 24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8">
                  <a:moveTo>
                    <a:pt x="243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235" y="0"/>
                  </a:lnTo>
                  <a:lnTo>
                    <a:pt x="243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16">
              <a:extLst>
                <a:ext uri="{FF2B5EF4-FFF2-40B4-BE49-F238E27FC236}">
                  <a16:creationId xmlns:a16="http://schemas.microsoft.com/office/drawing/2014/main" xmlns="" id="{6AACB315-EB9F-4D8D-8B20-5E9E5C63A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5550" y="2919413"/>
              <a:ext cx="12700" cy="387350"/>
            </a:xfrm>
            <a:custGeom>
              <a:avLst/>
              <a:gdLst>
                <a:gd name="T0" fmla="*/ 8 w 8"/>
                <a:gd name="T1" fmla="*/ 8 h 244"/>
                <a:gd name="T2" fmla="*/ 8 w 8"/>
                <a:gd name="T3" fmla="*/ 14 h 244"/>
                <a:gd name="T4" fmla="*/ 8 w 8"/>
                <a:gd name="T5" fmla="*/ 244 h 244"/>
                <a:gd name="T6" fmla="*/ 0 w 8"/>
                <a:gd name="T7" fmla="*/ 244 h 244"/>
                <a:gd name="T8" fmla="*/ 0 w 8"/>
                <a:gd name="T9" fmla="*/ 14 h 244"/>
                <a:gd name="T10" fmla="*/ 0 w 8"/>
                <a:gd name="T11" fmla="*/ 0 h 244"/>
                <a:gd name="T12" fmla="*/ 8 w 8"/>
                <a:gd name="T13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4">
                  <a:moveTo>
                    <a:pt x="8" y="8"/>
                  </a:moveTo>
                  <a:lnTo>
                    <a:pt x="8" y="14"/>
                  </a:lnTo>
                  <a:lnTo>
                    <a:pt x="8" y="244"/>
                  </a:lnTo>
                  <a:lnTo>
                    <a:pt x="0" y="24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17">
              <a:extLst>
                <a:ext uri="{FF2B5EF4-FFF2-40B4-BE49-F238E27FC236}">
                  <a16:creationId xmlns:a16="http://schemas.microsoft.com/office/drawing/2014/main" xmlns="" id="{1D1B77DD-F8DB-444C-96C1-FA85DB670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5550" y="2919413"/>
              <a:ext cx="22225" cy="22225"/>
            </a:xfrm>
            <a:custGeom>
              <a:avLst/>
              <a:gdLst>
                <a:gd name="T0" fmla="*/ 0 w 14"/>
                <a:gd name="T1" fmla="*/ 0 h 14"/>
                <a:gd name="T2" fmla="*/ 14 w 14"/>
                <a:gd name="T3" fmla="*/ 14 h 14"/>
                <a:gd name="T4" fmla="*/ 0 w 14"/>
                <a:gd name="T5" fmla="*/ 14 h 14"/>
                <a:gd name="T6" fmla="*/ 0 w 1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lnTo>
                    <a:pt x="14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18">
              <a:extLst>
                <a:ext uri="{FF2B5EF4-FFF2-40B4-BE49-F238E27FC236}">
                  <a16:creationId xmlns:a16="http://schemas.microsoft.com/office/drawing/2014/main" xmlns="" id="{6F32035A-076D-4172-9D8C-A5D4890CF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0675" y="3284538"/>
              <a:ext cx="20638" cy="22225"/>
            </a:xfrm>
            <a:custGeom>
              <a:avLst/>
              <a:gdLst>
                <a:gd name="T0" fmla="*/ 13 w 13"/>
                <a:gd name="T1" fmla="*/ 14 h 14"/>
                <a:gd name="T2" fmla="*/ 0 w 13"/>
                <a:gd name="T3" fmla="*/ 14 h 14"/>
                <a:gd name="T4" fmla="*/ 0 w 13"/>
                <a:gd name="T5" fmla="*/ 0 h 14"/>
                <a:gd name="T6" fmla="*/ 13 w 13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3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1319">
              <a:extLst>
                <a:ext uri="{FF2B5EF4-FFF2-40B4-BE49-F238E27FC236}">
                  <a16:creationId xmlns:a16="http://schemas.microsoft.com/office/drawing/2014/main" xmlns="" id="{BE9BEA98-C0D1-484A-AEA8-12DF9F03D4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1750" y="3284538"/>
              <a:ext cx="9525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320">
              <a:extLst>
                <a:ext uri="{FF2B5EF4-FFF2-40B4-BE49-F238E27FC236}">
                  <a16:creationId xmlns:a16="http://schemas.microsoft.com/office/drawing/2014/main" xmlns="" id="{83849581-9857-41BE-8AA7-8108E946E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4775" y="3284538"/>
              <a:ext cx="12700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321">
              <a:extLst>
                <a:ext uri="{FF2B5EF4-FFF2-40B4-BE49-F238E27FC236}">
                  <a16:creationId xmlns:a16="http://schemas.microsoft.com/office/drawing/2014/main" xmlns="" id="{91BFF238-5106-48C8-B517-811A44EB2B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0975" y="3284538"/>
              <a:ext cx="12700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322">
              <a:extLst>
                <a:ext uri="{FF2B5EF4-FFF2-40B4-BE49-F238E27FC236}">
                  <a16:creationId xmlns:a16="http://schemas.microsoft.com/office/drawing/2014/main" xmlns="" id="{3AA59C16-E274-48C3-BBB4-746A0842B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7175" y="3284538"/>
              <a:ext cx="7938" cy="222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1323">
              <a:extLst>
                <a:ext uri="{FF2B5EF4-FFF2-40B4-BE49-F238E27FC236}">
                  <a16:creationId xmlns:a16="http://schemas.microsoft.com/office/drawing/2014/main" xmlns="" id="{1C043EEC-17D6-417F-8894-BD4778B79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5550" y="2997200"/>
              <a:ext cx="22225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324">
              <a:extLst>
                <a:ext uri="{FF2B5EF4-FFF2-40B4-BE49-F238E27FC236}">
                  <a16:creationId xmlns:a16="http://schemas.microsoft.com/office/drawing/2014/main" xmlns="" id="{222FFCD4-3AC7-4257-ACAF-C54913C09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5550" y="3068638"/>
              <a:ext cx="222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1325">
              <a:extLst>
                <a:ext uri="{FF2B5EF4-FFF2-40B4-BE49-F238E27FC236}">
                  <a16:creationId xmlns:a16="http://schemas.microsoft.com/office/drawing/2014/main" xmlns="" id="{585C08A3-23B7-453F-8492-EA8C9B64AE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5550" y="3144838"/>
              <a:ext cx="22225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1326">
              <a:extLst>
                <a:ext uri="{FF2B5EF4-FFF2-40B4-BE49-F238E27FC236}">
                  <a16:creationId xmlns:a16="http://schemas.microsoft.com/office/drawing/2014/main" xmlns="" id="{4ABAEB4E-D922-43BF-A8A2-E38576C2C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5550" y="3221038"/>
              <a:ext cx="222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327">
              <a:extLst>
                <a:ext uri="{FF2B5EF4-FFF2-40B4-BE49-F238E27FC236}">
                  <a16:creationId xmlns:a16="http://schemas.microsoft.com/office/drawing/2014/main" xmlns="" id="{8733535E-1E6D-4F64-8ADF-ECE29940BC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7775" y="3106738"/>
              <a:ext cx="41275" cy="200025"/>
            </a:xfrm>
            <a:custGeom>
              <a:avLst/>
              <a:gdLst>
                <a:gd name="T0" fmla="*/ 24 w 26"/>
                <a:gd name="T1" fmla="*/ 0 h 126"/>
                <a:gd name="T2" fmla="*/ 21 w 26"/>
                <a:gd name="T3" fmla="*/ 0 h 126"/>
                <a:gd name="T4" fmla="*/ 13 w 26"/>
                <a:gd name="T5" fmla="*/ 0 h 126"/>
                <a:gd name="T6" fmla="*/ 8 w 26"/>
                <a:gd name="T7" fmla="*/ 0 h 126"/>
                <a:gd name="T8" fmla="*/ 2 w 26"/>
                <a:gd name="T9" fmla="*/ 0 h 126"/>
                <a:gd name="T10" fmla="*/ 0 w 26"/>
                <a:gd name="T11" fmla="*/ 0 h 126"/>
                <a:gd name="T12" fmla="*/ 0 w 26"/>
                <a:gd name="T13" fmla="*/ 3 h 126"/>
                <a:gd name="T14" fmla="*/ 0 w 26"/>
                <a:gd name="T15" fmla="*/ 11 h 126"/>
                <a:gd name="T16" fmla="*/ 0 w 26"/>
                <a:gd name="T17" fmla="*/ 13 h 126"/>
                <a:gd name="T18" fmla="*/ 0 w 26"/>
                <a:gd name="T19" fmla="*/ 21 h 126"/>
                <a:gd name="T20" fmla="*/ 0 w 26"/>
                <a:gd name="T21" fmla="*/ 27 h 126"/>
                <a:gd name="T22" fmla="*/ 0 w 26"/>
                <a:gd name="T23" fmla="*/ 32 h 126"/>
                <a:gd name="T24" fmla="*/ 0 w 26"/>
                <a:gd name="T25" fmla="*/ 37 h 126"/>
                <a:gd name="T26" fmla="*/ 0 w 26"/>
                <a:gd name="T27" fmla="*/ 43 h 126"/>
                <a:gd name="T28" fmla="*/ 0 w 26"/>
                <a:gd name="T29" fmla="*/ 126 h 126"/>
                <a:gd name="T30" fmla="*/ 26 w 26"/>
                <a:gd name="T31" fmla="*/ 126 h 126"/>
                <a:gd name="T32" fmla="*/ 26 w 26"/>
                <a:gd name="T33" fmla="*/ 43 h 126"/>
                <a:gd name="T34" fmla="*/ 26 w 26"/>
                <a:gd name="T35" fmla="*/ 40 h 126"/>
                <a:gd name="T36" fmla="*/ 26 w 26"/>
                <a:gd name="T37" fmla="*/ 32 h 126"/>
                <a:gd name="T38" fmla="*/ 26 w 26"/>
                <a:gd name="T39" fmla="*/ 27 h 126"/>
                <a:gd name="T40" fmla="*/ 26 w 26"/>
                <a:gd name="T41" fmla="*/ 21 h 126"/>
                <a:gd name="T42" fmla="*/ 26 w 26"/>
                <a:gd name="T43" fmla="*/ 16 h 126"/>
                <a:gd name="T44" fmla="*/ 26 w 26"/>
                <a:gd name="T45" fmla="*/ 11 h 126"/>
                <a:gd name="T46" fmla="*/ 26 w 26"/>
                <a:gd name="T47" fmla="*/ 5 h 126"/>
                <a:gd name="T48" fmla="*/ 26 w 26"/>
                <a:gd name="T49" fmla="*/ 0 h 126"/>
                <a:gd name="T50" fmla="*/ 24 w 26"/>
                <a:gd name="T51" fmla="*/ 0 h 126"/>
                <a:gd name="T52" fmla="*/ 2 w 26"/>
                <a:gd name="T53" fmla="*/ 3 h 126"/>
                <a:gd name="T54" fmla="*/ 5 w 26"/>
                <a:gd name="T55" fmla="*/ 3 h 126"/>
                <a:gd name="T56" fmla="*/ 2 w 26"/>
                <a:gd name="T57" fmla="*/ 5 h 126"/>
                <a:gd name="T58" fmla="*/ 2 w 26"/>
                <a:gd name="T59" fmla="*/ 3 h 126"/>
                <a:gd name="T60" fmla="*/ 2 w 26"/>
                <a:gd name="T61" fmla="*/ 11 h 126"/>
                <a:gd name="T62" fmla="*/ 10 w 26"/>
                <a:gd name="T63" fmla="*/ 3 h 126"/>
                <a:gd name="T64" fmla="*/ 16 w 26"/>
                <a:gd name="T65" fmla="*/ 3 h 126"/>
                <a:gd name="T66" fmla="*/ 2 w 26"/>
                <a:gd name="T67" fmla="*/ 19 h 126"/>
                <a:gd name="T68" fmla="*/ 2 w 26"/>
                <a:gd name="T69" fmla="*/ 11 h 126"/>
                <a:gd name="T70" fmla="*/ 2 w 26"/>
                <a:gd name="T71" fmla="*/ 21 h 126"/>
                <a:gd name="T72" fmla="*/ 21 w 26"/>
                <a:gd name="T73" fmla="*/ 3 h 126"/>
                <a:gd name="T74" fmla="*/ 24 w 26"/>
                <a:gd name="T75" fmla="*/ 3 h 126"/>
                <a:gd name="T76" fmla="*/ 24 w 26"/>
                <a:gd name="T77" fmla="*/ 8 h 126"/>
                <a:gd name="T78" fmla="*/ 2 w 26"/>
                <a:gd name="T79" fmla="*/ 29 h 126"/>
                <a:gd name="T80" fmla="*/ 2 w 26"/>
                <a:gd name="T81" fmla="*/ 21 h 126"/>
                <a:gd name="T82" fmla="*/ 24 w 26"/>
                <a:gd name="T83" fmla="*/ 37 h 126"/>
                <a:gd name="T84" fmla="*/ 24 w 26"/>
                <a:gd name="T85" fmla="*/ 37 h 126"/>
                <a:gd name="T86" fmla="*/ 21 w 26"/>
                <a:gd name="T87" fmla="*/ 37 h 126"/>
                <a:gd name="T88" fmla="*/ 24 w 26"/>
                <a:gd name="T89" fmla="*/ 37 h 126"/>
                <a:gd name="T90" fmla="*/ 16 w 26"/>
                <a:gd name="T91" fmla="*/ 37 h 126"/>
                <a:gd name="T92" fmla="*/ 10 w 26"/>
                <a:gd name="T93" fmla="*/ 37 h 126"/>
                <a:gd name="T94" fmla="*/ 24 w 26"/>
                <a:gd name="T95" fmla="*/ 24 h 126"/>
                <a:gd name="T96" fmla="*/ 24 w 26"/>
                <a:gd name="T97" fmla="*/ 32 h 126"/>
                <a:gd name="T98" fmla="*/ 16 w 26"/>
                <a:gd name="T99" fmla="*/ 37 h 126"/>
                <a:gd name="T100" fmla="*/ 2 w 26"/>
                <a:gd name="T101" fmla="*/ 35 h 126"/>
                <a:gd name="T102" fmla="*/ 24 w 26"/>
                <a:gd name="T103" fmla="*/ 13 h 126"/>
                <a:gd name="T104" fmla="*/ 24 w 26"/>
                <a:gd name="T105" fmla="*/ 19 h 126"/>
                <a:gd name="T106" fmla="*/ 5 w 26"/>
                <a:gd name="T107" fmla="*/ 37 h 126"/>
                <a:gd name="T108" fmla="*/ 2 w 26"/>
                <a:gd name="T109" fmla="*/ 37 h 126"/>
                <a:gd name="T110" fmla="*/ 2 w 26"/>
                <a:gd name="T111" fmla="*/ 3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" h="126">
                  <a:moveTo>
                    <a:pt x="24" y="0"/>
                  </a:moveTo>
                  <a:lnTo>
                    <a:pt x="21" y="0"/>
                  </a:lnTo>
                  <a:lnTo>
                    <a:pt x="13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0" y="43"/>
                  </a:lnTo>
                  <a:lnTo>
                    <a:pt x="0" y="126"/>
                  </a:lnTo>
                  <a:lnTo>
                    <a:pt x="26" y="126"/>
                  </a:lnTo>
                  <a:lnTo>
                    <a:pt x="26" y="43"/>
                  </a:lnTo>
                  <a:lnTo>
                    <a:pt x="26" y="40"/>
                  </a:lnTo>
                  <a:lnTo>
                    <a:pt x="26" y="32"/>
                  </a:lnTo>
                  <a:lnTo>
                    <a:pt x="26" y="27"/>
                  </a:lnTo>
                  <a:lnTo>
                    <a:pt x="26" y="21"/>
                  </a:lnTo>
                  <a:lnTo>
                    <a:pt x="26" y="16"/>
                  </a:lnTo>
                  <a:lnTo>
                    <a:pt x="26" y="11"/>
                  </a:lnTo>
                  <a:lnTo>
                    <a:pt x="26" y="5"/>
                  </a:lnTo>
                  <a:lnTo>
                    <a:pt x="26" y="0"/>
                  </a:lnTo>
                  <a:lnTo>
                    <a:pt x="24" y="0"/>
                  </a:lnTo>
                  <a:close/>
                  <a:moveTo>
                    <a:pt x="2" y="3"/>
                  </a:moveTo>
                  <a:lnTo>
                    <a:pt x="5" y="3"/>
                  </a:lnTo>
                  <a:lnTo>
                    <a:pt x="2" y="5"/>
                  </a:lnTo>
                  <a:lnTo>
                    <a:pt x="2" y="3"/>
                  </a:lnTo>
                  <a:close/>
                  <a:moveTo>
                    <a:pt x="2" y="11"/>
                  </a:moveTo>
                  <a:lnTo>
                    <a:pt x="10" y="3"/>
                  </a:lnTo>
                  <a:lnTo>
                    <a:pt x="16" y="3"/>
                  </a:lnTo>
                  <a:lnTo>
                    <a:pt x="2" y="19"/>
                  </a:lnTo>
                  <a:lnTo>
                    <a:pt x="2" y="11"/>
                  </a:lnTo>
                  <a:close/>
                  <a:moveTo>
                    <a:pt x="2" y="21"/>
                  </a:moveTo>
                  <a:lnTo>
                    <a:pt x="21" y="3"/>
                  </a:lnTo>
                  <a:lnTo>
                    <a:pt x="24" y="3"/>
                  </a:lnTo>
                  <a:lnTo>
                    <a:pt x="24" y="8"/>
                  </a:lnTo>
                  <a:lnTo>
                    <a:pt x="2" y="29"/>
                  </a:lnTo>
                  <a:lnTo>
                    <a:pt x="2" y="21"/>
                  </a:lnTo>
                  <a:close/>
                  <a:moveTo>
                    <a:pt x="24" y="37"/>
                  </a:moveTo>
                  <a:lnTo>
                    <a:pt x="24" y="37"/>
                  </a:lnTo>
                  <a:lnTo>
                    <a:pt x="21" y="37"/>
                  </a:lnTo>
                  <a:lnTo>
                    <a:pt x="24" y="37"/>
                  </a:lnTo>
                  <a:close/>
                  <a:moveTo>
                    <a:pt x="16" y="37"/>
                  </a:moveTo>
                  <a:lnTo>
                    <a:pt x="10" y="37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16" y="37"/>
                  </a:lnTo>
                  <a:close/>
                  <a:moveTo>
                    <a:pt x="2" y="35"/>
                  </a:moveTo>
                  <a:lnTo>
                    <a:pt x="24" y="13"/>
                  </a:lnTo>
                  <a:lnTo>
                    <a:pt x="24" y="19"/>
                  </a:lnTo>
                  <a:lnTo>
                    <a:pt x="5" y="37"/>
                  </a:lnTo>
                  <a:lnTo>
                    <a:pt x="2" y="37"/>
                  </a:lnTo>
                  <a:lnTo>
                    <a:pt x="2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328">
              <a:extLst>
                <a:ext uri="{FF2B5EF4-FFF2-40B4-BE49-F238E27FC236}">
                  <a16:creationId xmlns:a16="http://schemas.microsoft.com/office/drawing/2014/main" xmlns="" id="{88B7BF09-13CF-4D35-8279-CE869B2A2B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3975" y="3073400"/>
              <a:ext cx="41275" cy="233363"/>
            </a:xfrm>
            <a:custGeom>
              <a:avLst/>
              <a:gdLst>
                <a:gd name="T0" fmla="*/ 24 w 26"/>
                <a:gd name="T1" fmla="*/ 0 h 147"/>
                <a:gd name="T2" fmla="*/ 18 w 26"/>
                <a:gd name="T3" fmla="*/ 0 h 147"/>
                <a:gd name="T4" fmla="*/ 13 w 26"/>
                <a:gd name="T5" fmla="*/ 0 h 147"/>
                <a:gd name="T6" fmla="*/ 8 w 26"/>
                <a:gd name="T7" fmla="*/ 0 h 147"/>
                <a:gd name="T8" fmla="*/ 2 w 26"/>
                <a:gd name="T9" fmla="*/ 0 h 147"/>
                <a:gd name="T10" fmla="*/ 0 w 26"/>
                <a:gd name="T11" fmla="*/ 0 h 147"/>
                <a:gd name="T12" fmla="*/ 0 w 26"/>
                <a:gd name="T13" fmla="*/ 2 h 147"/>
                <a:gd name="T14" fmla="*/ 0 w 26"/>
                <a:gd name="T15" fmla="*/ 10 h 147"/>
                <a:gd name="T16" fmla="*/ 0 w 26"/>
                <a:gd name="T17" fmla="*/ 16 h 147"/>
                <a:gd name="T18" fmla="*/ 0 w 26"/>
                <a:gd name="T19" fmla="*/ 21 h 147"/>
                <a:gd name="T20" fmla="*/ 0 w 26"/>
                <a:gd name="T21" fmla="*/ 26 h 147"/>
                <a:gd name="T22" fmla="*/ 0 w 26"/>
                <a:gd name="T23" fmla="*/ 32 h 147"/>
                <a:gd name="T24" fmla="*/ 0 w 26"/>
                <a:gd name="T25" fmla="*/ 37 h 147"/>
                <a:gd name="T26" fmla="*/ 0 w 26"/>
                <a:gd name="T27" fmla="*/ 42 h 147"/>
                <a:gd name="T28" fmla="*/ 0 w 26"/>
                <a:gd name="T29" fmla="*/ 147 h 147"/>
                <a:gd name="T30" fmla="*/ 26 w 26"/>
                <a:gd name="T31" fmla="*/ 147 h 147"/>
                <a:gd name="T32" fmla="*/ 26 w 26"/>
                <a:gd name="T33" fmla="*/ 42 h 147"/>
                <a:gd name="T34" fmla="*/ 26 w 26"/>
                <a:gd name="T35" fmla="*/ 40 h 147"/>
                <a:gd name="T36" fmla="*/ 26 w 26"/>
                <a:gd name="T37" fmla="*/ 34 h 147"/>
                <a:gd name="T38" fmla="*/ 26 w 26"/>
                <a:gd name="T39" fmla="*/ 29 h 147"/>
                <a:gd name="T40" fmla="*/ 26 w 26"/>
                <a:gd name="T41" fmla="*/ 21 h 147"/>
                <a:gd name="T42" fmla="*/ 26 w 26"/>
                <a:gd name="T43" fmla="*/ 16 h 147"/>
                <a:gd name="T44" fmla="*/ 26 w 26"/>
                <a:gd name="T45" fmla="*/ 10 h 147"/>
                <a:gd name="T46" fmla="*/ 26 w 26"/>
                <a:gd name="T47" fmla="*/ 5 h 147"/>
                <a:gd name="T48" fmla="*/ 26 w 26"/>
                <a:gd name="T49" fmla="*/ 0 h 147"/>
                <a:gd name="T50" fmla="*/ 24 w 26"/>
                <a:gd name="T51" fmla="*/ 0 h 147"/>
                <a:gd name="T52" fmla="*/ 2 w 26"/>
                <a:gd name="T53" fmla="*/ 5 h 147"/>
                <a:gd name="T54" fmla="*/ 5 w 26"/>
                <a:gd name="T55" fmla="*/ 5 h 147"/>
                <a:gd name="T56" fmla="*/ 2 w 26"/>
                <a:gd name="T57" fmla="*/ 5 h 147"/>
                <a:gd name="T58" fmla="*/ 2 w 26"/>
                <a:gd name="T59" fmla="*/ 5 h 147"/>
                <a:gd name="T60" fmla="*/ 2 w 26"/>
                <a:gd name="T61" fmla="*/ 10 h 147"/>
                <a:gd name="T62" fmla="*/ 10 w 26"/>
                <a:gd name="T63" fmla="*/ 5 h 147"/>
                <a:gd name="T64" fmla="*/ 16 w 26"/>
                <a:gd name="T65" fmla="*/ 5 h 147"/>
                <a:gd name="T66" fmla="*/ 2 w 26"/>
                <a:gd name="T67" fmla="*/ 18 h 147"/>
                <a:gd name="T68" fmla="*/ 2 w 26"/>
                <a:gd name="T69" fmla="*/ 10 h 147"/>
                <a:gd name="T70" fmla="*/ 2 w 26"/>
                <a:gd name="T71" fmla="*/ 24 h 147"/>
                <a:gd name="T72" fmla="*/ 21 w 26"/>
                <a:gd name="T73" fmla="*/ 5 h 147"/>
                <a:gd name="T74" fmla="*/ 24 w 26"/>
                <a:gd name="T75" fmla="*/ 5 h 147"/>
                <a:gd name="T76" fmla="*/ 24 w 26"/>
                <a:gd name="T77" fmla="*/ 8 h 147"/>
                <a:gd name="T78" fmla="*/ 2 w 26"/>
                <a:gd name="T79" fmla="*/ 29 h 147"/>
                <a:gd name="T80" fmla="*/ 2 w 26"/>
                <a:gd name="T81" fmla="*/ 24 h 147"/>
                <a:gd name="T82" fmla="*/ 24 w 26"/>
                <a:gd name="T83" fmla="*/ 37 h 147"/>
                <a:gd name="T84" fmla="*/ 24 w 26"/>
                <a:gd name="T85" fmla="*/ 40 h 147"/>
                <a:gd name="T86" fmla="*/ 21 w 26"/>
                <a:gd name="T87" fmla="*/ 40 h 147"/>
                <a:gd name="T88" fmla="*/ 24 w 26"/>
                <a:gd name="T89" fmla="*/ 37 h 147"/>
                <a:gd name="T90" fmla="*/ 16 w 26"/>
                <a:gd name="T91" fmla="*/ 40 h 147"/>
                <a:gd name="T92" fmla="*/ 10 w 26"/>
                <a:gd name="T93" fmla="*/ 40 h 147"/>
                <a:gd name="T94" fmla="*/ 24 w 26"/>
                <a:gd name="T95" fmla="*/ 24 h 147"/>
                <a:gd name="T96" fmla="*/ 24 w 26"/>
                <a:gd name="T97" fmla="*/ 32 h 147"/>
                <a:gd name="T98" fmla="*/ 16 w 26"/>
                <a:gd name="T99" fmla="*/ 40 h 147"/>
                <a:gd name="T100" fmla="*/ 2 w 26"/>
                <a:gd name="T101" fmla="*/ 34 h 147"/>
                <a:gd name="T102" fmla="*/ 24 w 26"/>
                <a:gd name="T103" fmla="*/ 13 h 147"/>
                <a:gd name="T104" fmla="*/ 24 w 26"/>
                <a:gd name="T105" fmla="*/ 21 h 147"/>
                <a:gd name="T106" fmla="*/ 5 w 26"/>
                <a:gd name="T107" fmla="*/ 40 h 147"/>
                <a:gd name="T108" fmla="*/ 2 w 26"/>
                <a:gd name="T109" fmla="*/ 40 h 147"/>
                <a:gd name="T110" fmla="*/ 2 w 26"/>
                <a:gd name="T111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" h="147">
                  <a:moveTo>
                    <a:pt x="24" y="0"/>
                  </a:moveTo>
                  <a:lnTo>
                    <a:pt x="18" y="0"/>
                  </a:lnTo>
                  <a:lnTo>
                    <a:pt x="13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0" y="42"/>
                  </a:lnTo>
                  <a:lnTo>
                    <a:pt x="0" y="147"/>
                  </a:lnTo>
                  <a:lnTo>
                    <a:pt x="26" y="147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4"/>
                  </a:lnTo>
                  <a:lnTo>
                    <a:pt x="26" y="29"/>
                  </a:lnTo>
                  <a:lnTo>
                    <a:pt x="26" y="21"/>
                  </a:lnTo>
                  <a:lnTo>
                    <a:pt x="26" y="16"/>
                  </a:lnTo>
                  <a:lnTo>
                    <a:pt x="26" y="10"/>
                  </a:lnTo>
                  <a:lnTo>
                    <a:pt x="26" y="5"/>
                  </a:lnTo>
                  <a:lnTo>
                    <a:pt x="26" y="0"/>
                  </a:lnTo>
                  <a:lnTo>
                    <a:pt x="24" y="0"/>
                  </a:lnTo>
                  <a:close/>
                  <a:moveTo>
                    <a:pt x="2" y="5"/>
                  </a:moveTo>
                  <a:lnTo>
                    <a:pt x="5" y="5"/>
                  </a:lnTo>
                  <a:lnTo>
                    <a:pt x="2" y="5"/>
                  </a:lnTo>
                  <a:lnTo>
                    <a:pt x="2" y="5"/>
                  </a:lnTo>
                  <a:close/>
                  <a:moveTo>
                    <a:pt x="2" y="10"/>
                  </a:moveTo>
                  <a:lnTo>
                    <a:pt x="10" y="5"/>
                  </a:lnTo>
                  <a:lnTo>
                    <a:pt x="16" y="5"/>
                  </a:lnTo>
                  <a:lnTo>
                    <a:pt x="2" y="18"/>
                  </a:lnTo>
                  <a:lnTo>
                    <a:pt x="2" y="10"/>
                  </a:lnTo>
                  <a:close/>
                  <a:moveTo>
                    <a:pt x="2" y="24"/>
                  </a:moveTo>
                  <a:lnTo>
                    <a:pt x="21" y="5"/>
                  </a:lnTo>
                  <a:lnTo>
                    <a:pt x="24" y="5"/>
                  </a:lnTo>
                  <a:lnTo>
                    <a:pt x="24" y="8"/>
                  </a:lnTo>
                  <a:lnTo>
                    <a:pt x="2" y="29"/>
                  </a:lnTo>
                  <a:lnTo>
                    <a:pt x="2" y="24"/>
                  </a:lnTo>
                  <a:close/>
                  <a:moveTo>
                    <a:pt x="24" y="37"/>
                  </a:moveTo>
                  <a:lnTo>
                    <a:pt x="24" y="40"/>
                  </a:lnTo>
                  <a:lnTo>
                    <a:pt x="21" y="40"/>
                  </a:lnTo>
                  <a:lnTo>
                    <a:pt x="24" y="37"/>
                  </a:lnTo>
                  <a:close/>
                  <a:moveTo>
                    <a:pt x="16" y="40"/>
                  </a:moveTo>
                  <a:lnTo>
                    <a:pt x="10" y="40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16" y="40"/>
                  </a:lnTo>
                  <a:close/>
                  <a:moveTo>
                    <a:pt x="2" y="34"/>
                  </a:moveTo>
                  <a:lnTo>
                    <a:pt x="24" y="13"/>
                  </a:lnTo>
                  <a:lnTo>
                    <a:pt x="24" y="21"/>
                  </a:lnTo>
                  <a:lnTo>
                    <a:pt x="5" y="40"/>
                  </a:lnTo>
                  <a:lnTo>
                    <a:pt x="2" y="40"/>
                  </a:lnTo>
                  <a:lnTo>
                    <a:pt x="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329">
              <a:extLst>
                <a:ext uri="{FF2B5EF4-FFF2-40B4-BE49-F238E27FC236}">
                  <a16:creationId xmlns:a16="http://schemas.microsoft.com/office/drawing/2014/main" xmlns="" id="{3562097F-A0F3-4068-BDF2-73625A5745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5413" y="3043238"/>
              <a:ext cx="47625" cy="263525"/>
            </a:xfrm>
            <a:custGeom>
              <a:avLst/>
              <a:gdLst>
                <a:gd name="T0" fmla="*/ 27 w 30"/>
                <a:gd name="T1" fmla="*/ 0 h 166"/>
                <a:gd name="T2" fmla="*/ 22 w 30"/>
                <a:gd name="T3" fmla="*/ 0 h 166"/>
                <a:gd name="T4" fmla="*/ 16 w 30"/>
                <a:gd name="T5" fmla="*/ 0 h 166"/>
                <a:gd name="T6" fmla="*/ 11 w 30"/>
                <a:gd name="T7" fmla="*/ 0 h 166"/>
                <a:gd name="T8" fmla="*/ 3 w 30"/>
                <a:gd name="T9" fmla="*/ 0 h 166"/>
                <a:gd name="T10" fmla="*/ 0 w 30"/>
                <a:gd name="T11" fmla="*/ 0 h 166"/>
                <a:gd name="T12" fmla="*/ 0 w 30"/>
                <a:gd name="T13" fmla="*/ 0 h 166"/>
                <a:gd name="T14" fmla="*/ 0 w 30"/>
                <a:gd name="T15" fmla="*/ 8 h 166"/>
                <a:gd name="T16" fmla="*/ 0 w 30"/>
                <a:gd name="T17" fmla="*/ 13 h 166"/>
                <a:gd name="T18" fmla="*/ 0 w 30"/>
                <a:gd name="T19" fmla="*/ 19 h 166"/>
                <a:gd name="T20" fmla="*/ 0 w 30"/>
                <a:gd name="T21" fmla="*/ 24 h 166"/>
                <a:gd name="T22" fmla="*/ 0 w 30"/>
                <a:gd name="T23" fmla="*/ 32 h 166"/>
                <a:gd name="T24" fmla="*/ 0 w 30"/>
                <a:gd name="T25" fmla="*/ 35 h 166"/>
                <a:gd name="T26" fmla="*/ 0 w 30"/>
                <a:gd name="T27" fmla="*/ 40 h 166"/>
                <a:gd name="T28" fmla="*/ 0 w 30"/>
                <a:gd name="T29" fmla="*/ 166 h 166"/>
                <a:gd name="T30" fmla="*/ 30 w 30"/>
                <a:gd name="T31" fmla="*/ 166 h 166"/>
                <a:gd name="T32" fmla="*/ 30 w 30"/>
                <a:gd name="T33" fmla="*/ 40 h 166"/>
                <a:gd name="T34" fmla="*/ 30 w 30"/>
                <a:gd name="T35" fmla="*/ 37 h 166"/>
                <a:gd name="T36" fmla="*/ 30 w 30"/>
                <a:gd name="T37" fmla="*/ 32 h 166"/>
                <a:gd name="T38" fmla="*/ 30 w 30"/>
                <a:gd name="T39" fmla="*/ 27 h 166"/>
                <a:gd name="T40" fmla="*/ 30 w 30"/>
                <a:gd name="T41" fmla="*/ 19 h 166"/>
                <a:gd name="T42" fmla="*/ 30 w 30"/>
                <a:gd name="T43" fmla="*/ 16 h 166"/>
                <a:gd name="T44" fmla="*/ 30 w 30"/>
                <a:gd name="T45" fmla="*/ 8 h 166"/>
                <a:gd name="T46" fmla="*/ 30 w 30"/>
                <a:gd name="T47" fmla="*/ 3 h 166"/>
                <a:gd name="T48" fmla="*/ 30 w 30"/>
                <a:gd name="T49" fmla="*/ 0 h 166"/>
                <a:gd name="T50" fmla="*/ 27 w 30"/>
                <a:gd name="T51" fmla="*/ 0 h 166"/>
                <a:gd name="T52" fmla="*/ 6 w 30"/>
                <a:gd name="T53" fmla="*/ 3 h 166"/>
                <a:gd name="T54" fmla="*/ 6 w 30"/>
                <a:gd name="T55" fmla="*/ 3 h 166"/>
                <a:gd name="T56" fmla="*/ 6 w 30"/>
                <a:gd name="T57" fmla="*/ 5 h 166"/>
                <a:gd name="T58" fmla="*/ 6 w 30"/>
                <a:gd name="T59" fmla="*/ 3 h 166"/>
                <a:gd name="T60" fmla="*/ 6 w 30"/>
                <a:gd name="T61" fmla="*/ 8 h 166"/>
                <a:gd name="T62" fmla="*/ 11 w 30"/>
                <a:gd name="T63" fmla="*/ 3 h 166"/>
                <a:gd name="T64" fmla="*/ 19 w 30"/>
                <a:gd name="T65" fmla="*/ 3 h 166"/>
                <a:gd name="T66" fmla="*/ 6 w 30"/>
                <a:gd name="T67" fmla="*/ 16 h 166"/>
                <a:gd name="T68" fmla="*/ 6 w 30"/>
                <a:gd name="T69" fmla="*/ 8 h 166"/>
                <a:gd name="T70" fmla="*/ 6 w 30"/>
                <a:gd name="T71" fmla="*/ 21 h 166"/>
                <a:gd name="T72" fmla="*/ 24 w 30"/>
                <a:gd name="T73" fmla="*/ 3 h 166"/>
                <a:gd name="T74" fmla="*/ 24 w 30"/>
                <a:gd name="T75" fmla="*/ 3 h 166"/>
                <a:gd name="T76" fmla="*/ 24 w 30"/>
                <a:gd name="T77" fmla="*/ 8 h 166"/>
                <a:gd name="T78" fmla="*/ 6 w 30"/>
                <a:gd name="T79" fmla="*/ 27 h 166"/>
                <a:gd name="T80" fmla="*/ 6 w 30"/>
                <a:gd name="T81" fmla="*/ 21 h 166"/>
                <a:gd name="T82" fmla="*/ 24 w 30"/>
                <a:gd name="T83" fmla="*/ 35 h 166"/>
                <a:gd name="T84" fmla="*/ 24 w 30"/>
                <a:gd name="T85" fmla="*/ 37 h 166"/>
                <a:gd name="T86" fmla="*/ 24 w 30"/>
                <a:gd name="T87" fmla="*/ 37 h 166"/>
                <a:gd name="T88" fmla="*/ 24 w 30"/>
                <a:gd name="T89" fmla="*/ 35 h 166"/>
                <a:gd name="T90" fmla="*/ 19 w 30"/>
                <a:gd name="T91" fmla="*/ 37 h 166"/>
                <a:gd name="T92" fmla="*/ 11 w 30"/>
                <a:gd name="T93" fmla="*/ 37 h 166"/>
                <a:gd name="T94" fmla="*/ 24 w 30"/>
                <a:gd name="T95" fmla="*/ 24 h 166"/>
                <a:gd name="T96" fmla="*/ 24 w 30"/>
                <a:gd name="T97" fmla="*/ 29 h 166"/>
                <a:gd name="T98" fmla="*/ 19 w 30"/>
                <a:gd name="T99" fmla="*/ 37 h 166"/>
                <a:gd name="T100" fmla="*/ 6 w 30"/>
                <a:gd name="T101" fmla="*/ 32 h 166"/>
                <a:gd name="T102" fmla="*/ 24 w 30"/>
                <a:gd name="T103" fmla="*/ 11 h 166"/>
                <a:gd name="T104" fmla="*/ 24 w 30"/>
                <a:gd name="T105" fmla="*/ 19 h 166"/>
                <a:gd name="T106" fmla="*/ 6 w 30"/>
                <a:gd name="T107" fmla="*/ 37 h 166"/>
                <a:gd name="T108" fmla="*/ 6 w 30"/>
                <a:gd name="T109" fmla="*/ 37 h 166"/>
                <a:gd name="T110" fmla="*/ 6 w 30"/>
                <a:gd name="T111" fmla="*/ 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166">
                  <a:moveTo>
                    <a:pt x="27" y="0"/>
                  </a:moveTo>
                  <a:lnTo>
                    <a:pt x="22" y="0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166"/>
                  </a:lnTo>
                  <a:lnTo>
                    <a:pt x="30" y="166"/>
                  </a:lnTo>
                  <a:lnTo>
                    <a:pt x="30" y="40"/>
                  </a:lnTo>
                  <a:lnTo>
                    <a:pt x="30" y="37"/>
                  </a:lnTo>
                  <a:lnTo>
                    <a:pt x="30" y="32"/>
                  </a:lnTo>
                  <a:lnTo>
                    <a:pt x="30" y="27"/>
                  </a:lnTo>
                  <a:lnTo>
                    <a:pt x="30" y="19"/>
                  </a:lnTo>
                  <a:lnTo>
                    <a:pt x="30" y="16"/>
                  </a:lnTo>
                  <a:lnTo>
                    <a:pt x="30" y="8"/>
                  </a:lnTo>
                  <a:lnTo>
                    <a:pt x="30" y="3"/>
                  </a:lnTo>
                  <a:lnTo>
                    <a:pt x="30" y="0"/>
                  </a:lnTo>
                  <a:lnTo>
                    <a:pt x="27" y="0"/>
                  </a:lnTo>
                  <a:close/>
                  <a:moveTo>
                    <a:pt x="6" y="3"/>
                  </a:moveTo>
                  <a:lnTo>
                    <a:pt x="6" y="3"/>
                  </a:lnTo>
                  <a:lnTo>
                    <a:pt x="6" y="5"/>
                  </a:lnTo>
                  <a:lnTo>
                    <a:pt x="6" y="3"/>
                  </a:lnTo>
                  <a:close/>
                  <a:moveTo>
                    <a:pt x="6" y="8"/>
                  </a:moveTo>
                  <a:lnTo>
                    <a:pt x="11" y="3"/>
                  </a:lnTo>
                  <a:lnTo>
                    <a:pt x="19" y="3"/>
                  </a:lnTo>
                  <a:lnTo>
                    <a:pt x="6" y="16"/>
                  </a:lnTo>
                  <a:lnTo>
                    <a:pt x="6" y="8"/>
                  </a:lnTo>
                  <a:close/>
                  <a:moveTo>
                    <a:pt x="6" y="21"/>
                  </a:moveTo>
                  <a:lnTo>
                    <a:pt x="24" y="3"/>
                  </a:lnTo>
                  <a:lnTo>
                    <a:pt x="24" y="3"/>
                  </a:lnTo>
                  <a:lnTo>
                    <a:pt x="24" y="8"/>
                  </a:lnTo>
                  <a:lnTo>
                    <a:pt x="6" y="27"/>
                  </a:lnTo>
                  <a:lnTo>
                    <a:pt x="6" y="21"/>
                  </a:lnTo>
                  <a:close/>
                  <a:moveTo>
                    <a:pt x="24" y="35"/>
                  </a:moveTo>
                  <a:lnTo>
                    <a:pt x="24" y="37"/>
                  </a:lnTo>
                  <a:lnTo>
                    <a:pt x="24" y="37"/>
                  </a:lnTo>
                  <a:lnTo>
                    <a:pt x="24" y="35"/>
                  </a:lnTo>
                  <a:close/>
                  <a:moveTo>
                    <a:pt x="19" y="37"/>
                  </a:moveTo>
                  <a:lnTo>
                    <a:pt x="11" y="37"/>
                  </a:lnTo>
                  <a:lnTo>
                    <a:pt x="24" y="24"/>
                  </a:lnTo>
                  <a:lnTo>
                    <a:pt x="24" y="29"/>
                  </a:lnTo>
                  <a:lnTo>
                    <a:pt x="19" y="37"/>
                  </a:lnTo>
                  <a:close/>
                  <a:moveTo>
                    <a:pt x="6" y="32"/>
                  </a:moveTo>
                  <a:lnTo>
                    <a:pt x="24" y="11"/>
                  </a:lnTo>
                  <a:lnTo>
                    <a:pt x="24" y="19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330">
              <a:extLst>
                <a:ext uri="{FF2B5EF4-FFF2-40B4-BE49-F238E27FC236}">
                  <a16:creationId xmlns:a16="http://schemas.microsoft.com/office/drawing/2014/main" xmlns="" id="{1660C631-A578-410F-BFF7-80458C5DC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1613" y="3009900"/>
              <a:ext cx="42863" cy="296863"/>
            </a:xfrm>
            <a:custGeom>
              <a:avLst/>
              <a:gdLst>
                <a:gd name="T0" fmla="*/ 27 w 27"/>
                <a:gd name="T1" fmla="*/ 0 h 187"/>
                <a:gd name="T2" fmla="*/ 22 w 27"/>
                <a:gd name="T3" fmla="*/ 0 h 187"/>
                <a:gd name="T4" fmla="*/ 14 w 27"/>
                <a:gd name="T5" fmla="*/ 0 h 187"/>
                <a:gd name="T6" fmla="*/ 8 w 27"/>
                <a:gd name="T7" fmla="*/ 0 h 187"/>
                <a:gd name="T8" fmla="*/ 3 w 27"/>
                <a:gd name="T9" fmla="*/ 0 h 187"/>
                <a:gd name="T10" fmla="*/ 0 w 27"/>
                <a:gd name="T11" fmla="*/ 0 h 187"/>
                <a:gd name="T12" fmla="*/ 0 w 27"/>
                <a:gd name="T13" fmla="*/ 2 h 187"/>
                <a:gd name="T14" fmla="*/ 0 w 27"/>
                <a:gd name="T15" fmla="*/ 8 h 187"/>
                <a:gd name="T16" fmla="*/ 0 w 27"/>
                <a:gd name="T17" fmla="*/ 13 h 187"/>
                <a:gd name="T18" fmla="*/ 0 w 27"/>
                <a:gd name="T19" fmla="*/ 18 h 187"/>
                <a:gd name="T20" fmla="*/ 0 w 27"/>
                <a:gd name="T21" fmla="*/ 24 h 187"/>
                <a:gd name="T22" fmla="*/ 0 w 27"/>
                <a:gd name="T23" fmla="*/ 32 h 187"/>
                <a:gd name="T24" fmla="*/ 0 w 27"/>
                <a:gd name="T25" fmla="*/ 37 h 187"/>
                <a:gd name="T26" fmla="*/ 0 w 27"/>
                <a:gd name="T27" fmla="*/ 40 h 187"/>
                <a:gd name="T28" fmla="*/ 0 w 27"/>
                <a:gd name="T29" fmla="*/ 187 h 187"/>
                <a:gd name="T30" fmla="*/ 27 w 27"/>
                <a:gd name="T31" fmla="*/ 187 h 187"/>
                <a:gd name="T32" fmla="*/ 27 w 27"/>
                <a:gd name="T33" fmla="*/ 40 h 187"/>
                <a:gd name="T34" fmla="*/ 27 w 27"/>
                <a:gd name="T35" fmla="*/ 37 h 187"/>
                <a:gd name="T36" fmla="*/ 27 w 27"/>
                <a:gd name="T37" fmla="*/ 32 h 187"/>
                <a:gd name="T38" fmla="*/ 27 w 27"/>
                <a:gd name="T39" fmla="*/ 26 h 187"/>
                <a:gd name="T40" fmla="*/ 27 w 27"/>
                <a:gd name="T41" fmla="*/ 21 h 187"/>
                <a:gd name="T42" fmla="*/ 27 w 27"/>
                <a:gd name="T43" fmla="*/ 16 h 187"/>
                <a:gd name="T44" fmla="*/ 27 w 27"/>
                <a:gd name="T45" fmla="*/ 8 h 187"/>
                <a:gd name="T46" fmla="*/ 27 w 27"/>
                <a:gd name="T47" fmla="*/ 2 h 187"/>
                <a:gd name="T48" fmla="*/ 27 w 27"/>
                <a:gd name="T49" fmla="*/ 0 h 187"/>
                <a:gd name="T50" fmla="*/ 27 w 27"/>
                <a:gd name="T51" fmla="*/ 0 h 187"/>
                <a:gd name="T52" fmla="*/ 3 w 27"/>
                <a:gd name="T53" fmla="*/ 2 h 187"/>
                <a:gd name="T54" fmla="*/ 6 w 27"/>
                <a:gd name="T55" fmla="*/ 2 h 187"/>
                <a:gd name="T56" fmla="*/ 3 w 27"/>
                <a:gd name="T57" fmla="*/ 5 h 187"/>
                <a:gd name="T58" fmla="*/ 3 w 27"/>
                <a:gd name="T59" fmla="*/ 2 h 187"/>
                <a:gd name="T60" fmla="*/ 3 w 27"/>
                <a:gd name="T61" fmla="*/ 10 h 187"/>
                <a:gd name="T62" fmla="*/ 11 w 27"/>
                <a:gd name="T63" fmla="*/ 2 h 187"/>
                <a:gd name="T64" fmla="*/ 16 w 27"/>
                <a:gd name="T65" fmla="*/ 2 h 187"/>
                <a:gd name="T66" fmla="*/ 3 w 27"/>
                <a:gd name="T67" fmla="*/ 16 h 187"/>
                <a:gd name="T68" fmla="*/ 3 w 27"/>
                <a:gd name="T69" fmla="*/ 10 h 187"/>
                <a:gd name="T70" fmla="*/ 3 w 27"/>
                <a:gd name="T71" fmla="*/ 21 h 187"/>
                <a:gd name="T72" fmla="*/ 22 w 27"/>
                <a:gd name="T73" fmla="*/ 2 h 187"/>
                <a:gd name="T74" fmla="*/ 24 w 27"/>
                <a:gd name="T75" fmla="*/ 2 h 187"/>
                <a:gd name="T76" fmla="*/ 24 w 27"/>
                <a:gd name="T77" fmla="*/ 8 h 187"/>
                <a:gd name="T78" fmla="*/ 3 w 27"/>
                <a:gd name="T79" fmla="*/ 29 h 187"/>
                <a:gd name="T80" fmla="*/ 3 w 27"/>
                <a:gd name="T81" fmla="*/ 21 h 187"/>
                <a:gd name="T82" fmla="*/ 24 w 27"/>
                <a:gd name="T83" fmla="*/ 34 h 187"/>
                <a:gd name="T84" fmla="*/ 24 w 27"/>
                <a:gd name="T85" fmla="*/ 37 h 187"/>
                <a:gd name="T86" fmla="*/ 22 w 27"/>
                <a:gd name="T87" fmla="*/ 37 h 187"/>
                <a:gd name="T88" fmla="*/ 24 w 27"/>
                <a:gd name="T89" fmla="*/ 34 h 187"/>
                <a:gd name="T90" fmla="*/ 16 w 27"/>
                <a:gd name="T91" fmla="*/ 37 h 187"/>
                <a:gd name="T92" fmla="*/ 11 w 27"/>
                <a:gd name="T93" fmla="*/ 37 h 187"/>
                <a:gd name="T94" fmla="*/ 24 w 27"/>
                <a:gd name="T95" fmla="*/ 24 h 187"/>
                <a:gd name="T96" fmla="*/ 24 w 27"/>
                <a:gd name="T97" fmla="*/ 29 h 187"/>
                <a:gd name="T98" fmla="*/ 16 w 27"/>
                <a:gd name="T99" fmla="*/ 37 h 187"/>
                <a:gd name="T100" fmla="*/ 3 w 27"/>
                <a:gd name="T101" fmla="*/ 32 h 187"/>
                <a:gd name="T102" fmla="*/ 24 w 27"/>
                <a:gd name="T103" fmla="*/ 13 h 187"/>
                <a:gd name="T104" fmla="*/ 24 w 27"/>
                <a:gd name="T105" fmla="*/ 18 h 187"/>
                <a:gd name="T106" fmla="*/ 6 w 27"/>
                <a:gd name="T107" fmla="*/ 37 h 187"/>
                <a:gd name="T108" fmla="*/ 3 w 27"/>
                <a:gd name="T109" fmla="*/ 37 h 187"/>
                <a:gd name="T110" fmla="*/ 3 w 27"/>
                <a:gd name="T111" fmla="*/ 3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" h="187">
                  <a:moveTo>
                    <a:pt x="27" y="0"/>
                  </a:moveTo>
                  <a:lnTo>
                    <a:pt x="22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0" y="187"/>
                  </a:lnTo>
                  <a:lnTo>
                    <a:pt x="27" y="187"/>
                  </a:lnTo>
                  <a:lnTo>
                    <a:pt x="27" y="40"/>
                  </a:lnTo>
                  <a:lnTo>
                    <a:pt x="27" y="37"/>
                  </a:lnTo>
                  <a:lnTo>
                    <a:pt x="27" y="32"/>
                  </a:lnTo>
                  <a:lnTo>
                    <a:pt x="27" y="26"/>
                  </a:lnTo>
                  <a:lnTo>
                    <a:pt x="27" y="21"/>
                  </a:lnTo>
                  <a:lnTo>
                    <a:pt x="27" y="16"/>
                  </a:lnTo>
                  <a:lnTo>
                    <a:pt x="27" y="8"/>
                  </a:lnTo>
                  <a:lnTo>
                    <a:pt x="27" y="2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3" y="2"/>
                  </a:moveTo>
                  <a:lnTo>
                    <a:pt x="6" y="2"/>
                  </a:lnTo>
                  <a:lnTo>
                    <a:pt x="3" y="5"/>
                  </a:lnTo>
                  <a:lnTo>
                    <a:pt x="3" y="2"/>
                  </a:lnTo>
                  <a:close/>
                  <a:moveTo>
                    <a:pt x="3" y="10"/>
                  </a:moveTo>
                  <a:lnTo>
                    <a:pt x="11" y="2"/>
                  </a:lnTo>
                  <a:lnTo>
                    <a:pt x="16" y="2"/>
                  </a:lnTo>
                  <a:lnTo>
                    <a:pt x="3" y="16"/>
                  </a:lnTo>
                  <a:lnTo>
                    <a:pt x="3" y="10"/>
                  </a:lnTo>
                  <a:close/>
                  <a:moveTo>
                    <a:pt x="3" y="21"/>
                  </a:moveTo>
                  <a:lnTo>
                    <a:pt x="22" y="2"/>
                  </a:lnTo>
                  <a:lnTo>
                    <a:pt x="24" y="2"/>
                  </a:lnTo>
                  <a:lnTo>
                    <a:pt x="24" y="8"/>
                  </a:lnTo>
                  <a:lnTo>
                    <a:pt x="3" y="29"/>
                  </a:lnTo>
                  <a:lnTo>
                    <a:pt x="3" y="21"/>
                  </a:lnTo>
                  <a:close/>
                  <a:moveTo>
                    <a:pt x="24" y="34"/>
                  </a:moveTo>
                  <a:lnTo>
                    <a:pt x="24" y="37"/>
                  </a:lnTo>
                  <a:lnTo>
                    <a:pt x="22" y="37"/>
                  </a:lnTo>
                  <a:lnTo>
                    <a:pt x="24" y="34"/>
                  </a:lnTo>
                  <a:close/>
                  <a:moveTo>
                    <a:pt x="16" y="37"/>
                  </a:moveTo>
                  <a:lnTo>
                    <a:pt x="11" y="37"/>
                  </a:lnTo>
                  <a:lnTo>
                    <a:pt x="24" y="24"/>
                  </a:lnTo>
                  <a:lnTo>
                    <a:pt x="24" y="29"/>
                  </a:lnTo>
                  <a:lnTo>
                    <a:pt x="16" y="37"/>
                  </a:lnTo>
                  <a:close/>
                  <a:moveTo>
                    <a:pt x="3" y="32"/>
                  </a:moveTo>
                  <a:lnTo>
                    <a:pt x="24" y="13"/>
                  </a:lnTo>
                  <a:lnTo>
                    <a:pt x="24" y="18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31">
              <a:extLst>
                <a:ext uri="{FF2B5EF4-FFF2-40B4-BE49-F238E27FC236}">
                  <a16:creationId xmlns:a16="http://schemas.microsoft.com/office/drawing/2014/main" xmlns="" id="{7072574D-6101-4510-9DD8-4724074A2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7813" y="2974975"/>
              <a:ext cx="42863" cy="331788"/>
            </a:xfrm>
            <a:custGeom>
              <a:avLst/>
              <a:gdLst>
                <a:gd name="T0" fmla="*/ 24 w 27"/>
                <a:gd name="T1" fmla="*/ 0 h 209"/>
                <a:gd name="T2" fmla="*/ 19 w 27"/>
                <a:gd name="T3" fmla="*/ 0 h 209"/>
                <a:gd name="T4" fmla="*/ 14 w 27"/>
                <a:gd name="T5" fmla="*/ 0 h 209"/>
                <a:gd name="T6" fmla="*/ 8 w 27"/>
                <a:gd name="T7" fmla="*/ 0 h 209"/>
                <a:gd name="T8" fmla="*/ 3 w 27"/>
                <a:gd name="T9" fmla="*/ 0 h 209"/>
                <a:gd name="T10" fmla="*/ 0 w 27"/>
                <a:gd name="T11" fmla="*/ 0 h 209"/>
                <a:gd name="T12" fmla="*/ 0 w 27"/>
                <a:gd name="T13" fmla="*/ 3 h 209"/>
                <a:gd name="T14" fmla="*/ 0 w 27"/>
                <a:gd name="T15" fmla="*/ 8 h 209"/>
                <a:gd name="T16" fmla="*/ 0 w 27"/>
                <a:gd name="T17" fmla="*/ 14 h 209"/>
                <a:gd name="T18" fmla="*/ 0 w 27"/>
                <a:gd name="T19" fmla="*/ 22 h 209"/>
                <a:gd name="T20" fmla="*/ 0 w 27"/>
                <a:gd name="T21" fmla="*/ 27 h 209"/>
                <a:gd name="T22" fmla="*/ 0 w 27"/>
                <a:gd name="T23" fmla="*/ 32 h 209"/>
                <a:gd name="T24" fmla="*/ 0 w 27"/>
                <a:gd name="T25" fmla="*/ 38 h 209"/>
                <a:gd name="T26" fmla="*/ 0 w 27"/>
                <a:gd name="T27" fmla="*/ 43 h 209"/>
                <a:gd name="T28" fmla="*/ 0 w 27"/>
                <a:gd name="T29" fmla="*/ 209 h 209"/>
                <a:gd name="T30" fmla="*/ 27 w 27"/>
                <a:gd name="T31" fmla="*/ 209 h 209"/>
                <a:gd name="T32" fmla="*/ 27 w 27"/>
                <a:gd name="T33" fmla="*/ 43 h 209"/>
                <a:gd name="T34" fmla="*/ 27 w 27"/>
                <a:gd name="T35" fmla="*/ 40 h 209"/>
                <a:gd name="T36" fmla="*/ 27 w 27"/>
                <a:gd name="T37" fmla="*/ 32 h 209"/>
                <a:gd name="T38" fmla="*/ 27 w 27"/>
                <a:gd name="T39" fmla="*/ 27 h 209"/>
                <a:gd name="T40" fmla="*/ 27 w 27"/>
                <a:gd name="T41" fmla="*/ 22 h 209"/>
                <a:gd name="T42" fmla="*/ 27 w 27"/>
                <a:gd name="T43" fmla="*/ 16 h 209"/>
                <a:gd name="T44" fmla="*/ 27 w 27"/>
                <a:gd name="T45" fmla="*/ 8 h 209"/>
                <a:gd name="T46" fmla="*/ 27 w 27"/>
                <a:gd name="T47" fmla="*/ 5 h 209"/>
                <a:gd name="T48" fmla="*/ 27 w 27"/>
                <a:gd name="T49" fmla="*/ 0 h 209"/>
                <a:gd name="T50" fmla="*/ 24 w 27"/>
                <a:gd name="T51" fmla="*/ 0 h 209"/>
                <a:gd name="T52" fmla="*/ 3 w 27"/>
                <a:gd name="T53" fmla="*/ 3 h 209"/>
                <a:gd name="T54" fmla="*/ 6 w 27"/>
                <a:gd name="T55" fmla="*/ 3 h 209"/>
                <a:gd name="T56" fmla="*/ 3 w 27"/>
                <a:gd name="T57" fmla="*/ 5 h 209"/>
                <a:gd name="T58" fmla="*/ 3 w 27"/>
                <a:gd name="T59" fmla="*/ 3 h 209"/>
                <a:gd name="T60" fmla="*/ 3 w 27"/>
                <a:gd name="T61" fmla="*/ 11 h 209"/>
                <a:gd name="T62" fmla="*/ 11 w 27"/>
                <a:gd name="T63" fmla="*/ 3 h 209"/>
                <a:gd name="T64" fmla="*/ 16 w 27"/>
                <a:gd name="T65" fmla="*/ 3 h 209"/>
                <a:gd name="T66" fmla="*/ 3 w 27"/>
                <a:gd name="T67" fmla="*/ 16 h 209"/>
                <a:gd name="T68" fmla="*/ 3 w 27"/>
                <a:gd name="T69" fmla="*/ 11 h 209"/>
                <a:gd name="T70" fmla="*/ 3 w 27"/>
                <a:gd name="T71" fmla="*/ 22 h 209"/>
                <a:gd name="T72" fmla="*/ 22 w 27"/>
                <a:gd name="T73" fmla="*/ 3 h 209"/>
                <a:gd name="T74" fmla="*/ 24 w 27"/>
                <a:gd name="T75" fmla="*/ 3 h 209"/>
                <a:gd name="T76" fmla="*/ 24 w 27"/>
                <a:gd name="T77" fmla="*/ 8 h 209"/>
                <a:gd name="T78" fmla="*/ 3 w 27"/>
                <a:gd name="T79" fmla="*/ 30 h 209"/>
                <a:gd name="T80" fmla="*/ 3 w 27"/>
                <a:gd name="T81" fmla="*/ 22 h 209"/>
                <a:gd name="T82" fmla="*/ 24 w 27"/>
                <a:gd name="T83" fmla="*/ 35 h 209"/>
                <a:gd name="T84" fmla="*/ 24 w 27"/>
                <a:gd name="T85" fmla="*/ 38 h 209"/>
                <a:gd name="T86" fmla="*/ 22 w 27"/>
                <a:gd name="T87" fmla="*/ 38 h 209"/>
                <a:gd name="T88" fmla="*/ 24 w 27"/>
                <a:gd name="T89" fmla="*/ 35 h 209"/>
                <a:gd name="T90" fmla="*/ 16 w 27"/>
                <a:gd name="T91" fmla="*/ 38 h 209"/>
                <a:gd name="T92" fmla="*/ 11 w 27"/>
                <a:gd name="T93" fmla="*/ 38 h 209"/>
                <a:gd name="T94" fmla="*/ 24 w 27"/>
                <a:gd name="T95" fmla="*/ 24 h 209"/>
                <a:gd name="T96" fmla="*/ 24 w 27"/>
                <a:gd name="T97" fmla="*/ 32 h 209"/>
                <a:gd name="T98" fmla="*/ 16 w 27"/>
                <a:gd name="T99" fmla="*/ 38 h 209"/>
                <a:gd name="T100" fmla="*/ 3 w 27"/>
                <a:gd name="T101" fmla="*/ 35 h 209"/>
                <a:gd name="T102" fmla="*/ 24 w 27"/>
                <a:gd name="T103" fmla="*/ 14 h 209"/>
                <a:gd name="T104" fmla="*/ 24 w 27"/>
                <a:gd name="T105" fmla="*/ 19 h 209"/>
                <a:gd name="T106" fmla="*/ 6 w 27"/>
                <a:gd name="T107" fmla="*/ 38 h 209"/>
                <a:gd name="T108" fmla="*/ 3 w 27"/>
                <a:gd name="T109" fmla="*/ 38 h 209"/>
                <a:gd name="T110" fmla="*/ 3 w 27"/>
                <a:gd name="T111" fmla="*/ 3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" h="209">
                  <a:moveTo>
                    <a:pt x="24" y="0"/>
                  </a:moveTo>
                  <a:lnTo>
                    <a:pt x="19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43"/>
                  </a:lnTo>
                  <a:lnTo>
                    <a:pt x="0" y="209"/>
                  </a:lnTo>
                  <a:lnTo>
                    <a:pt x="27" y="209"/>
                  </a:lnTo>
                  <a:lnTo>
                    <a:pt x="27" y="43"/>
                  </a:lnTo>
                  <a:lnTo>
                    <a:pt x="27" y="40"/>
                  </a:lnTo>
                  <a:lnTo>
                    <a:pt x="27" y="32"/>
                  </a:lnTo>
                  <a:lnTo>
                    <a:pt x="27" y="27"/>
                  </a:lnTo>
                  <a:lnTo>
                    <a:pt x="27" y="22"/>
                  </a:lnTo>
                  <a:lnTo>
                    <a:pt x="27" y="16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7" y="0"/>
                  </a:lnTo>
                  <a:lnTo>
                    <a:pt x="24" y="0"/>
                  </a:lnTo>
                  <a:close/>
                  <a:moveTo>
                    <a:pt x="3" y="3"/>
                  </a:moveTo>
                  <a:lnTo>
                    <a:pt x="6" y="3"/>
                  </a:lnTo>
                  <a:lnTo>
                    <a:pt x="3" y="5"/>
                  </a:lnTo>
                  <a:lnTo>
                    <a:pt x="3" y="3"/>
                  </a:lnTo>
                  <a:close/>
                  <a:moveTo>
                    <a:pt x="3" y="11"/>
                  </a:moveTo>
                  <a:lnTo>
                    <a:pt x="11" y="3"/>
                  </a:lnTo>
                  <a:lnTo>
                    <a:pt x="16" y="3"/>
                  </a:lnTo>
                  <a:lnTo>
                    <a:pt x="3" y="16"/>
                  </a:lnTo>
                  <a:lnTo>
                    <a:pt x="3" y="11"/>
                  </a:lnTo>
                  <a:close/>
                  <a:moveTo>
                    <a:pt x="3" y="22"/>
                  </a:moveTo>
                  <a:lnTo>
                    <a:pt x="22" y="3"/>
                  </a:lnTo>
                  <a:lnTo>
                    <a:pt x="24" y="3"/>
                  </a:lnTo>
                  <a:lnTo>
                    <a:pt x="24" y="8"/>
                  </a:lnTo>
                  <a:lnTo>
                    <a:pt x="3" y="30"/>
                  </a:lnTo>
                  <a:lnTo>
                    <a:pt x="3" y="22"/>
                  </a:lnTo>
                  <a:close/>
                  <a:moveTo>
                    <a:pt x="24" y="35"/>
                  </a:moveTo>
                  <a:lnTo>
                    <a:pt x="24" y="38"/>
                  </a:lnTo>
                  <a:lnTo>
                    <a:pt x="22" y="38"/>
                  </a:lnTo>
                  <a:lnTo>
                    <a:pt x="24" y="35"/>
                  </a:lnTo>
                  <a:close/>
                  <a:moveTo>
                    <a:pt x="16" y="38"/>
                  </a:moveTo>
                  <a:lnTo>
                    <a:pt x="11" y="38"/>
                  </a:lnTo>
                  <a:lnTo>
                    <a:pt x="24" y="24"/>
                  </a:lnTo>
                  <a:lnTo>
                    <a:pt x="24" y="32"/>
                  </a:lnTo>
                  <a:lnTo>
                    <a:pt x="16" y="38"/>
                  </a:lnTo>
                  <a:close/>
                  <a:moveTo>
                    <a:pt x="3" y="35"/>
                  </a:moveTo>
                  <a:lnTo>
                    <a:pt x="24" y="14"/>
                  </a:lnTo>
                  <a:lnTo>
                    <a:pt x="24" y="19"/>
                  </a:lnTo>
                  <a:lnTo>
                    <a:pt x="6" y="38"/>
                  </a:lnTo>
                  <a:lnTo>
                    <a:pt x="3" y="38"/>
                  </a:lnTo>
                  <a:lnTo>
                    <a:pt x="3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32">
              <a:extLst>
                <a:ext uri="{FF2B5EF4-FFF2-40B4-BE49-F238E27FC236}">
                  <a16:creationId xmlns:a16="http://schemas.microsoft.com/office/drawing/2014/main" xmlns="" id="{CCF573D3-9D87-402C-A727-5AE0E862F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7775" y="2944813"/>
              <a:ext cx="322263" cy="149225"/>
            </a:xfrm>
            <a:custGeom>
              <a:avLst/>
              <a:gdLst>
                <a:gd name="T0" fmla="*/ 0 w 203"/>
                <a:gd name="T1" fmla="*/ 94 h 94"/>
                <a:gd name="T2" fmla="*/ 0 w 203"/>
                <a:gd name="T3" fmla="*/ 89 h 94"/>
                <a:gd name="T4" fmla="*/ 203 w 203"/>
                <a:gd name="T5" fmla="*/ 0 h 94"/>
                <a:gd name="T6" fmla="*/ 203 w 203"/>
                <a:gd name="T7" fmla="*/ 3 h 94"/>
                <a:gd name="T8" fmla="*/ 0 w 203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94">
                  <a:moveTo>
                    <a:pt x="0" y="94"/>
                  </a:moveTo>
                  <a:lnTo>
                    <a:pt x="0" y="89"/>
                  </a:lnTo>
                  <a:lnTo>
                    <a:pt x="203" y="0"/>
                  </a:lnTo>
                  <a:lnTo>
                    <a:pt x="203" y="3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333">
              <a:extLst>
                <a:ext uri="{FF2B5EF4-FFF2-40B4-BE49-F238E27FC236}">
                  <a16:creationId xmlns:a16="http://schemas.microsoft.com/office/drawing/2014/main" xmlns="" id="{C751FE50-F176-4C3E-8E61-15F8C488B5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2575" y="2932113"/>
              <a:ext cx="38100" cy="34925"/>
            </a:xfrm>
            <a:custGeom>
              <a:avLst/>
              <a:gdLst>
                <a:gd name="T0" fmla="*/ 9 w 9"/>
                <a:gd name="T1" fmla="*/ 1 h 8"/>
                <a:gd name="T2" fmla="*/ 4 w 9"/>
                <a:gd name="T3" fmla="*/ 8 h 8"/>
                <a:gd name="T4" fmla="*/ 3 w 9"/>
                <a:gd name="T5" fmla="*/ 4 h 8"/>
                <a:gd name="T6" fmla="*/ 0 w 9"/>
                <a:gd name="T7" fmla="*/ 0 h 8"/>
                <a:gd name="T8" fmla="*/ 9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1"/>
                  </a:moveTo>
                  <a:cubicBezTo>
                    <a:pt x="7" y="3"/>
                    <a:pt x="5" y="6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5EC26BAA-ABAB-4E2C-840B-EE6AC3E877EE}"/>
              </a:ext>
            </a:extLst>
          </p:cNvPr>
          <p:cNvGrpSpPr/>
          <p:nvPr/>
        </p:nvGrpSpPr>
        <p:grpSpPr>
          <a:xfrm>
            <a:off x="2834901" y="2595852"/>
            <a:ext cx="725911" cy="725911"/>
            <a:chOff x="4213225" y="2903538"/>
            <a:chExt cx="419100" cy="419100"/>
          </a:xfrm>
        </p:grpSpPr>
        <p:sp>
          <p:nvSpPr>
            <p:cNvPr id="54" name="Freeform 1334">
              <a:extLst>
                <a:ext uri="{FF2B5EF4-FFF2-40B4-BE49-F238E27FC236}">
                  <a16:creationId xmlns:a16="http://schemas.microsoft.com/office/drawing/2014/main" xmlns="" id="{15CB80F2-7DBE-471F-9371-80F76B5F9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3073400"/>
              <a:ext cx="85725" cy="79375"/>
            </a:xfrm>
            <a:custGeom>
              <a:avLst/>
              <a:gdLst>
                <a:gd name="T0" fmla="*/ 9 w 20"/>
                <a:gd name="T1" fmla="*/ 11 h 19"/>
                <a:gd name="T2" fmla="*/ 11 w 20"/>
                <a:gd name="T3" fmla="*/ 2 h 19"/>
                <a:gd name="T4" fmla="*/ 12 w 20"/>
                <a:gd name="T5" fmla="*/ 0 h 19"/>
                <a:gd name="T6" fmla="*/ 4 w 20"/>
                <a:gd name="T7" fmla="*/ 3 h 19"/>
                <a:gd name="T8" fmla="*/ 4 w 20"/>
                <a:gd name="T9" fmla="*/ 16 h 19"/>
                <a:gd name="T10" fmla="*/ 17 w 20"/>
                <a:gd name="T11" fmla="*/ 16 h 19"/>
                <a:gd name="T12" fmla="*/ 19 w 20"/>
                <a:gd name="T13" fmla="*/ 8 h 19"/>
                <a:gd name="T14" fmla="*/ 18 w 20"/>
                <a:gd name="T15" fmla="*/ 9 h 19"/>
                <a:gd name="T16" fmla="*/ 9 w 20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9">
                  <a:moveTo>
                    <a:pt x="9" y="11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0" y="7"/>
                    <a:pt x="0" y="12"/>
                    <a:pt x="4" y="16"/>
                  </a:cubicBezTo>
                  <a:cubicBezTo>
                    <a:pt x="8" y="19"/>
                    <a:pt x="13" y="19"/>
                    <a:pt x="17" y="16"/>
                  </a:cubicBezTo>
                  <a:cubicBezTo>
                    <a:pt x="19" y="14"/>
                    <a:pt x="20" y="11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35">
              <a:extLst>
                <a:ext uri="{FF2B5EF4-FFF2-40B4-BE49-F238E27FC236}">
                  <a16:creationId xmlns:a16="http://schemas.microsoft.com/office/drawing/2014/main" xmlns="" id="{89373553-FBC9-41D0-A33C-AD69F6285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4188" y="2982913"/>
              <a:ext cx="254000" cy="255588"/>
            </a:xfrm>
            <a:custGeom>
              <a:avLst/>
              <a:gdLst>
                <a:gd name="T0" fmla="*/ 45 w 60"/>
                <a:gd name="T1" fmla="*/ 19 h 60"/>
                <a:gd name="T2" fmla="*/ 43 w 60"/>
                <a:gd name="T3" fmla="*/ 43 h 60"/>
                <a:gd name="T4" fmla="*/ 18 w 60"/>
                <a:gd name="T5" fmla="*/ 43 h 60"/>
                <a:gd name="T6" fmla="*/ 18 w 60"/>
                <a:gd name="T7" fmla="*/ 18 h 60"/>
                <a:gd name="T8" fmla="*/ 41 w 60"/>
                <a:gd name="T9" fmla="*/ 16 h 60"/>
                <a:gd name="T10" fmla="*/ 45 w 60"/>
                <a:gd name="T11" fmla="*/ 12 h 60"/>
                <a:gd name="T12" fmla="*/ 48 w 60"/>
                <a:gd name="T13" fmla="*/ 9 h 60"/>
                <a:gd name="T14" fmla="*/ 11 w 60"/>
                <a:gd name="T15" fmla="*/ 11 h 60"/>
                <a:gd name="T16" fmla="*/ 11 w 60"/>
                <a:gd name="T17" fmla="*/ 50 h 60"/>
                <a:gd name="T18" fmla="*/ 50 w 60"/>
                <a:gd name="T19" fmla="*/ 50 h 60"/>
                <a:gd name="T20" fmla="*/ 51 w 60"/>
                <a:gd name="T21" fmla="*/ 13 h 60"/>
                <a:gd name="T22" fmla="*/ 49 w 60"/>
                <a:gd name="T23" fmla="*/ 15 h 60"/>
                <a:gd name="T24" fmla="*/ 45 w 60"/>
                <a:gd name="T25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60">
                  <a:moveTo>
                    <a:pt x="45" y="19"/>
                  </a:moveTo>
                  <a:cubicBezTo>
                    <a:pt x="50" y="27"/>
                    <a:pt x="50" y="37"/>
                    <a:pt x="43" y="43"/>
                  </a:cubicBezTo>
                  <a:cubicBezTo>
                    <a:pt x="36" y="50"/>
                    <a:pt x="25" y="50"/>
                    <a:pt x="18" y="43"/>
                  </a:cubicBezTo>
                  <a:cubicBezTo>
                    <a:pt x="10" y="36"/>
                    <a:pt x="10" y="25"/>
                    <a:pt x="18" y="18"/>
                  </a:cubicBezTo>
                  <a:cubicBezTo>
                    <a:pt x="24" y="11"/>
                    <a:pt x="34" y="11"/>
                    <a:pt x="41" y="16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37" y="0"/>
                    <a:pt x="21" y="1"/>
                    <a:pt x="11" y="11"/>
                  </a:cubicBezTo>
                  <a:cubicBezTo>
                    <a:pt x="0" y="22"/>
                    <a:pt x="0" y="39"/>
                    <a:pt x="11" y="50"/>
                  </a:cubicBezTo>
                  <a:cubicBezTo>
                    <a:pt x="22" y="60"/>
                    <a:pt x="39" y="60"/>
                    <a:pt x="50" y="50"/>
                  </a:cubicBezTo>
                  <a:cubicBezTo>
                    <a:pt x="60" y="40"/>
                    <a:pt x="60" y="24"/>
                    <a:pt x="51" y="13"/>
                  </a:cubicBezTo>
                  <a:cubicBezTo>
                    <a:pt x="49" y="15"/>
                    <a:pt x="49" y="15"/>
                    <a:pt x="49" y="15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336">
              <a:extLst>
                <a:ext uri="{FF2B5EF4-FFF2-40B4-BE49-F238E27FC236}">
                  <a16:creationId xmlns:a16="http://schemas.microsoft.com/office/drawing/2014/main" xmlns="" id="{E93FF656-9846-4FDF-8DB2-579E1344D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225" y="2903538"/>
              <a:ext cx="419100" cy="419100"/>
            </a:xfrm>
            <a:custGeom>
              <a:avLst/>
              <a:gdLst>
                <a:gd name="T0" fmla="*/ 87 w 99"/>
                <a:gd name="T1" fmla="*/ 25 h 99"/>
                <a:gd name="T2" fmla="*/ 82 w 99"/>
                <a:gd name="T3" fmla="*/ 25 h 99"/>
                <a:gd name="T4" fmla="*/ 77 w 99"/>
                <a:gd name="T5" fmla="*/ 25 h 99"/>
                <a:gd name="T6" fmla="*/ 77 w 99"/>
                <a:gd name="T7" fmla="*/ 25 h 99"/>
                <a:gd name="T8" fmla="*/ 75 w 99"/>
                <a:gd name="T9" fmla="*/ 75 h 99"/>
                <a:gd name="T10" fmla="*/ 24 w 99"/>
                <a:gd name="T11" fmla="*/ 75 h 99"/>
                <a:gd name="T12" fmla="*/ 24 w 99"/>
                <a:gd name="T13" fmla="*/ 24 h 99"/>
                <a:gd name="T14" fmla="*/ 73 w 99"/>
                <a:gd name="T15" fmla="*/ 22 h 99"/>
                <a:gd name="T16" fmla="*/ 73 w 99"/>
                <a:gd name="T17" fmla="*/ 22 h 99"/>
                <a:gd name="T18" fmla="*/ 74 w 99"/>
                <a:gd name="T19" fmla="*/ 17 h 99"/>
                <a:gd name="T20" fmla="*/ 74 w 99"/>
                <a:gd name="T21" fmla="*/ 12 h 99"/>
                <a:gd name="T22" fmla="*/ 74 w 99"/>
                <a:gd name="T23" fmla="*/ 11 h 99"/>
                <a:gd name="T24" fmla="*/ 17 w 99"/>
                <a:gd name="T25" fmla="*/ 17 h 99"/>
                <a:gd name="T26" fmla="*/ 17 w 99"/>
                <a:gd name="T27" fmla="*/ 82 h 99"/>
                <a:gd name="T28" fmla="*/ 82 w 99"/>
                <a:gd name="T29" fmla="*/ 82 h 99"/>
                <a:gd name="T30" fmla="*/ 87 w 99"/>
                <a:gd name="T31" fmla="*/ 24 h 99"/>
                <a:gd name="T32" fmla="*/ 87 w 99"/>
                <a:gd name="T33" fmla="*/ 2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" h="99">
                  <a:moveTo>
                    <a:pt x="87" y="25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89" y="40"/>
                    <a:pt x="89" y="62"/>
                    <a:pt x="75" y="75"/>
                  </a:cubicBezTo>
                  <a:cubicBezTo>
                    <a:pt x="61" y="89"/>
                    <a:pt x="38" y="89"/>
                    <a:pt x="24" y="75"/>
                  </a:cubicBezTo>
                  <a:cubicBezTo>
                    <a:pt x="10" y="61"/>
                    <a:pt x="10" y="38"/>
                    <a:pt x="24" y="24"/>
                  </a:cubicBezTo>
                  <a:cubicBezTo>
                    <a:pt x="37" y="10"/>
                    <a:pt x="59" y="10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57" y="0"/>
                    <a:pt x="33" y="2"/>
                    <a:pt x="17" y="17"/>
                  </a:cubicBezTo>
                  <a:cubicBezTo>
                    <a:pt x="0" y="35"/>
                    <a:pt x="0" y="64"/>
                    <a:pt x="17" y="82"/>
                  </a:cubicBezTo>
                  <a:cubicBezTo>
                    <a:pt x="35" y="99"/>
                    <a:pt x="64" y="99"/>
                    <a:pt x="82" y="82"/>
                  </a:cubicBezTo>
                  <a:cubicBezTo>
                    <a:pt x="97" y="66"/>
                    <a:pt x="99" y="42"/>
                    <a:pt x="87" y="24"/>
                  </a:cubicBezTo>
                  <a:lnTo>
                    <a:pt x="87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37">
              <a:extLst>
                <a:ext uri="{FF2B5EF4-FFF2-40B4-BE49-F238E27FC236}">
                  <a16:creationId xmlns:a16="http://schemas.microsoft.com/office/drawing/2014/main" xmlns="" id="{F9D665B1-084E-45CD-ABB5-667D2227A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188" y="2919413"/>
              <a:ext cx="195263" cy="192088"/>
            </a:xfrm>
            <a:custGeom>
              <a:avLst/>
              <a:gdLst>
                <a:gd name="T0" fmla="*/ 93 w 123"/>
                <a:gd name="T1" fmla="*/ 32 h 121"/>
                <a:gd name="T2" fmla="*/ 91 w 123"/>
                <a:gd name="T3" fmla="*/ 32 h 121"/>
                <a:gd name="T4" fmla="*/ 91 w 123"/>
                <a:gd name="T5" fmla="*/ 30 h 121"/>
                <a:gd name="T6" fmla="*/ 93 w 123"/>
                <a:gd name="T7" fmla="*/ 0 h 121"/>
                <a:gd name="T8" fmla="*/ 72 w 123"/>
                <a:gd name="T9" fmla="*/ 22 h 121"/>
                <a:gd name="T10" fmla="*/ 69 w 123"/>
                <a:gd name="T11" fmla="*/ 51 h 121"/>
                <a:gd name="T12" fmla="*/ 13 w 123"/>
                <a:gd name="T13" fmla="*/ 105 h 121"/>
                <a:gd name="T14" fmla="*/ 13 w 123"/>
                <a:gd name="T15" fmla="*/ 81 h 121"/>
                <a:gd name="T16" fmla="*/ 2 w 123"/>
                <a:gd name="T17" fmla="*/ 115 h 121"/>
                <a:gd name="T18" fmla="*/ 2 w 123"/>
                <a:gd name="T19" fmla="*/ 115 h 121"/>
                <a:gd name="T20" fmla="*/ 0 w 123"/>
                <a:gd name="T21" fmla="*/ 121 h 121"/>
                <a:gd name="T22" fmla="*/ 0 w 123"/>
                <a:gd name="T23" fmla="*/ 121 h 121"/>
                <a:gd name="T24" fmla="*/ 0 w 123"/>
                <a:gd name="T25" fmla="*/ 121 h 121"/>
                <a:gd name="T26" fmla="*/ 5 w 123"/>
                <a:gd name="T27" fmla="*/ 121 h 121"/>
                <a:gd name="T28" fmla="*/ 8 w 123"/>
                <a:gd name="T29" fmla="*/ 121 h 121"/>
                <a:gd name="T30" fmla="*/ 8 w 123"/>
                <a:gd name="T31" fmla="*/ 121 h 121"/>
                <a:gd name="T32" fmla="*/ 43 w 123"/>
                <a:gd name="T33" fmla="*/ 110 h 121"/>
                <a:gd name="T34" fmla="*/ 18 w 123"/>
                <a:gd name="T35" fmla="*/ 110 h 121"/>
                <a:gd name="T36" fmla="*/ 72 w 123"/>
                <a:gd name="T37" fmla="*/ 54 h 121"/>
                <a:gd name="T38" fmla="*/ 101 w 123"/>
                <a:gd name="T39" fmla="*/ 51 h 121"/>
                <a:gd name="T40" fmla="*/ 123 w 123"/>
                <a:gd name="T41" fmla="*/ 30 h 121"/>
                <a:gd name="T42" fmla="*/ 93 w 123"/>
                <a:gd name="T43" fmla="*/ 3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3" h="121">
                  <a:moveTo>
                    <a:pt x="93" y="32"/>
                  </a:moveTo>
                  <a:lnTo>
                    <a:pt x="91" y="32"/>
                  </a:lnTo>
                  <a:lnTo>
                    <a:pt x="91" y="30"/>
                  </a:lnTo>
                  <a:lnTo>
                    <a:pt x="93" y="0"/>
                  </a:lnTo>
                  <a:lnTo>
                    <a:pt x="72" y="22"/>
                  </a:lnTo>
                  <a:lnTo>
                    <a:pt x="69" y="51"/>
                  </a:lnTo>
                  <a:lnTo>
                    <a:pt x="13" y="105"/>
                  </a:lnTo>
                  <a:lnTo>
                    <a:pt x="13" y="81"/>
                  </a:lnTo>
                  <a:lnTo>
                    <a:pt x="2" y="115"/>
                  </a:lnTo>
                  <a:lnTo>
                    <a:pt x="2" y="115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5" y="121"/>
                  </a:lnTo>
                  <a:lnTo>
                    <a:pt x="8" y="121"/>
                  </a:lnTo>
                  <a:lnTo>
                    <a:pt x="8" y="121"/>
                  </a:lnTo>
                  <a:lnTo>
                    <a:pt x="43" y="110"/>
                  </a:lnTo>
                  <a:lnTo>
                    <a:pt x="18" y="110"/>
                  </a:lnTo>
                  <a:lnTo>
                    <a:pt x="72" y="54"/>
                  </a:lnTo>
                  <a:lnTo>
                    <a:pt x="101" y="51"/>
                  </a:lnTo>
                  <a:lnTo>
                    <a:pt x="123" y="30"/>
                  </a:lnTo>
                  <a:lnTo>
                    <a:pt x="9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8786CC44-88B3-43E2-A464-F8D8C9A250D6}"/>
              </a:ext>
            </a:extLst>
          </p:cNvPr>
          <p:cNvSpPr txBox="1"/>
          <p:nvPr/>
        </p:nvSpPr>
        <p:spPr>
          <a:xfrm>
            <a:off x="5091227" y="2663612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9CC1AA86-A67D-4102-BC77-E79390510A3F}"/>
              </a:ext>
            </a:extLst>
          </p:cNvPr>
          <p:cNvSpPr txBox="1"/>
          <p:nvPr/>
        </p:nvSpPr>
        <p:spPr>
          <a:xfrm>
            <a:off x="5091227" y="3728995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32A8ECC6-57B7-4091-933A-5D12762F6D42}"/>
              </a:ext>
            </a:extLst>
          </p:cNvPr>
          <p:cNvSpPr txBox="1"/>
          <p:nvPr/>
        </p:nvSpPr>
        <p:spPr>
          <a:xfrm>
            <a:off x="1532750" y="5052526"/>
            <a:ext cx="3325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F94A5940-BA47-490F-B5AE-679926278F6A}"/>
              </a:ext>
            </a:extLst>
          </p:cNvPr>
          <p:cNvSpPr txBox="1"/>
          <p:nvPr/>
        </p:nvSpPr>
        <p:spPr>
          <a:xfrm>
            <a:off x="7331314" y="5052526"/>
            <a:ext cx="3325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B78D4D79-9F92-4DCF-B90E-60A90B7BB69F}"/>
              </a:ext>
            </a:extLst>
          </p:cNvPr>
          <p:cNvSpPr txBox="1"/>
          <p:nvPr/>
        </p:nvSpPr>
        <p:spPr>
          <a:xfrm>
            <a:off x="1520146" y="1024935"/>
            <a:ext cx="3325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923B7EE1-52E5-4074-884A-A1A84EA9551A}"/>
              </a:ext>
            </a:extLst>
          </p:cNvPr>
          <p:cNvSpPr txBox="1"/>
          <p:nvPr/>
        </p:nvSpPr>
        <p:spPr>
          <a:xfrm>
            <a:off x="7331314" y="1024935"/>
            <a:ext cx="3325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</p:spTree>
    <p:extLst>
      <p:ext uri="{BB962C8B-B14F-4D97-AF65-F5344CB8AC3E}">
        <p14:creationId xmlns:p14="http://schemas.microsoft.com/office/powerpoint/2010/main" val="273037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21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08A94BA-512B-41AC-BD07-C048707AC8C3}"/>
              </a:ext>
            </a:extLst>
          </p:cNvPr>
          <p:cNvGrpSpPr>
            <a:grpSpLocks/>
          </p:cNvGrpSpPr>
          <p:nvPr/>
        </p:nvGrpSpPr>
        <p:grpSpPr bwMode="auto">
          <a:xfrm>
            <a:off x="4271963" y="4000500"/>
            <a:ext cx="3625850" cy="1920875"/>
            <a:chOff x="4271751" y="4000546"/>
            <a:chExt cx="3625362" cy="1921598"/>
          </a:xfrm>
        </p:grpSpPr>
        <p:grpSp>
          <p:nvGrpSpPr>
            <p:cNvPr id="11" name="组合 48">
              <a:extLst>
                <a:ext uri="{FF2B5EF4-FFF2-40B4-BE49-F238E27FC236}">
                  <a16:creationId xmlns:a16="http://schemas.microsoft.com/office/drawing/2014/main" xmlns="" id="{FA8D8061-481B-4D49-A136-36608AD449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46273" y="4089924"/>
              <a:ext cx="3499454" cy="1832220"/>
              <a:chOff x="4346273" y="4089924"/>
              <a:chExt cx="3499454" cy="1832220"/>
            </a:xfrm>
          </p:grpSpPr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xmlns="" id="{530978C2-25A9-4F94-922C-ECB1F5BC3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8444" y="4089924"/>
                <a:ext cx="3497283" cy="1432779"/>
              </a:xfrm>
              <a:custGeom>
                <a:avLst/>
                <a:gdLst>
                  <a:gd name="T0" fmla="*/ 0 w 3222"/>
                  <a:gd name="T1" fmla="*/ 2147483646 h 1320"/>
                  <a:gd name="T2" fmla="*/ 2147483646 w 3222"/>
                  <a:gd name="T3" fmla="*/ 0 h 1320"/>
                  <a:gd name="T4" fmla="*/ 2147483646 w 3222"/>
                  <a:gd name="T5" fmla="*/ 2147483646 h 1320"/>
                  <a:gd name="T6" fmla="*/ 2147483646 w 3222"/>
                  <a:gd name="T7" fmla="*/ 2147483646 h 1320"/>
                  <a:gd name="T8" fmla="*/ 0 w 3222"/>
                  <a:gd name="T9" fmla="*/ 2147483646 h 13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22" h="1320">
                    <a:moveTo>
                      <a:pt x="0" y="588"/>
                    </a:moveTo>
                    <a:lnTo>
                      <a:pt x="1608" y="0"/>
                    </a:lnTo>
                    <a:lnTo>
                      <a:pt x="3222" y="588"/>
                    </a:lnTo>
                    <a:lnTo>
                      <a:pt x="1610" y="1320"/>
                    </a:lnTo>
                    <a:lnTo>
                      <a:pt x="0" y="588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xmlns="" id="{AA6C2F86-08B5-4CD9-9B0C-9668C0EAD4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273" y="4728161"/>
                <a:ext cx="1751898" cy="1193983"/>
              </a:xfrm>
              <a:custGeom>
                <a:avLst/>
                <a:gdLst>
                  <a:gd name="T0" fmla="*/ 2147483646 w 1614"/>
                  <a:gd name="T1" fmla="*/ 2147483646 h 1100"/>
                  <a:gd name="T2" fmla="*/ 2147483646 w 1614"/>
                  <a:gd name="T3" fmla="*/ 2147483646 h 1100"/>
                  <a:gd name="T4" fmla="*/ 0 w 1614"/>
                  <a:gd name="T5" fmla="*/ 2147483646 h 1100"/>
                  <a:gd name="T6" fmla="*/ 2147483646 w 1614"/>
                  <a:gd name="T7" fmla="*/ 0 h 1100"/>
                  <a:gd name="T8" fmla="*/ 2147483646 w 1614"/>
                  <a:gd name="T9" fmla="*/ 2147483646 h 11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14" h="1100">
                    <a:moveTo>
                      <a:pt x="1612" y="732"/>
                    </a:moveTo>
                    <a:lnTo>
                      <a:pt x="1614" y="1100"/>
                    </a:lnTo>
                    <a:lnTo>
                      <a:pt x="0" y="318"/>
                    </a:lnTo>
                    <a:lnTo>
                      <a:pt x="2" y="0"/>
                    </a:lnTo>
                    <a:lnTo>
                      <a:pt x="1612" y="7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xmlns="" id="{69517777-5A74-486D-A319-1263282EB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00" y="4728161"/>
                <a:ext cx="1749727" cy="1193983"/>
              </a:xfrm>
              <a:custGeom>
                <a:avLst/>
                <a:gdLst>
                  <a:gd name="T0" fmla="*/ 0 w 1612"/>
                  <a:gd name="T1" fmla="*/ 2147483646 h 1100"/>
                  <a:gd name="T2" fmla="*/ 0 w 1612"/>
                  <a:gd name="T3" fmla="*/ 2147483646 h 1100"/>
                  <a:gd name="T4" fmla="*/ 2147483646 w 1612"/>
                  <a:gd name="T5" fmla="*/ 2147483646 h 1100"/>
                  <a:gd name="T6" fmla="*/ 2147483646 w 1612"/>
                  <a:gd name="T7" fmla="*/ 0 h 1100"/>
                  <a:gd name="T8" fmla="*/ 0 w 1612"/>
                  <a:gd name="T9" fmla="*/ 2147483646 h 11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12" h="1100">
                    <a:moveTo>
                      <a:pt x="0" y="732"/>
                    </a:moveTo>
                    <a:lnTo>
                      <a:pt x="0" y="1100"/>
                    </a:lnTo>
                    <a:lnTo>
                      <a:pt x="1612" y="318"/>
                    </a:lnTo>
                    <a:lnTo>
                      <a:pt x="1612" y="0"/>
                    </a:lnTo>
                    <a:lnTo>
                      <a:pt x="0" y="7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5D66B24-DF31-4A00-B178-F9B5557B905D}"/>
                </a:ext>
              </a:extLst>
            </p:cNvPr>
            <p:cNvCxnSpPr/>
            <p:nvPr/>
          </p:nvCxnSpPr>
          <p:spPr>
            <a:xfrm>
              <a:off x="4349528" y="4121241"/>
              <a:ext cx="0" cy="60030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66D634CB-2CC2-4544-BE19-07762858DB0B}"/>
                </a:ext>
              </a:extLst>
            </p:cNvPr>
            <p:cNvSpPr/>
            <p:nvPr/>
          </p:nvSpPr>
          <p:spPr>
            <a:xfrm>
              <a:off x="4271751" y="4008487"/>
              <a:ext cx="144443" cy="14451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78CD872-FBF6-47BC-AFB9-B375D30C368F}"/>
                </a:ext>
              </a:extLst>
            </p:cNvPr>
            <p:cNvCxnSpPr/>
            <p:nvPr/>
          </p:nvCxnSpPr>
          <p:spPr>
            <a:xfrm>
              <a:off x="7830447" y="4111713"/>
              <a:ext cx="0" cy="60030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E54A96BA-FD24-4371-8A70-32A43E368DE4}"/>
                </a:ext>
              </a:extLst>
            </p:cNvPr>
            <p:cNvSpPr/>
            <p:nvPr/>
          </p:nvSpPr>
          <p:spPr>
            <a:xfrm>
              <a:off x="7752669" y="4000546"/>
              <a:ext cx="144444" cy="14451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9" name="MH_SubTitle_4">
            <a:extLst>
              <a:ext uri="{FF2B5EF4-FFF2-40B4-BE49-F238E27FC236}">
                <a16:creationId xmlns:a16="http://schemas.microsoft.com/office/drawing/2014/main" xmlns="" id="{013D7CFB-4C03-4DC8-86A3-A38B4848A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0563" y="1720850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/>
          </a:p>
        </p:txBody>
      </p:sp>
      <p:sp>
        <p:nvSpPr>
          <p:cNvPr id="20" name="MH_SubTitle_4">
            <a:extLst>
              <a:ext uri="{FF2B5EF4-FFF2-40B4-BE49-F238E27FC236}">
                <a16:creationId xmlns:a16="http://schemas.microsoft.com/office/drawing/2014/main" xmlns="" id="{E82E6183-C857-4FE3-A610-31514855DE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9963" y="2360613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/>
          </a:p>
        </p:txBody>
      </p:sp>
      <p:sp>
        <p:nvSpPr>
          <p:cNvPr id="21" name="MH_SubTitle_4">
            <a:extLst>
              <a:ext uri="{FF2B5EF4-FFF2-40B4-BE49-F238E27FC236}">
                <a16:creationId xmlns:a16="http://schemas.microsoft.com/office/drawing/2014/main" xmlns="" id="{22FA4B30-E544-426A-A9E1-C2543E9E45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2360613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/>
          </a:p>
        </p:txBody>
      </p:sp>
      <p:sp>
        <p:nvSpPr>
          <p:cNvPr id="22" name="MH_SubTitle_4">
            <a:extLst>
              <a:ext uri="{FF2B5EF4-FFF2-40B4-BE49-F238E27FC236}">
                <a16:creationId xmlns:a16="http://schemas.microsoft.com/office/drawing/2014/main" xmlns="" id="{F9991997-7DB4-4E2F-A3C3-3B4EC5715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6350" y="3092450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02BE994-777C-4B94-A014-54A56E4638A5}"/>
              </a:ext>
            </a:extLst>
          </p:cNvPr>
          <p:cNvGrpSpPr>
            <a:grpSpLocks/>
          </p:cNvGrpSpPr>
          <p:nvPr/>
        </p:nvGrpSpPr>
        <p:grpSpPr bwMode="auto">
          <a:xfrm>
            <a:off x="4540250" y="3325813"/>
            <a:ext cx="3086100" cy="1774825"/>
            <a:chOff x="4540674" y="3326122"/>
            <a:chExt cx="3086466" cy="1774345"/>
          </a:xfrm>
        </p:grpSpPr>
        <p:grpSp>
          <p:nvGrpSpPr>
            <p:cNvPr id="24" name="组合 61">
              <a:extLst>
                <a:ext uri="{FF2B5EF4-FFF2-40B4-BE49-F238E27FC236}">
                  <a16:creationId xmlns:a16="http://schemas.microsoft.com/office/drawing/2014/main" xmlns="" id="{0093A05E-6FAA-4A12-8330-E87E147756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11120" y="3480993"/>
              <a:ext cx="2959991" cy="1619474"/>
              <a:chOff x="4611120" y="3480993"/>
              <a:chExt cx="2959991" cy="1619474"/>
            </a:xfrm>
          </p:grpSpPr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xmlns="" id="{975DF58A-E5DE-4282-BA2F-B956F24CAC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1120" y="3480993"/>
                <a:ext cx="2959991" cy="1220033"/>
              </a:xfrm>
              <a:custGeom>
                <a:avLst/>
                <a:gdLst>
                  <a:gd name="T0" fmla="*/ 0 w 2727"/>
                  <a:gd name="T1" fmla="*/ 2147483646 h 1124"/>
                  <a:gd name="T2" fmla="*/ 2147483646 w 2727"/>
                  <a:gd name="T3" fmla="*/ 0 h 1124"/>
                  <a:gd name="T4" fmla="*/ 2147483646 w 2727"/>
                  <a:gd name="T5" fmla="*/ 2147483646 h 1124"/>
                  <a:gd name="T6" fmla="*/ 2147483646 w 2727"/>
                  <a:gd name="T7" fmla="*/ 2147483646 h 1124"/>
                  <a:gd name="T8" fmla="*/ 0 w 2727"/>
                  <a:gd name="T9" fmla="*/ 2147483646 h 11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27" h="1124">
                    <a:moveTo>
                      <a:pt x="0" y="502"/>
                    </a:moveTo>
                    <a:lnTo>
                      <a:pt x="1361" y="0"/>
                    </a:lnTo>
                    <a:lnTo>
                      <a:pt x="2727" y="506"/>
                    </a:lnTo>
                    <a:lnTo>
                      <a:pt x="1368" y="1124"/>
                    </a:lnTo>
                    <a:lnTo>
                      <a:pt x="0" y="502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11">
                <a:extLst>
                  <a:ext uri="{FF2B5EF4-FFF2-40B4-BE49-F238E27FC236}">
                    <a16:creationId xmlns:a16="http://schemas.microsoft.com/office/drawing/2014/main" xmlns="" id="{D5A31116-8620-48F7-845B-0A58866F1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1120" y="4025883"/>
                <a:ext cx="1487051" cy="1074584"/>
              </a:xfrm>
              <a:custGeom>
                <a:avLst/>
                <a:gdLst>
                  <a:gd name="T0" fmla="*/ 0 w 1370"/>
                  <a:gd name="T1" fmla="*/ 2147483646 h 990"/>
                  <a:gd name="T2" fmla="*/ 2147483646 w 1370"/>
                  <a:gd name="T3" fmla="*/ 2147483646 h 990"/>
                  <a:gd name="T4" fmla="*/ 2147483646 w 1370"/>
                  <a:gd name="T5" fmla="*/ 2147483646 h 990"/>
                  <a:gd name="T6" fmla="*/ 0 w 1370"/>
                  <a:gd name="T7" fmla="*/ 0 h 990"/>
                  <a:gd name="T8" fmla="*/ 0 w 1370"/>
                  <a:gd name="T9" fmla="*/ 2147483646 h 9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70" h="990">
                    <a:moveTo>
                      <a:pt x="0" y="326"/>
                    </a:moveTo>
                    <a:lnTo>
                      <a:pt x="1370" y="990"/>
                    </a:lnTo>
                    <a:lnTo>
                      <a:pt x="1368" y="622"/>
                    </a:lnTo>
                    <a:lnTo>
                      <a:pt x="0" y="0"/>
                    </a:lnTo>
                    <a:lnTo>
                      <a:pt x="0" y="3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31" name="Freeform 14">
                <a:extLst>
                  <a:ext uri="{FF2B5EF4-FFF2-40B4-BE49-F238E27FC236}">
                    <a16:creationId xmlns:a16="http://schemas.microsoft.com/office/drawing/2014/main" xmlns="" id="{E0CECAE9-3183-4B6C-B220-382683C62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00" y="4030225"/>
                <a:ext cx="1475111" cy="1070242"/>
              </a:xfrm>
              <a:custGeom>
                <a:avLst/>
                <a:gdLst>
                  <a:gd name="T0" fmla="*/ 2147483646 w 1359"/>
                  <a:gd name="T1" fmla="*/ 0 h 986"/>
                  <a:gd name="T2" fmla="*/ 0 w 1359"/>
                  <a:gd name="T3" fmla="*/ 2147483646 h 986"/>
                  <a:gd name="T4" fmla="*/ 0 w 1359"/>
                  <a:gd name="T5" fmla="*/ 2147483646 h 986"/>
                  <a:gd name="T6" fmla="*/ 2147483646 w 1359"/>
                  <a:gd name="T7" fmla="*/ 2147483646 h 986"/>
                  <a:gd name="T8" fmla="*/ 2147483646 w 1359"/>
                  <a:gd name="T9" fmla="*/ 0 h 9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59" h="986">
                    <a:moveTo>
                      <a:pt x="1359" y="0"/>
                    </a:moveTo>
                    <a:lnTo>
                      <a:pt x="0" y="618"/>
                    </a:lnTo>
                    <a:lnTo>
                      <a:pt x="0" y="986"/>
                    </a:lnTo>
                    <a:lnTo>
                      <a:pt x="1359" y="327"/>
                    </a:lnTo>
                    <a:lnTo>
                      <a:pt x="135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77A4A393-38E5-4D15-97E6-246F86C43F2B}"/>
                </a:ext>
              </a:extLst>
            </p:cNvPr>
            <p:cNvCxnSpPr/>
            <p:nvPr/>
          </p:nvCxnSpPr>
          <p:spPr>
            <a:xfrm>
              <a:off x="4618471" y="3446739"/>
              <a:ext cx="0" cy="59991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B42B42D8-7D17-4581-8542-42CBE988C868}"/>
                </a:ext>
              </a:extLst>
            </p:cNvPr>
            <p:cNvSpPr/>
            <p:nvPr/>
          </p:nvSpPr>
          <p:spPr>
            <a:xfrm>
              <a:off x="4540674" y="3334057"/>
              <a:ext cx="144480" cy="14442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C9BA045-220C-45A4-953D-C6A833E986A0}"/>
                </a:ext>
              </a:extLst>
            </p:cNvPr>
            <p:cNvCxnSpPr/>
            <p:nvPr/>
          </p:nvCxnSpPr>
          <p:spPr>
            <a:xfrm>
              <a:off x="7560457" y="3437217"/>
              <a:ext cx="0" cy="60149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82CB3CBA-FFD9-4DB0-AF9C-9808B225C985}"/>
                </a:ext>
              </a:extLst>
            </p:cNvPr>
            <p:cNvSpPr/>
            <p:nvPr/>
          </p:nvSpPr>
          <p:spPr>
            <a:xfrm>
              <a:off x="7482661" y="3326122"/>
              <a:ext cx="144479" cy="14442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E6A25C02-50F8-4204-B457-2BA92F6EBFCB}"/>
              </a:ext>
            </a:extLst>
          </p:cNvPr>
          <p:cNvGrpSpPr>
            <a:grpSpLocks/>
          </p:cNvGrpSpPr>
          <p:nvPr/>
        </p:nvGrpSpPr>
        <p:grpSpPr bwMode="auto">
          <a:xfrm>
            <a:off x="4827588" y="2628900"/>
            <a:ext cx="2486025" cy="1647825"/>
            <a:chOff x="4828061" y="2629586"/>
            <a:chExt cx="2485563" cy="1647033"/>
          </a:xfrm>
        </p:grpSpPr>
        <p:grpSp>
          <p:nvGrpSpPr>
            <p:cNvPr id="33" name="组合 70">
              <a:extLst>
                <a:ext uri="{FF2B5EF4-FFF2-40B4-BE49-F238E27FC236}">
                  <a16:creationId xmlns:a16="http://schemas.microsoft.com/office/drawing/2014/main" xmlns="" id="{B9E4E40C-0D22-4837-9B43-C5E349AE02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04188" y="2910052"/>
              <a:ext cx="2358659" cy="1366567"/>
              <a:chOff x="4904188" y="2910052"/>
              <a:chExt cx="2358659" cy="1366567"/>
            </a:xfrm>
          </p:grpSpPr>
          <p:sp>
            <p:nvSpPr>
              <p:cNvPr id="38" name="Freeform 9">
                <a:extLst>
                  <a:ext uri="{FF2B5EF4-FFF2-40B4-BE49-F238E27FC236}">
                    <a16:creationId xmlns:a16="http://schemas.microsoft.com/office/drawing/2014/main" xmlns="" id="{01DFF15E-A3DB-4D54-8724-61D5CF21A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188" y="2910052"/>
                <a:ext cx="2358658" cy="969297"/>
              </a:xfrm>
              <a:custGeom>
                <a:avLst/>
                <a:gdLst>
                  <a:gd name="T0" fmla="*/ 0 w 2173"/>
                  <a:gd name="T1" fmla="*/ 2147483646 h 893"/>
                  <a:gd name="T2" fmla="*/ 2147483646 w 2173"/>
                  <a:gd name="T3" fmla="*/ 0 h 893"/>
                  <a:gd name="T4" fmla="*/ 2147483646 w 2173"/>
                  <a:gd name="T5" fmla="*/ 2147483646 h 893"/>
                  <a:gd name="T6" fmla="*/ 2147483646 w 2173"/>
                  <a:gd name="T7" fmla="*/ 2147483646 h 893"/>
                  <a:gd name="T8" fmla="*/ 0 w 2173"/>
                  <a:gd name="T9" fmla="*/ 2147483646 h 8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73" h="893">
                    <a:moveTo>
                      <a:pt x="0" y="393"/>
                    </a:moveTo>
                    <a:lnTo>
                      <a:pt x="1091" y="0"/>
                    </a:lnTo>
                    <a:lnTo>
                      <a:pt x="2173" y="405"/>
                    </a:lnTo>
                    <a:lnTo>
                      <a:pt x="1098" y="893"/>
                    </a:lnTo>
                    <a:lnTo>
                      <a:pt x="0" y="393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12">
                <a:extLst>
                  <a:ext uri="{FF2B5EF4-FFF2-40B4-BE49-F238E27FC236}">
                    <a16:creationId xmlns:a16="http://schemas.microsoft.com/office/drawing/2014/main" xmlns="" id="{895BD60C-504B-4B47-B016-6F9458DA2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247" y="3337271"/>
                <a:ext cx="1193578" cy="939348"/>
              </a:xfrm>
              <a:custGeom>
                <a:avLst/>
                <a:gdLst>
                  <a:gd name="T0" fmla="*/ 0 w 1100"/>
                  <a:gd name="T1" fmla="*/ 334 h 866"/>
                  <a:gd name="T2" fmla="*/ 1100 w 1100"/>
                  <a:gd name="T3" fmla="*/ 866 h 866"/>
                  <a:gd name="T4" fmla="*/ 1098 w 1100"/>
                  <a:gd name="T5" fmla="*/ 500 h 866"/>
                  <a:gd name="T6" fmla="*/ 0 w 1100"/>
                  <a:gd name="T7" fmla="*/ 0 h 866"/>
                  <a:gd name="T8" fmla="*/ 0 w 1100"/>
                  <a:gd name="T9" fmla="*/ 334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0" h="866">
                    <a:moveTo>
                      <a:pt x="0" y="334"/>
                    </a:moveTo>
                    <a:lnTo>
                      <a:pt x="1100" y="866"/>
                    </a:lnTo>
                    <a:lnTo>
                      <a:pt x="1098" y="500"/>
                    </a:lnTo>
                    <a:lnTo>
                      <a:pt x="0" y="0"/>
                    </a:lnTo>
                    <a:lnTo>
                      <a:pt x="0" y="33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xmlns="" id="{B1405D9A-0DB9-408D-96E3-A1D9CB8DF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238" y="3348378"/>
                <a:ext cx="1166596" cy="928241"/>
              </a:xfrm>
              <a:custGeom>
                <a:avLst/>
                <a:gdLst>
                  <a:gd name="T0" fmla="*/ 1075 w 1075"/>
                  <a:gd name="T1" fmla="*/ 0 h 856"/>
                  <a:gd name="T2" fmla="*/ 0 w 1075"/>
                  <a:gd name="T3" fmla="*/ 490 h 856"/>
                  <a:gd name="T4" fmla="*/ 0 w 1075"/>
                  <a:gd name="T5" fmla="*/ 856 h 856"/>
                  <a:gd name="T6" fmla="*/ 1075 w 1075"/>
                  <a:gd name="T7" fmla="*/ 336 h 856"/>
                  <a:gd name="T8" fmla="*/ 1075 w 1075"/>
                  <a:gd name="T9" fmla="*/ 0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5" h="856">
                    <a:moveTo>
                      <a:pt x="1075" y="0"/>
                    </a:moveTo>
                    <a:lnTo>
                      <a:pt x="0" y="490"/>
                    </a:lnTo>
                    <a:lnTo>
                      <a:pt x="0" y="856"/>
                    </a:lnTo>
                    <a:lnTo>
                      <a:pt x="1075" y="336"/>
                    </a:lnTo>
                    <a:lnTo>
                      <a:pt x="107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A697E1E0-B85F-44E0-99F8-7127A539E0E8}"/>
                </a:ext>
              </a:extLst>
            </p:cNvPr>
            <p:cNvCxnSpPr/>
            <p:nvPr/>
          </p:nvCxnSpPr>
          <p:spPr>
            <a:xfrm>
              <a:off x="4905834" y="2750178"/>
              <a:ext cx="0" cy="59978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3265588C-5102-4ADA-B023-FFFE54E07122}"/>
                </a:ext>
              </a:extLst>
            </p:cNvPr>
            <p:cNvSpPr/>
            <p:nvPr/>
          </p:nvSpPr>
          <p:spPr>
            <a:xfrm>
              <a:off x="4828061" y="2637520"/>
              <a:ext cx="144435" cy="14439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71AD73BD-034B-4878-B397-5E3369D2A55B}"/>
                </a:ext>
              </a:extLst>
            </p:cNvPr>
            <p:cNvCxnSpPr/>
            <p:nvPr/>
          </p:nvCxnSpPr>
          <p:spPr>
            <a:xfrm>
              <a:off x="7246961" y="2740658"/>
              <a:ext cx="0" cy="60137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F6412ED8-9F8A-4E7E-B371-709D8C8A5879}"/>
                </a:ext>
              </a:extLst>
            </p:cNvPr>
            <p:cNvSpPr/>
            <p:nvPr/>
          </p:nvSpPr>
          <p:spPr>
            <a:xfrm>
              <a:off x="7169188" y="2629586"/>
              <a:ext cx="144436" cy="14439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1" name="MH_SubTitle_4">
            <a:extLst>
              <a:ext uri="{FF2B5EF4-FFF2-40B4-BE49-F238E27FC236}">
                <a16:creationId xmlns:a16="http://schemas.microsoft.com/office/drawing/2014/main" xmlns="" id="{3D114E39-4C5D-440B-8166-8BAAB9890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3092450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/>
          </a:p>
        </p:txBody>
      </p:sp>
      <p:sp>
        <p:nvSpPr>
          <p:cNvPr id="42" name="MH_SubTitle_4">
            <a:extLst>
              <a:ext uri="{FF2B5EF4-FFF2-40B4-BE49-F238E27FC236}">
                <a16:creationId xmlns:a16="http://schemas.microsoft.com/office/drawing/2014/main" xmlns="" id="{2B86E7E0-0219-4C85-8089-9B8100617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8763" y="3781425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/>
          </a:p>
        </p:txBody>
      </p:sp>
      <p:sp>
        <p:nvSpPr>
          <p:cNvPr id="43" name="MH_SubTitle_4">
            <a:extLst>
              <a:ext uri="{FF2B5EF4-FFF2-40B4-BE49-F238E27FC236}">
                <a16:creationId xmlns:a16="http://schemas.microsoft.com/office/drawing/2014/main" xmlns="" id="{2E7B25B7-E131-4350-B6E8-42D8B844C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2213" y="3781425"/>
            <a:ext cx="30527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/>
          </a:p>
        </p:txBody>
      </p:sp>
      <p:sp>
        <p:nvSpPr>
          <p:cNvPr id="44" name="MH_SubTitle_4">
            <a:extLst>
              <a:ext uri="{FF2B5EF4-FFF2-40B4-BE49-F238E27FC236}">
                <a16:creationId xmlns:a16="http://schemas.microsoft.com/office/drawing/2014/main" xmlns="" id="{6BE44E65-92EB-4EF7-9A92-58B646703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1720850"/>
            <a:ext cx="3052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latin typeface="宋体" panose="02010600030101010101" pitchFamily="2" charset="-122"/>
              </a:rPr>
              <a:t>简主义设计，极致简约风潮流所向，通用设计，完美兼容。</a:t>
            </a:r>
            <a:endParaRPr lang="zh-CN" altLang="en-US" sz="1600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D8088BAA-BE7E-4945-97B7-AE213A3EB661}"/>
              </a:ext>
            </a:extLst>
          </p:cNvPr>
          <p:cNvGrpSpPr>
            <a:grpSpLocks/>
          </p:cNvGrpSpPr>
          <p:nvPr/>
        </p:nvGrpSpPr>
        <p:grpSpPr bwMode="auto">
          <a:xfrm>
            <a:off x="5149850" y="1949450"/>
            <a:ext cx="1876425" cy="1506538"/>
            <a:chOff x="5150214" y="1949439"/>
            <a:chExt cx="1876022" cy="1506588"/>
          </a:xfrm>
        </p:grpSpPr>
        <p:grpSp>
          <p:nvGrpSpPr>
            <p:cNvPr id="46" name="组合 83">
              <a:extLst>
                <a:ext uri="{FF2B5EF4-FFF2-40B4-BE49-F238E27FC236}">
                  <a16:creationId xmlns:a16="http://schemas.microsoft.com/office/drawing/2014/main" xmlns="" id="{6FE845C7-9035-48E4-A43F-DAF8A1A29F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27649" y="2348880"/>
              <a:ext cx="1739959" cy="1107147"/>
              <a:chOff x="5227649" y="2348880"/>
              <a:chExt cx="1739959" cy="1107147"/>
            </a:xfrm>
          </p:grpSpPr>
          <p:sp>
            <p:nvSpPr>
              <p:cNvPr id="51" name="Freeform 10">
                <a:extLst>
                  <a:ext uri="{FF2B5EF4-FFF2-40B4-BE49-F238E27FC236}">
                    <a16:creationId xmlns:a16="http://schemas.microsoft.com/office/drawing/2014/main" xmlns="" id="{998C4D5C-DD19-41DB-897F-D898AF623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7649" y="2348880"/>
                <a:ext cx="1739958" cy="707706"/>
              </a:xfrm>
              <a:custGeom>
                <a:avLst/>
                <a:gdLst>
                  <a:gd name="T0" fmla="*/ 0 w 1603"/>
                  <a:gd name="T1" fmla="*/ 2147483646 h 652"/>
                  <a:gd name="T2" fmla="*/ 2147483646 w 1603"/>
                  <a:gd name="T3" fmla="*/ 0 h 652"/>
                  <a:gd name="T4" fmla="*/ 2147483646 w 1603"/>
                  <a:gd name="T5" fmla="*/ 2147483646 h 652"/>
                  <a:gd name="T6" fmla="*/ 2147483646 w 1603"/>
                  <a:gd name="T7" fmla="*/ 2147483646 h 652"/>
                  <a:gd name="T8" fmla="*/ 0 w 1603"/>
                  <a:gd name="T9" fmla="*/ 2147483646 h 6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03" h="652">
                    <a:moveTo>
                      <a:pt x="0" y="288"/>
                    </a:moveTo>
                    <a:lnTo>
                      <a:pt x="809" y="0"/>
                    </a:lnTo>
                    <a:lnTo>
                      <a:pt x="1603" y="288"/>
                    </a:lnTo>
                    <a:lnTo>
                      <a:pt x="800" y="652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13">
                <a:extLst>
                  <a:ext uri="{FF2B5EF4-FFF2-40B4-BE49-F238E27FC236}">
                    <a16:creationId xmlns:a16="http://schemas.microsoft.com/office/drawing/2014/main" xmlns="" id="{C1713647-7645-4D57-8C8A-4906D0E02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7649" y="2661486"/>
                <a:ext cx="870522" cy="794541"/>
              </a:xfrm>
              <a:custGeom>
                <a:avLst/>
                <a:gdLst>
                  <a:gd name="T0" fmla="*/ 0 w 802"/>
                  <a:gd name="T1" fmla="*/ 2147483646 h 732"/>
                  <a:gd name="T2" fmla="*/ 2147483646 w 802"/>
                  <a:gd name="T3" fmla="*/ 2147483646 h 732"/>
                  <a:gd name="T4" fmla="*/ 2147483646 w 802"/>
                  <a:gd name="T5" fmla="*/ 2147483646 h 732"/>
                  <a:gd name="T6" fmla="*/ 0 w 802"/>
                  <a:gd name="T7" fmla="*/ 0 h 732"/>
                  <a:gd name="T8" fmla="*/ 0 w 802"/>
                  <a:gd name="T9" fmla="*/ 214748364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2" h="732">
                    <a:moveTo>
                      <a:pt x="0" y="343"/>
                    </a:moveTo>
                    <a:lnTo>
                      <a:pt x="802" y="732"/>
                    </a:lnTo>
                    <a:lnTo>
                      <a:pt x="800" y="364"/>
                    </a:lnTo>
                    <a:lnTo>
                      <a:pt x="0" y="0"/>
                    </a:lnTo>
                    <a:lnTo>
                      <a:pt x="0" y="34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16">
                <a:extLst>
                  <a:ext uri="{FF2B5EF4-FFF2-40B4-BE49-F238E27FC236}">
                    <a16:creationId xmlns:a16="http://schemas.microsoft.com/office/drawing/2014/main" xmlns="" id="{8DC48ACD-63E0-47D2-A210-BBBA2D346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00" y="2661486"/>
                <a:ext cx="871608" cy="794541"/>
              </a:xfrm>
              <a:custGeom>
                <a:avLst/>
                <a:gdLst>
                  <a:gd name="T0" fmla="*/ 2147483646 w 803"/>
                  <a:gd name="T1" fmla="*/ 0 h 732"/>
                  <a:gd name="T2" fmla="*/ 0 w 803"/>
                  <a:gd name="T3" fmla="*/ 2147483646 h 732"/>
                  <a:gd name="T4" fmla="*/ 0 w 803"/>
                  <a:gd name="T5" fmla="*/ 2147483646 h 732"/>
                  <a:gd name="T6" fmla="*/ 2147483646 w 803"/>
                  <a:gd name="T7" fmla="*/ 2147483646 h 732"/>
                  <a:gd name="T8" fmla="*/ 2147483646 w 803"/>
                  <a:gd name="T9" fmla="*/ 0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3" h="732">
                    <a:moveTo>
                      <a:pt x="803" y="0"/>
                    </a:moveTo>
                    <a:lnTo>
                      <a:pt x="0" y="364"/>
                    </a:lnTo>
                    <a:lnTo>
                      <a:pt x="0" y="732"/>
                    </a:lnTo>
                    <a:lnTo>
                      <a:pt x="803" y="343"/>
                    </a:lnTo>
                    <a:lnTo>
                      <a:pt x="80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0B786DCF-C3F7-43AA-9678-F3CF68D7D6C8}"/>
                </a:ext>
              </a:extLst>
            </p:cNvPr>
            <p:cNvCxnSpPr>
              <a:endCxn id="52" idx="3"/>
            </p:cNvCxnSpPr>
            <p:nvPr/>
          </p:nvCxnSpPr>
          <p:spPr>
            <a:xfrm>
              <a:off x="5227985" y="2060568"/>
              <a:ext cx="0" cy="60168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21710D85-6E6C-4A8E-8132-78562711AC97}"/>
                </a:ext>
              </a:extLst>
            </p:cNvPr>
            <p:cNvSpPr/>
            <p:nvPr/>
          </p:nvSpPr>
          <p:spPr>
            <a:xfrm>
              <a:off x="5150214" y="1949439"/>
              <a:ext cx="144432" cy="14446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88968D86-50A2-4293-9AE8-88ED6C8BE19B}"/>
                </a:ext>
              </a:extLst>
            </p:cNvPr>
            <p:cNvCxnSpPr/>
            <p:nvPr/>
          </p:nvCxnSpPr>
          <p:spPr>
            <a:xfrm>
              <a:off x="6959575" y="2060568"/>
              <a:ext cx="0" cy="60168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2E62DA87-23F7-4ACB-BA2F-56AFB89A4551}"/>
                </a:ext>
              </a:extLst>
            </p:cNvPr>
            <p:cNvSpPr/>
            <p:nvPr/>
          </p:nvSpPr>
          <p:spPr>
            <a:xfrm>
              <a:off x="6881805" y="1949439"/>
              <a:ext cx="144431" cy="14446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535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9" grpId="0"/>
      <p:bldP spid="20" grpId="0"/>
      <p:bldP spid="21" grpId="0"/>
      <p:bldP spid="22" grpId="0"/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22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E56448C-830B-44CC-88DE-F5115F376A0C}"/>
              </a:ext>
            </a:extLst>
          </p:cNvPr>
          <p:cNvSpPr/>
          <p:nvPr/>
        </p:nvSpPr>
        <p:spPr>
          <a:xfrm>
            <a:off x="827773" y="1274941"/>
            <a:ext cx="3484344" cy="31378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E3414EC-50DC-4585-87CF-9D8609A3B585}"/>
              </a:ext>
            </a:extLst>
          </p:cNvPr>
          <p:cNvSpPr/>
          <p:nvPr/>
        </p:nvSpPr>
        <p:spPr>
          <a:xfrm>
            <a:off x="4312117" y="1274941"/>
            <a:ext cx="3484344" cy="31378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AB2EF63-F245-4A15-A6D2-509D77469E70}"/>
              </a:ext>
            </a:extLst>
          </p:cNvPr>
          <p:cNvSpPr/>
          <p:nvPr/>
        </p:nvSpPr>
        <p:spPr>
          <a:xfrm>
            <a:off x="7796461" y="1274941"/>
            <a:ext cx="3484344" cy="31378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11">
            <a:extLst>
              <a:ext uri="{FF2B5EF4-FFF2-40B4-BE49-F238E27FC236}">
                <a16:creationId xmlns:a16="http://schemas.microsoft.com/office/drawing/2014/main" xmlns="" id="{41EB2099-B726-4300-87EF-C0D3D4A9990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98983" y="1708078"/>
            <a:ext cx="1536288" cy="1090762"/>
            <a:chOff x="1407" y="1098"/>
            <a:chExt cx="800" cy="568"/>
          </a:xfrm>
          <a:solidFill>
            <a:schemeClr val="bg1"/>
          </a:solidFill>
        </p:grpSpPr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3C6AA864-B56D-40FC-992A-EFC7172921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D333820C-2AD6-44A9-826C-37FF3D894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BF4FEBA0-7B96-428D-9A2F-26C266103C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80C33AA2-B335-4873-B316-405020326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32A32222-B872-4289-9E9B-41AFC4077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01595E8E-3AC7-4437-8F0F-8A6CF79AC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AC4D663F-3DB5-44B2-B78D-66B2636DF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5E7CDE5D-B3A8-4F18-85B7-52254AF10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32">
            <a:extLst>
              <a:ext uri="{FF2B5EF4-FFF2-40B4-BE49-F238E27FC236}">
                <a16:creationId xmlns:a16="http://schemas.microsoft.com/office/drawing/2014/main" xmlns="" id="{7E462314-6808-4E53-8BB6-547A01F982A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50038" y="1708077"/>
            <a:ext cx="1536286" cy="1090764"/>
            <a:chOff x="4354" y="1098"/>
            <a:chExt cx="800" cy="568"/>
          </a:xfrm>
          <a:solidFill>
            <a:schemeClr val="bg1"/>
          </a:solidFill>
        </p:grpSpPr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xmlns="" id="{43CFB623-FBFC-4EAB-933A-D0A7C9A991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xmlns="" id="{6D5FA62F-1DE4-492C-AAA6-8C78BA4AA6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35">
              <a:extLst>
                <a:ext uri="{FF2B5EF4-FFF2-40B4-BE49-F238E27FC236}">
                  <a16:creationId xmlns:a16="http://schemas.microsoft.com/office/drawing/2014/main" xmlns="" id="{C0473CAA-E218-4580-8411-434E9D913F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xmlns="" id="{492311FA-0539-40D8-BA35-4A7977F7B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37">
              <a:extLst>
                <a:ext uri="{FF2B5EF4-FFF2-40B4-BE49-F238E27FC236}">
                  <a16:creationId xmlns:a16="http://schemas.microsoft.com/office/drawing/2014/main" xmlns="" id="{E6FB2E07-F147-41C2-AB18-7E8CF0C13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38">
              <a:extLst>
                <a:ext uri="{FF2B5EF4-FFF2-40B4-BE49-F238E27FC236}">
                  <a16:creationId xmlns:a16="http://schemas.microsoft.com/office/drawing/2014/main" xmlns="" id="{56AAA705-6F5B-486C-9584-7C92EB345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121">
            <a:extLst>
              <a:ext uri="{FF2B5EF4-FFF2-40B4-BE49-F238E27FC236}">
                <a16:creationId xmlns:a16="http://schemas.microsoft.com/office/drawing/2014/main" xmlns="" id="{3DF37E6B-5F56-47B7-BD52-D54A698EA82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83891" y="1709998"/>
            <a:ext cx="1277036" cy="1086922"/>
            <a:chOff x="515" y="3088"/>
            <a:chExt cx="665" cy="566"/>
          </a:xfrm>
          <a:solidFill>
            <a:schemeClr val="bg1"/>
          </a:solidFill>
        </p:grpSpPr>
        <p:sp>
          <p:nvSpPr>
            <p:cNvPr id="30" name="Freeform 122">
              <a:extLst>
                <a:ext uri="{FF2B5EF4-FFF2-40B4-BE49-F238E27FC236}">
                  <a16:creationId xmlns:a16="http://schemas.microsoft.com/office/drawing/2014/main" xmlns="" id="{F3F6099A-372D-4906-8877-8E31CBF24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23">
              <a:extLst>
                <a:ext uri="{FF2B5EF4-FFF2-40B4-BE49-F238E27FC236}">
                  <a16:creationId xmlns:a16="http://schemas.microsoft.com/office/drawing/2014/main" xmlns="" id="{4FF5D3BA-CF81-4B81-9529-67C4D0476B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24">
              <a:extLst>
                <a:ext uri="{FF2B5EF4-FFF2-40B4-BE49-F238E27FC236}">
                  <a16:creationId xmlns:a16="http://schemas.microsoft.com/office/drawing/2014/main" xmlns="" id="{0698D311-5CEC-4079-86FD-2E03C9EB4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25">
              <a:extLst>
                <a:ext uri="{FF2B5EF4-FFF2-40B4-BE49-F238E27FC236}">
                  <a16:creationId xmlns:a16="http://schemas.microsoft.com/office/drawing/2014/main" xmlns="" id="{A7C71FAC-8985-4CD5-A8DB-0139429F0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26">
              <a:extLst>
                <a:ext uri="{FF2B5EF4-FFF2-40B4-BE49-F238E27FC236}">
                  <a16:creationId xmlns:a16="http://schemas.microsoft.com/office/drawing/2014/main" xmlns="" id="{6DC56D2E-0144-49FA-8F46-984C7AACB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127">
              <a:extLst>
                <a:ext uri="{FF2B5EF4-FFF2-40B4-BE49-F238E27FC236}">
                  <a16:creationId xmlns:a16="http://schemas.microsoft.com/office/drawing/2014/main" xmlns="" id="{99FA5537-C961-4D42-AFFE-1D5A7B47D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128">
              <a:extLst>
                <a:ext uri="{FF2B5EF4-FFF2-40B4-BE49-F238E27FC236}">
                  <a16:creationId xmlns:a16="http://schemas.microsoft.com/office/drawing/2014/main" xmlns="" id="{6D7DA24B-6079-4C5B-B3DA-6C21CAC7C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129">
              <a:extLst>
                <a:ext uri="{FF2B5EF4-FFF2-40B4-BE49-F238E27FC236}">
                  <a16:creationId xmlns:a16="http://schemas.microsoft.com/office/drawing/2014/main" xmlns="" id="{EF8F60B6-60CF-4945-A046-3F1E8FC4F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130">
              <a:extLst>
                <a:ext uri="{FF2B5EF4-FFF2-40B4-BE49-F238E27FC236}">
                  <a16:creationId xmlns:a16="http://schemas.microsoft.com/office/drawing/2014/main" xmlns="" id="{DCB4DBDD-07C5-4AEC-A61D-D87F3D63B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E766B123-BAE7-45C4-81B5-00FA2576CB73}"/>
              </a:ext>
            </a:extLst>
          </p:cNvPr>
          <p:cNvSpPr/>
          <p:nvPr/>
        </p:nvSpPr>
        <p:spPr>
          <a:xfrm rot="10800000">
            <a:off x="5578538" y="1274940"/>
            <a:ext cx="1034923" cy="200778"/>
          </a:xfrm>
          <a:prstGeom prst="triangle">
            <a:avLst/>
          </a:prstGeom>
          <a:solidFill>
            <a:srgbClr val="FBF8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DAF0B088-C76B-4637-B12D-2D31D93CBEF5}"/>
              </a:ext>
            </a:extLst>
          </p:cNvPr>
          <p:cNvSpPr/>
          <p:nvPr/>
        </p:nvSpPr>
        <p:spPr>
          <a:xfrm>
            <a:off x="1402992" y="2893171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DBEEB2AF-05F3-40A1-B5C4-5371ABFCAE68}"/>
              </a:ext>
            </a:extLst>
          </p:cNvPr>
          <p:cNvSpPr/>
          <p:nvPr/>
        </p:nvSpPr>
        <p:spPr>
          <a:xfrm>
            <a:off x="1295536" y="3259799"/>
            <a:ext cx="2617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F2AF5FBD-6ED4-481D-8C2F-C04FC08A89DA}"/>
              </a:ext>
            </a:extLst>
          </p:cNvPr>
          <p:cNvSpPr/>
          <p:nvPr/>
        </p:nvSpPr>
        <p:spPr>
          <a:xfrm>
            <a:off x="4894826" y="2893171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7CF0F3CF-79F3-4E63-8F42-21E28E5A73A7}"/>
              </a:ext>
            </a:extLst>
          </p:cNvPr>
          <p:cNvSpPr/>
          <p:nvPr/>
        </p:nvSpPr>
        <p:spPr>
          <a:xfrm>
            <a:off x="4787370" y="3259799"/>
            <a:ext cx="2617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4908982C-F154-4E64-9D5B-170FF1E033CB}"/>
              </a:ext>
            </a:extLst>
          </p:cNvPr>
          <p:cNvSpPr/>
          <p:nvPr/>
        </p:nvSpPr>
        <p:spPr>
          <a:xfrm>
            <a:off x="8417007" y="2893171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E6A67DB1-882C-4813-8291-D0D8111CA191}"/>
              </a:ext>
            </a:extLst>
          </p:cNvPr>
          <p:cNvSpPr/>
          <p:nvPr/>
        </p:nvSpPr>
        <p:spPr>
          <a:xfrm>
            <a:off x="8309551" y="3259799"/>
            <a:ext cx="2617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简主义设计，极致简约风潮流所向，通用设计，完美兼容。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7075F10F-DCFB-4745-A31F-17F54CABBA6D}"/>
              </a:ext>
            </a:extLst>
          </p:cNvPr>
          <p:cNvSpPr/>
          <p:nvPr/>
        </p:nvSpPr>
        <p:spPr>
          <a:xfrm>
            <a:off x="4312117" y="4320098"/>
            <a:ext cx="3484344" cy="887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CC2D00E5-D1B7-4865-8F2E-D8280AC6D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9966" y="4723114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2624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8" name="矩形 124">
            <a:extLst>
              <a:ext uri="{FF2B5EF4-FFF2-40B4-BE49-F238E27FC236}">
                <a16:creationId xmlns:a16="http://schemas.microsoft.com/office/drawing/2014/main" xmlns="" id="{1F3A08D3-5F22-42C7-98AD-0862B4F99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9966" y="5235877"/>
            <a:ext cx="8878370" cy="10772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141CABF9-5787-4195-8F35-684824F74369}"/>
              </a:ext>
            </a:extLst>
          </p:cNvPr>
          <p:cNvCxnSpPr/>
          <p:nvPr/>
        </p:nvCxnSpPr>
        <p:spPr>
          <a:xfrm>
            <a:off x="1709394" y="5198806"/>
            <a:ext cx="188267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9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 animBg="1"/>
      <p:bldP spid="11" grpId="0" animBg="1"/>
      <p:bldP spid="12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/>
      <p:bldP spid="4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23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xmlns="" id="{EFAD6E67-584F-4B22-9851-245F7A451CF9}"/>
              </a:ext>
            </a:extLst>
          </p:cNvPr>
          <p:cNvSpPr>
            <a:spLocks/>
          </p:cNvSpPr>
          <p:nvPr/>
        </p:nvSpPr>
        <p:spPr bwMode="auto">
          <a:xfrm>
            <a:off x="6632212" y="5210176"/>
            <a:ext cx="4514850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6DA1932C-4B41-443D-A0D3-99FE8C3A745C}"/>
              </a:ext>
            </a:extLst>
          </p:cNvPr>
          <p:cNvSpPr>
            <a:spLocks/>
          </p:cNvSpPr>
          <p:nvPr/>
        </p:nvSpPr>
        <p:spPr bwMode="auto">
          <a:xfrm>
            <a:off x="6632212" y="3857626"/>
            <a:ext cx="4514850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xmlns="" id="{C950CB2D-50E0-4C84-9777-01658FD98838}"/>
              </a:ext>
            </a:extLst>
          </p:cNvPr>
          <p:cNvSpPr>
            <a:spLocks/>
          </p:cNvSpPr>
          <p:nvPr/>
        </p:nvSpPr>
        <p:spPr bwMode="auto">
          <a:xfrm>
            <a:off x="6625862" y="2522538"/>
            <a:ext cx="4513262" cy="900113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xmlns="" id="{8DD12DB0-41EE-473A-A509-B2A2D28E5D51}"/>
              </a:ext>
            </a:extLst>
          </p:cNvPr>
          <p:cNvSpPr>
            <a:spLocks/>
          </p:cNvSpPr>
          <p:nvPr/>
        </p:nvSpPr>
        <p:spPr bwMode="auto">
          <a:xfrm>
            <a:off x="6643325" y="1130301"/>
            <a:ext cx="4513262" cy="900112"/>
          </a:xfrm>
          <a:custGeom>
            <a:avLst/>
            <a:gdLst>
              <a:gd name="T0" fmla="*/ 1064 w 1064"/>
              <a:gd name="T1" fmla="*/ 172 h 212"/>
              <a:gd name="T2" fmla="*/ 1024 w 1064"/>
              <a:gd name="T3" fmla="*/ 212 h 212"/>
              <a:gd name="T4" fmla="*/ 41 w 1064"/>
              <a:gd name="T5" fmla="*/ 212 h 212"/>
              <a:gd name="T6" fmla="*/ 0 w 1064"/>
              <a:gd name="T7" fmla="*/ 172 h 212"/>
              <a:gd name="T8" fmla="*/ 0 w 1064"/>
              <a:gd name="T9" fmla="*/ 41 h 212"/>
              <a:gd name="T10" fmla="*/ 41 w 1064"/>
              <a:gd name="T11" fmla="*/ 0 h 212"/>
              <a:gd name="T12" fmla="*/ 1024 w 1064"/>
              <a:gd name="T13" fmla="*/ 0 h 212"/>
              <a:gd name="T14" fmla="*/ 1064 w 1064"/>
              <a:gd name="T15" fmla="*/ 41 h 212"/>
              <a:gd name="T16" fmla="*/ 1064 w 1064"/>
              <a:gd name="T17" fmla="*/ 17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4" h="212">
                <a:moveTo>
                  <a:pt x="1064" y="172"/>
                </a:moveTo>
                <a:cubicBezTo>
                  <a:pt x="1064" y="194"/>
                  <a:pt x="1046" y="212"/>
                  <a:pt x="1024" y="212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19" y="212"/>
                  <a:pt x="0" y="194"/>
                  <a:pt x="0" y="17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9"/>
                  <a:pt x="19" y="0"/>
                  <a:pt x="41" y="0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1046" y="0"/>
                  <a:pt x="1064" y="19"/>
                  <a:pt x="1064" y="41"/>
                </a:cubicBezTo>
                <a:lnTo>
                  <a:pt x="1064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82840C4-1C33-46F2-9155-C9D80408CFB1}"/>
              </a:ext>
            </a:extLst>
          </p:cNvPr>
          <p:cNvGrpSpPr/>
          <p:nvPr/>
        </p:nvGrpSpPr>
        <p:grpSpPr>
          <a:xfrm>
            <a:off x="10464438" y="1347673"/>
            <a:ext cx="373063" cy="454026"/>
            <a:chOff x="5969001" y="1333500"/>
            <a:chExt cx="373063" cy="454026"/>
          </a:xfrm>
          <a:solidFill>
            <a:schemeClr val="bg1"/>
          </a:solidFill>
        </p:grpSpPr>
        <p:sp>
          <p:nvSpPr>
            <p:cNvPr id="15" name="Oval 17">
              <a:extLst>
                <a:ext uri="{FF2B5EF4-FFF2-40B4-BE49-F238E27FC236}">
                  <a16:creationId xmlns:a16="http://schemas.microsoft.com/office/drawing/2014/main" xmlns="" id="{81FE4745-4A45-4FF8-ADB9-1884D95A8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5838" y="1333500"/>
              <a:ext cx="169863" cy="223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xmlns="" id="{1C12275D-008A-450D-B52D-7D2A5CC46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9001" y="1566863"/>
              <a:ext cx="373063" cy="220663"/>
            </a:xfrm>
            <a:custGeom>
              <a:avLst/>
              <a:gdLst>
                <a:gd name="T0" fmla="*/ 58 w 88"/>
                <a:gd name="T1" fmla="*/ 0 h 52"/>
                <a:gd name="T2" fmla="*/ 48 w 88"/>
                <a:gd name="T3" fmla="*/ 17 h 52"/>
                <a:gd name="T4" fmla="*/ 48 w 88"/>
                <a:gd name="T5" fmla="*/ 17 h 52"/>
                <a:gd name="T6" fmla="*/ 48 w 88"/>
                <a:gd name="T7" fmla="*/ 3 h 52"/>
                <a:gd name="T8" fmla="*/ 49 w 88"/>
                <a:gd name="T9" fmla="*/ 2 h 52"/>
                <a:gd name="T10" fmla="*/ 44 w 88"/>
                <a:gd name="T11" fmla="*/ 0 h 52"/>
                <a:gd name="T12" fmla="*/ 39 w 88"/>
                <a:gd name="T13" fmla="*/ 2 h 52"/>
                <a:gd name="T14" fmla="*/ 41 w 88"/>
                <a:gd name="T15" fmla="*/ 3 h 52"/>
                <a:gd name="T16" fmla="*/ 41 w 88"/>
                <a:gd name="T17" fmla="*/ 17 h 52"/>
                <a:gd name="T18" fmla="*/ 39 w 88"/>
                <a:gd name="T19" fmla="*/ 17 h 52"/>
                <a:gd name="T20" fmla="*/ 30 w 88"/>
                <a:gd name="T21" fmla="*/ 0 h 52"/>
                <a:gd name="T22" fmla="*/ 0 w 88"/>
                <a:gd name="T23" fmla="*/ 22 h 52"/>
                <a:gd name="T24" fmla="*/ 0 w 88"/>
                <a:gd name="T25" fmla="*/ 22 h 52"/>
                <a:gd name="T26" fmla="*/ 0 w 88"/>
                <a:gd name="T27" fmla="*/ 52 h 52"/>
                <a:gd name="T28" fmla="*/ 88 w 88"/>
                <a:gd name="T29" fmla="*/ 52 h 52"/>
                <a:gd name="T30" fmla="*/ 88 w 88"/>
                <a:gd name="T31" fmla="*/ 22 h 52"/>
                <a:gd name="T32" fmla="*/ 88 w 88"/>
                <a:gd name="T33" fmla="*/ 22 h 52"/>
                <a:gd name="T34" fmla="*/ 58 w 88"/>
                <a:gd name="T3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52">
                  <a:moveTo>
                    <a:pt x="58" y="0"/>
                  </a:move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3"/>
                    <a:pt x="49" y="2"/>
                    <a:pt x="49" y="2"/>
                  </a:cubicBezTo>
                  <a:cubicBezTo>
                    <a:pt x="49" y="1"/>
                    <a:pt x="47" y="0"/>
                    <a:pt x="44" y="0"/>
                  </a:cubicBezTo>
                  <a:cubicBezTo>
                    <a:pt x="41" y="0"/>
                    <a:pt x="39" y="1"/>
                    <a:pt x="39" y="2"/>
                  </a:cubicBezTo>
                  <a:cubicBezTo>
                    <a:pt x="39" y="2"/>
                    <a:pt x="40" y="3"/>
                    <a:pt x="41" y="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3"/>
                    <a:pt x="3" y="1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5" y="12"/>
                    <a:pt x="73" y="3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0002BF5-8BE6-4C32-9B2B-D01B25FF82F5}"/>
              </a:ext>
            </a:extLst>
          </p:cNvPr>
          <p:cNvGrpSpPr/>
          <p:nvPr/>
        </p:nvGrpSpPr>
        <p:grpSpPr>
          <a:xfrm>
            <a:off x="10448081" y="2709748"/>
            <a:ext cx="360363" cy="496888"/>
            <a:chOff x="5489576" y="2695575"/>
            <a:chExt cx="360363" cy="496888"/>
          </a:xfrm>
          <a:solidFill>
            <a:schemeClr val="bg1"/>
          </a:solidFill>
        </p:grpSpPr>
        <p:sp>
          <p:nvSpPr>
            <p:cNvPr id="18" name="Rectangle 19">
              <a:extLst>
                <a:ext uri="{FF2B5EF4-FFF2-40B4-BE49-F238E27FC236}">
                  <a16:creationId xmlns:a16="http://schemas.microsoft.com/office/drawing/2014/main" xmlns="" id="{C3A2560C-F4C6-4475-B063-A90030197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9576" y="2959100"/>
              <a:ext cx="93663" cy="233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Rectangle 20">
              <a:extLst>
                <a:ext uri="{FF2B5EF4-FFF2-40B4-BE49-F238E27FC236}">
                  <a16:creationId xmlns:a16="http://schemas.microsoft.com/office/drawing/2014/main" xmlns="" id="{C50883A1-8ED3-4305-855D-33BB0FE7F5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4513" y="2911475"/>
              <a:ext cx="93663" cy="280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Rectangle 21">
              <a:extLst>
                <a:ext uri="{FF2B5EF4-FFF2-40B4-BE49-F238E27FC236}">
                  <a16:creationId xmlns:a16="http://schemas.microsoft.com/office/drawing/2014/main" xmlns="" id="{BF6311CC-8D12-4DFF-9BD7-F5807912E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6276" y="2852738"/>
              <a:ext cx="93663" cy="339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xmlns="" id="{FF168502-984A-47D3-A193-B59ABB06F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9576" y="2763838"/>
              <a:ext cx="309563" cy="173038"/>
            </a:xfrm>
            <a:custGeom>
              <a:avLst/>
              <a:gdLst>
                <a:gd name="T0" fmla="*/ 0 w 73"/>
                <a:gd name="T1" fmla="*/ 41 h 41"/>
                <a:gd name="T2" fmla="*/ 0 w 73"/>
                <a:gd name="T3" fmla="*/ 37 h 41"/>
                <a:gd name="T4" fmla="*/ 71 w 73"/>
                <a:gd name="T5" fmla="*/ 0 h 41"/>
                <a:gd name="T6" fmla="*/ 73 w 73"/>
                <a:gd name="T7" fmla="*/ 3 h 41"/>
                <a:gd name="T8" fmla="*/ 0 w 7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1">
                  <a:moveTo>
                    <a:pt x="0" y="4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40" y="37"/>
                    <a:pt x="71" y="0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41" y="40"/>
                    <a:pt x="0" y="41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xmlns="" id="{40D098D5-8521-41B1-B0A5-B3649598D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413" y="2695575"/>
              <a:ext cx="136525" cy="147638"/>
            </a:xfrm>
            <a:custGeom>
              <a:avLst/>
              <a:gdLst>
                <a:gd name="T0" fmla="*/ 32 w 32"/>
                <a:gd name="T1" fmla="*/ 0 h 35"/>
                <a:gd name="T2" fmla="*/ 27 w 32"/>
                <a:gd name="T3" fmla="*/ 35 h 35"/>
                <a:gd name="T4" fmla="*/ 17 w 32"/>
                <a:gd name="T5" fmla="*/ 20 h 35"/>
                <a:gd name="T6" fmla="*/ 0 w 32"/>
                <a:gd name="T7" fmla="*/ 15 h 35"/>
                <a:gd name="T8" fmla="*/ 32 w 32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32" y="0"/>
                  </a:moveTo>
                  <a:cubicBezTo>
                    <a:pt x="29" y="10"/>
                    <a:pt x="27" y="25"/>
                    <a:pt x="27" y="35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2"/>
                    <a:pt x="23" y="6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C27EB12-D3B0-416C-8CD0-51894B3A5F8F}"/>
              </a:ext>
            </a:extLst>
          </p:cNvPr>
          <p:cNvGrpSpPr/>
          <p:nvPr/>
        </p:nvGrpSpPr>
        <p:grpSpPr>
          <a:xfrm>
            <a:off x="10506523" y="4029469"/>
            <a:ext cx="454026" cy="581025"/>
            <a:chOff x="4954588" y="4040188"/>
            <a:chExt cx="454026" cy="581025"/>
          </a:xfrm>
          <a:solidFill>
            <a:schemeClr val="bg1"/>
          </a:solidFill>
        </p:grpSpPr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xmlns="" id="{D25579FB-AC62-4EC5-B921-14283F60B6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8088" y="4146550"/>
              <a:ext cx="309563" cy="373063"/>
            </a:xfrm>
            <a:custGeom>
              <a:avLst/>
              <a:gdLst>
                <a:gd name="T0" fmla="*/ 56 w 73"/>
                <a:gd name="T1" fmla="*/ 88 h 88"/>
                <a:gd name="T2" fmla="*/ 18 w 73"/>
                <a:gd name="T3" fmla="*/ 88 h 88"/>
                <a:gd name="T4" fmla="*/ 18 w 73"/>
                <a:gd name="T5" fmla="*/ 68 h 88"/>
                <a:gd name="T6" fmla="*/ 0 w 73"/>
                <a:gd name="T7" fmla="*/ 36 h 88"/>
                <a:gd name="T8" fmla="*/ 37 w 73"/>
                <a:gd name="T9" fmla="*/ 0 h 88"/>
                <a:gd name="T10" fmla="*/ 73 w 73"/>
                <a:gd name="T11" fmla="*/ 36 h 88"/>
                <a:gd name="T12" fmla="*/ 56 w 73"/>
                <a:gd name="T13" fmla="*/ 68 h 88"/>
                <a:gd name="T14" fmla="*/ 56 w 73"/>
                <a:gd name="T15" fmla="*/ 88 h 88"/>
                <a:gd name="T16" fmla="*/ 23 w 73"/>
                <a:gd name="T17" fmla="*/ 83 h 88"/>
                <a:gd name="T18" fmla="*/ 51 w 73"/>
                <a:gd name="T19" fmla="*/ 83 h 88"/>
                <a:gd name="T20" fmla="*/ 51 w 73"/>
                <a:gd name="T21" fmla="*/ 65 h 88"/>
                <a:gd name="T22" fmla="*/ 52 w 73"/>
                <a:gd name="T23" fmla="*/ 64 h 88"/>
                <a:gd name="T24" fmla="*/ 69 w 73"/>
                <a:gd name="T25" fmla="*/ 36 h 88"/>
                <a:gd name="T26" fmla="*/ 37 w 73"/>
                <a:gd name="T27" fmla="*/ 4 h 88"/>
                <a:gd name="T28" fmla="*/ 5 w 73"/>
                <a:gd name="T29" fmla="*/ 36 h 88"/>
                <a:gd name="T30" fmla="*/ 21 w 73"/>
                <a:gd name="T31" fmla="*/ 64 h 88"/>
                <a:gd name="T32" fmla="*/ 23 w 73"/>
                <a:gd name="T33" fmla="*/ 65 h 88"/>
                <a:gd name="T34" fmla="*/ 23 w 73"/>
                <a:gd name="T35" fmla="*/ 8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88">
                  <a:moveTo>
                    <a:pt x="56" y="88"/>
                  </a:moveTo>
                  <a:cubicBezTo>
                    <a:pt x="18" y="88"/>
                    <a:pt x="18" y="88"/>
                    <a:pt x="18" y="8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7" y="61"/>
                    <a:pt x="0" y="49"/>
                    <a:pt x="0" y="36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7" y="0"/>
                    <a:pt x="73" y="16"/>
                    <a:pt x="73" y="36"/>
                  </a:cubicBezTo>
                  <a:cubicBezTo>
                    <a:pt x="73" y="49"/>
                    <a:pt x="67" y="61"/>
                    <a:pt x="56" y="68"/>
                  </a:cubicBezTo>
                  <a:lnTo>
                    <a:pt x="56" y="88"/>
                  </a:lnTo>
                  <a:close/>
                  <a:moveTo>
                    <a:pt x="23" y="83"/>
                  </a:moveTo>
                  <a:cubicBezTo>
                    <a:pt x="51" y="83"/>
                    <a:pt x="51" y="83"/>
                    <a:pt x="51" y="8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2" y="59"/>
                    <a:pt x="69" y="48"/>
                    <a:pt x="69" y="36"/>
                  </a:cubicBezTo>
                  <a:cubicBezTo>
                    <a:pt x="69" y="19"/>
                    <a:pt x="54" y="4"/>
                    <a:pt x="37" y="4"/>
                  </a:cubicBezTo>
                  <a:cubicBezTo>
                    <a:pt x="19" y="4"/>
                    <a:pt x="5" y="19"/>
                    <a:pt x="5" y="36"/>
                  </a:cubicBezTo>
                  <a:cubicBezTo>
                    <a:pt x="5" y="48"/>
                    <a:pt x="11" y="59"/>
                    <a:pt x="21" y="64"/>
                  </a:cubicBezTo>
                  <a:cubicBezTo>
                    <a:pt x="23" y="65"/>
                    <a:pt x="23" y="65"/>
                    <a:pt x="23" y="65"/>
                  </a:cubicBezTo>
                  <a:lnTo>
                    <a:pt x="23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xmlns="" id="{33D571D7-3934-4F75-A859-7A205D992F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4288" y="4524375"/>
              <a:ext cx="16192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Rectangle 26">
              <a:extLst>
                <a:ext uri="{FF2B5EF4-FFF2-40B4-BE49-F238E27FC236}">
                  <a16:creationId xmlns:a16="http://schemas.microsoft.com/office/drawing/2014/main" xmlns="" id="{DA158DC0-FAD0-4A89-A2EB-43E65A5BC1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4288" y="4554538"/>
              <a:ext cx="16192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xmlns="" id="{0E8CF177-E2DB-4DD5-A3E5-4E443BFBF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151" y="4570413"/>
              <a:ext cx="76200" cy="42863"/>
            </a:xfrm>
            <a:custGeom>
              <a:avLst/>
              <a:gdLst>
                <a:gd name="T0" fmla="*/ 18 w 18"/>
                <a:gd name="T1" fmla="*/ 3 h 10"/>
                <a:gd name="T2" fmla="*/ 9 w 18"/>
                <a:gd name="T3" fmla="*/ 10 h 10"/>
                <a:gd name="T4" fmla="*/ 0 w 18"/>
                <a:gd name="T5" fmla="*/ 3 h 10"/>
                <a:gd name="T6" fmla="*/ 1 w 18"/>
                <a:gd name="T7" fmla="*/ 0 h 10"/>
                <a:gd name="T8" fmla="*/ 17 w 18"/>
                <a:gd name="T9" fmla="*/ 0 h 10"/>
                <a:gd name="T10" fmla="*/ 18 w 18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0">
                  <a:moveTo>
                    <a:pt x="18" y="3"/>
                  </a:moveTo>
                  <a:cubicBezTo>
                    <a:pt x="18" y="7"/>
                    <a:pt x="14" y="10"/>
                    <a:pt x="9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8" y="2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xmlns="" id="{FE1479BC-4D05-47FA-9B78-BB9123191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2388" y="4567238"/>
              <a:ext cx="85725" cy="53975"/>
            </a:xfrm>
            <a:custGeom>
              <a:avLst/>
              <a:gdLst>
                <a:gd name="T0" fmla="*/ 10 w 20"/>
                <a:gd name="T1" fmla="*/ 13 h 13"/>
                <a:gd name="T2" fmla="*/ 0 w 20"/>
                <a:gd name="T3" fmla="*/ 4 h 13"/>
                <a:gd name="T4" fmla="*/ 1 w 20"/>
                <a:gd name="T5" fmla="*/ 0 h 13"/>
                <a:gd name="T6" fmla="*/ 1 w 20"/>
                <a:gd name="T7" fmla="*/ 0 h 13"/>
                <a:gd name="T8" fmla="*/ 19 w 20"/>
                <a:gd name="T9" fmla="*/ 0 h 13"/>
                <a:gd name="T10" fmla="*/ 19 w 20"/>
                <a:gd name="T11" fmla="*/ 0 h 13"/>
                <a:gd name="T12" fmla="*/ 20 w 20"/>
                <a:gd name="T13" fmla="*/ 4 h 13"/>
                <a:gd name="T14" fmla="*/ 10 w 20"/>
                <a:gd name="T15" fmla="*/ 13 h 13"/>
                <a:gd name="T16" fmla="*/ 3 w 20"/>
                <a:gd name="T17" fmla="*/ 3 h 13"/>
                <a:gd name="T18" fmla="*/ 3 w 20"/>
                <a:gd name="T19" fmla="*/ 4 h 13"/>
                <a:gd name="T20" fmla="*/ 10 w 20"/>
                <a:gd name="T21" fmla="*/ 10 h 13"/>
                <a:gd name="T22" fmla="*/ 17 w 20"/>
                <a:gd name="T23" fmla="*/ 4 h 13"/>
                <a:gd name="T24" fmla="*/ 17 w 20"/>
                <a:gd name="T25" fmla="*/ 3 h 13"/>
                <a:gd name="T26" fmla="*/ 3 w 20"/>
                <a:gd name="T2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3">
                  <a:moveTo>
                    <a:pt x="10" y="13"/>
                  </a:moveTo>
                  <a:cubicBezTo>
                    <a:pt x="4" y="13"/>
                    <a:pt x="0" y="9"/>
                    <a:pt x="0" y="4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2"/>
                    <a:pt x="20" y="3"/>
                    <a:pt x="20" y="4"/>
                  </a:cubicBezTo>
                  <a:cubicBezTo>
                    <a:pt x="20" y="9"/>
                    <a:pt x="16" y="13"/>
                    <a:pt x="10" y="13"/>
                  </a:cubicBezTo>
                  <a:close/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7"/>
                    <a:pt x="6" y="10"/>
                    <a:pt x="10" y="10"/>
                  </a:cubicBezTo>
                  <a:cubicBezTo>
                    <a:pt x="14" y="10"/>
                    <a:pt x="17" y="7"/>
                    <a:pt x="17" y="4"/>
                  </a:cubicBezTo>
                  <a:cubicBezTo>
                    <a:pt x="17" y="4"/>
                    <a:pt x="17" y="3"/>
                    <a:pt x="17" y="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xmlns="" id="{4AC3EEE3-14F6-424D-AA90-E0D7CBE3B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8" y="4176713"/>
              <a:ext cx="103188" cy="182563"/>
            </a:xfrm>
            <a:custGeom>
              <a:avLst/>
              <a:gdLst>
                <a:gd name="T0" fmla="*/ 19 w 24"/>
                <a:gd name="T1" fmla="*/ 43 h 43"/>
                <a:gd name="T2" fmla="*/ 15 w 24"/>
                <a:gd name="T3" fmla="*/ 43 h 43"/>
                <a:gd name="T4" fmla="*/ 0 w 24"/>
                <a:gd name="T5" fmla="*/ 3 h 43"/>
                <a:gd name="T6" fmla="*/ 1 w 24"/>
                <a:gd name="T7" fmla="*/ 0 h 43"/>
                <a:gd name="T8" fmla="*/ 19 w 2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19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20" y="1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4" y="11"/>
                    <a:pt x="1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xmlns="" id="{13239F8E-F304-4AFB-A9DA-3F562CC73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7651" y="4176713"/>
              <a:ext cx="80963" cy="46038"/>
            </a:xfrm>
            <a:custGeom>
              <a:avLst/>
              <a:gdLst>
                <a:gd name="T0" fmla="*/ 3 w 51"/>
                <a:gd name="T1" fmla="*/ 29 h 29"/>
                <a:gd name="T2" fmla="*/ 0 w 51"/>
                <a:gd name="T3" fmla="*/ 24 h 29"/>
                <a:gd name="T4" fmla="*/ 48 w 51"/>
                <a:gd name="T5" fmla="*/ 0 h 29"/>
                <a:gd name="T6" fmla="*/ 51 w 51"/>
                <a:gd name="T7" fmla="*/ 8 h 29"/>
                <a:gd name="T8" fmla="*/ 3 w 51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9">
                  <a:moveTo>
                    <a:pt x="3" y="29"/>
                  </a:moveTo>
                  <a:lnTo>
                    <a:pt x="0" y="24"/>
                  </a:lnTo>
                  <a:lnTo>
                    <a:pt x="48" y="0"/>
                  </a:lnTo>
                  <a:lnTo>
                    <a:pt x="51" y="8"/>
                  </a:lnTo>
                  <a:lnTo>
                    <a:pt x="3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xmlns="" id="{FDC3AF22-0983-4114-8F01-E0D90EE87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1613" y="4090988"/>
              <a:ext cx="63500" cy="73025"/>
            </a:xfrm>
            <a:custGeom>
              <a:avLst/>
              <a:gdLst>
                <a:gd name="T0" fmla="*/ 5 w 40"/>
                <a:gd name="T1" fmla="*/ 46 h 46"/>
                <a:gd name="T2" fmla="*/ 0 w 40"/>
                <a:gd name="T3" fmla="*/ 40 h 46"/>
                <a:gd name="T4" fmla="*/ 35 w 40"/>
                <a:gd name="T5" fmla="*/ 0 h 46"/>
                <a:gd name="T6" fmla="*/ 40 w 40"/>
                <a:gd name="T7" fmla="*/ 6 h 46"/>
                <a:gd name="T8" fmla="*/ 5 w 40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5" y="46"/>
                  </a:moveTo>
                  <a:lnTo>
                    <a:pt x="0" y="40"/>
                  </a:lnTo>
                  <a:lnTo>
                    <a:pt x="35" y="0"/>
                  </a:lnTo>
                  <a:lnTo>
                    <a:pt x="40" y="6"/>
                  </a:lnTo>
                  <a:lnTo>
                    <a:pt x="5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xmlns="" id="{D76CD05F-6284-43DF-88D1-76AED141A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3351" y="4044950"/>
              <a:ext cx="34925" cy="84138"/>
            </a:xfrm>
            <a:custGeom>
              <a:avLst/>
              <a:gdLst>
                <a:gd name="T0" fmla="*/ 8 w 22"/>
                <a:gd name="T1" fmla="*/ 53 h 53"/>
                <a:gd name="T2" fmla="*/ 0 w 22"/>
                <a:gd name="T3" fmla="*/ 51 h 53"/>
                <a:gd name="T4" fmla="*/ 14 w 22"/>
                <a:gd name="T5" fmla="*/ 0 h 53"/>
                <a:gd name="T6" fmla="*/ 22 w 22"/>
                <a:gd name="T7" fmla="*/ 3 h 53"/>
                <a:gd name="T8" fmla="*/ 8 w 22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3">
                  <a:moveTo>
                    <a:pt x="8" y="53"/>
                  </a:moveTo>
                  <a:lnTo>
                    <a:pt x="0" y="51"/>
                  </a:lnTo>
                  <a:lnTo>
                    <a:pt x="14" y="0"/>
                  </a:lnTo>
                  <a:lnTo>
                    <a:pt x="22" y="3"/>
                  </a:lnTo>
                  <a:lnTo>
                    <a:pt x="8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xmlns="" id="{E69C7ABC-D02E-4681-A4CD-ED89ABA16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4451" y="4040188"/>
              <a:ext cx="30163" cy="85725"/>
            </a:xfrm>
            <a:custGeom>
              <a:avLst/>
              <a:gdLst>
                <a:gd name="T0" fmla="*/ 11 w 19"/>
                <a:gd name="T1" fmla="*/ 54 h 54"/>
                <a:gd name="T2" fmla="*/ 0 w 19"/>
                <a:gd name="T3" fmla="*/ 0 h 54"/>
                <a:gd name="T4" fmla="*/ 8 w 19"/>
                <a:gd name="T5" fmla="*/ 0 h 54"/>
                <a:gd name="T6" fmla="*/ 19 w 19"/>
                <a:gd name="T7" fmla="*/ 51 h 54"/>
                <a:gd name="T8" fmla="*/ 11 w 19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4">
                  <a:moveTo>
                    <a:pt x="11" y="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9" y="51"/>
                  </a:lnTo>
                  <a:lnTo>
                    <a:pt x="1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xmlns="" id="{3CE7B571-A714-4256-9889-564D55EEC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613" y="4078288"/>
              <a:ext cx="53975" cy="76200"/>
            </a:xfrm>
            <a:custGeom>
              <a:avLst/>
              <a:gdLst>
                <a:gd name="T0" fmla="*/ 29 w 34"/>
                <a:gd name="T1" fmla="*/ 48 h 48"/>
                <a:gd name="T2" fmla="*/ 0 w 34"/>
                <a:gd name="T3" fmla="*/ 6 h 48"/>
                <a:gd name="T4" fmla="*/ 5 w 34"/>
                <a:gd name="T5" fmla="*/ 0 h 48"/>
                <a:gd name="T6" fmla="*/ 34 w 34"/>
                <a:gd name="T7" fmla="*/ 43 h 48"/>
                <a:gd name="T8" fmla="*/ 29 w 3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8">
                  <a:moveTo>
                    <a:pt x="29" y="48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34" y="43"/>
                  </a:lnTo>
                  <a:lnTo>
                    <a:pt x="29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xmlns="" id="{06CE1BF3-3C6C-4178-AABA-3E7421741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4588" y="4159250"/>
              <a:ext cx="76200" cy="50800"/>
            </a:xfrm>
            <a:custGeom>
              <a:avLst/>
              <a:gdLst>
                <a:gd name="T0" fmla="*/ 46 w 48"/>
                <a:gd name="T1" fmla="*/ 32 h 32"/>
                <a:gd name="T2" fmla="*/ 0 w 48"/>
                <a:gd name="T3" fmla="*/ 5 h 32"/>
                <a:gd name="T4" fmla="*/ 3 w 48"/>
                <a:gd name="T5" fmla="*/ 0 h 32"/>
                <a:gd name="T6" fmla="*/ 48 w 48"/>
                <a:gd name="T7" fmla="*/ 27 h 32"/>
                <a:gd name="T8" fmla="*/ 46 w 4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6" y="32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48" y="27"/>
                  </a:lnTo>
                  <a:lnTo>
                    <a:pt x="46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6" name="Freeform 36">
            <a:extLst>
              <a:ext uri="{FF2B5EF4-FFF2-40B4-BE49-F238E27FC236}">
                <a16:creationId xmlns:a16="http://schemas.microsoft.com/office/drawing/2014/main" xmlns="" id="{0F07F33B-6607-4D28-AA87-CF5A634EA7C2}"/>
              </a:ext>
            </a:extLst>
          </p:cNvPr>
          <p:cNvSpPr>
            <a:spLocks/>
          </p:cNvSpPr>
          <p:nvPr/>
        </p:nvSpPr>
        <p:spPr bwMode="auto">
          <a:xfrm>
            <a:off x="10556512" y="5397501"/>
            <a:ext cx="236537" cy="471487"/>
          </a:xfrm>
          <a:custGeom>
            <a:avLst/>
            <a:gdLst>
              <a:gd name="T0" fmla="*/ 2147483646 w 56"/>
              <a:gd name="T1" fmla="*/ 2147483646 h 111"/>
              <a:gd name="T2" fmla="*/ 2147483646 w 56"/>
              <a:gd name="T3" fmla="*/ 2147483646 h 111"/>
              <a:gd name="T4" fmla="*/ 2147483646 w 56"/>
              <a:gd name="T5" fmla="*/ 2147483646 h 111"/>
              <a:gd name="T6" fmla="*/ 2147483646 w 56"/>
              <a:gd name="T7" fmla="*/ 2147483646 h 111"/>
              <a:gd name="T8" fmla="*/ 2147483646 w 56"/>
              <a:gd name="T9" fmla="*/ 2147483646 h 111"/>
              <a:gd name="T10" fmla="*/ 2147483646 w 56"/>
              <a:gd name="T11" fmla="*/ 2147483646 h 111"/>
              <a:gd name="T12" fmla="*/ 2147483646 w 56"/>
              <a:gd name="T13" fmla="*/ 2147483646 h 111"/>
              <a:gd name="T14" fmla="*/ 2147483646 w 56"/>
              <a:gd name="T15" fmla="*/ 0 h 111"/>
              <a:gd name="T16" fmla="*/ 2147483646 w 56"/>
              <a:gd name="T17" fmla="*/ 0 h 111"/>
              <a:gd name="T18" fmla="*/ 2147483646 w 56"/>
              <a:gd name="T19" fmla="*/ 2147483646 h 111"/>
              <a:gd name="T20" fmla="*/ 2147483646 w 56"/>
              <a:gd name="T21" fmla="*/ 2147483646 h 111"/>
              <a:gd name="T22" fmla="*/ 2147483646 w 56"/>
              <a:gd name="T23" fmla="*/ 2147483646 h 111"/>
              <a:gd name="T24" fmla="*/ 2147483646 w 56"/>
              <a:gd name="T25" fmla="*/ 2147483646 h 111"/>
              <a:gd name="T26" fmla="*/ 2147483646 w 56"/>
              <a:gd name="T27" fmla="*/ 2147483646 h 111"/>
              <a:gd name="T28" fmla="*/ 2147483646 w 56"/>
              <a:gd name="T29" fmla="*/ 2147483646 h 111"/>
              <a:gd name="T30" fmla="*/ 0 w 56"/>
              <a:gd name="T31" fmla="*/ 2147483646 h 111"/>
              <a:gd name="T32" fmla="*/ 2147483646 w 56"/>
              <a:gd name="T33" fmla="*/ 2147483646 h 111"/>
              <a:gd name="T34" fmla="*/ 2147483646 w 56"/>
              <a:gd name="T35" fmla="*/ 2147483646 h 111"/>
              <a:gd name="T36" fmla="*/ 2147483646 w 56"/>
              <a:gd name="T37" fmla="*/ 2147483646 h 111"/>
              <a:gd name="T38" fmla="*/ 2147483646 w 56"/>
              <a:gd name="T39" fmla="*/ 2147483646 h 111"/>
              <a:gd name="T40" fmla="*/ 2147483646 w 56"/>
              <a:gd name="T41" fmla="*/ 2147483646 h 111"/>
              <a:gd name="T42" fmla="*/ 2147483646 w 56"/>
              <a:gd name="T43" fmla="*/ 2147483646 h 11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6" h="111">
                <a:moveTo>
                  <a:pt x="56" y="77"/>
                </a:moveTo>
                <a:cubicBezTo>
                  <a:pt x="56" y="64"/>
                  <a:pt x="48" y="56"/>
                  <a:pt x="33" y="50"/>
                </a:cubicBezTo>
                <a:cubicBezTo>
                  <a:pt x="20" y="45"/>
                  <a:pt x="14" y="41"/>
                  <a:pt x="14" y="32"/>
                </a:cubicBezTo>
                <a:cubicBezTo>
                  <a:pt x="14" y="26"/>
                  <a:pt x="19" y="18"/>
                  <a:pt x="32" y="18"/>
                </a:cubicBezTo>
                <a:cubicBezTo>
                  <a:pt x="40" y="18"/>
                  <a:pt x="46" y="21"/>
                  <a:pt x="49" y="23"/>
                </a:cubicBezTo>
                <a:cubicBezTo>
                  <a:pt x="53" y="13"/>
                  <a:pt x="53" y="13"/>
                  <a:pt x="53" y="13"/>
                </a:cubicBezTo>
                <a:cubicBezTo>
                  <a:pt x="49" y="11"/>
                  <a:pt x="42" y="9"/>
                  <a:pt x="34" y="9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9"/>
                  <a:pt x="26" y="9"/>
                  <a:pt x="26" y="9"/>
                </a:cubicBezTo>
                <a:cubicBezTo>
                  <a:pt x="11" y="11"/>
                  <a:pt x="2" y="21"/>
                  <a:pt x="2" y="34"/>
                </a:cubicBezTo>
                <a:cubicBezTo>
                  <a:pt x="2" y="47"/>
                  <a:pt x="12" y="54"/>
                  <a:pt x="27" y="60"/>
                </a:cubicBezTo>
                <a:cubicBezTo>
                  <a:pt x="39" y="65"/>
                  <a:pt x="44" y="69"/>
                  <a:pt x="44" y="78"/>
                </a:cubicBezTo>
                <a:cubicBezTo>
                  <a:pt x="44" y="87"/>
                  <a:pt x="37" y="94"/>
                  <a:pt x="25" y="94"/>
                </a:cubicBezTo>
                <a:cubicBezTo>
                  <a:pt x="16" y="94"/>
                  <a:pt x="9" y="91"/>
                  <a:pt x="3" y="88"/>
                </a:cubicBezTo>
                <a:cubicBezTo>
                  <a:pt x="0" y="98"/>
                  <a:pt x="0" y="98"/>
                  <a:pt x="0" y="98"/>
                </a:cubicBezTo>
                <a:cubicBezTo>
                  <a:pt x="5" y="101"/>
                  <a:pt x="15" y="104"/>
                  <a:pt x="24" y="104"/>
                </a:cubicBezTo>
                <a:cubicBezTo>
                  <a:pt x="25" y="104"/>
                  <a:pt x="25" y="104"/>
                  <a:pt x="26" y="104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49" y="99"/>
                  <a:pt x="56" y="89"/>
                  <a:pt x="56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流程图: 手动输入 36">
            <a:extLst>
              <a:ext uri="{FF2B5EF4-FFF2-40B4-BE49-F238E27FC236}">
                <a16:creationId xmlns:a16="http://schemas.microsoft.com/office/drawing/2014/main" xmlns="" id="{195AFCF3-4AEA-4441-B547-4605EACCCFE8}"/>
              </a:ext>
            </a:extLst>
          </p:cNvPr>
          <p:cNvSpPr/>
          <p:nvPr/>
        </p:nvSpPr>
        <p:spPr>
          <a:xfrm rot="5400000">
            <a:off x="7960949" y="2451101"/>
            <a:ext cx="1052513" cy="3716337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流程图: 手动输入 37">
            <a:extLst>
              <a:ext uri="{FF2B5EF4-FFF2-40B4-BE49-F238E27FC236}">
                <a16:creationId xmlns:a16="http://schemas.microsoft.com/office/drawing/2014/main" xmlns="" id="{A499D820-60A1-42A9-A992-BA113D74041C}"/>
              </a:ext>
            </a:extLst>
          </p:cNvPr>
          <p:cNvSpPr/>
          <p:nvPr/>
        </p:nvSpPr>
        <p:spPr>
          <a:xfrm rot="5400000">
            <a:off x="7960950" y="3786188"/>
            <a:ext cx="1052512" cy="3716337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流程图: 手动输入 38">
            <a:extLst>
              <a:ext uri="{FF2B5EF4-FFF2-40B4-BE49-F238E27FC236}">
                <a16:creationId xmlns:a16="http://schemas.microsoft.com/office/drawing/2014/main" xmlns="" id="{AD307CC6-F6FE-42D9-8E04-18A1C8515137}"/>
              </a:ext>
            </a:extLst>
          </p:cNvPr>
          <p:cNvSpPr/>
          <p:nvPr/>
        </p:nvSpPr>
        <p:spPr>
          <a:xfrm rot="5400000">
            <a:off x="7956187" y="1116013"/>
            <a:ext cx="1052512" cy="3716338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流程图: 手动输入 39">
            <a:extLst>
              <a:ext uri="{FF2B5EF4-FFF2-40B4-BE49-F238E27FC236}">
                <a16:creationId xmlns:a16="http://schemas.microsoft.com/office/drawing/2014/main" xmlns="" id="{117E3C18-2829-4AC3-978A-B548E4B95EC2}"/>
              </a:ext>
            </a:extLst>
          </p:cNvPr>
          <p:cNvSpPr/>
          <p:nvPr/>
        </p:nvSpPr>
        <p:spPr>
          <a:xfrm rot="5400000">
            <a:off x="7973650" y="-280987"/>
            <a:ext cx="1052512" cy="3716337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矩形 30">
            <a:extLst>
              <a:ext uri="{FF2B5EF4-FFF2-40B4-BE49-F238E27FC236}">
                <a16:creationId xmlns:a16="http://schemas.microsoft.com/office/drawing/2014/main" xmlns="" id="{A9D7FC5F-FD83-47AB-939C-50D955357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5112" y="1311276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2" name="矩形 30">
            <a:extLst>
              <a:ext uri="{FF2B5EF4-FFF2-40B4-BE49-F238E27FC236}">
                <a16:creationId xmlns:a16="http://schemas.microsoft.com/office/drawing/2014/main" xmlns="" id="{DC1AEFF5-B9AE-4BFE-BF55-0D7F9E805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5112" y="2719388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3" name="矩形 30">
            <a:extLst>
              <a:ext uri="{FF2B5EF4-FFF2-40B4-BE49-F238E27FC236}">
                <a16:creationId xmlns:a16="http://schemas.microsoft.com/office/drawing/2014/main" xmlns="" id="{EFE590C2-CF18-416D-B7A8-1D6A5322F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5112" y="4046538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4" name="矩形 30">
            <a:extLst>
              <a:ext uri="{FF2B5EF4-FFF2-40B4-BE49-F238E27FC236}">
                <a16:creationId xmlns:a16="http://schemas.microsoft.com/office/drawing/2014/main" xmlns="" id="{34406B39-FB74-4A64-8BD7-5263A6851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5112" y="5429251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5" name="矩形 51">
            <a:extLst>
              <a:ext uri="{FF2B5EF4-FFF2-40B4-BE49-F238E27FC236}">
                <a16:creationId xmlns:a16="http://schemas.microsoft.com/office/drawing/2014/main" xmlns="" id="{75A7BE56-13AE-4603-8500-BC561A406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7284" y="199667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6" name="矩形 52">
            <a:extLst>
              <a:ext uri="{FF2B5EF4-FFF2-40B4-BE49-F238E27FC236}">
                <a16:creationId xmlns:a16="http://schemas.microsoft.com/office/drawing/2014/main" xmlns="" id="{0644FA43-46D6-4C22-811F-9FA25712F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7284" y="2628500"/>
            <a:ext cx="3827463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D7876951-19F4-404B-8267-7DEAE1905C2D}"/>
              </a:ext>
            </a:extLst>
          </p:cNvPr>
          <p:cNvCxnSpPr/>
          <p:nvPr/>
        </p:nvCxnSpPr>
        <p:spPr>
          <a:xfrm>
            <a:off x="1345234" y="2506263"/>
            <a:ext cx="2525713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00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 animBg="1"/>
      <p:bldP spid="11" grpId="0" animBg="1"/>
      <p:bldP spid="12" grpId="0" animBg="1"/>
      <p:bldP spid="1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D6CFAB6-44EF-46AF-9EF1-55CA67B500B6}"/>
              </a:ext>
            </a:extLst>
          </p:cNvPr>
          <p:cNvGrpSpPr/>
          <p:nvPr/>
        </p:nvGrpSpPr>
        <p:grpSpPr>
          <a:xfrm>
            <a:off x="1008063" y="566738"/>
            <a:ext cx="10175875" cy="5724525"/>
            <a:chOff x="1008063" y="566738"/>
            <a:chExt cx="10175875" cy="5724525"/>
          </a:xfrm>
        </p:grpSpPr>
        <p:sp>
          <p:nvSpPr>
            <p:cNvPr id="5" name="Freeform 307">
              <a:extLst>
                <a:ext uri="{FF2B5EF4-FFF2-40B4-BE49-F238E27FC236}">
                  <a16:creationId xmlns:a16="http://schemas.microsoft.com/office/drawing/2014/main" xmlns="" id="{70774453-39C2-4E01-A5F1-91CF5A0AF9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425700"/>
              <a:ext cx="9039225" cy="220663"/>
            </a:xfrm>
            <a:custGeom>
              <a:avLst/>
              <a:gdLst>
                <a:gd name="T0" fmla="*/ 1000 w 2133"/>
                <a:gd name="T1" fmla="*/ 0 h 52"/>
                <a:gd name="T2" fmla="*/ 788 w 2133"/>
                <a:gd name="T3" fmla="*/ 0 h 52"/>
                <a:gd name="T4" fmla="*/ 788 w 2133"/>
                <a:gd name="T5" fmla="*/ 0 h 52"/>
                <a:gd name="T6" fmla="*/ 788 w 2133"/>
                <a:gd name="T7" fmla="*/ 0 h 52"/>
                <a:gd name="T8" fmla="*/ 687 w 2133"/>
                <a:gd name="T9" fmla="*/ 0 h 52"/>
                <a:gd name="T10" fmla="*/ 687 w 2133"/>
                <a:gd name="T11" fmla="*/ 0 h 52"/>
                <a:gd name="T12" fmla="*/ 687 w 2133"/>
                <a:gd name="T13" fmla="*/ 0 h 52"/>
                <a:gd name="T14" fmla="*/ 587 w 2133"/>
                <a:gd name="T15" fmla="*/ 0 h 52"/>
                <a:gd name="T16" fmla="*/ 586 w 2133"/>
                <a:gd name="T17" fmla="*/ 0 h 52"/>
                <a:gd name="T18" fmla="*/ 586 w 2133"/>
                <a:gd name="T19" fmla="*/ 0 h 52"/>
                <a:gd name="T20" fmla="*/ 301 w 2133"/>
                <a:gd name="T21" fmla="*/ 0 h 52"/>
                <a:gd name="T22" fmla="*/ 301 w 2133"/>
                <a:gd name="T23" fmla="*/ 0 h 52"/>
                <a:gd name="T24" fmla="*/ 220 w 2133"/>
                <a:gd name="T25" fmla="*/ 0 h 52"/>
                <a:gd name="T26" fmla="*/ 220 w 2133"/>
                <a:gd name="T27" fmla="*/ 0 h 52"/>
                <a:gd name="T28" fmla="*/ 0 w 2133"/>
                <a:gd name="T29" fmla="*/ 0 h 52"/>
                <a:gd name="T30" fmla="*/ 0 w 2133"/>
                <a:gd name="T31" fmla="*/ 52 h 52"/>
                <a:gd name="T32" fmla="*/ 1000 w 2133"/>
                <a:gd name="T33" fmla="*/ 52 h 52"/>
                <a:gd name="T34" fmla="*/ 1000 w 2133"/>
                <a:gd name="T35" fmla="*/ 0 h 52"/>
                <a:gd name="T36" fmla="*/ 2133 w 2133"/>
                <a:gd name="T37" fmla="*/ 0 h 52"/>
                <a:gd name="T38" fmla="*/ 1134 w 2133"/>
                <a:gd name="T39" fmla="*/ 0 h 52"/>
                <a:gd name="T40" fmla="*/ 1134 w 2133"/>
                <a:gd name="T41" fmla="*/ 52 h 52"/>
                <a:gd name="T42" fmla="*/ 2133 w 2133"/>
                <a:gd name="T43" fmla="*/ 52 h 52"/>
                <a:gd name="T44" fmla="*/ 2133 w 2133"/>
                <a:gd name="T4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33" h="52">
                  <a:moveTo>
                    <a:pt x="1000" y="0"/>
                  </a:move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00" y="52"/>
                    <a:pt x="1000" y="52"/>
                    <a:pt x="1000" y="5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2133" y="0"/>
                  </a:moveTo>
                  <a:cubicBezTo>
                    <a:pt x="1134" y="0"/>
                    <a:pt x="1134" y="0"/>
                    <a:pt x="1134" y="0"/>
                  </a:cubicBezTo>
                  <a:cubicBezTo>
                    <a:pt x="1134" y="52"/>
                    <a:pt x="1134" y="52"/>
                    <a:pt x="1134" y="52"/>
                  </a:cubicBezTo>
                  <a:cubicBezTo>
                    <a:pt x="2133" y="52"/>
                    <a:pt x="2133" y="52"/>
                    <a:pt x="2133" y="52"/>
                  </a:cubicBezTo>
                  <a:cubicBezTo>
                    <a:pt x="2133" y="0"/>
                    <a:pt x="2133" y="0"/>
                    <a:pt x="2133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08">
              <a:extLst>
                <a:ext uri="{FF2B5EF4-FFF2-40B4-BE49-F238E27FC236}">
                  <a16:creationId xmlns:a16="http://schemas.microsoft.com/office/drawing/2014/main" xmlns="" id="{74A5009F-D319-4A62-B8A4-10B80E6BDA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374900"/>
              <a:ext cx="9039225" cy="322263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214 w 2133"/>
                <a:gd name="T5" fmla="*/ 0 h 76"/>
                <a:gd name="T6" fmla="*/ 0 w 2133"/>
                <a:gd name="T7" fmla="*/ 12 h 76"/>
                <a:gd name="T8" fmla="*/ 216 w 2133"/>
                <a:gd name="T9" fmla="*/ 10 h 76"/>
                <a:gd name="T10" fmla="*/ 214 w 2133"/>
                <a:gd name="T11" fmla="*/ 0 h 76"/>
                <a:gd name="T12" fmla="*/ 307 w 2133"/>
                <a:gd name="T13" fmla="*/ 0 h 76"/>
                <a:gd name="T14" fmla="*/ 307 w 2133"/>
                <a:gd name="T15" fmla="*/ 6 h 76"/>
                <a:gd name="T16" fmla="*/ 301 w 2133"/>
                <a:gd name="T17" fmla="*/ 12 h 76"/>
                <a:gd name="T18" fmla="*/ 582 w 2133"/>
                <a:gd name="T19" fmla="*/ 10 h 76"/>
                <a:gd name="T20" fmla="*/ 673 w 2133"/>
                <a:gd name="T21" fmla="*/ 0 h 76"/>
                <a:gd name="T22" fmla="*/ 591 w 2133"/>
                <a:gd name="T23" fmla="*/ 10 h 76"/>
                <a:gd name="T24" fmla="*/ 687 w 2133"/>
                <a:gd name="T25" fmla="*/ 12 h 76"/>
                <a:gd name="T26" fmla="*/ 673 w 2133"/>
                <a:gd name="T27" fmla="*/ 0 h 76"/>
                <a:gd name="T28" fmla="*/ 702 w 2133"/>
                <a:gd name="T29" fmla="*/ 0 h 76"/>
                <a:gd name="T30" fmla="*/ 687 w 2133"/>
                <a:gd name="T31" fmla="*/ 12 h 76"/>
                <a:gd name="T32" fmla="*/ 784 w 2133"/>
                <a:gd name="T33" fmla="*/ 10 h 76"/>
                <a:gd name="T34" fmla="*/ 1000 w 2133"/>
                <a:gd name="T35" fmla="*/ 0 h 76"/>
                <a:gd name="T36" fmla="*/ 792 w 2133"/>
                <a:gd name="T37" fmla="*/ 10 h 76"/>
                <a:gd name="T38" fmla="*/ 1000 w 2133"/>
                <a:gd name="T39" fmla="*/ 12 h 76"/>
                <a:gd name="T40" fmla="*/ 1856 w 2133"/>
                <a:gd name="T41" fmla="*/ 0 h 76"/>
                <a:gd name="T42" fmla="*/ 1785 w 2133"/>
                <a:gd name="T43" fmla="*/ 2 h 76"/>
                <a:gd name="T44" fmla="*/ 1783 w 2133"/>
                <a:gd name="T45" fmla="*/ 7 h 76"/>
                <a:gd name="T46" fmla="*/ 1744 w 2133"/>
                <a:gd name="T47" fmla="*/ 8 h 76"/>
                <a:gd name="T48" fmla="*/ 1439 w 2133"/>
                <a:gd name="T49" fmla="*/ 7 h 76"/>
                <a:gd name="T50" fmla="*/ 1432 w 2133"/>
                <a:gd name="T51" fmla="*/ 7 h 76"/>
                <a:gd name="T52" fmla="*/ 1134 w 2133"/>
                <a:gd name="T53" fmla="*/ 12 h 76"/>
                <a:gd name="T54" fmla="*/ 2133 w 2133"/>
                <a:gd name="T55" fmla="*/ 64 h 76"/>
                <a:gd name="T56" fmla="*/ 1134 w 2133"/>
                <a:gd name="T57" fmla="*/ 76 h 76"/>
                <a:gd name="T58" fmla="*/ 2133 w 2133"/>
                <a:gd name="T59" fmla="*/ 8 h 76"/>
                <a:gd name="T60" fmla="*/ 2070 w 2133"/>
                <a:gd name="T61" fmla="*/ 8 h 76"/>
                <a:gd name="T62" fmla="*/ 2000 w 2133"/>
                <a:gd name="T63" fmla="*/ 8 h 76"/>
                <a:gd name="T64" fmla="*/ 1931 w 2133"/>
                <a:gd name="T65" fmla="*/ 8 h 76"/>
                <a:gd name="T66" fmla="*/ 1858 w 2133"/>
                <a:gd name="T67" fmla="*/ 7 h 76"/>
                <a:gd name="T68" fmla="*/ 1856 w 2133"/>
                <a:gd name="T6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2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9"/>
                    <a:pt x="214" y="7"/>
                    <a:pt x="214" y="6"/>
                  </a:cubicBezTo>
                  <a:cubicBezTo>
                    <a:pt x="214" y="0"/>
                    <a:pt x="214" y="0"/>
                    <a:pt x="214" y="0"/>
                  </a:cubicBezTo>
                  <a:moveTo>
                    <a:pt x="572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7"/>
                    <a:pt x="306" y="9"/>
                    <a:pt x="305" y="10"/>
                  </a:cubicBezTo>
                  <a:cubicBezTo>
                    <a:pt x="304" y="11"/>
                    <a:pt x="302" y="12"/>
                    <a:pt x="301" y="12"/>
                  </a:cubicBezTo>
                  <a:cubicBezTo>
                    <a:pt x="586" y="12"/>
                    <a:pt x="586" y="12"/>
                    <a:pt x="586" y="12"/>
                  </a:cubicBezTo>
                  <a:cubicBezTo>
                    <a:pt x="585" y="12"/>
                    <a:pt x="583" y="11"/>
                    <a:pt x="582" y="10"/>
                  </a:cubicBezTo>
                  <a:cubicBezTo>
                    <a:pt x="572" y="0"/>
                    <a:pt x="572" y="0"/>
                    <a:pt x="572" y="0"/>
                  </a:cubicBezTo>
                  <a:moveTo>
                    <a:pt x="673" y="0"/>
                  </a:moveTo>
                  <a:cubicBezTo>
                    <a:pt x="601" y="0"/>
                    <a:pt x="601" y="0"/>
                    <a:pt x="601" y="0"/>
                  </a:cubicBezTo>
                  <a:cubicBezTo>
                    <a:pt x="591" y="10"/>
                    <a:pt x="591" y="10"/>
                    <a:pt x="591" y="10"/>
                  </a:cubicBezTo>
                  <a:cubicBezTo>
                    <a:pt x="590" y="11"/>
                    <a:pt x="588" y="12"/>
                    <a:pt x="587" y="12"/>
                  </a:cubicBezTo>
                  <a:cubicBezTo>
                    <a:pt x="687" y="12"/>
                    <a:pt x="687" y="12"/>
                    <a:pt x="687" y="12"/>
                  </a:cubicBezTo>
                  <a:cubicBezTo>
                    <a:pt x="686" y="12"/>
                    <a:pt x="684" y="11"/>
                    <a:pt x="683" y="10"/>
                  </a:cubicBezTo>
                  <a:cubicBezTo>
                    <a:pt x="673" y="0"/>
                    <a:pt x="673" y="0"/>
                    <a:pt x="673" y="0"/>
                  </a:cubicBezTo>
                  <a:moveTo>
                    <a:pt x="774" y="0"/>
                  </a:moveTo>
                  <a:cubicBezTo>
                    <a:pt x="702" y="0"/>
                    <a:pt x="702" y="0"/>
                    <a:pt x="702" y="0"/>
                  </a:cubicBezTo>
                  <a:cubicBezTo>
                    <a:pt x="691" y="10"/>
                    <a:pt x="691" y="10"/>
                    <a:pt x="691" y="10"/>
                  </a:cubicBezTo>
                  <a:cubicBezTo>
                    <a:pt x="690" y="11"/>
                    <a:pt x="689" y="12"/>
                    <a:pt x="687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86" y="12"/>
                    <a:pt x="785" y="11"/>
                    <a:pt x="784" y="10"/>
                  </a:cubicBezTo>
                  <a:cubicBezTo>
                    <a:pt x="774" y="0"/>
                    <a:pt x="774" y="0"/>
                    <a:pt x="774" y="0"/>
                  </a:cubicBezTo>
                  <a:moveTo>
                    <a:pt x="1000" y="0"/>
                  </a:moveTo>
                  <a:cubicBezTo>
                    <a:pt x="803" y="0"/>
                    <a:pt x="803" y="0"/>
                    <a:pt x="803" y="0"/>
                  </a:cubicBezTo>
                  <a:cubicBezTo>
                    <a:pt x="792" y="10"/>
                    <a:pt x="792" y="10"/>
                    <a:pt x="792" y="10"/>
                  </a:cubicBezTo>
                  <a:cubicBezTo>
                    <a:pt x="791" y="11"/>
                    <a:pt x="790" y="12"/>
                    <a:pt x="788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856" y="0"/>
                  </a:moveTo>
                  <a:cubicBezTo>
                    <a:pt x="1785" y="0"/>
                    <a:pt x="1785" y="0"/>
                    <a:pt x="1785" y="0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4"/>
                    <a:pt x="1784" y="6"/>
                    <a:pt x="1783" y="7"/>
                  </a:cubicBezTo>
                  <a:cubicBezTo>
                    <a:pt x="1782" y="8"/>
                    <a:pt x="1780" y="8"/>
                    <a:pt x="1779" y="8"/>
                  </a:cubicBezTo>
                  <a:cubicBezTo>
                    <a:pt x="1744" y="8"/>
                    <a:pt x="1744" y="8"/>
                    <a:pt x="1744" y="8"/>
                  </a:cubicBezTo>
                  <a:cubicBezTo>
                    <a:pt x="1743" y="8"/>
                    <a:pt x="1741" y="8"/>
                    <a:pt x="1740" y="7"/>
                  </a:cubicBezTo>
                  <a:cubicBezTo>
                    <a:pt x="1439" y="7"/>
                    <a:pt x="1439" y="7"/>
                    <a:pt x="1439" y="7"/>
                  </a:cubicBezTo>
                  <a:cubicBezTo>
                    <a:pt x="1438" y="7"/>
                    <a:pt x="1437" y="6"/>
                    <a:pt x="1436" y="6"/>
                  </a:cubicBezTo>
                  <a:cubicBezTo>
                    <a:pt x="1435" y="6"/>
                    <a:pt x="1433" y="7"/>
                    <a:pt x="1432" y="7"/>
                  </a:cubicBezTo>
                  <a:cubicBezTo>
                    <a:pt x="1134" y="7"/>
                    <a:pt x="1134" y="7"/>
                    <a:pt x="1134" y="7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8"/>
                    <a:pt x="2133" y="8"/>
                    <a:pt x="2133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862" y="8"/>
                    <a:pt x="1862" y="8"/>
                    <a:pt x="1862" y="8"/>
                  </a:cubicBezTo>
                  <a:cubicBezTo>
                    <a:pt x="1860" y="8"/>
                    <a:pt x="1859" y="8"/>
                    <a:pt x="1858" y="7"/>
                  </a:cubicBezTo>
                  <a:cubicBezTo>
                    <a:pt x="1856" y="6"/>
                    <a:pt x="1856" y="4"/>
                    <a:pt x="1856" y="2"/>
                  </a:cubicBezTo>
                  <a:cubicBezTo>
                    <a:pt x="1856" y="0"/>
                    <a:pt x="1856" y="0"/>
                    <a:pt x="185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09">
              <a:extLst>
                <a:ext uri="{FF2B5EF4-FFF2-40B4-BE49-F238E27FC236}">
                  <a16:creationId xmlns:a16="http://schemas.microsoft.com/office/drawing/2014/main" xmlns="" id="{614FB072-460E-42D9-8417-E4AC2E9F62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close/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10">
              <a:extLst>
                <a:ext uri="{FF2B5EF4-FFF2-40B4-BE49-F238E27FC236}">
                  <a16:creationId xmlns:a16="http://schemas.microsoft.com/office/drawing/2014/main" xmlns="" id="{A4972D8A-B863-48F7-B23C-C190EE40E9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11">
              <a:extLst>
                <a:ext uri="{FF2B5EF4-FFF2-40B4-BE49-F238E27FC236}">
                  <a16:creationId xmlns:a16="http://schemas.microsoft.com/office/drawing/2014/main" xmlns="" id="{BB6F3E2A-6591-46C0-8FE4-A0A2765E76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491038"/>
              <a:ext cx="9039225" cy="323850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1000 w 2133"/>
                <a:gd name="T5" fmla="*/ 0 h 76"/>
                <a:gd name="T6" fmla="*/ 806 w 2133"/>
                <a:gd name="T7" fmla="*/ 6 h 76"/>
                <a:gd name="T8" fmla="*/ 800 w 2133"/>
                <a:gd name="T9" fmla="*/ 12 h 76"/>
                <a:gd name="T10" fmla="*/ 525 w 2133"/>
                <a:gd name="T11" fmla="*/ 10 h 76"/>
                <a:gd name="T12" fmla="*/ 523 w 2133"/>
                <a:gd name="T13" fmla="*/ 0 h 76"/>
                <a:gd name="T14" fmla="*/ 367 w 2133"/>
                <a:gd name="T15" fmla="*/ 6 h 76"/>
                <a:gd name="T16" fmla="*/ 361 w 2133"/>
                <a:gd name="T17" fmla="*/ 12 h 76"/>
                <a:gd name="T18" fmla="*/ 260 w 2133"/>
                <a:gd name="T19" fmla="*/ 12 h 76"/>
                <a:gd name="T20" fmla="*/ 160 w 2133"/>
                <a:gd name="T21" fmla="*/ 12 h 76"/>
                <a:gd name="T22" fmla="*/ 55 w 2133"/>
                <a:gd name="T23" fmla="*/ 10 h 76"/>
                <a:gd name="T24" fmla="*/ 53 w 2133"/>
                <a:gd name="T25" fmla="*/ 0 h 76"/>
                <a:gd name="T26" fmla="*/ 0 w 2133"/>
                <a:gd name="T27" fmla="*/ 12 h 76"/>
                <a:gd name="T28" fmla="*/ 1000 w 2133"/>
                <a:gd name="T29" fmla="*/ 0 h 76"/>
                <a:gd name="T30" fmla="*/ 1549 w 2133"/>
                <a:gd name="T31" fmla="*/ 0 h 76"/>
                <a:gd name="T32" fmla="*/ 1549 w 2133"/>
                <a:gd name="T33" fmla="*/ 6 h 76"/>
                <a:gd name="T34" fmla="*/ 1543 w 2133"/>
                <a:gd name="T35" fmla="*/ 12 h 76"/>
                <a:gd name="T36" fmla="*/ 1474 w 2133"/>
                <a:gd name="T37" fmla="*/ 12 h 76"/>
                <a:gd name="T38" fmla="*/ 1405 w 2133"/>
                <a:gd name="T39" fmla="*/ 12 h 76"/>
                <a:gd name="T40" fmla="*/ 1336 w 2133"/>
                <a:gd name="T41" fmla="*/ 12 h 76"/>
                <a:gd name="T42" fmla="*/ 1266 w 2133"/>
                <a:gd name="T43" fmla="*/ 12 h 76"/>
                <a:gd name="T44" fmla="*/ 1197 w 2133"/>
                <a:gd name="T45" fmla="*/ 12 h 76"/>
                <a:gd name="T46" fmla="*/ 2133 w 2133"/>
                <a:gd name="T47" fmla="*/ 12 h 76"/>
                <a:gd name="T48" fmla="*/ 1134 w 2133"/>
                <a:gd name="T49" fmla="*/ 64 h 76"/>
                <a:gd name="T50" fmla="*/ 2133 w 2133"/>
                <a:gd name="T51" fmla="*/ 76 h 76"/>
                <a:gd name="T52" fmla="*/ 2070 w 2133"/>
                <a:gd name="T53" fmla="*/ 12 h 76"/>
                <a:gd name="T54" fmla="*/ 2000 w 2133"/>
                <a:gd name="T55" fmla="*/ 12 h 76"/>
                <a:gd name="T56" fmla="*/ 1931 w 2133"/>
                <a:gd name="T57" fmla="*/ 12 h 76"/>
                <a:gd name="T58" fmla="*/ 1862 w 2133"/>
                <a:gd name="T59" fmla="*/ 12 h 76"/>
                <a:gd name="T60" fmla="*/ 1793 w 2133"/>
                <a:gd name="T61" fmla="*/ 12 h 76"/>
                <a:gd name="T62" fmla="*/ 1744 w 2133"/>
                <a:gd name="T63" fmla="*/ 12 h 76"/>
                <a:gd name="T64" fmla="*/ 1738 w 2133"/>
                <a:gd name="T65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1000" y="0"/>
                  </a:moveTo>
                  <a:cubicBezTo>
                    <a:pt x="806" y="0"/>
                    <a:pt x="806" y="0"/>
                    <a:pt x="806" y="0"/>
                  </a:cubicBezTo>
                  <a:cubicBezTo>
                    <a:pt x="806" y="6"/>
                    <a:pt x="806" y="6"/>
                    <a:pt x="806" y="6"/>
                  </a:cubicBezTo>
                  <a:cubicBezTo>
                    <a:pt x="806" y="8"/>
                    <a:pt x="806" y="9"/>
                    <a:pt x="804" y="10"/>
                  </a:cubicBezTo>
                  <a:cubicBezTo>
                    <a:pt x="803" y="12"/>
                    <a:pt x="802" y="12"/>
                    <a:pt x="800" y="12"/>
                  </a:cubicBezTo>
                  <a:cubicBezTo>
                    <a:pt x="529" y="12"/>
                    <a:pt x="529" y="12"/>
                    <a:pt x="529" y="12"/>
                  </a:cubicBezTo>
                  <a:cubicBezTo>
                    <a:pt x="528" y="12"/>
                    <a:pt x="526" y="12"/>
                    <a:pt x="525" y="10"/>
                  </a:cubicBezTo>
                  <a:cubicBezTo>
                    <a:pt x="524" y="9"/>
                    <a:pt x="523" y="8"/>
                    <a:pt x="523" y="6"/>
                  </a:cubicBezTo>
                  <a:cubicBezTo>
                    <a:pt x="523" y="0"/>
                    <a:pt x="523" y="0"/>
                    <a:pt x="523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6"/>
                    <a:pt x="367" y="6"/>
                    <a:pt x="367" y="6"/>
                  </a:cubicBezTo>
                  <a:cubicBezTo>
                    <a:pt x="367" y="8"/>
                    <a:pt x="366" y="9"/>
                    <a:pt x="365" y="10"/>
                  </a:cubicBezTo>
                  <a:cubicBezTo>
                    <a:pt x="364" y="12"/>
                    <a:pt x="362" y="12"/>
                    <a:pt x="361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2"/>
                    <a:pt x="56" y="12"/>
                    <a:pt x="55" y="10"/>
                  </a:cubicBezTo>
                  <a:cubicBezTo>
                    <a:pt x="54" y="9"/>
                    <a:pt x="53" y="8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738" y="0"/>
                  </a:moveTo>
                  <a:cubicBezTo>
                    <a:pt x="1549" y="0"/>
                    <a:pt x="1549" y="0"/>
                    <a:pt x="1549" y="0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8"/>
                    <a:pt x="1549" y="9"/>
                    <a:pt x="1548" y="10"/>
                  </a:cubicBezTo>
                  <a:cubicBezTo>
                    <a:pt x="1546" y="12"/>
                    <a:pt x="1545" y="12"/>
                    <a:pt x="1543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44" y="12"/>
                    <a:pt x="1744" y="12"/>
                    <a:pt x="1744" y="12"/>
                  </a:cubicBezTo>
                  <a:cubicBezTo>
                    <a:pt x="1742" y="12"/>
                    <a:pt x="1741" y="12"/>
                    <a:pt x="1740" y="10"/>
                  </a:cubicBezTo>
                  <a:cubicBezTo>
                    <a:pt x="1739" y="9"/>
                    <a:pt x="1738" y="8"/>
                    <a:pt x="1738" y="6"/>
                  </a:cubicBezTo>
                  <a:cubicBezTo>
                    <a:pt x="1738" y="0"/>
                    <a:pt x="1738" y="0"/>
                    <a:pt x="173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12">
              <a:extLst>
                <a:ext uri="{FF2B5EF4-FFF2-40B4-BE49-F238E27FC236}">
                  <a16:creationId xmlns:a16="http://schemas.microsoft.com/office/drawing/2014/main" xmlns="" id="{08A1F291-9461-40FB-BAE1-41C9DFFC89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8863" y="617538"/>
              <a:ext cx="465138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13">
              <a:extLst>
                <a:ext uri="{FF2B5EF4-FFF2-40B4-BE49-F238E27FC236}">
                  <a16:creationId xmlns:a16="http://schemas.microsoft.com/office/drawing/2014/main" xmlns="" id="{87AEA287-FC7D-42C5-B8C6-01031AD681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806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67 w 134"/>
                <a:gd name="T7" fmla="*/ 0 h 1349"/>
                <a:gd name="T8" fmla="*/ 6 w 134"/>
                <a:gd name="T9" fmla="*/ 0 h 1349"/>
                <a:gd name="T10" fmla="*/ 2 w 134"/>
                <a:gd name="T11" fmla="*/ 2 h 1349"/>
                <a:gd name="T12" fmla="*/ 0 w 134"/>
                <a:gd name="T13" fmla="*/ 6 h 1349"/>
                <a:gd name="T14" fmla="*/ 0 w 134"/>
                <a:gd name="T15" fmla="*/ 1343 h 1349"/>
                <a:gd name="T16" fmla="*/ 2 w 134"/>
                <a:gd name="T17" fmla="*/ 1347 h 1349"/>
                <a:gd name="T18" fmla="*/ 6 w 134"/>
                <a:gd name="T19" fmla="*/ 1349 h 1349"/>
                <a:gd name="T20" fmla="*/ 67 w 134"/>
                <a:gd name="T21" fmla="*/ 1349 h 1349"/>
                <a:gd name="T22" fmla="*/ 61 w 134"/>
                <a:gd name="T23" fmla="*/ 1343 h 1349"/>
                <a:gd name="T24" fmla="*/ 61 w 134"/>
                <a:gd name="T25" fmla="*/ 1337 h 1349"/>
                <a:gd name="T26" fmla="*/ 12 w 134"/>
                <a:gd name="T27" fmla="*/ 1337 h 1349"/>
                <a:gd name="T28" fmla="*/ 12 w 134"/>
                <a:gd name="T29" fmla="*/ 12 h 1349"/>
                <a:gd name="T30" fmla="*/ 61 w 134"/>
                <a:gd name="T31" fmla="*/ 12 h 1349"/>
                <a:gd name="T32" fmla="*/ 61 w 134"/>
                <a:gd name="T33" fmla="*/ 6 h 1349"/>
                <a:gd name="T34" fmla="*/ 67 w 134"/>
                <a:gd name="T35" fmla="*/ 0 h 1349"/>
                <a:gd name="T36" fmla="*/ 128 w 134"/>
                <a:gd name="T37" fmla="*/ 0 h 1349"/>
                <a:gd name="T38" fmla="*/ 67 w 134"/>
                <a:gd name="T39" fmla="*/ 0 h 1349"/>
                <a:gd name="T40" fmla="*/ 73 w 134"/>
                <a:gd name="T41" fmla="*/ 6 h 1349"/>
                <a:gd name="T42" fmla="*/ 73 w 134"/>
                <a:gd name="T43" fmla="*/ 12 h 1349"/>
                <a:gd name="T44" fmla="*/ 122 w 134"/>
                <a:gd name="T45" fmla="*/ 12 h 1349"/>
                <a:gd name="T46" fmla="*/ 122 w 134"/>
                <a:gd name="T47" fmla="*/ 1337 h 1349"/>
                <a:gd name="T48" fmla="*/ 73 w 134"/>
                <a:gd name="T49" fmla="*/ 1337 h 1349"/>
                <a:gd name="T50" fmla="*/ 73 w 134"/>
                <a:gd name="T51" fmla="*/ 1343 h 1349"/>
                <a:gd name="T52" fmla="*/ 67 w 134"/>
                <a:gd name="T53" fmla="*/ 1349 h 1349"/>
                <a:gd name="T54" fmla="*/ 128 w 134"/>
                <a:gd name="T55" fmla="*/ 1349 h 1349"/>
                <a:gd name="T56" fmla="*/ 133 w 134"/>
                <a:gd name="T57" fmla="*/ 1347 h 1349"/>
                <a:gd name="T58" fmla="*/ 134 w 134"/>
                <a:gd name="T59" fmla="*/ 1343 h 1349"/>
                <a:gd name="T60" fmla="*/ 128 w 134"/>
                <a:gd name="T61" fmla="*/ 1343 h 1349"/>
                <a:gd name="T62" fmla="*/ 128 w 134"/>
                <a:gd name="T63" fmla="*/ 1337 h 1349"/>
                <a:gd name="T64" fmla="*/ 128 w 134"/>
                <a:gd name="T65" fmla="*/ 1343 h 1349"/>
                <a:gd name="T66" fmla="*/ 134 w 134"/>
                <a:gd name="T67" fmla="*/ 1343 h 1349"/>
                <a:gd name="T68" fmla="*/ 134 w 134"/>
                <a:gd name="T69" fmla="*/ 1343 h 1349"/>
                <a:gd name="T70" fmla="*/ 134 w 134"/>
                <a:gd name="T71" fmla="*/ 1343 h 1349"/>
                <a:gd name="T72" fmla="*/ 134 w 134"/>
                <a:gd name="T73" fmla="*/ 1001 h 1349"/>
                <a:gd name="T74" fmla="*/ 134 w 134"/>
                <a:gd name="T75" fmla="*/ 989 h 1349"/>
                <a:gd name="T76" fmla="*/ 134 w 134"/>
                <a:gd name="T77" fmla="*/ 937 h 1349"/>
                <a:gd name="T78" fmla="*/ 134 w 134"/>
                <a:gd name="T79" fmla="*/ 925 h 1349"/>
                <a:gd name="T80" fmla="*/ 134 w 134"/>
                <a:gd name="T81" fmla="*/ 502 h 1349"/>
                <a:gd name="T82" fmla="*/ 134 w 134"/>
                <a:gd name="T83" fmla="*/ 490 h 1349"/>
                <a:gd name="T84" fmla="*/ 134 w 134"/>
                <a:gd name="T85" fmla="*/ 438 h 1349"/>
                <a:gd name="T86" fmla="*/ 134 w 134"/>
                <a:gd name="T87" fmla="*/ 426 h 1349"/>
                <a:gd name="T88" fmla="*/ 134 w 134"/>
                <a:gd name="T89" fmla="*/ 6 h 1349"/>
                <a:gd name="T90" fmla="*/ 133 w 134"/>
                <a:gd name="T91" fmla="*/ 2 h 1349"/>
                <a:gd name="T92" fmla="*/ 128 w 134"/>
                <a:gd name="T93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6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5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moveTo>
                    <a:pt x="128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1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3" y="1347"/>
                  </a:cubicBezTo>
                  <a:cubicBezTo>
                    <a:pt x="134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34" y="925"/>
                    <a:pt x="134" y="925"/>
                    <a:pt x="134" y="925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26"/>
                    <a:pt x="134" y="426"/>
                    <a:pt x="134" y="42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4" y="3"/>
                    <a:pt x="133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14">
              <a:extLst>
                <a:ext uri="{FF2B5EF4-FFF2-40B4-BE49-F238E27FC236}">
                  <a16:creationId xmlns:a16="http://schemas.microsoft.com/office/drawing/2014/main" xmlns="" id="{9867D00B-E41C-4265-8A6A-E32F59A226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4225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15">
              <a:extLst>
                <a:ext uri="{FF2B5EF4-FFF2-40B4-BE49-F238E27FC236}">
                  <a16:creationId xmlns:a16="http://schemas.microsoft.com/office/drawing/2014/main" xmlns="" id="{71A0F2D3-28DD-48FE-9BDD-EE782A5C0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3425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28 w 134"/>
                <a:gd name="T3" fmla="*/ 0 h 1349"/>
                <a:gd name="T4" fmla="*/ 1 w 134"/>
                <a:gd name="T5" fmla="*/ 2 h 1349"/>
                <a:gd name="T6" fmla="*/ 0 w 134"/>
                <a:gd name="T7" fmla="*/ 205 h 1349"/>
                <a:gd name="T8" fmla="*/ 9 w 134"/>
                <a:gd name="T9" fmla="*/ 217 h 1349"/>
                <a:gd name="T10" fmla="*/ 0 w 134"/>
                <a:gd name="T11" fmla="*/ 229 h 1349"/>
                <a:gd name="T12" fmla="*/ 0 w 134"/>
                <a:gd name="T13" fmla="*/ 438 h 1349"/>
                <a:gd name="T14" fmla="*/ 0 w 134"/>
                <a:gd name="T15" fmla="*/ 502 h 1349"/>
                <a:gd name="T16" fmla="*/ 0 w 134"/>
                <a:gd name="T17" fmla="*/ 937 h 1349"/>
                <a:gd name="T18" fmla="*/ 0 w 134"/>
                <a:gd name="T19" fmla="*/ 1001 h 1349"/>
                <a:gd name="T20" fmla="*/ 1 w 134"/>
                <a:gd name="T21" fmla="*/ 1347 h 1349"/>
                <a:gd name="T22" fmla="*/ 67 w 134"/>
                <a:gd name="T23" fmla="*/ 1349 h 1349"/>
                <a:gd name="T24" fmla="*/ 61 w 134"/>
                <a:gd name="T25" fmla="*/ 1337 h 1349"/>
                <a:gd name="T26" fmla="*/ 12 w 134"/>
                <a:gd name="T27" fmla="*/ 12 h 1349"/>
                <a:gd name="T28" fmla="*/ 61 w 134"/>
                <a:gd name="T29" fmla="*/ 6 h 1349"/>
                <a:gd name="T30" fmla="*/ 73 w 134"/>
                <a:gd name="T31" fmla="*/ 6 h 1349"/>
                <a:gd name="T32" fmla="*/ 122 w 134"/>
                <a:gd name="T33" fmla="*/ 12 h 1349"/>
                <a:gd name="T34" fmla="*/ 73 w 134"/>
                <a:gd name="T35" fmla="*/ 1337 h 1349"/>
                <a:gd name="T36" fmla="*/ 67 w 134"/>
                <a:gd name="T37" fmla="*/ 1349 h 1349"/>
                <a:gd name="T38" fmla="*/ 132 w 134"/>
                <a:gd name="T39" fmla="*/ 1347 h 1349"/>
                <a:gd name="T40" fmla="*/ 128 w 134"/>
                <a:gd name="T41" fmla="*/ 1343 h 1349"/>
                <a:gd name="T42" fmla="*/ 128 w 134"/>
                <a:gd name="T43" fmla="*/ 1343 h 1349"/>
                <a:gd name="T44" fmla="*/ 134 w 134"/>
                <a:gd name="T45" fmla="*/ 1343 h 1349"/>
                <a:gd name="T46" fmla="*/ 134 w 134"/>
                <a:gd name="T47" fmla="*/ 1001 h 1349"/>
                <a:gd name="T48" fmla="*/ 134 w 134"/>
                <a:gd name="T49" fmla="*/ 937 h 1349"/>
                <a:gd name="T50" fmla="*/ 123 w 134"/>
                <a:gd name="T51" fmla="*/ 935 h 1349"/>
                <a:gd name="T52" fmla="*/ 122 w 134"/>
                <a:gd name="T53" fmla="*/ 627 h 1349"/>
                <a:gd name="T54" fmla="*/ 128 w 134"/>
                <a:gd name="T55" fmla="*/ 621 h 1349"/>
                <a:gd name="T56" fmla="*/ 134 w 134"/>
                <a:gd name="T57" fmla="*/ 502 h 1349"/>
                <a:gd name="T58" fmla="*/ 134 w 134"/>
                <a:gd name="T59" fmla="*/ 438 h 1349"/>
                <a:gd name="T60" fmla="*/ 128 w 134"/>
                <a:gd name="T61" fmla="*/ 433 h 1349"/>
                <a:gd name="T62" fmla="*/ 122 w 134"/>
                <a:gd name="T63" fmla="*/ 427 h 1349"/>
                <a:gd name="T64" fmla="*/ 123 w 134"/>
                <a:gd name="T65" fmla="*/ 353 h 1349"/>
                <a:gd name="T66" fmla="*/ 134 w 134"/>
                <a:gd name="T67" fmla="*/ 352 h 1349"/>
                <a:gd name="T68" fmla="*/ 132 w 134"/>
                <a:gd name="T69" fmla="*/ 2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4"/>
                    <a:pt x="9" y="215"/>
                    <a:pt x="9" y="217"/>
                  </a:cubicBezTo>
                  <a:cubicBezTo>
                    <a:pt x="9" y="218"/>
                    <a:pt x="9" y="220"/>
                    <a:pt x="7" y="221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0" y="1346"/>
                    <a:pt x="1" y="1347"/>
                  </a:cubicBezTo>
                  <a:cubicBezTo>
                    <a:pt x="2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3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3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29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28" y="937"/>
                    <a:pt x="128" y="937"/>
                    <a:pt x="128" y="937"/>
                  </a:cubicBezTo>
                  <a:cubicBezTo>
                    <a:pt x="126" y="937"/>
                    <a:pt x="125" y="937"/>
                    <a:pt x="123" y="935"/>
                  </a:cubicBezTo>
                  <a:cubicBezTo>
                    <a:pt x="122" y="934"/>
                    <a:pt x="122" y="933"/>
                    <a:pt x="122" y="931"/>
                  </a:cubicBezTo>
                  <a:cubicBezTo>
                    <a:pt x="122" y="627"/>
                    <a:pt x="122" y="627"/>
                    <a:pt x="122" y="627"/>
                  </a:cubicBezTo>
                  <a:cubicBezTo>
                    <a:pt x="122" y="625"/>
                    <a:pt x="122" y="624"/>
                    <a:pt x="123" y="623"/>
                  </a:cubicBezTo>
                  <a:cubicBezTo>
                    <a:pt x="125" y="622"/>
                    <a:pt x="126" y="621"/>
                    <a:pt x="128" y="621"/>
                  </a:cubicBezTo>
                  <a:cubicBezTo>
                    <a:pt x="134" y="621"/>
                    <a:pt x="134" y="621"/>
                    <a:pt x="134" y="621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33"/>
                    <a:pt x="134" y="433"/>
                    <a:pt x="134" y="433"/>
                  </a:cubicBezTo>
                  <a:cubicBezTo>
                    <a:pt x="128" y="433"/>
                    <a:pt x="128" y="433"/>
                    <a:pt x="128" y="433"/>
                  </a:cubicBezTo>
                  <a:cubicBezTo>
                    <a:pt x="126" y="433"/>
                    <a:pt x="125" y="432"/>
                    <a:pt x="123" y="431"/>
                  </a:cubicBezTo>
                  <a:cubicBezTo>
                    <a:pt x="122" y="430"/>
                    <a:pt x="122" y="428"/>
                    <a:pt x="122" y="427"/>
                  </a:cubicBezTo>
                  <a:cubicBezTo>
                    <a:pt x="122" y="358"/>
                    <a:pt x="122" y="358"/>
                    <a:pt x="122" y="358"/>
                  </a:cubicBezTo>
                  <a:cubicBezTo>
                    <a:pt x="122" y="356"/>
                    <a:pt x="122" y="355"/>
                    <a:pt x="123" y="353"/>
                  </a:cubicBezTo>
                  <a:cubicBezTo>
                    <a:pt x="125" y="352"/>
                    <a:pt x="126" y="352"/>
                    <a:pt x="128" y="352"/>
                  </a:cubicBezTo>
                  <a:cubicBezTo>
                    <a:pt x="134" y="352"/>
                    <a:pt x="134" y="352"/>
                    <a:pt x="134" y="352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29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16">
              <a:extLst>
                <a:ext uri="{FF2B5EF4-FFF2-40B4-BE49-F238E27FC236}">
                  <a16:creationId xmlns:a16="http://schemas.microsoft.com/office/drawing/2014/main" xmlns="" id="{2A5E81F9-2544-4371-8D2A-10CB5E354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6413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12 h 1325"/>
                <a:gd name="T6" fmla="*/ 0 w 110"/>
                <a:gd name="T7" fmla="*/ 112 h 1325"/>
                <a:gd name="T8" fmla="*/ 0 w 110"/>
                <a:gd name="T9" fmla="*/ 416 h 1325"/>
                <a:gd name="T10" fmla="*/ 0 w 110"/>
                <a:gd name="T11" fmla="*/ 416 h 1325"/>
                <a:gd name="T12" fmla="*/ 0 w 110"/>
                <a:gd name="T13" fmla="*/ 615 h 1325"/>
                <a:gd name="T14" fmla="*/ 0 w 110"/>
                <a:gd name="T15" fmla="*/ 615 h 1325"/>
                <a:gd name="T16" fmla="*/ 0 w 110"/>
                <a:gd name="T17" fmla="*/ 919 h 1325"/>
                <a:gd name="T18" fmla="*/ 0 w 110"/>
                <a:gd name="T19" fmla="*/ 919 h 1325"/>
                <a:gd name="T20" fmla="*/ 0 w 110"/>
                <a:gd name="T21" fmla="*/ 1325 h 1325"/>
                <a:gd name="T22" fmla="*/ 49 w 110"/>
                <a:gd name="T23" fmla="*/ 1325 h 1325"/>
                <a:gd name="T24" fmla="*/ 49 w 110"/>
                <a:gd name="T25" fmla="*/ 0 h 1325"/>
                <a:gd name="T26" fmla="*/ 110 w 110"/>
                <a:gd name="T27" fmla="*/ 0 h 1325"/>
                <a:gd name="T28" fmla="*/ 61 w 110"/>
                <a:gd name="T29" fmla="*/ 0 h 1325"/>
                <a:gd name="T30" fmla="*/ 61 w 110"/>
                <a:gd name="T31" fmla="*/ 1325 h 1325"/>
                <a:gd name="T32" fmla="*/ 110 w 110"/>
                <a:gd name="T33" fmla="*/ 1325 h 1325"/>
                <a:gd name="T34" fmla="*/ 110 w 110"/>
                <a:gd name="T35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17">
              <a:extLst>
                <a:ext uri="{FF2B5EF4-FFF2-40B4-BE49-F238E27FC236}">
                  <a16:creationId xmlns:a16="http://schemas.microsoft.com/office/drawing/2014/main" xmlns="" id="{B8D8FBA2-D578-456B-8C1C-ED6526796B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1561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12 w 134"/>
                <a:gd name="T7" fmla="*/ 931 h 1349"/>
                <a:gd name="T8" fmla="*/ 12 w 134"/>
                <a:gd name="T9" fmla="*/ 931 h 1349"/>
                <a:gd name="T10" fmla="*/ 10 w 134"/>
                <a:gd name="T11" fmla="*/ 935 h 1349"/>
                <a:gd name="T12" fmla="*/ 6 w 134"/>
                <a:gd name="T13" fmla="*/ 937 h 1349"/>
                <a:gd name="T14" fmla="*/ 0 w 134"/>
                <a:gd name="T15" fmla="*/ 937 h 1349"/>
                <a:gd name="T16" fmla="*/ 0 w 134"/>
                <a:gd name="T17" fmla="*/ 1001 h 1349"/>
                <a:gd name="T18" fmla="*/ 0 w 134"/>
                <a:gd name="T19" fmla="*/ 1343 h 1349"/>
                <a:gd name="T20" fmla="*/ 2 w 134"/>
                <a:gd name="T21" fmla="*/ 1347 h 1349"/>
                <a:gd name="T22" fmla="*/ 6 w 134"/>
                <a:gd name="T23" fmla="*/ 1349 h 1349"/>
                <a:gd name="T24" fmla="*/ 67 w 134"/>
                <a:gd name="T25" fmla="*/ 1349 h 1349"/>
                <a:gd name="T26" fmla="*/ 61 w 134"/>
                <a:gd name="T27" fmla="*/ 1343 h 1349"/>
                <a:gd name="T28" fmla="*/ 61 w 134"/>
                <a:gd name="T29" fmla="*/ 1337 h 1349"/>
                <a:gd name="T30" fmla="*/ 12 w 134"/>
                <a:gd name="T31" fmla="*/ 1337 h 1349"/>
                <a:gd name="T32" fmla="*/ 12 w 134"/>
                <a:gd name="T33" fmla="*/ 931 h 1349"/>
                <a:gd name="T34" fmla="*/ 12 w 134"/>
                <a:gd name="T35" fmla="*/ 428 h 1349"/>
                <a:gd name="T36" fmla="*/ 12 w 134"/>
                <a:gd name="T37" fmla="*/ 428 h 1349"/>
                <a:gd name="T38" fmla="*/ 10 w 134"/>
                <a:gd name="T39" fmla="*/ 433 h 1349"/>
                <a:gd name="T40" fmla="*/ 6 w 134"/>
                <a:gd name="T41" fmla="*/ 434 h 1349"/>
                <a:gd name="T42" fmla="*/ 0 w 134"/>
                <a:gd name="T43" fmla="*/ 434 h 1349"/>
                <a:gd name="T44" fmla="*/ 0 w 134"/>
                <a:gd name="T45" fmla="*/ 502 h 1349"/>
                <a:gd name="T46" fmla="*/ 0 w 134"/>
                <a:gd name="T47" fmla="*/ 621 h 1349"/>
                <a:gd name="T48" fmla="*/ 6 w 134"/>
                <a:gd name="T49" fmla="*/ 621 h 1349"/>
                <a:gd name="T50" fmla="*/ 10 w 134"/>
                <a:gd name="T51" fmla="*/ 623 h 1349"/>
                <a:gd name="T52" fmla="*/ 12 w 134"/>
                <a:gd name="T53" fmla="*/ 627 h 1349"/>
                <a:gd name="T54" fmla="*/ 12 w 134"/>
                <a:gd name="T55" fmla="*/ 428 h 1349"/>
                <a:gd name="T56" fmla="*/ 128 w 134"/>
                <a:gd name="T57" fmla="*/ 0 h 1349"/>
                <a:gd name="T58" fmla="*/ 6 w 134"/>
                <a:gd name="T59" fmla="*/ 0 h 1349"/>
                <a:gd name="T60" fmla="*/ 2 w 134"/>
                <a:gd name="T61" fmla="*/ 2 h 1349"/>
                <a:gd name="T62" fmla="*/ 0 w 134"/>
                <a:gd name="T63" fmla="*/ 6 h 1349"/>
                <a:gd name="T64" fmla="*/ 0 w 134"/>
                <a:gd name="T65" fmla="*/ 118 h 1349"/>
                <a:gd name="T66" fmla="*/ 6 w 134"/>
                <a:gd name="T67" fmla="*/ 118 h 1349"/>
                <a:gd name="T68" fmla="*/ 10 w 134"/>
                <a:gd name="T69" fmla="*/ 120 h 1349"/>
                <a:gd name="T70" fmla="*/ 12 w 134"/>
                <a:gd name="T71" fmla="*/ 124 h 1349"/>
                <a:gd name="T72" fmla="*/ 12 w 134"/>
                <a:gd name="T73" fmla="*/ 12 h 1349"/>
                <a:gd name="T74" fmla="*/ 61 w 134"/>
                <a:gd name="T75" fmla="*/ 12 h 1349"/>
                <a:gd name="T76" fmla="*/ 61 w 134"/>
                <a:gd name="T77" fmla="*/ 6 h 1349"/>
                <a:gd name="T78" fmla="*/ 67 w 134"/>
                <a:gd name="T79" fmla="*/ 0 h 1349"/>
                <a:gd name="T80" fmla="*/ 73 w 134"/>
                <a:gd name="T81" fmla="*/ 6 h 1349"/>
                <a:gd name="T82" fmla="*/ 73 w 134"/>
                <a:gd name="T83" fmla="*/ 12 h 1349"/>
                <a:gd name="T84" fmla="*/ 122 w 134"/>
                <a:gd name="T85" fmla="*/ 12 h 1349"/>
                <a:gd name="T86" fmla="*/ 122 w 134"/>
                <a:gd name="T87" fmla="*/ 1337 h 1349"/>
                <a:gd name="T88" fmla="*/ 73 w 134"/>
                <a:gd name="T89" fmla="*/ 1337 h 1349"/>
                <a:gd name="T90" fmla="*/ 73 w 134"/>
                <a:gd name="T91" fmla="*/ 1343 h 1349"/>
                <a:gd name="T92" fmla="*/ 67 w 134"/>
                <a:gd name="T93" fmla="*/ 1349 h 1349"/>
                <a:gd name="T94" fmla="*/ 128 w 134"/>
                <a:gd name="T95" fmla="*/ 1349 h 1349"/>
                <a:gd name="T96" fmla="*/ 132 w 134"/>
                <a:gd name="T97" fmla="*/ 1347 h 1349"/>
                <a:gd name="T98" fmla="*/ 134 w 134"/>
                <a:gd name="T99" fmla="*/ 1343 h 1349"/>
                <a:gd name="T100" fmla="*/ 128 w 134"/>
                <a:gd name="T101" fmla="*/ 1343 h 1349"/>
                <a:gd name="T102" fmla="*/ 128 w 134"/>
                <a:gd name="T103" fmla="*/ 1337 h 1349"/>
                <a:gd name="T104" fmla="*/ 128 w 134"/>
                <a:gd name="T105" fmla="*/ 1343 h 1349"/>
                <a:gd name="T106" fmla="*/ 134 w 134"/>
                <a:gd name="T107" fmla="*/ 1343 h 1349"/>
                <a:gd name="T108" fmla="*/ 134 w 134"/>
                <a:gd name="T109" fmla="*/ 1343 h 1349"/>
                <a:gd name="T110" fmla="*/ 134 w 134"/>
                <a:gd name="T111" fmla="*/ 1343 h 1349"/>
                <a:gd name="T112" fmla="*/ 134 w 134"/>
                <a:gd name="T113" fmla="*/ 6 h 1349"/>
                <a:gd name="T114" fmla="*/ 132 w 134"/>
                <a:gd name="T115" fmla="*/ 2 h 1349"/>
                <a:gd name="T116" fmla="*/ 128 w 134"/>
                <a:gd name="T11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" y="931"/>
                  </a:moveTo>
                  <a:cubicBezTo>
                    <a:pt x="12" y="931"/>
                    <a:pt x="12" y="931"/>
                    <a:pt x="12" y="931"/>
                  </a:cubicBezTo>
                  <a:cubicBezTo>
                    <a:pt x="12" y="933"/>
                    <a:pt x="11" y="934"/>
                    <a:pt x="10" y="935"/>
                  </a:cubicBezTo>
                  <a:cubicBezTo>
                    <a:pt x="9" y="937"/>
                    <a:pt x="7" y="937"/>
                    <a:pt x="6" y="937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931"/>
                    <a:pt x="12" y="931"/>
                    <a:pt x="12" y="931"/>
                  </a:cubicBezTo>
                  <a:moveTo>
                    <a:pt x="12" y="428"/>
                  </a:moveTo>
                  <a:cubicBezTo>
                    <a:pt x="12" y="428"/>
                    <a:pt x="12" y="428"/>
                    <a:pt x="12" y="428"/>
                  </a:cubicBezTo>
                  <a:cubicBezTo>
                    <a:pt x="12" y="430"/>
                    <a:pt x="11" y="432"/>
                    <a:pt x="10" y="433"/>
                  </a:cubicBezTo>
                  <a:cubicBezTo>
                    <a:pt x="9" y="434"/>
                    <a:pt x="7" y="434"/>
                    <a:pt x="6" y="43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621"/>
                    <a:pt x="0" y="621"/>
                    <a:pt x="0" y="621"/>
                  </a:cubicBezTo>
                  <a:cubicBezTo>
                    <a:pt x="6" y="621"/>
                    <a:pt x="6" y="621"/>
                    <a:pt x="6" y="621"/>
                  </a:cubicBezTo>
                  <a:cubicBezTo>
                    <a:pt x="7" y="621"/>
                    <a:pt x="9" y="622"/>
                    <a:pt x="10" y="623"/>
                  </a:cubicBezTo>
                  <a:cubicBezTo>
                    <a:pt x="11" y="624"/>
                    <a:pt x="12" y="625"/>
                    <a:pt x="12" y="627"/>
                  </a:cubicBezTo>
                  <a:cubicBezTo>
                    <a:pt x="12" y="428"/>
                    <a:pt x="12" y="428"/>
                    <a:pt x="12" y="428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7" y="118"/>
                    <a:pt x="9" y="119"/>
                    <a:pt x="10" y="120"/>
                  </a:cubicBezTo>
                  <a:cubicBezTo>
                    <a:pt x="11" y="121"/>
                    <a:pt x="12" y="123"/>
                    <a:pt x="12" y="12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8">
              <a:extLst>
                <a:ext uri="{FF2B5EF4-FFF2-40B4-BE49-F238E27FC236}">
                  <a16:creationId xmlns:a16="http://schemas.microsoft.com/office/drawing/2014/main" xmlns="" id="{CD48B69A-C678-44F5-878B-084DDAA242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1025" y="3171825"/>
              <a:ext cx="377825" cy="1319213"/>
            </a:xfrm>
            <a:custGeom>
              <a:avLst/>
              <a:gdLst>
                <a:gd name="T0" fmla="*/ 44 w 89"/>
                <a:gd name="T1" fmla="*/ 100 h 311"/>
                <a:gd name="T2" fmla="*/ 15 w 89"/>
                <a:gd name="T3" fmla="*/ 71 h 311"/>
                <a:gd name="T4" fmla="*/ 44 w 89"/>
                <a:gd name="T5" fmla="*/ 42 h 311"/>
                <a:gd name="T6" fmla="*/ 73 w 89"/>
                <a:gd name="T7" fmla="*/ 71 h 311"/>
                <a:gd name="T8" fmla="*/ 44 w 89"/>
                <a:gd name="T9" fmla="*/ 100 h 311"/>
                <a:gd name="T10" fmla="*/ 44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9">
              <a:extLst>
                <a:ext uri="{FF2B5EF4-FFF2-40B4-BE49-F238E27FC236}">
                  <a16:creationId xmlns:a16="http://schemas.microsoft.com/office/drawing/2014/main" xmlns="" id="{655D5C08-A3C6-40AC-B11F-59C6477856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0225" y="3121025"/>
              <a:ext cx="454025" cy="1422400"/>
            </a:xfrm>
            <a:custGeom>
              <a:avLst/>
              <a:gdLst>
                <a:gd name="T0" fmla="*/ 56 w 107"/>
                <a:gd name="T1" fmla="*/ 100 h 335"/>
                <a:gd name="T2" fmla="*/ 56 w 107"/>
                <a:gd name="T3" fmla="*/ 100 h 335"/>
                <a:gd name="T4" fmla="*/ 44 w 107"/>
                <a:gd name="T5" fmla="*/ 95 h 335"/>
                <a:gd name="T6" fmla="*/ 39 w 107"/>
                <a:gd name="T7" fmla="*/ 83 h 335"/>
                <a:gd name="T8" fmla="*/ 44 w 107"/>
                <a:gd name="T9" fmla="*/ 71 h 335"/>
                <a:gd name="T10" fmla="*/ 56 w 107"/>
                <a:gd name="T11" fmla="*/ 66 h 335"/>
                <a:gd name="T12" fmla="*/ 68 w 107"/>
                <a:gd name="T13" fmla="*/ 71 h 335"/>
                <a:gd name="T14" fmla="*/ 73 w 107"/>
                <a:gd name="T15" fmla="*/ 83 h 335"/>
                <a:gd name="T16" fmla="*/ 68 w 107"/>
                <a:gd name="T17" fmla="*/ 95 h 335"/>
                <a:gd name="T18" fmla="*/ 56 w 107"/>
                <a:gd name="T19" fmla="*/ 100 h 335"/>
                <a:gd name="T20" fmla="*/ 56 w 107"/>
                <a:gd name="T21" fmla="*/ 54 h 335"/>
                <a:gd name="T22" fmla="*/ 27 w 107"/>
                <a:gd name="T23" fmla="*/ 83 h 335"/>
                <a:gd name="T24" fmla="*/ 56 w 107"/>
                <a:gd name="T25" fmla="*/ 112 h 335"/>
                <a:gd name="T26" fmla="*/ 56 w 107"/>
                <a:gd name="T27" fmla="*/ 112 h 335"/>
                <a:gd name="T28" fmla="*/ 85 w 107"/>
                <a:gd name="T29" fmla="*/ 83 h 335"/>
                <a:gd name="T30" fmla="*/ 56 w 107"/>
                <a:gd name="T31" fmla="*/ 54 h 335"/>
                <a:gd name="T32" fmla="*/ 12 w 107"/>
                <a:gd name="T33" fmla="*/ 12 h 335"/>
                <a:gd name="T34" fmla="*/ 101 w 107"/>
                <a:gd name="T35" fmla="*/ 12 h 335"/>
                <a:gd name="T36" fmla="*/ 101 w 107"/>
                <a:gd name="T37" fmla="*/ 323 h 335"/>
                <a:gd name="T38" fmla="*/ 12 w 107"/>
                <a:gd name="T39" fmla="*/ 323 h 335"/>
                <a:gd name="T40" fmla="*/ 12 w 107"/>
                <a:gd name="T41" fmla="*/ 12 h 335"/>
                <a:gd name="T42" fmla="*/ 107 w 107"/>
                <a:gd name="T43" fmla="*/ 0 h 335"/>
                <a:gd name="T44" fmla="*/ 6 w 107"/>
                <a:gd name="T45" fmla="*/ 0 h 335"/>
                <a:gd name="T46" fmla="*/ 2 w 107"/>
                <a:gd name="T47" fmla="*/ 1 h 335"/>
                <a:gd name="T48" fmla="*/ 0 w 107"/>
                <a:gd name="T49" fmla="*/ 6 h 335"/>
                <a:gd name="T50" fmla="*/ 6 w 107"/>
                <a:gd name="T51" fmla="*/ 6 h 335"/>
                <a:gd name="T52" fmla="*/ 0 w 107"/>
                <a:gd name="T53" fmla="*/ 6 h 335"/>
                <a:gd name="T54" fmla="*/ 0 w 107"/>
                <a:gd name="T55" fmla="*/ 323 h 335"/>
                <a:gd name="T56" fmla="*/ 0 w 107"/>
                <a:gd name="T57" fmla="*/ 329 h 335"/>
                <a:gd name="T58" fmla="*/ 2 w 107"/>
                <a:gd name="T59" fmla="*/ 333 h 335"/>
                <a:gd name="T60" fmla="*/ 6 w 107"/>
                <a:gd name="T61" fmla="*/ 335 h 335"/>
                <a:gd name="T62" fmla="*/ 107 w 107"/>
                <a:gd name="T63" fmla="*/ 335 h 335"/>
                <a:gd name="T64" fmla="*/ 107 w 107"/>
                <a:gd name="T65" fmla="*/ 335 h 335"/>
                <a:gd name="T66" fmla="*/ 102 w 107"/>
                <a:gd name="T67" fmla="*/ 333 h 335"/>
                <a:gd name="T68" fmla="*/ 101 w 107"/>
                <a:gd name="T69" fmla="*/ 329 h 335"/>
                <a:gd name="T70" fmla="*/ 101 w 107"/>
                <a:gd name="T71" fmla="*/ 6 h 335"/>
                <a:gd name="T72" fmla="*/ 107 w 107"/>
                <a:gd name="T73" fmla="*/ 6 h 335"/>
                <a:gd name="T74" fmla="*/ 101 w 107"/>
                <a:gd name="T75" fmla="*/ 6 h 335"/>
                <a:gd name="T76" fmla="*/ 102 w 107"/>
                <a:gd name="T77" fmla="*/ 1 h 335"/>
                <a:gd name="T78" fmla="*/ 107 w 107"/>
                <a:gd name="T7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2" y="74"/>
                    <a:pt x="73" y="78"/>
                    <a:pt x="73" y="83"/>
                  </a:cubicBezTo>
                  <a:cubicBezTo>
                    <a:pt x="73" y="88"/>
                    <a:pt x="72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4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1" y="331"/>
                    <a:pt x="101" y="329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101" y="3"/>
                    <a:pt x="102" y="1"/>
                  </a:cubicBezTo>
                  <a:cubicBezTo>
                    <a:pt x="103" y="0"/>
                    <a:pt x="105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20">
              <a:extLst>
                <a:ext uri="{FF2B5EF4-FFF2-40B4-BE49-F238E27FC236}">
                  <a16:creationId xmlns:a16="http://schemas.microsoft.com/office/drawing/2014/main" xmlns="" id="{C3B808EE-AA34-4A22-9BC3-7340C3CC7A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9650" y="3171825"/>
              <a:ext cx="373063" cy="1319213"/>
            </a:xfrm>
            <a:custGeom>
              <a:avLst/>
              <a:gdLst>
                <a:gd name="T0" fmla="*/ 44 w 88"/>
                <a:gd name="T1" fmla="*/ 100 h 311"/>
                <a:gd name="T2" fmla="*/ 15 w 88"/>
                <a:gd name="T3" fmla="*/ 71 h 311"/>
                <a:gd name="T4" fmla="*/ 44 w 88"/>
                <a:gd name="T5" fmla="*/ 42 h 311"/>
                <a:gd name="T6" fmla="*/ 73 w 88"/>
                <a:gd name="T7" fmla="*/ 71 h 311"/>
                <a:gd name="T8" fmla="*/ 44 w 88"/>
                <a:gd name="T9" fmla="*/ 100 h 311"/>
                <a:gd name="T10" fmla="*/ 44 w 88"/>
                <a:gd name="T11" fmla="*/ 100 h 311"/>
                <a:gd name="T12" fmla="*/ 88 w 88"/>
                <a:gd name="T13" fmla="*/ 0 h 311"/>
                <a:gd name="T14" fmla="*/ 0 w 88"/>
                <a:gd name="T15" fmla="*/ 0 h 311"/>
                <a:gd name="T16" fmla="*/ 0 w 88"/>
                <a:gd name="T17" fmla="*/ 311 h 311"/>
                <a:gd name="T18" fmla="*/ 88 w 88"/>
                <a:gd name="T19" fmla="*/ 311 h 311"/>
                <a:gd name="T20" fmla="*/ 88 w 88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8" y="311"/>
                    <a:pt x="88" y="311"/>
                    <a:pt x="88" y="311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21">
              <a:extLst>
                <a:ext uri="{FF2B5EF4-FFF2-40B4-BE49-F238E27FC236}">
                  <a16:creationId xmlns:a16="http://schemas.microsoft.com/office/drawing/2014/main" xmlns="" id="{FEFFC6F8-0FB6-4385-8C1C-760F4948E7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8850" y="3121025"/>
              <a:ext cx="449263" cy="1422400"/>
            </a:xfrm>
            <a:custGeom>
              <a:avLst/>
              <a:gdLst>
                <a:gd name="T0" fmla="*/ 56 w 106"/>
                <a:gd name="T1" fmla="*/ 100 h 335"/>
                <a:gd name="T2" fmla="*/ 56 w 106"/>
                <a:gd name="T3" fmla="*/ 100 h 335"/>
                <a:gd name="T4" fmla="*/ 44 w 106"/>
                <a:gd name="T5" fmla="*/ 95 h 335"/>
                <a:gd name="T6" fmla="*/ 39 w 106"/>
                <a:gd name="T7" fmla="*/ 83 h 335"/>
                <a:gd name="T8" fmla="*/ 44 w 106"/>
                <a:gd name="T9" fmla="*/ 71 h 335"/>
                <a:gd name="T10" fmla="*/ 56 w 106"/>
                <a:gd name="T11" fmla="*/ 66 h 335"/>
                <a:gd name="T12" fmla="*/ 68 w 106"/>
                <a:gd name="T13" fmla="*/ 71 h 335"/>
                <a:gd name="T14" fmla="*/ 73 w 106"/>
                <a:gd name="T15" fmla="*/ 83 h 335"/>
                <a:gd name="T16" fmla="*/ 68 w 106"/>
                <a:gd name="T17" fmla="*/ 95 h 335"/>
                <a:gd name="T18" fmla="*/ 56 w 106"/>
                <a:gd name="T19" fmla="*/ 100 h 335"/>
                <a:gd name="T20" fmla="*/ 56 w 106"/>
                <a:gd name="T21" fmla="*/ 54 h 335"/>
                <a:gd name="T22" fmla="*/ 27 w 106"/>
                <a:gd name="T23" fmla="*/ 83 h 335"/>
                <a:gd name="T24" fmla="*/ 56 w 106"/>
                <a:gd name="T25" fmla="*/ 112 h 335"/>
                <a:gd name="T26" fmla="*/ 56 w 106"/>
                <a:gd name="T27" fmla="*/ 112 h 335"/>
                <a:gd name="T28" fmla="*/ 85 w 106"/>
                <a:gd name="T29" fmla="*/ 83 h 335"/>
                <a:gd name="T30" fmla="*/ 56 w 106"/>
                <a:gd name="T31" fmla="*/ 54 h 335"/>
                <a:gd name="T32" fmla="*/ 12 w 106"/>
                <a:gd name="T33" fmla="*/ 12 h 335"/>
                <a:gd name="T34" fmla="*/ 100 w 106"/>
                <a:gd name="T35" fmla="*/ 12 h 335"/>
                <a:gd name="T36" fmla="*/ 100 w 106"/>
                <a:gd name="T37" fmla="*/ 323 h 335"/>
                <a:gd name="T38" fmla="*/ 12 w 106"/>
                <a:gd name="T39" fmla="*/ 323 h 335"/>
                <a:gd name="T40" fmla="*/ 12 w 106"/>
                <a:gd name="T41" fmla="*/ 12 h 335"/>
                <a:gd name="T42" fmla="*/ 106 w 106"/>
                <a:gd name="T43" fmla="*/ 0 h 335"/>
                <a:gd name="T44" fmla="*/ 6 w 106"/>
                <a:gd name="T45" fmla="*/ 0 h 335"/>
                <a:gd name="T46" fmla="*/ 6 w 106"/>
                <a:gd name="T47" fmla="*/ 0 h 335"/>
                <a:gd name="T48" fmla="*/ 1 w 106"/>
                <a:gd name="T49" fmla="*/ 1 h 335"/>
                <a:gd name="T50" fmla="*/ 0 w 106"/>
                <a:gd name="T51" fmla="*/ 6 h 335"/>
                <a:gd name="T52" fmla="*/ 6 w 106"/>
                <a:gd name="T53" fmla="*/ 6 h 335"/>
                <a:gd name="T54" fmla="*/ 0 w 106"/>
                <a:gd name="T55" fmla="*/ 6 h 335"/>
                <a:gd name="T56" fmla="*/ 0 w 106"/>
                <a:gd name="T57" fmla="*/ 329 h 335"/>
                <a:gd name="T58" fmla="*/ 1 w 106"/>
                <a:gd name="T59" fmla="*/ 333 h 335"/>
                <a:gd name="T60" fmla="*/ 6 w 106"/>
                <a:gd name="T61" fmla="*/ 335 h 335"/>
                <a:gd name="T62" fmla="*/ 6 w 106"/>
                <a:gd name="T63" fmla="*/ 335 h 335"/>
                <a:gd name="T64" fmla="*/ 106 w 106"/>
                <a:gd name="T65" fmla="*/ 335 h 335"/>
                <a:gd name="T66" fmla="*/ 106 w 106"/>
                <a:gd name="T67" fmla="*/ 335 h 335"/>
                <a:gd name="T68" fmla="*/ 102 w 106"/>
                <a:gd name="T69" fmla="*/ 333 h 335"/>
                <a:gd name="T70" fmla="*/ 100 w 106"/>
                <a:gd name="T71" fmla="*/ 329 h 335"/>
                <a:gd name="T72" fmla="*/ 100 w 106"/>
                <a:gd name="T73" fmla="*/ 6 h 335"/>
                <a:gd name="T74" fmla="*/ 106 w 106"/>
                <a:gd name="T75" fmla="*/ 6 h 335"/>
                <a:gd name="T76" fmla="*/ 100 w 106"/>
                <a:gd name="T77" fmla="*/ 6 h 335"/>
                <a:gd name="T78" fmla="*/ 102 w 106"/>
                <a:gd name="T79" fmla="*/ 1 h 335"/>
                <a:gd name="T80" fmla="*/ 106 w 106"/>
                <a:gd name="T8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1" y="74"/>
                    <a:pt x="73" y="78"/>
                    <a:pt x="73" y="83"/>
                  </a:cubicBezTo>
                  <a:cubicBezTo>
                    <a:pt x="73" y="88"/>
                    <a:pt x="71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0" y="323"/>
                    <a:pt x="100" y="323"/>
                    <a:pt x="10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0" y="332"/>
                    <a:pt x="1" y="333"/>
                  </a:cubicBezTo>
                  <a:cubicBezTo>
                    <a:pt x="2" y="335"/>
                    <a:pt x="4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0" y="331"/>
                    <a:pt x="100" y="329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4"/>
                    <a:pt x="101" y="3"/>
                    <a:pt x="102" y="1"/>
                  </a:cubicBezTo>
                  <a:cubicBezTo>
                    <a:pt x="103" y="0"/>
                    <a:pt x="10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22">
              <a:extLst>
                <a:ext uri="{FF2B5EF4-FFF2-40B4-BE49-F238E27FC236}">
                  <a16:creationId xmlns:a16="http://schemas.microsoft.com/office/drawing/2014/main" xmlns="" id="{C40E3690-8B4C-4414-BBDD-33985612BA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3513" y="3171825"/>
              <a:ext cx="376238" cy="1319213"/>
            </a:xfrm>
            <a:custGeom>
              <a:avLst/>
              <a:gdLst>
                <a:gd name="T0" fmla="*/ 45 w 89"/>
                <a:gd name="T1" fmla="*/ 100 h 311"/>
                <a:gd name="T2" fmla="*/ 15 w 89"/>
                <a:gd name="T3" fmla="*/ 71 h 311"/>
                <a:gd name="T4" fmla="*/ 45 w 89"/>
                <a:gd name="T5" fmla="*/ 42 h 311"/>
                <a:gd name="T6" fmla="*/ 74 w 89"/>
                <a:gd name="T7" fmla="*/ 71 h 311"/>
                <a:gd name="T8" fmla="*/ 45 w 89"/>
                <a:gd name="T9" fmla="*/ 100 h 311"/>
                <a:gd name="T10" fmla="*/ 45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5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5" y="42"/>
                  </a:cubicBezTo>
                  <a:cubicBezTo>
                    <a:pt x="61" y="42"/>
                    <a:pt x="74" y="55"/>
                    <a:pt x="74" y="71"/>
                  </a:cubicBezTo>
                  <a:cubicBezTo>
                    <a:pt x="74" y="87"/>
                    <a:pt x="61" y="100"/>
                    <a:pt x="45" y="100"/>
                  </a:cubicBezTo>
                  <a:cubicBezTo>
                    <a:pt x="45" y="100"/>
                    <a:pt x="45" y="100"/>
                    <a:pt x="45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23">
              <a:extLst>
                <a:ext uri="{FF2B5EF4-FFF2-40B4-BE49-F238E27FC236}">
                  <a16:creationId xmlns:a16="http://schemas.microsoft.com/office/drawing/2014/main" xmlns="" id="{E97D395E-3515-4259-876C-4BE6D22E0E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2713" y="3121025"/>
              <a:ext cx="477838" cy="1422400"/>
            </a:xfrm>
            <a:custGeom>
              <a:avLst/>
              <a:gdLst>
                <a:gd name="T0" fmla="*/ 57 w 113"/>
                <a:gd name="T1" fmla="*/ 100 h 335"/>
                <a:gd name="T2" fmla="*/ 57 w 113"/>
                <a:gd name="T3" fmla="*/ 100 h 335"/>
                <a:gd name="T4" fmla="*/ 44 w 113"/>
                <a:gd name="T5" fmla="*/ 95 h 335"/>
                <a:gd name="T6" fmla="*/ 39 w 113"/>
                <a:gd name="T7" fmla="*/ 83 h 335"/>
                <a:gd name="T8" fmla="*/ 44 w 113"/>
                <a:gd name="T9" fmla="*/ 71 h 335"/>
                <a:gd name="T10" fmla="*/ 57 w 113"/>
                <a:gd name="T11" fmla="*/ 66 h 335"/>
                <a:gd name="T12" fmla="*/ 69 w 113"/>
                <a:gd name="T13" fmla="*/ 71 h 335"/>
                <a:gd name="T14" fmla="*/ 74 w 113"/>
                <a:gd name="T15" fmla="*/ 83 h 335"/>
                <a:gd name="T16" fmla="*/ 69 w 113"/>
                <a:gd name="T17" fmla="*/ 95 h 335"/>
                <a:gd name="T18" fmla="*/ 57 w 113"/>
                <a:gd name="T19" fmla="*/ 100 h 335"/>
                <a:gd name="T20" fmla="*/ 57 w 113"/>
                <a:gd name="T21" fmla="*/ 54 h 335"/>
                <a:gd name="T22" fmla="*/ 27 w 113"/>
                <a:gd name="T23" fmla="*/ 83 h 335"/>
                <a:gd name="T24" fmla="*/ 57 w 113"/>
                <a:gd name="T25" fmla="*/ 112 h 335"/>
                <a:gd name="T26" fmla="*/ 57 w 113"/>
                <a:gd name="T27" fmla="*/ 112 h 335"/>
                <a:gd name="T28" fmla="*/ 86 w 113"/>
                <a:gd name="T29" fmla="*/ 83 h 335"/>
                <a:gd name="T30" fmla="*/ 57 w 113"/>
                <a:gd name="T31" fmla="*/ 54 h 335"/>
                <a:gd name="T32" fmla="*/ 12 w 113"/>
                <a:gd name="T33" fmla="*/ 12 h 335"/>
                <a:gd name="T34" fmla="*/ 101 w 113"/>
                <a:gd name="T35" fmla="*/ 12 h 335"/>
                <a:gd name="T36" fmla="*/ 101 w 113"/>
                <a:gd name="T37" fmla="*/ 323 h 335"/>
                <a:gd name="T38" fmla="*/ 12 w 113"/>
                <a:gd name="T39" fmla="*/ 323 h 335"/>
                <a:gd name="T40" fmla="*/ 12 w 113"/>
                <a:gd name="T41" fmla="*/ 12 h 335"/>
                <a:gd name="T42" fmla="*/ 107 w 113"/>
                <a:gd name="T43" fmla="*/ 0 h 335"/>
                <a:gd name="T44" fmla="*/ 6 w 113"/>
                <a:gd name="T45" fmla="*/ 0 h 335"/>
                <a:gd name="T46" fmla="*/ 6 w 113"/>
                <a:gd name="T47" fmla="*/ 0 h 335"/>
                <a:gd name="T48" fmla="*/ 2 w 113"/>
                <a:gd name="T49" fmla="*/ 1 h 335"/>
                <a:gd name="T50" fmla="*/ 0 w 113"/>
                <a:gd name="T51" fmla="*/ 6 h 335"/>
                <a:gd name="T52" fmla="*/ 6 w 113"/>
                <a:gd name="T53" fmla="*/ 6 h 335"/>
                <a:gd name="T54" fmla="*/ 0 w 113"/>
                <a:gd name="T55" fmla="*/ 6 h 335"/>
                <a:gd name="T56" fmla="*/ 0 w 113"/>
                <a:gd name="T57" fmla="*/ 329 h 335"/>
                <a:gd name="T58" fmla="*/ 2 w 113"/>
                <a:gd name="T59" fmla="*/ 333 h 335"/>
                <a:gd name="T60" fmla="*/ 6 w 113"/>
                <a:gd name="T61" fmla="*/ 335 h 335"/>
                <a:gd name="T62" fmla="*/ 6 w 113"/>
                <a:gd name="T63" fmla="*/ 335 h 335"/>
                <a:gd name="T64" fmla="*/ 107 w 113"/>
                <a:gd name="T65" fmla="*/ 335 h 335"/>
                <a:gd name="T66" fmla="*/ 111 w 113"/>
                <a:gd name="T67" fmla="*/ 333 h 335"/>
                <a:gd name="T68" fmla="*/ 113 w 113"/>
                <a:gd name="T69" fmla="*/ 329 h 335"/>
                <a:gd name="T70" fmla="*/ 113 w 113"/>
                <a:gd name="T71" fmla="*/ 323 h 335"/>
                <a:gd name="T72" fmla="*/ 113 w 113"/>
                <a:gd name="T73" fmla="*/ 6 h 335"/>
                <a:gd name="T74" fmla="*/ 111 w 113"/>
                <a:gd name="T75" fmla="*/ 1 h 335"/>
                <a:gd name="T76" fmla="*/ 107 w 113"/>
                <a:gd name="T7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335">
                  <a:moveTo>
                    <a:pt x="57" y="100"/>
                  </a:moveTo>
                  <a:cubicBezTo>
                    <a:pt x="57" y="100"/>
                    <a:pt x="57" y="100"/>
                    <a:pt x="57" y="100"/>
                  </a:cubicBezTo>
                  <a:cubicBezTo>
                    <a:pt x="52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2" y="66"/>
                    <a:pt x="57" y="66"/>
                  </a:cubicBezTo>
                  <a:cubicBezTo>
                    <a:pt x="61" y="66"/>
                    <a:pt x="66" y="68"/>
                    <a:pt x="69" y="71"/>
                  </a:cubicBezTo>
                  <a:cubicBezTo>
                    <a:pt x="72" y="74"/>
                    <a:pt x="74" y="78"/>
                    <a:pt x="74" y="83"/>
                  </a:cubicBezTo>
                  <a:cubicBezTo>
                    <a:pt x="74" y="88"/>
                    <a:pt x="72" y="92"/>
                    <a:pt x="69" y="95"/>
                  </a:cubicBezTo>
                  <a:cubicBezTo>
                    <a:pt x="66" y="98"/>
                    <a:pt x="61" y="100"/>
                    <a:pt x="57" y="100"/>
                  </a:cubicBezTo>
                  <a:moveTo>
                    <a:pt x="57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73" y="112"/>
                    <a:pt x="86" y="99"/>
                    <a:pt x="86" y="83"/>
                  </a:cubicBezTo>
                  <a:cubicBezTo>
                    <a:pt x="86" y="67"/>
                    <a:pt x="73" y="54"/>
                    <a:pt x="57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5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8" y="335"/>
                    <a:pt x="110" y="335"/>
                    <a:pt x="111" y="333"/>
                  </a:cubicBezTo>
                  <a:cubicBezTo>
                    <a:pt x="112" y="332"/>
                    <a:pt x="113" y="331"/>
                    <a:pt x="113" y="329"/>
                  </a:cubicBezTo>
                  <a:cubicBezTo>
                    <a:pt x="113" y="323"/>
                    <a:pt x="113" y="323"/>
                    <a:pt x="113" y="323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4"/>
                    <a:pt x="112" y="3"/>
                    <a:pt x="111" y="1"/>
                  </a:cubicBezTo>
                  <a:cubicBezTo>
                    <a:pt x="110" y="0"/>
                    <a:pt x="108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324">
              <a:extLst>
                <a:ext uri="{FF2B5EF4-FFF2-40B4-BE49-F238E27FC236}">
                  <a16:creationId xmlns:a16="http://schemas.microsoft.com/office/drawing/2014/main" xmlns="" id="{C79B3318-BF8E-4F06-867E-1691E4A001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325">
              <a:extLst>
                <a:ext uri="{FF2B5EF4-FFF2-40B4-BE49-F238E27FC236}">
                  <a16:creationId xmlns:a16="http://schemas.microsoft.com/office/drawing/2014/main" xmlns="" id="{208933DB-2DC2-4B0C-AF9C-F244E0160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6">
              <a:extLst>
                <a:ext uri="{FF2B5EF4-FFF2-40B4-BE49-F238E27FC236}">
                  <a16:creationId xmlns:a16="http://schemas.microsoft.com/office/drawing/2014/main" xmlns="" id="{1863C815-11C7-45FE-98DE-85E6567736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2538" y="4254500"/>
              <a:ext cx="1198563" cy="288925"/>
            </a:xfrm>
            <a:custGeom>
              <a:avLst/>
              <a:gdLst>
                <a:gd name="T0" fmla="*/ 12 w 283"/>
                <a:gd name="T1" fmla="*/ 56 h 68"/>
                <a:gd name="T2" fmla="*/ 12 w 283"/>
                <a:gd name="T3" fmla="*/ 12 h 68"/>
                <a:gd name="T4" fmla="*/ 271 w 283"/>
                <a:gd name="T5" fmla="*/ 12 h 68"/>
                <a:gd name="T6" fmla="*/ 271 w 283"/>
                <a:gd name="T7" fmla="*/ 56 h 68"/>
                <a:gd name="T8" fmla="*/ 12 w 283"/>
                <a:gd name="T9" fmla="*/ 56 h 68"/>
                <a:gd name="T10" fmla="*/ 52 w 283"/>
                <a:gd name="T11" fmla="*/ 0 h 68"/>
                <a:gd name="T12" fmla="*/ 6 w 283"/>
                <a:gd name="T13" fmla="*/ 0 h 68"/>
                <a:gd name="T14" fmla="*/ 2 w 283"/>
                <a:gd name="T15" fmla="*/ 2 h 68"/>
                <a:gd name="T16" fmla="*/ 0 w 283"/>
                <a:gd name="T17" fmla="*/ 6 h 68"/>
                <a:gd name="T18" fmla="*/ 0 w 283"/>
                <a:gd name="T19" fmla="*/ 56 h 68"/>
                <a:gd name="T20" fmla="*/ 0 w 283"/>
                <a:gd name="T21" fmla="*/ 62 h 68"/>
                <a:gd name="T22" fmla="*/ 2 w 283"/>
                <a:gd name="T23" fmla="*/ 66 h 68"/>
                <a:gd name="T24" fmla="*/ 6 w 283"/>
                <a:gd name="T25" fmla="*/ 68 h 68"/>
                <a:gd name="T26" fmla="*/ 277 w 283"/>
                <a:gd name="T27" fmla="*/ 68 h 68"/>
                <a:gd name="T28" fmla="*/ 281 w 283"/>
                <a:gd name="T29" fmla="*/ 66 h 68"/>
                <a:gd name="T30" fmla="*/ 283 w 283"/>
                <a:gd name="T31" fmla="*/ 62 h 68"/>
                <a:gd name="T32" fmla="*/ 283 w 283"/>
                <a:gd name="T33" fmla="*/ 56 h 68"/>
                <a:gd name="T34" fmla="*/ 283 w 283"/>
                <a:gd name="T35" fmla="*/ 12 h 68"/>
                <a:gd name="T36" fmla="*/ 58 w 283"/>
                <a:gd name="T37" fmla="*/ 12 h 68"/>
                <a:gd name="T38" fmla="*/ 54 w 283"/>
                <a:gd name="T39" fmla="*/ 10 h 68"/>
                <a:gd name="T40" fmla="*/ 52 w 283"/>
                <a:gd name="T41" fmla="*/ 6 h 68"/>
                <a:gd name="T42" fmla="*/ 52 w 283"/>
                <a:gd name="T4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68">
                  <a:moveTo>
                    <a:pt x="12" y="56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12" y="56"/>
                    <a:pt x="12" y="56"/>
                    <a:pt x="12" y="56"/>
                  </a:cubicBezTo>
                  <a:moveTo>
                    <a:pt x="5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2" y="66"/>
                  </a:cubicBezTo>
                  <a:cubicBezTo>
                    <a:pt x="3" y="68"/>
                    <a:pt x="5" y="68"/>
                    <a:pt x="6" y="68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9" y="68"/>
                    <a:pt x="280" y="68"/>
                    <a:pt x="281" y="66"/>
                  </a:cubicBezTo>
                  <a:cubicBezTo>
                    <a:pt x="283" y="65"/>
                    <a:pt x="283" y="64"/>
                    <a:pt x="283" y="62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12"/>
                    <a:pt x="55" y="11"/>
                    <a:pt x="54" y="10"/>
                  </a:cubicBezTo>
                  <a:cubicBezTo>
                    <a:pt x="53" y="9"/>
                    <a:pt x="52" y="7"/>
                    <a:pt x="52" y="6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327">
              <a:extLst>
                <a:ext uri="{FF2B5EF4-FFF2-40B4-BE49-F238E27FC236}">
                  <a16:creationId xmlns:a16="http://schemas.microsoft.com/office/drawing/2014/main" xmlns="" id="{63798E27-EB28-4A0F-9C65-D5B9CB49A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328">
              <a:extLst>
                <a:ext uri="{FF2B5EF4-FFF2-40B4-BE49-F238E27FC236}">
                  <a16:creationId xmlns:a16="http://schemas.microsoft.com/office/drawing/2014/main" xmlns="" id="{F4F67586-1ACF-430D-BC7F-90C1E775E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29">
              <a:extLst>
                <a:ext uri="{FF2B5EF4-FFF2-40B4-BE49-F238E27FC236}">
                  <a16:creationId xmlns:a16="http://schemas.microsoft.com/office/drawing/2014/main" xmlns="" id="{2F64B926-B54A-4F9D-A109-C065725E4E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3200" y="4011613"/>
              <a:ext cx="1198563" cy="293688"/>
            </a:xfrm>
            <a:custGeom>
              <a:avLst/>
              <a:gdLst>
                <a:gd name="T0" fmla="*/ 12 w 283"/>
                <a:gd name="T1" fmla="*/ 57 h 69"/>
                <a:gd name="T2" fmla="*/ 12 w 283"/>
                <a:gd name="T3" fmla="*/ 12 h 69"/>
                <a:gd name="T4" fmla="*/ 271 w 283"/>
                <a:gd name="T5" fmla="*/ 12 h 69"/>
                <a:gd name="T6" fmla="*/ 271 w 283"/>
                <a:gd name="T7" fmla="*/ 57 h 69"/>
                <a:gd name="T8" fmla="*/ 12 w 283"/>
                <a:gd name="T9" fmla="*/ 57 h 69"/>
                <a:gd name="T10" fmla="*/ 271 w 283"/>
                <a:gd name="T11" fmla="*/ 6 h 69"/>
                <a:gd name="T12" fmla="*/ 277 w 283"/>
                <a:gd name="T13" fmla="*/ 6 h 69"/>
                <a:gd name="T14" fmla="*/ 271 w 283"/>
                <a:gd name="T15" fmla="*/ 6 h 69"/>
                <a:gd name="T16" fmla="*/ 277 w 283"/>
                <a:gd name="T17" fmla="*/ 0 h 69"/>
                <a:gd name="T18" fmla="*/ 6 w 283"/>
                <a:gd name="T19" fmla="*/ 0 h 69"/>
                <a:gd name="T20" fmla="*/ 2 w 283"/>
                <a:gd name="T21" fmla="*/ 2 h 69"/>
                <a:gd name="T22" fmla="*/ 0 w 283"/>
                <a:gd name="T23" fmla="*/ 6 h 69"/>
                <a:gd name="T24" fmla="*/ 0 w 283"/>
                <a:gd name="T25" fmla="*/ 57 h 69"/>
                <a:gd name="T26" fmla="*/ 0 w 283"/>
                <a:gd name="T27" fmla="*/ 63 h 69"/>
                <a:gd name="T28" fmla="*/ 2 w 283"/>
                <a:gd name="T29" fmla="*/ 67 h 69"/>
                <a:gd name="T30" fmla="*/ 6 w 283"/>
                <a:gd name="T31" fmla="*/ 69 h 69"/>
                <a:gd name="T32" fmla="*/ 231 w 283"/>
                <a:gd name="T33" fmla="*/ 69 h 69"/>
                <a:gd name="T34" fmla="*/ 277 w 283"/>
                <a:gd name="T35" fmla="*/ 69 h 69"/>
                <a:gd name="T36" fmla="*/ 282 w 283"/>
                <a:gd name="T37" fmla="*/ 67 h 69"/>
                <a:gd name="T38" fmla="*/ 283 w 283"/>
                <a:gd name="T39" fmla="*/ 63 h 69"/>
                <a:gd name="T40" fmla="*/ 283 w 283"/>
                <a:gd name="T41" fmla="*/ 6 h 69"/>
                <a:gd name="T42" fmla="*/ 282 w 283"/>
                <a:gd name="T43" fmla="*/ 2 h 69"/>
                <a:gd name="T44" fmla="*/ 277 w 283"/>
                <a:gd name="T45" fmla="*/ 0 h 69"/>
                <a:gd name="T46" fmla="*/ 277 w 283"/>
                <a:gd name="T4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3" h="69">
                  <a:moveTo>
                    <a:pt x="12" y="57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7"/>
                    <a:pt x="271" y="57"/>
                    <a:pt x="271" y="57"/>
                  </a:cubicBezTo>
                  <a:cubicBezTo>
                    <a:pt x="12" y="57"/>
                    <a:pt x="12" y="57"/>
                    <a:pt x="12" y="57"/>
                  </a:cubicBezTo>
                  <a:moveTo>
                    <a:pt x="271" y="6"/>
                  </a:moveTo>
                  <a:cubicBezTo>
                    <a:pt x="277" y="6"/>
                    <a:pt x="277" y="6"/>
                    <a:pt x="277" y="6"/>
                  </a:cubicBezTo>
                  <a:cubicBezTo>
                    <a:pt x="271" y="6"/>
                    <a:pt x="271" y="6"/>
                    <a:pt x="271" y="6"/>
                  </a:cubicBezTo>
                  <a:moveTo>
                    <a:pt x="27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7"/>
                  </a:cubicBezTo>
                  <a:cubicBezTo>
                    <a:pt x="3" y="68"/>
                    <a:pt x="5" y="69"/>
                    <a:pt x="6" y="69"/>
                  </a:cubicBezTo>
                  <a:cubicBezTo>
                    <a:pt x="231" y="69"/>
                    <a:pt x="231" y="69"/>
                    <a:pt x="23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9" y="69"/>
                    <a:pt x="281" y="68"/>
                    <a:pt x="282" y="67"/>
                  </a:cubicBezTo>
                  <a:cubicBezTo>
                    <a:pt x="283" y="66"/>
                    <a:pt x="283" y="64"/>
                    <a:pt x="283" y="63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3" y="5"/>
                    <a:pt x="283" y="3"/>
                    <a:pt x="282" y="2"/>
                  </a:cubicBezTo>
                  <a:cubicBezTo>
                    <a:pt x="281" y="1"/>
                    <a:pt x="279" y="0"/>
                    <a:pt x="277" y="0"/>
                  </a:cubicBezTo>
                  <a:cubicBezTo>
                    <a:pt x="277" y="0"/>
                    <a:pt x="277" y="0"/>
                    <a:pt x="27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30">
              <a:extLst>
                <a:ext uri="{FF2B5EF4-FFF2-40B4-BE49-F238E27FC236}">
                  <a16:creationId xmlns:a16="http://schemas.microsoft.com/office/drawing/2014/main" xmlns="" id="{8F7DCC0E-571A-4D5C-9F57-CEC872BDE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1339850"/>
              <a:ext cx="825500" cy="801688"/>
            </a:xfrm>
            <a:custGeom>
              <a:avLst/>
              <a:gdLst>
                <a:gd name="T0" fmla="*/ 100 w 195"/>
                <a:gd name="T1" fmla="*/ 0 h 189"/>
                <a:gd name="T2" fmla="*/ 33 w 195"/>
                <a:gd name="T3" fmla="*/ 27 h 189"/>
                <a:gd name="T4" fmla="*/ 6 w 195"/>
                <a:gd name="T5" fmla="*/ 94 h 189"/>
                <a:gd name="T6" fmla="*/ 0 w 195"/>
                <a:gd name="T7" fmla="*/ 94 h 189"/>
                <a:gd name="T8" fmla="*/ 0 w 195"/>
                <a:gd name="T9" fmla="*/ 94 h 189"/>
                <a:gd name="T10" fmla="*/ 6 w 195"/>
                <a:gd name="T11" fmla="*/ 94 h 189"/>
                <a:gd name="T12" fmla="*/ 33 w 195"/>
                <a:gd name="T13" fmla="*/ 161 h 189"/>
                <a:gd name="T14" fmla="*/ 100 w 195"/>
                <a:gd name="T15" fmla="*/ 189 h 189"/>
                <a:gd name="T16" fmla="*/ 167 w 195"/>
                <a:gd name="T17" fmla="*/ 161 h 189"/>
                <a:gd name="T18" fmla="*/ 195 w 195"/>
                <a:gd name="T19" fmla="*/ 94 h 189"/>
                <a:gd name="T20" fmla="*/ 167 w 195"/>
                <a:gd name="T21" fmla="*/ 27 h 189"/>
                <a:gd name="T22" fmla="*/ 100 w 195"/>
                <a:gd name="T2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89">
                  <a:moveTo>
                    <a:pt x="100" y="0"/>
                  </a:moveTo>
                  <a:cubicBezTo>
                    <a:pt x="74" y="0"/>
                    <a:pt x="50" y="10"/>
                    <a:pt x="33" y="27"/>
                  </a:cubicBezTo>
                  <a:cubicBezTo>
                    <a:pt x="16" y="45"/>
                    <a:pt x="6" y="68"/>
                    <a:pt x="6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120"/>
                    <a:pt x="16" y="144"/>
                    <a:pt x="33" y="161"/>
                  </a:cubicBezTo>
                  <a:cubicBezTo>
                    <a:pt x="50" y="178"/>
                    <a:pt x="74" y="189"/>
                    <a:pt x="100" y="189"/>
                  </a:cubicBezTo>
                  <a:cubicBezTo>
                    <a:pt x="126" y="189"/>
                    <a:pt x="150" y="178"/>
                    <a:pt x="167" y="161"/>
                  </a:cubicBezTo>
                  <a:cubicBezTo>
                    <a:pt x="184" y="144"/>
                    <a:pt x="195" y="120"/>
                    <a:pt x="195" y="94"/>
                  </a:cubicBezTo>
                  <a:cubicBezTo>
                    <a:pt x="195" y="68"/>
                    <a:pt x="184" y="45"/>
                    <a:pt x="167" y="27"/>
                  </a:cubicBezTo>
                  <a:cubicBezTo>
                    <a:pt x="150" y="10"/>
                    <a:pt x="126" y="0"/>
                    <a:pt x="10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31">
              <a:extLst>
                <a:ext uri="{FF2B5EF4-FFF2-40B4-BE49-F238E27FC236}">
                  <a16:creationId xmlns:a16="http://schemas.microsoft.com/office/drawing/2014/main" xmlns="" id="{E0F5D926-1398-4EDD-8C62-FE6ACB450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850" y="1289050"/>
              <a:ext cx="901700" cy="903288"/>
            </a:xfrm>
            <a:custGeom>
              <a:avLst/>
              <a:gdLst>
                <a:gd name="T0" fmla="*/ 106 w 213"/>
                <a:gd name="T1" fmla="*/ 0 h 213"/>
                <a:gd name="T2" fmla="*/ 0 w 213"/>
                <a:gd name="T3" fmla="*/ 106 h 213"/>
                <a:gd name="T4" fmla="*/ 6 w 213"/>
                <a:gd name="T5" fmla="*/ 106 h 213"/>
                <a:gd name="T6" fmla="*/ 12 w 213"/>
                <a:gd name="T7" fmla="*/ 106 h 213"/>
                <a:gd name="T8" fmla="*/ 39 w 213"/>
                <a:gd name="T9" fmla="*/ 39 h 213"/>
                <a:gd name="T10" fmla="*/ 106 w 213"/>
                <a:gd name="T11" fmla="*/ 12 h 213"/>
                <a:gd name="T12" fmla="*/ 173 w 213"/>
                <a:gd name="T13" fmla="*/ 39 h 213"/>
                <a:gd name="T14" fmla="*/ 201 w 213"/>
                <a:gd name="T15" fmla="*/ 106 h 213"/>
                <a:gd name="T16" fmla="*/ 173 w 213"/>
                <a:gd name="T17" fmla="*/ 173 h 213"/>
                <a:gd name="T18" fmla="*/ 106 w 213"/>
                <a:gd name="T19" fmla="*/ 201 h 213"/>
                <a:gd name="T20" fmla="*/ 39 w 213"/>
                <a:gd name="T21" fmla="*/ 173 h 213"/>
                <a:gd name="T22" fmla="*/ 12 w 213"/>
                <a:gd name="T23" fmla="*/ 106 h 213"/>
                <a:gd name="T24" fmla="*/ 6 w 213"/>
                <a:gd name="T25" fmla="*/ 106 h 213"/>
                <a:gd name="T26" fmla="*/ 0 w 213"/>
                <a:gd name="T27" fmla="*/ 106 h 213"/>
                <a:gd name="T28" fmla="*/ 106 w 213"/>
                <a:gd name="T29" fmla="*/ 213 h 213"/>
                <a:gd name="T30" fmla="*/ 213 w 213"/>
                <a:gd name="T31" fmla="*/ 106 h 213"/>
                <a:gd name="T32" fmla="*/ 106 w 213"/>
                <a:gd name="T3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13">
                  <a:moveTo>
                    <a:pt x="106" y="0"/>
                  </a:moveTo>
                  <a:cubicBezTo>
                    <a:pt x="47" y="0"/>
                    <a:pt x="0" y="47"/>
                    <a:pt x="0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2" y="80"/>
                    <a:pt x="22" y="57"/>
                    <a:pt x="39" y="39"/>
                  </a:cubicBezTo>
                  <a:cubicBezTo>
                    <a:pt x="56" y="22"/>
                    <a:pt x="80" y="12"/>
                    <a:pt x="106" y="12"/>
                  </a:cubicBezTo>
                  <a:cubicBezTo>
                    <a:pt x="132" y="12"/>
                    <a:pt x="156" y="22"/>
                    <a:pt x="173" y="39"/>
                  </a:cubicBezTo>
                  <a:cubicBezTo>
                    <a:pt x="190" y="57"/>
                    <a:pt x="201" y="80"/>
                    <a:pt x="201" y="106"/>
                  </a:cubicBezTo>
                  <a:cubicBezTo>
                    <a:pt x="201" y="132"/>
                    <a:pt x="190" y="156"/>
                    <a:pt x="173" y="173"/>
                  </a:cubicBezTo>
                  <a:cubicBezTo>
                    <a:pt x="156" y="190"/>
                    <a:pt x="132" y="201"/>
                    <a:pt x="106" y="201"/>
                  </a:cubicBezTo>
                  <a:cubicBezTo>
                    <a:pt x="80" y="201"/>
                    <a:pt x="56" y="190"/>
                    <a:pt x="39" y="173"/>
                  </a:cubicBezTo>
                  <a:cubicBezTo>
                    <a:pt x="22" y="156"/>
                    <a:pt x="12" y="132"/>
                    <a:pt x="12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65" y="213"/>
                    <a:pt x="213" y="165"/>
                    <a:pt x="213" y="106"/>
                  </a:cubicBezTo>
                  <a:cubicBezTo>
                    <a:pt x="213" y="47"/>
                    <a:pt x="16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32">
              <a:extLst>
                <a:ext uri="{FF2B5EF4-FFF2-40B4-BE49-F238E27FC236}">
                  <a16:creationId xmlns:a16="http://schemas.microsoft.com/office/drawing/2014/main" xmlns="" id="{40F9DD2E-2AC2-455A-9DD8-B0A5CCB5B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1182688"/>
              <a:ext cx="579438" cy="1111250"/>
            </a:xfrm>
            <a:custGeom>
              <a:avLst/>
              <a:gdLst>
                <a:gd name="T0" fmla="*/ 6 w 137"/>
                <a:gd name="T1" fmla="*/ 0 h 262"/>
                <a:gd name="T2" fmla="*/ 0 w 137"/>
                <a:gd name="T3" fmla="*/ 6 h 262"/>
                <a:gd name="T4" fmla="*/ 6 w 137"/>
                <a:gd name="T5" fmla="*/ 12 h 262"/>
                <a:gd name="T6" fmla="*/ 90 w 137"/>
                <a:gd name="T7" fmla="*/ 47 h 262"/>
                <a:gd name="T8" fmla="*/ 125 w 137"/>
                <a:gd name="T9" fmla="*/ 131 h 262"/>
                <a:gd name="T10" fmla="*/ 90 w 137"/>
                <a:gd name="T11" fmla="*/ 216 h 262"/>
                <a:gd name="T12" fmla="*/ 12 w 137"/>
                <a:gd name="T13" fmla="*/ 250 h 262"/>
                <a:gd name="T14" fmla="*/ 12 w 137"/>
                <a:gd name="T15" fmla="*/ 262 h 262"/>
                <a:gd name="T16" fmla="*/ 137 w 137"/>
                <a:gd name="T17" fmla="*/ 131 h 262"/>
                <a:gd name="T18" fmla="*/ 6 w 137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26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9" y="12"/>
                    <a:pt x="69" y="25"/>
                    <a:pt x="90" y="47"/>
                  </a:cubicBezTo>
                  <a:cubicBezTo>
                    <a:pt x="112" y="69"/>
                    <a:pt x="125" y="98"/>
                    <a:pt x="125" y="131"/>
                  </a:cubicBezTo>
                  <a:cubicBezTo>
                    <a:pt x="125" y="164"/>
                    <a:pt x="112" y="194"/>
                    <a:pt x="90" y="216"/>
                  </a:cubicBezTo>
                  <a:cubicBezTo>
                    <a:pt x="70" y="236"/>
                    <a:pt x="43" y="249"/>
                    <a:pt x="12" y="250"/>
                  </a:cubicBezTo>
                  <a:cubicBezTo>
                    <a:pt x="12" y="262"/>
                    <a:pt x="12" y="262"/>
                    <a:pt x="12" y="262"/>
                  </a:cubicBezTo>
                  <a:cubicBezTo>
                    <a:pt x="82" y="259"/>
                    <a:pt x="137" y="202"/>
                    <a:pt x="137" y="131"/>
                  </a:cubicBezTo>
                  <a:cubicBezTo>
                    <a:pt x="137" y="59"/>
                    <a:pt x="7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3">
              <a:extLst>
                <a:ext uri="{FF2B5EF4-FFF2-40B4-BE49-F238E27FC236}">
                  <a16:creationId xmlns:a16="http://schemas.microsoft.com/office/drawing/2014/main" xmlns="" id="{EA37623A-22F0-483A-AD85-D03D50A8D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2205038"/>
              <a:ext cx="50800" cy="122238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0 w 12"/>
                <a:gd name="T5" fmla="*/ 29 h 29"/>
                <a:gd name="T6" fmla="*/ 12 w 12"/>
                <a:gd name="T7" fmla="*/ 29 h 29"/>
                <a:gd name="T8" fmla="*/ 12 w 12"/>
                <a:gd name="T9" fmla="*/ 21 h 29"/>
                <a:gd name="T10" fmla="*/ 12 w 12"/>
                <a:gd name="T11" fmla="*/ 9 h 29"/>
                <a:gd name="T12" fmla="*/ 12 w 12"/>
                <a:gd name="T13" fmla="*/ 6 h 29"/>
                <a:gd name="T14" fmla="*/ 6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34">
              <a:extLst>
                <a:ext uri="{FF2B5EF4-FFF2-40B4-BE49-F238E27FC236}">
                  <a16:creationId xmlns:a16="http://schemas.microsoft.com/office/drawing/2014/main" xmlns="" id="{B47177D2-4BDB-47A8-B66D-E77DDA086D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850" y="2327275"/>
              <a:ext cx="393700" cy="98425"/>
            </a:xfrm>
            <a:custGeom>
              <a:avLst/>
              <a:gdLst>
                <a:gd name="T0" fmla="*/ 93 w 93"/>
                <a:gd name="T1" fmla="*/ 17 h 23"/>
                <a:gd name="T2" fmla="*/ 93 w 93"/>
                <a:gd name="T3" fmla="*/ 17 h 23"/>
                <a:gd name="T4" fmla="*/ 93 w 93"/>
                <a:gd name="T5" fmla="*/ 17 h 23"/>
                <a:gd name="T6" fmla="*/ 87 w 93"/>
                <a:gd name="T7" fmla="*/ 0 h 23"/>
                <a:gd name="T8" fmla="*/ 52 w 93"/>
                <a:gd name="T9" fmla="*/ 0 h 23"/>
                <a:gd name="T10" fmla="*/ 40 w 93"/>
                <a:gd name="T11" fmla="*/ 0 h 23"/>
                <a:gd name="T12" fmla="*/ 6 w 93"/>
                <a:gd name="T13" fmla="*/ 0 h 23"/>
                <a:gd name="T14" fmla="*/ 2 w 93"/>
                <a:gd name="T15" fmla="*/ 2 h 23"/>
                <a:gd name="T16" fmla="*/ 0 w 93"/>
                <a:gd name="T17" fmla="*/ 6 h 23"/>
                <a:gd name="T18" fmla="*/ 0 w 93"/>
                <a:gd name="T19" fmla="*/ 11 h 23"/>
                <a:gd name="T20" fmla="*/ 0 w 93"/>
                <a:gd name="T21" fmla="*/ 17 h 23"/>
                <a:gd name="T22" fmla="*/ 2 w 93"/>
                <a:gd name="T23" fmla="*/ 21 h 23"/>
                <a:gd name="T24" fmla="*/ 6 w 93"/>
                <a:gd name="T25" fmla="*/ 23 h 23"/>
                <a:gd name="T26" fmla="*/ 6 w 93"/>
                <a:gd name="T27" fmla="*/ 23 h 23"/>
                <a:gd name="T28" fmla="*/ 87 w 93"/>
                <a:gd name="T29" fmla="*/ 23 h 23"/>
                <a:gd name="T30" fmla="*/ 87 w 93"/>
                <a:gd name="T31" fmla="*/ 23 h 23"/>
                <a:gd name="T32" fmla="*/ 91 w 93"/>
                <a:gd name="T33" fmla="*/ 21 h 23"/>
                <a:gd name="T34" fmla="*/ 93 w 93"/>
                <a:gd name="T35" fmla="*/ 17 h 23"/>
                <a:gd name="T36" fmla="*/ 87 w 93"/>
                <a:gd name="T37" fmla="*/ 17 h 23"/>
                <a:gd name="T38" fmla="*/ 87 w 93"/>
                <a:gd name="T39" fmla="*/ 11 h 23"/>
                <a:gd name="T40" fmla="*/ 87 w 93"/>
                <a:gd name="T41" fmla="*/ 17 h 23"/>
                <a:gd name="T42" fmla="*/ 93 w 93"/>
                <a:gd name="T43" fmla="*/ 17 h 23"/>
                <a:gd name="T44" fmla="*/ 93 w 93"/>
                <a:gd name="T45" fmla="*/ 17 h 23"/>
                <a:gd name="T46" fmla="*/ 93 w 93"/>
                <a:gd name="T47" fmla="*/ 17 h 23"/>
                <a:gd name="T48" fmla="*/ 93 w 93"/>
                <a:gd name="T49" fmla="*/ 11 h 23"/>
                <a:gd name="T50" fmla="*/ 93 w 93"/>
                <a:gd name="T51" fmla="*/ 6 h 23"/>
                <a:gd name="T52" fmla="*/ 91 w 93"/>
                <a:gd name="T53" fmla="*/ 2 h 23"/>
                <a:gd name="T54" fmla="*/ 87 w 93"/>
                <a:gd name="T5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3" h="23">
                  <a:moveTo>
                    <a:pt x="93" y="17"/>
                  </a:move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moveTo>
                    <a:pt x="87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8" y="23"/>
                    <a:pt x="90" y="22"/>
                    <a:pt x="91" y="21"/>
                  </a:cubicBezTo>
                  <a:cubicBezTo>
                    <a:pt x="92" y="20"/>
                    <a:pt x="93" y="18"/>
                    <a:pt x="93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3" y="4"/>
                    <a:pt x="92" y="3"/>
                    <a:pt x="91" y="2"/>
                  </a:cubicBezTo>
                  <a:cubicBezTo>
                    <a:pt x="90" y="0"/>
                    <a:pt x="88" y="0"/>
                    <a:pt x="8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35">
              <a:extLst>
                <a:ext uri="{FF2B5EF4-FFF2-40B4-BE49-F238E27FC236}">
                  <a16:creationId xmlns:a16="http://schemas.microsoft.com/office/drawing/2014/main" xmlns="" id="{5A0EADAA-706A-47E3-B66E-C48A7886D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36">
              <a:extLst>
                <a:ext uri="{FF2B5EF4-FFF2-40B4-BE49-F238E27FC236}">
                  <a16:creationId xmlns:a16="http://schemas.microsoft.com/office/drawing/2014/main" xmlns="" id="{3840838A-9D81-49D5-862B-4F08F4BB9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7">
              <a:extLst>
                <a:ext uri="{FF2B5EF4-FFF2-40B4-BE49-F238E27FC236}">
                  <a16:creationId xmlns:a16="http://schemas.microsoft.com/office/drawing/2014/main" xmlns="" id="{3EDED51D-E764-4FC6-A557-F668F0C11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12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12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12" y="316"/>
                    <a:pt x="12" y="316"/>
                    <a:pt x="12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8">
              <a:extLst>
                <a:ext uri="{FF2B5EF4-FFF2-40B4-BE49-F238E27FC236}">
                  <a16:creationId xmlns:a16="http://schemas.microsoft.com/office/drawing/2014/main" xmlns="" id="{FDDC53C9-E096-4E81-823C-F2D3FCA1B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9">
              <a:extLst>
                <a:ext uri="{FF2B5EF4-FFF2-40B4-BE49-F238E27FC236}">
                  <a16:creationId xmlns:a16="http://schemas.microsoft.com/office/drawing/2014/main" xmlns="" id="{BE38D6D9-1484-404C-A6E8-118F56D28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0">
              <a:extLst>
                <a:ext uri="{FF2B5EF4-FFF2-40B4-BE49-F238E27FC236}">
                  <a16:creationId xmlns:a16="http://schemas.microsoft.com/office/drawing/2014/main" xmlns="" id="{F71FD764-5DB8-49B4-85EF-9E125C7072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1254125"/>
              <a:ext cx="1147763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262 w 271"/>
                <a:gd name="T41" fmla="*/ 67 h 276"/>
                <a:gd name="T42" fmla="*/ 269 w 271"/>
                <a:gd name="T43" fmla="*/ 59 h 276"/>
                <a:gd name="T44" fmla="*/ 271 w 271"/>
                <a:gd name="T45" fmla="*/ 55 h 276"/>
                <a:gd name="T46" fmla="*/ 269 w 271"/>
                <a:gd name="T47" fmla="*/ 51 h 276"/>
                <a:gd name="T48" fmla="*/ 262 w 271"/>
                <a:gd name="T49" fmla="*/ 43 h 276"/>
                <a:gd name="T50" fmla="*/ 220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8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69" y="51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1">
              <a:extLst>
                <a:ext uri="{FF2B5EF4-FFF2-40B4-BE49-F238E27FC236}">
                  <a16:creationId xmlns:a16="http://schemas.microsoft.com/office/drawing/2014/main" xmlns="" id="{E92E46F4-58BB-439B-8843-367F87A5B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2">
              <a:extLst>
                <a:ext uri="{FF2B5EF4-FFF2-40B4-BE49-F238E27FC236}">
                  <a16:creationId xmlns:a16="http://schemas.microsoft.com/office/drawing/2014/main" xmlns="" id="{092EC7E5-33D4-48C1-B744-F9AE1F563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3">
              <a:extLst>
                <a:ext uri="{FF2B5EF4-FFF2-40B4-BE49-F238E27FC236}">
                  <a16:creationId xmlns:a16="http://schemas.microsoft.com/office/drawing/2014/main" xmlns="" id="{ED81A044-D61C-431C-B1F4-C67636A508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5138" y="1254125"/>
              <a:ext cx="1149350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101 w 271"/>
                <a:gd name="T41" fmla="*/ 228 h 276"/>
                <a:gd name="T42" fmla="*/ 270 w 271"/>
                <a:gd name="T43" fmla="*/ 59 h 276"/>
                <a:gd name="T44" fmla="*/ 271 w 271"/>
                <a:gd name="T45" fmla="*/ 55 h 276"/>
                <a:gd name="T46" fmla="*/ 270 w 271"/>
                <a:gd name="T47" fmla="*/ 51 h 276"/>
                <a:gd name="T48" fmla="*/ 267 w 271"/>
                <a:gd name="T49" fmla="*/ 48 h 276"/>
                <a:gd name="T50" fmla="*/ 221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9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70" y="51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44">
              <a:extLst>
                <a:ext uri="{FF2B5EF4-FFF2-40B4-BE49-F238E27FC236}">
                  <a16:creationId xmlns:a16="http://schemas.microsoft.com/office/drawing/2014/main" xmlns="" id="{AA98962B-55DD-4B6A-9B08-537444E9F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5">
              <a:extLst>
                <a:ext uri="{FF2B5EF4-FFF2-40B4-BE49-F238E27FC236}">
                  <a16:creationId xmlns:a16="http://schemas.microsoft.com/office/drawing/2014/main" xmlns="" id="{6E95A9BC-235E-447D-B87A-ED096E8A3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6">
              <a:extLst>
                <a:ext uri="{FF2B5EF4-FFF2-40B4-BE49-F238E27FC236}">
                  <a16:creationId xmlns:a16="http://schemas.microsoft.com/office/drawing/2014/main" xmlns="" id="{F3AF3630-D24E-467F-BB09-011E5D2A6C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75" y="1254125"/>
              <a:ext cx="1169988" cy="1171575"/>
            </a:xfrm>
            <a:custGeom>
              <a:avLst/>
              <a:gdLst>
                <a:gd name="T0" fmla="*/ 55 w 276"/>
                <a:gd name="T1" fmla="*/ 261 h 276"/>
                <a:gd name="T2" fmla="*/ 15 w 276"/>
                <a:gd name="T3" fmla="*/ 221 h 276"/>
                <a:gd name="T4" fmla="*/ 221 w 276"/>
                <a:gd name="T5" fmla="*/ 14 h 276"/>
                <a:gd name="T6" fmla="*/ 262 w 276"/>
                <a:gd name="T7" fmla="*/ 55 h 276"/>
                <a:gd name="T8" fmla="*/ 55 w 276"/>
                <a:gd name="T9" fmla="*/ 261 h 276"/>
                <a:gd name="T10" fmla="*/ 221 w 276"/>
                <a:gd name="T11" fmla="*/ 0 h 276"/>
                <a:gd name="T12" fmla="*/ 217 w 276"/>
                <a:gd name="T13" fmla="*/ 2 h 276"/>
                <a:gd name="T14" fmla="*/ 2 w 276"/>
                <a:gd name="T15" fmla="*/ 217 h 276"/>
                <a:gd name="T16" fmla="*/ 2 w 276"/>
                <a:gd name="T17" fmla="*/ 225 h 276"/>
                <a:gd name="T18" fmla="*/ 41 w 276"/>
                <a:gd name="T19" fmla="*/ 264 h 276"/>
                <a:gd name="T20" fmla="*/ 51 w 276"/>
                <a:gd name="T21" fmla="*/ 274 h 276"/>
                <a:gd name="T22" fmla="*/ 55 w 276"/>
                <a:gd name="T23" fmla="*/ 276 h 276"/>
                <a:gd name="T24" fmla="*/ 55 w 276"/>
                <a:gd name="T25" fmla="*/ 276 h 276"/>
                <a:gd name="T26" fmla="*/ 56 w 276"/>
                <a:gd name="T27" fmla="*/ 276 h 276"/>
                <a:gd name="T28" fmla="*/ 60 w 276"/>
                <a:gd name="T29" fmla="*/ 274 h 276"/>
                <a:gd name="T30" fmla="*/ 60 w 276"/>
                <a:gd name="T31" fmla="*/ 274 h 276"/>
                <a:gd name="T32" fmla="*/ 70 w 276"/>
                <a:gd name="T33" fmla="*/ 264 h 276"/>
                <a:gd name="T34" fmla="*/ 106 w 276"/>
                <a:gd name="T35" fmla="*/ 228 h 276"/>
                <a:gd name="T36" fmla="*/ 275 w 276"/>
                <a:gd name="T37" fmla="*/ 59 h 276"/>
                <a:gd name="T38" fmla="*/ 276 w 276"/>
                <a:gd name="T39" fmla="*/ 55 h 276"/>
                <a:gd name="T40" fmla="*/ 275 w 276"/>
                <a:gd name="T41" fmla="*/ 51 h 276"/>
                <a:gd name="T42" fmla="*/ 272 w 276"/>
                <a:gd name="T43" fmla="*/ 48 h 276"/>
                <a:gd name="T44" fmla="*/ 226 w 276"/>
                <a:gd name="T45" fmla="*/ 2 h 276"/>
                <a:gd name="T46" fmla="*/ 221 w 276"/>
                <a:gd name="T4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6" h="276">
                  <a:moveTo>
                    <a:pt x="55" y="261"/>
                  </a:moveTo>
                  <a:cubicBezTo>
                    <a:pt x="15" y="221"/>
                    <a:pt x="15" y="221"/>
                    <a:pt x="15" y="221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62" y="55"/>
                    <a:pt x="262" y="55"/>
                    <a:pt x="262" y="55"/>
                  </a:cubicBezTo>
                  <a:cubicBezTo>
                    <a:pt x="55" y="261"/>
                    <a:pt x="55" y="261"/>
                    <a:pt x="55" y="261"/>
                  </a:cubicBezTo>
                  <a:moveTo>
                    <a:pt x="221" y="0"/>
                  </a:moveTo>
                  <a:cubicBezTo>
                    <a:pt x="220" y="0"/>
                    <a:pt x="218" y="0"/>
                    <a:pt x="217" y="2"/>
                  </a:cubicBezTo>
                  <a:cubicBezTo>
                    <a:pt x="2" y="217"/>
                    <a:pt x="2" y="217"/>
                    <a:pt x="2" y="217"/>
                  </a:cubicBezTo>
                  <a:cubicBezTo>
                    <a:pt x="0" y="219"/>
                    <a:pt x="0" y="223"/>
                    <a:pt x="2" y="22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51" y="274"/>
                    <a:pt x="51" y="274"/>
                    <a:pt x="51" y="274"/>
                  </a:cubicBezTo>
                  <a:cubicBezTo>
                    <a:pt x="52" y="275"/>
                    <a:pt x="54" y="276"/>
                    <a:pt x="55" y="276"/>
                  </a:cubicBezTo>
                  <a:cubicBezTo>
                    <a:pt x="55" y="276"/>
                    <a:pt x="55" y="276"/>
                    <a:pt x="55" y="276"/>
                  </a:cubicBezTo>
                  <a:cubicBezTo>
                    <a:pt x="55" y="276"/>
                    <a:pt x="55" y="276"/>
                    <a:pt x="56" y="276"/>
                  </a:cubicBezTo>
                  <a:cubicBezTo>
                    <a:pt x="57" y="276"/>
                    <a:pt x="59" y="275"/>
                    <a:pt x="60" y="274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106" y="228"/>
                    <a:pt x="106" y="228"/>
                    <a:pt x="106" y="228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6" y="58"/>
                    <a:pt x="276" y="56"/>
                    <a:pt x="276" y="55"/>
                  </a:cubicBezTo>
                  <a:cubicBezTo>
                    <a:pt x="276" y="53"/>
                    <a:pt x="276" y="52"/>
                    <a:pt x="275" y="5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0"/>
                    <a:pt x="223" y="0"/>
                    <a:pt x="22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47">
              <a:extLst>
                <a:ext uri="{FF2B5EF4-FFF2-40B4-BE49-F238E27FC236}">
                  <a16:creationId xmlns:a16="http://schemas.microsoft.com/office/drawing/2014/main" xmlns="" id="{353C60BD-B588-4172-A852-BB69F7C73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348">
              <a:extLst>
                <a:ext uri="{FF2B5EF4-FFF2-40B4-BE49-F238E27FC236}">
                  <a16:creationId xmlns:a16="http://schemas.microsoft.com/office/drawing/2014/main" xmlns="" id="{9E54D358-40D5-44F8-B5E2-93F6BECDAB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9">
              <a:extLst>
                <a:ext uri="{FF2B5EF4-FFF2-40B4-BE49-F238E27FC236}">
                  <a16:creationId xmlns:a16="http://schemas.microsoft.com/office/drawing/2014/main" xmlns="" id="{A3236F3F-B2A2-488A-9693-E4DA60DDD6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3050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0">
              <a:extLst>
                <a:ext uri="{FF2B5EF4-FFF2-40B4-BE49-F238E27FC236}">
                  <a16:creationId xmlns:a16="http://schemas.microsoft.com/office/drawing/2014/main" xmlns="" id="{B5DCBF55-E445-47D7-8D0B-EDC51BC67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51">
              <a:extLst>
                <a:ext uri="{FF2B5EF4-FFF2-40B4-BE49-F238E27FC236}">
                  <a16:creationId xmlns:a16="http://schemas.microsoft.com/office/drawing/2014/main" xmlns="" id="{431C6EB4-8E61-4A8D-AAA5-FD200A0EF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52">
              <a:extLst>
                <a:ext uri="{FF2B5EF4-FFF2-40B4-BE49-F238E27FC236}">
                  <a16:creationId xmlns:a16="http://schemas.microsoft.com/office/drawing/2014/main" xmlns="" id="{E3D7A8DA-1963-40EA-9D82-1C7E38D1FC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6738" y="3201988"/>
              <a:ext cx="322263" cy="1341438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69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4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4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2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353">
              <a:extLst>
                <a:ext uri="{FF2B5EF4-FFF2-40B4-BE49-F238E27FC236}">
                  <a16:creationId xmlns:a16="http://schemas.microsoft.com/office/drawing/2014/main" xmlns="" id="{AF0A1D26-377D-4593-B9AC-D5340AA92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354">
              <a:extLst>
                <a:ext uri="{FF2B5EF4-FFF2-40B4-BE49-F238E27FC236}">
                  <a16:creationId xmlns:a16="http://schemas.microsoft.com/office/drawing/2014/main" xmlns="" id="{439A518C-1D80-468E-9D32-1E5DB0374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5">
              <a:extLst>
                <a:ext uri="{FF2B5EF4-FFF2-40B4-BE49-F238E27FC236}">
                  <a16:creationId xmlns:a16="http://schemas.microsoft.com/office/drawing/2014/main" xmlns="" id="{958CEA7F-697A-4817-9E67-11C458592E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2013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356">
              <a:extLst>
                <a:ext uri="{FF2B5EF4-FFF2-40B4-BE49-F238E27FC236}">
                  <a16:creationId xmlns:a16="http://schemas.microsoft.com/office/drawing/2014/main" xmlns="" id="{2A496CE2-510C-4D8C-9270-7A95350B96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57">
              <a:extLst>
                <a:ext uri="{FF2B5EF4-FFF2-40B4-BE49-F238E27FC236}">
                  <a16:creationId xmlns:a16="http://schemas.microsoft.com/office/drawing/2014/main" xmlns="" id="{4E97FDE0-530A-4E28-85EF-5A427CFF4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8">
              <a:extLst>
                <a:ext uri="{FF2B5EF4-FFF2-40B4-BE49-F238E27FC236}">
                  <a16:creationId xmlns:a16="http://schemas.microsoft.com/office/drawing/2014/main" xmlns="" id="{DFD39CB9-1648-4221-8DD3-E66CDE08E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570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359">
              <a:extLst>
                <a:ext uri="{FF2B5EF4-FFF2-40B4-BE49-F238E27FC236}">
                  <a16:creationId xmlns:a16="http://schemas.microsoft.com/office/drawing/2014/main" xmlns="" id="{97B48B09-5462-4D0B-9516-770F6120A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360">
              <a:extLst>
                <a:ext uri="{FF2B5EF4-FFF2-40B4-BE49-F238E27FC236}">
                  <a16:creationId xmlns:a16="http://schemas.microsoft.com/office/drawing/2014/main" xmlns="" id="{2C9B7478-852B-4F6B-B924-79CC88B38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61">
              <a:extLst>
                <a:ext uri="{FF2B5EF4-FFF2-40B4-BE49-F238E27FC236}">
                  <a16:creationId xmlns:a16="http://schemas.microsoft.com/office/drawing/2014/main" xmlns="" id="{C1EE1C06-E9A2-49FA-80E7-92D740E844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7800" y="3201988"/>
              <a:ext cx="342900" cy="1341438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 w 81"/>
                <a:gd name="T19" fmla="*/ 0 h 316"/>
                <a:gd name="T20" fmla="*/ 6 w 81"/>
                <a:gd name="T21" fmla="*/ 0 h 316"/>
                <a:gd name="T22" fmla="*/ 2 w 81"/>
                <a:gd name="T23" fmla="*/ 2 h 316"/>
                <a:gd name="T24" fmla="*/ 0 w 81"/>
                <a:gd name="T25" fmla="*/ 6 h 316"/>
                <a:gd name="T26" fmla="*/ 0 w 81"/>
                <a:gd name="T27" fmla="*/ 310 h 316"/>
                <a:gd name="T28" fmla="*/ 2 w 81"/>
                <a:gd name="T29" fmla="*/ 314 h 316"/>
                <a:gd name="T30" fmla="*/ 6 w 81"/>
                <a:gd name="T31" fmla="*/ 316 h 316"/>
                <a:gd name="T32" fmla="*/ 6 w 81"/>
                <a:gd name="T33" fmla="*/ 316 h 316"/>
                <a:gd name="T34" fmla="*/ 75 w 81"/>
                <a:gd name="T35" fmla="*/ 316 h 316"/>
                <a:gd name="T36" fmla="*/ 80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304 h 316"/>
                <a:gd name="T54" fmla="*/ 81 w 81"/>
                <a:gd name="T55" fmla="*/ 6 h 316"/>
                <a:gd name="T56" fmla="*/ 80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7" y="316"/>
                    <a:pt x="78" y="316"/>
                    <a:pt x="80" y="314"/>
                  </a:cubicBezTo>
                  <a:cubicBezTo>
                    <a:pt x="81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04"/>
                    <a:pt x="81" y="304"/>
                    <a:pt x="81" y="304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1" y="3"/>
                    <a:pt x="80" y="2"/>
                  </a:cubicBezTo>
                  <a:cubicBezTo>
                    <a:pt x="78" y="1"/>
                    <a:pt x="77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362">
              <a:extLst>
                <a:ext uri="{FF2B5EF4-FFF2-40B4-BE49-F238E27FC236}">
                  <a16:creationId xmlns:a16="http://schemas.microsoft.com/office/drawing/2014/main" xmlns="" id="{3944A694-0004-46CA-A441-BD8E3CC4D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363">
              <a:extLst>
                <a:ext uri="{FF2B5EF4-FFF2-40B4-BE49-F238E27FC236}">
                  <a16:creationId xmlns:a16="http://schemas.microsoft.com/office/drawing/2014/main" xmlns="" id="{F98F34F5-CCF5-4381-8097-293701849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64">
              <a:extLst>
                <a:ext uri="{FF2B5EF4-FFF2-40B4-BE49-F238E27FC236}">
                  <a16:creationId xmlns:a16="http://schemas.microsoft.com/office/drawing/2014/main" xmlns="" id="{85643135-2A48-4E16-BDA1-055D3FB5B2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3201988"/>
              <a:ext cx="233363" cy="1341438"/>
            </a:xfrm>
            <a:custGeom>
              <a:avLst/>
              <a:gdLst>
                <a:gd name="T0" fmla="*/ 12 w 55"/>
                <a:gd name="T1" fmla="*/ 304 h 316"/>
                <a:gd name="T2" fmla="*/ 12 w 55"/>
                <a:gd name="T3" fmla="*/ 12 h 316"/>
                <a:gd name="T4" fmla="*/ 49 w 55"/>
                <a:gd name="T5" fmla="*/ 12 h 316"/>
                <a:gd name="T6" fmla="*/ 49 w 55"/>
                <a:gd name="T7" fmla="*/ 304 h 316"/>
                <a:gd name="T8" fmla="*/ 12 w 55"/>
                <a:gd name="T9" fmla="*/ 304 h 316"/>
                <a:gd name="T10" fmla="*/ 55 w 55"/>
                <a:gd name="T11" fmla="*/ 0 h 316"/>
                <a:gd name="T12" fmla="*/ 6 w 55"/>
                <a:gd name="T13" fmla="*/ 0 h 316"/>
                <a:gd name="T14" fmla="*/ 2 w 55"/>
                <a:gd name="T15" fmla="*/ 2 h 316"/>
                <a:gd name="T16" fmla="*/ 0 w 55"/>
                <a:gd name="T17" fmla="*/ 6 h 316"/>
                <a:gd name="T18" fmla="*/ 0 w 55"/>
                <a:gd name="T19" fmla="*/ 304 h 316"/>
                <a:gd name="T20" fmla="*/ 0 w 55"/>
                <a:gd name="T21" fmla="*/ 310 h 316"/>
                <a:gd name="T22" fmla="*/ 2 w 55"/>
                <a:gd name="T23" fmla="*/ 314 h 316"/>
                <a:gd name="T24" fmla="*/ 6 w 55"/>
                <a:gd name="T25" fmla="*/ 316 h 316"/>
                <a:gd name="T26" fmla="*/ 55 w 55"/>
                <a:gd name="T27" fmla="*/ 316 h 316"/>
                <a:gd name="T28" fmla="*/ 55 w 55"/>
                <a:gd name="T29" fmla="*/ 316 h 316"/>
                <a:gd name="T30" fmla="*/ 50 w 55"/>
                <a:gd name="T31" fmla="*/ 314 h 316"/>
                <a:gd name="T32" fmla="*/ 49 w 55"/>
                <a:gd name="T33" fmla="*/ 310 h 316"/>
                <a:gd name="T34" fmla="*/ 49 w 55"/>
                <a:gd name="T35" fmla="*/ 6 h 316"/>
                <a:gd name="T36" fmla="*/ 50 w 55"/>
                <a:gd name="T37" fmla="*/ 2 h 316"/>
                <a:gd name="T38" fmla="*/ 55 w 5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5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3" y="316"/>
                    <a:pt x="51" y="316"/>
                    <a:pt x="50" y="314"/>
                  </a:cubicBezTo>
                  <a:cubicBezTo>
                    <a:pt x="49" y="313"/>
                    <a:pt x="49" y="312"/>
                    <a:pt x="49" y="31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3"/>
                    <a:pt x="50" y="2"/>
                  </a:cubicBezTo>
                  <a:cubicBezTo>
                    <a:pt x="51" y="1"/>
                    <a:pt x="53" y="0"/>
                    <a:pt x="5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365">
              <a:extLst>
                <a:ext uri="{FF2B5EF4-FFF2-40B4-BE49-F238E27FC236}">
                  <a16:creationId xmlns:a16="http://schemas.microsoft.com/office/drawing/2014/main" xmlns="" id="{0241B730-4B04-48B5-B3F8-2DD8F3A91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366">
              <a:extLst>
                <a:ext uri="{FF2B5EF4-FFF2-40B4-BE49-F238E27FC236}">
                  <a16:creationId xmlns:a16="http://schemas.microsoft.com/office/drawing/2014/main" xmlns="" id="{36789E44-4B2A-405A-A317-7FE71E5A7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7">
              <a:extLst>
                <a:ext uri="{FF2B5EF4-FFF2-40B4-BE49-F238E27FC236}">
                  <a16:creationId xmlns:a16="http://schemas.microsoft.com/office/drawing/2014/main" xmlns="" id="{D57412F9-26C9-4259-84C6-F4EAA41B1E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03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368">
              <a:extLst>
                <a:ext uri="{FF2B5EF4-FFF2-40B4-BE49-F238E27FC236}">
                  <a16:creationId xmlns:a16="http://schemas.microsoft.com/office/drawing/2014/main" xmlns="" id="{42004DB0-3017-4650-98D9-B823E55CD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369">
              <a:extLst>
                <a:ext uri="{FF2B5EF4-FFF2-40B4-BE49-F238E27FC236}">
                  <a16:creationId xmlns:a16="http://schemas.microsoft.com/office/drawing/2014/main" xmlns="" id="{C3BAE1C4-78EA-4FA5-9E52-75558823E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70">
              <a:extLst>
                <a:ext uri="{FF2B5EF4-FFF2-40B4-BE49-F238E27FC236}">
                  <a16:creationId xmlns:a16="http://schemas.microsoft.com/office/drawing/2014/main" xmlns="" id="{729CBADE-0131-4222-931B-1BA7F9ECBB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371">
              <a:extLst>
                <a:ext uri="{FF2B5EF4-FFF2-40B4-BE49-F238E27FC236}">
                  <a16:creationId xmlns:a16="http://schemas.microsoft.com/office/drawing/2014/main" xmlns="" id="{37B6552B-3B90-45D6-BA24-87F839FD9B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372">
              <a:extLst>
                <a:ext uri="{FF2B5EF4-FFF2-40B4-BE49-F238E27FC236}">
                  <a16:creationId xmlns:a16="http://schemas.microsoft.com/office/drawing/2014/main" xmlns="" id="{1135CC52-6F55-4D45-A6A1-81E07F50A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73">
              <a:extLst>
                <a:ext uri="{FF2B5EF4-FFF2-40B4-BE49-F238E27FC236}">
                  <a16:creationId xmlns:a16="http://schemas.microsoft.com/office/drawing/2014/main" xmlns="" id="{944A627C-C7D1-4400-9396-652B0A9FDA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2 w 75"/>
                <a:gd name="T15" fmla="*/ 2 h 316"/>
                <a:gd name="T16" fmla="*/ 0 w 75"/>
                <a:gd name="T17" fmla="*/ 6 h 316"/>
                <a:gd name="T18" fmla="*/ 0 w 75"/>
                <a:gd name="T19" fmla="*/ 308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75 w 75"/>
                <a:gd name="T27" fmla="*/ 316 h 316"/>
                <a:gd name="T28" fmla="*/ 75 w 75"/>
                <a:gd name="T29" fmla="*/ 316 h 316"/>
                <a:gd name="T30" fmla="*/ 71 w 75"/>
                <a:gd name="T31" fmla="*/ 315 h 316"/>
                <a:gd name="T32" fmla="*/ 69 w 75"/>
                <a:gd name="T33" fmla="*/ 310 h 316"/>
                <a:gd name="T34" fmla="*/ 69 w 75"/>
                <a:gd name="T35" fmla="*/ 6 h 316"/>
                <a:gd name="T36" fmla="*/ 71 w 75"/>
                <a:gd name="T37" fmla="*/ 2 h 316"/>
                <a:gd name="T38" fmla="*/ 75 w 7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2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374">
              <a:extLst>
                <a:ext uri="{FF2B5EF4-FFF2-40B4-BE49-F238E27FC236}">
                  <a16:creationId xmlns:a16="http://schemas.microsoft.com/office/drawing/2014/main" xmlns="" id="{FCD1B1BD-4D2A-401D-9B47-4F04F4A03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375">
              <a:extLst>
                <a:ext uri="{FF2B5EF4-FFF2-40B4-BE49-F238E27FC236}">
                  <a16:creationId xmlns:a16="http://schemas.microsoft.com/office/drawing/2014/main" xmlns="" id="{5A30C3E7-4960-4F3E-BB82-9AFA5C5BA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76">
              <a:extLst>
                <a:ext uri="{FF2B5EF4-FFF2-40B4-BE49-F238E27FC236}">
                  <a16:creationId xmlns:a16="http://schemas.microsoft.com/office/drawing/2014/main" xmlns="" id="{B6311558-E864-4628-BCDA-CB253B342B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1068388"/>
              <a:ext cx="198438" cy="1339850"/>
            </a:xfrm>
            <a:custGeom>
              <a:avLst/>
              <a:gdLst>
                <a:gd name="T0" fmla="*/ 47 w 47"/>
                <a:gd name="T1" fmla="*/ 310 h 316"/>
                <a:gd name="T2" fmla="*/ 47 w 47"/>
                <a:gd name="T3" fmla="*/ 310 h 316"/>
                <a:gd name="T4" fmla="*/ 47 w 47"/>
                <a:gd name="T5" fmla="*/ 310 h 316"/>
                <a:gd name="T6" fmla="*/ 12 w 47"/>
                <a:gd name="T7" fmla="*/ 304 h 316"/>
                <a:gd name="T8" fmla="*/ 12 w 47"/>
                <a:gd name="T9" fmla="*/ 12 h 316"/>
                <a:gd name="T10" fmla="*/ 35 w 47"/>
                <a:gd name="T11" fmla="*/ 12 h 316"/>
                <a:gd name="T12" fmla="*/ 35 w 47"/>
                <a:gd name="T13" fmla="*/ 304 h 316"/>
                <a:gd name="T14" fmla="*/ 12 w 47"/>
                <a:gd name="T15" fmla="*/ 304 h 316"/>
                <a:gd name="T16" fmla="*/ 41 w 47"/>
                <a:gd name="T17" fmla="*/ 0 h 316"/>
                <a:gd name="T18" fmla="*/ 6 w 47"/>
                <a:gd name="T19" fmla="*/ 0 h 316"/>
                <a:gd name="T20" fmla="*/ 2 w 47"/>
                <a:gd name="T21" fmla="*/ 2 h 316"/>
                <a:gd name="T22" fmla="*/ 0 w 47"/>
                <a:gd name="T23" fmla="*/ 6 h 316"/>
                <a:gd name="T24" fmla="*/ 0 w 47"/>
                <a:gd name="T25" fmla="*/ 234 h 316"/>
                <a:gd name="T26" fmla="*/ 6 w 47"/>
                <a:gd name="T27" fmla="*/ 234 h 316"/>
                <a:gd name="T28" fmla="*/ 10 w 47"/>
                <a:gd name="T29" fmla="*/ 235 h 316"/>
                <a:gd name="T30" fmla="*/ 12 w 47"/>
                <a:gd name="T31" fmla="*/ 240 h 316"/>
                <a:gd name="T32" fmla="*/ 12 w 47"/>
                <a:gd name="T33" fmla="*/ 309 h 316"/>
                <a:gd name="T34" fmla="*/ 10 w 47"/>
                <a:gd name="T35" fmla="*/ 313 h 316"/>
                <a:gd name="T36" fmla="*/ 6 w 47"/>
                <a:gd name="T37" fmla="*/ 315 h 316"/>
                <a:gd name="T38" fmla="*/ 2 w 47"/>
                <a:gd name="T39" fmla="*/ 315 h 316"/>
                <a:gd name="T40" fmla="*/ 6 w 47"/>
                <a:gd name="T41" fmla="*/ 316 h 316"/>
                <a:gd name="T42" fmla="*/ 41 w 47"/>
                <a:gd name="T43" fmla="*/ 316 h 316"/>
                <a:gd name="T44" fmla="*/ 45 w 47"/>
                <a:gd name="T45" fmla="*/ 315 h 316"/>
                <a:gd name="T46" fmla="*/ 47 w 47"/>
                <a:gd name="T47" fmla="*/ 310 h 316"/>
                <a:gd name="T48" fmla="*/ 41 w 47"/>
                <a:gd name="T49" fmla="*/ 310 h 316"/>
                <a:gd name="T50" fmla="*/ 41 w 47"/>
                <a:gd name="T51" fmla="*/ 304 h 316"/>
                <a:gd name="T52" fmla="*/ 41 w 47"/>
                <a:gd name="T53" fmla="*/ 310 h 316"/>
                <a:gd name="T54" fmla="*/ 47 w 47"/>
                <a:gd name="T55" fmla="*/ 310 h 316"/>
                <a:gd name="T56" fmla="*/ 47 w 47"/>
                <a:gd name="T57" fmla="*/ 310 h 316"/>
                <a:gd name="T58" fmla="*/ 47 w 47"/>
                <a:gd name="T59" fmla="*/ 310 h 316"/>
                <a:gd name="T60" fmla="*/ 47 w 47"/>
                <a:gd name="T61" fmla="*/ 308 h 316"/>
                <a:gd name="T62" fmla="*/ 47 w 47"/>
                <a:gd name="T63" fmla="*/ 6 h 316"/>
                <a:gd name="T64" fmla="*/ 45 w 47"/>
                <a:gd name="T65" fmla="*/ 2 h 316"/>
                <a:gd name="T66" fmla="*/ 41 w 47"/>
                <a:gd name="T6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316">
                  <a:moveTo>
                    <a:pt x="47" y="310"/>
                  </a:move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304"/>
                    <a:pt x="35" y="304"/>
                    <a:pt x="35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4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7" y="234"/>
                    <a:pt x="9" y="234"/>
                    <a:pt x="10" y="235"/>
                  </a:cubicBezTo>
                  <a:cubicBezTo>
                    <a:pt x="11" y="237"/>
                    <a:pt x="12" y="238"/>
                    <a:pt x="12" y="240"/>
                  </a:cubicBezTo>
                  <a:cubicBezTo>
                    <a:pt x="12" y="309"/>
                    <a:pt x="12" y="309"/>
                    <a:pt x="12" y="309"/>
                  </a:cubicBezTo>
                  <a:cubicBezTo>
                    <a:pt x="12" y="310"/>
                    <a:pt x="11" y="312"/>
                    <a:pt x="10" y="313"/>
                  </a:cubicBezTo>
                  <a:cubicBezTo>
                    <a:pt x="9" y="314"/>
                    <a:pt x="7" y="315"/>
                    <a:pt x="6" y="315"/>
                  </a:cubicBezTo>
                  <a:cubicBezTo>
                    <a:pt x="2" y="315"/>
                    <a:pt x="2" y="315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41" y="316"/>
                    <a:pt x="41" y="316"/>
                    <a:pt x="41" y="316"/>
                  </a:cubicBezTo>
                  <a:cubicBezTo>
                    <a:pt x="42" y="316"/>
                    <a:pt x="44" y="316"/>
                    <a:pt x="45" y="315"/>
                  </a:cubicBezTo>
                  <a:cubicBezTo>
                    <a:pt x="46" y="314"/>
                    <a:pt x="47" y="312"/>
                    <a:pt x="47" y="310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6" y="3"/>
                    <a:pt x="45" y="2"/>
                  </a:cubicBezTo>
                  <a:cubicBezTo>
                    <a:pt x="44" y="1"/>
                    <a:pt x="42" y="0"/>
                    <a:pt x="4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77">
              <a:extLst>
                <a:ext uri="{FF2B5EF4-FFF2-40B4-BE49-F238E27FC236}">
                  <a16:creationId xmlns:a16="http://schemas.microsoft.com/office/drawing/2014/main" xmlns="" id="{D6C57605-4B23-4991-A643-EE3C30519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78">
              <a:extLst>
                <a:ext uri="{FF2B5EF4-FFF2-40B4-BE49-F238E27FC236}">
                  <a16:creationId xmlns:a16="http://schemas.microsoft.com/office/drawing/2014/main" xmlns="" id="{5809061C-01D7-45EA-8CB1-A743A63A2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79">
              <a:extLst>
                <a:ext uri="{FF2B5EF4-FFF2-40B4-BE49-F238E27FC236}">
                  <a16:creationId xmlns:a16="http://schemas.microsoft.com/office/drawing/2014/main" xmlns="" id="{462A82BD-378E-4312-8FAF-71BF7E802B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3800" y="1912938"/>
              <a:ext cx="1338263" cy="152400"/>
            </a:xfrm>
            <a:custGeom>
              <a:avLst/>
              <a:gdLst>
                <a:gd name="T0" fmla="*/ 31 w 316"/>
                <a:gd name="T1" fmla="*/ 35 h 36"/>
                <a:gd name="T2" fmla="*/ 24 w 316"/>
                <a:gd name="T3" fmla="*/ 35 h 36"/>
                <a:gd name="T4" fmla="*/ 28 w 316"/>
                <a:gd name="T5" fmla="*/ 36 h 36"/>
                <a:gd name="T6" fmla="*/ 31 w 316"/>
                <a:gd name="T7" fmla="*/ 35 h 36"/>
                <a:gd name="T8" fmla="*/ 310 w 316"/>
                <a:gd name="T9" fmla="*/ 0 h 36"/>
                <a:gd name="T10" fmla="*/ 6 w 316"/>
                <a:gd name="T11" fmla="*/ 0 h 36"/>
                <a:gd name="T12" fmla="*/ 2 w 316"/>
                <a:gd name="T13" fmla="*/ 2 h 36"/>
                <a:gd name="T14" fmla="*/ 0 w 316"/>
                <a:gd name="T15" fmla="*/ 6 h 36"/>
                <a:gd name="T16" fmla="*/ 0 w 316"/>
                <a:gd name="T17" fmla="*/ 35 h 36"/>
                <a:gd name="T18" fmla="*/ 12 w 316"/>
                <a:gd name="T19" fmla="*/ 35 h 36"/>
                <a:gd name="T20" fmla="*/ 12 w 316"/>
                <a:gd name="T21" fmla="*/ 12 h 36"/>
                <a:gd name="T22" fmla="*/ 304 w 316"/>
                <a:gd name="T23" fmla="*/ 12 h 36"/>
                <a:gd name="T24" fmla="*/ 304 w 316"/>
                <a:gd name="T25" fmla="*/ 35 h 36"/>
                <a:gd name="T26" fmla="*/ 316 w 316"/>
                <a:gd name="T27" fmla="*/ 35 h 36"/>
                <a:gd name="T28" fmla="*/ 316 w 316"/>
                <a:gd name="T29" fmla="*/ 6 h 36"/>
                <a:gd name="T30" fmla="*/ 314 w 316"/>
                <a:gd name="T31" fmla="*/ 2 h 36"/>
                <a:gd name="T32" fmla="*/ 310 w 316"/>
                <a:gd name="T3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" h="36">
                  <a:moveTo>
                    <a:pt x="31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5" y="35"/>
                    <a:pt x="27" y="35"/>
                    <a:pt x="28" y="36"/>
                  </a:cubicBezTo>
                  <a:cubicBezTo>
                    <a:pt x="29" y="35"/>
                    <a:pt x="30" y="35"/>
                    <a:pt x="31" y="35"/>
                  </a:cubicBezTo>
                  <a:moveTo>
                    <a:pt x="31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35"/>
                    <a:pt x="304" y="35"/>
                    <a:pt x="304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2"/>
                  </a:cubicBezTo>
                  <a:cubicBezTo>
                    <a:pt x="313" y="1"/>
                    <a:pt x="312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380">
              <a:extLst>
                <a:ext uri="{FF2B5EF4-FFF2-40B4-BE49-F238E27FC236}">
                  <a16:creationId xmlns:a16="http://schemas.microsoft.com/office/drawing/2014/main" xmlns="" id="{FDA9AAC6-B7C6-4CF4-ABC5-9BC799B0F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381">
              <a:extLst>
                <a:ext uri="{FF2B5EF4-FFF2-40B4-BE49-F238E27FC236}">
                  <a16:creationId xmlns:a16="http://schemas.microsoft.com/office/drawing/2014/main" xmlns="" id="{863EDFBC-0CB6-4804-AB6C-1C5DEE9D9D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82">
              <a:extLst>
                <a:ext uri="{FF2B5EF4-FFF2-40B4-BE49-F238E27FC236}">
                  <a16:creationId xmlns:a16="http://schemas.microsoft.com/office/drawing/2014/main" xmlns="" id="{48F965AE-A47C-425F-BB3A-D03B28F367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863" y="2060575"/>
              <a:ext cx="1330325" cy="344488"/>
            </a:xfrm>
            <a:custGeom>
              <a:avLst/>
              <a:gdLst>
                <a:gd name="T0" fmla="*/ 9 w 314"/>
                <a:gd name="T1" fmla="*/ 69 h 81"/>
                <a:gd name="T2" fmla="*/ 9 w 314"/>
                <a:gd name="T3" fmla="*/ 12 h 81"/>
                <a:gd name="T4" fmla="*/ 302 w 314"/>
                <a:gd name="T5" fmla="*/ 12 h 81"/>
                <a:gd name="T6" fmla="*/ 302 w 314"/>
                <a:gd name="T7" fmla="*/ 69 h 81"/>
                <a:gd name="T8" fmla="*/ 9 w 314"/>
                <a:gd name="T9" fmla="*/ 69 h 81"/>
                <a:gd name="T10" fmla="*/ 308 w 314"/>
                <a:gd name="T11" fmla="*/ 0 h 81"/>
                <a:gd name="T12" fmla="*/ 302 w 314"/>
                <a:gd name="T13" fmla="*/ 0 h 81"/>
                <a:gd name="T14" fmla="*/ 288 w 314"/>
                <a:gd name="T15" fmla="*/ 0 h 81"/>
                <a:gd name="T16" fmla="*/ 276 w 314"/>
                <a:gd name="T17" fmla="*/ 0 h 81"/>
                <a:gd name="T18" fmla="*/ 3 w 314"/>
                <a:gd name="T19" fmla="*/ 0 h 81"/>
                <a:gd name="T20" fmla="*/ 3 w 314"/>
                <a:gd name="T21" fmla="*/ 0 h 81"/>
                <a:gd name="T22" fmla="*/ 0 w 314"/>
                <a:gd name="T23" fmla="*/ 1 h 81"/>
                <a:gd name="T24" fmla="*/ 0 w 314"/>
                <a:gd name="T25" fmla="*/ 1 h 81"/>
                <a:gd name="T26" fmla="*/ 2 w 314"/>
                <a:gd name="T27" fmla="*/ 6 h 81"/>
                <a:gd name="T28" fmla="*/ 2 w 314"/>
                <a:gd name="T29" fmla="*/ 75 h 81"/>
                <a:gd name="T30" fmla="*/ 0 w 314"/>
                <a:gd name="T31" fmla="*/ 79 h 81"/>
                <a:gd name="T32" fmla="*/ 0 w 314"/>
                <a:gd name="T33" fmla="*/ 80 h 81"/>
                <a:gd name="T34" fmla="*/ 3 w 314"/>
                <a:gd name="T35" fmla="*/ 81 h 81"/>
                <a:gd name="T36" fmla="*/ 3 w 314"/>
                <a:gd name="T37" fmla="*/ 81 h 81"/>
                <a:gd name="T38" fmla="*/ 304 w 314"/>
                <a:gd name="T39" fmla="*/ 81 h 81"/>
                <a:gd name="T40" fmla="*/ 308 w 314"/>
                <a:gd name="T41" fmla="*/ 81 h 81"/>
                <a:gd name="T42" fmla="*/ 312 w 314"/>
                <a:gd name="T43" fmla="*/ 79 h 81"/>
                <a:gd name="T44" fmla="*/ 314 w 314"/>
                <a:gd name="T45" fmla="*/ 75 h 81"/>
                <a:gd name="T46" fmla="*/ 314 w 314"/>
                <a:gd name="T47" fmla="*/ 6 h 81"/>
                <a:gd name="T48" fmla="*/ 312 w 314"/>
                <a:gd name="T49" fmla="*/ 1 h 81"/>
                <a:gd name="T50" fmla="*/ 308 w 314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81">
                  <a:moveTo>
                    <a:pt x="9" y="69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69"/>
                    <a:pt x="302" y="69"/>
                    <a:pt x="302" y="69"/>
                  </a:cubicBezTo>
                  <a:cubicBezTo>
                    <a:pt x="9" y="69"/>
                    <a:pt x="9" y="69"/>
                    <a:pt x="9" y="69"/>
                  </a:cubicBezTo>
                  <a:moveTo>
                    <a:pt x="308" y="0"/>
                  </a:moveTo>
                  <a:cubicBezTo>
                    <a:pt x="302" y="0"/>
                    <a:pt x="302" y="0"/>
                    <a:pt x="302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4"/>
                    <a:pt x="2" y="6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6"/>
                    <a:pt x="1" y="78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1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04" y="81"/>
                    <a:pt x="304" y="81"/>
                    <a:pt x="304" y="81"/>
                  </a:cubicBezTo>
                  <a:cubicBezTo>
                    <a:pt x="308" y="81"/>
                    <a:pt x="308" y="81"/>
                    <a:pt x="308" y="81"/>
                  </a:cubicBezTo>
                  <a:cubicBezTo>
                    <a:pt x="309" y="81"/>
                    <a:pt x="311" y="80"/>
                    <a:pt x="312" y="79"/>
                  </a:cubicBezTo>
                  <a:cubicBezTo>
                    <a:pt x="313" y="78"/>
                    <a:pt x="314" y="76"/>
                    <a:pt x="314" y="75"/>
                  </a:cubicBezTo>
                  <a:cubicBezTo>
                    <a:pt x="314" y="6"/>
                    <a:pt x="314" y="6"/>
                    <a:pt x="314" y="6"/>
                  </a:cubicBezTo>
                  <a:cubicBezTo>
                    <a:pt x="314" y="4"/>
                    <a:pt x="313" y="3"/>
                    <a:pt x="312" y="1"/>
                  </a:cubicBezTo>
                  <a:cubicBezTo>
                    <a:pt x="311" y="0"/>
                    <a:pt x="309" y="0"/>
                    <a:pt x="30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383">
              <a:extLst>
                <a:ext uri="{FF2B5EF4-FFF2-40B4-BE49-F238E27FC236}">
                  <a16:creationId xmlns:a16="http://schemas.microsoft.com/office/drawing/2014/main" xmlns="" id="{C42A96AA-453C-46E7-807C-F1D53D5CA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384">
              <a:extLst>
                <a:ext uri="{FF2B5EF4-FFF2-40B4-BE49-F238E27FC236}">
                  <a16:creationId xmlns:a16="http://schemas.microsoft.com/office/drawing/2014/main" xmlns="" id="{008B4D36-CF51-4C2D-83CA-39C42392EF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85">
              <a:extLst>
                <a:ext uri="{FF2B5EF4-FFF2-40B4-BE49-F238E27FC236}">
                  <a16:creationId xmlns:a16="http://schemas.microsoft.com/office/drawing/2014/main" xmlns="" id="{2FE31798-01EA-4F3A-9DEF-DD2D1EBB6D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2060575"/>
              <a:ext cx="1339850" cy="344488"/>
            </a:xfrm>
            <a:custGeom>
              <a:avLst/>
              <a:gdLst>
                <a:gd name="T0" fmla="*/ 12 w 316"/>
                <a:gd name="T1" fmla="*/ 69 h 81"/>
                <a:gd name="T2" fmla="*/ 12 w 316"/>
                <a:gd name="T3" fmla="*/ 12 h 81"/>
                <a:gd name="T4" fmla="*/ 304 w 316"/>
                <a:gd name="T5" fmla="*/ 12 h 81"/>
                <a:gd name="T6" fmla="*/ 304 w 316"/>
                <a:gd name="T7" fmla="*/ 69 h 81"/>
                <a:gd name="T8" fmla="*/ 12 w 316"/>
                <a:gd name="T9" fmla="*/ 69 h 81"/>
                <a:gd name="T10" fmla="*/ 310 w 316"/>
                <a:gd name="T11" fmla="*/ 0 h 81"/>
                <a:gd name="T12" fmla="*/ 298 w 316"/>
                <a:gd name="T13" fmla="*/ 0 h 81"/>
                <a:gd name="T14" fmla="*/ 286 w 316"/>
                <a:gd name="T15" fmla="*/ 0 h 81"/>
                <a:gd name="T16" fmla="*/ 12 w 316"/>
                <a:gd name="T17" fmla="*/ 0 h 81"/>
                <a:gd name="T18" fmla="*/ 6 w 316"/>
                <a:gd name="T19" fmla="*/ 0 h 81"/>
                <a:gd name="T20" fmla="*/ 1 w 316"/>
                <a:gd name="T21" fmla="*/ 1 h 81"/>
                <a:gd name="T22" fmla="*/ 0 w 316"/>
                <a:gd name="T23" fmla="*/ 6 h 81"/>
                <a:gd name="T24" fmla="*/ 0 w 316"/>
                <a:gd name="T25" fmla="*/ 75 h 81"/>
                <a:gd name="T26" fmla="*/ 1 w 316"/>
                <a:gd name="T27" fmla="*/ 79 h 81"/>
                <a:gd name="T28" fmla="*/ 6 w 316"/>
                <a:gd name="T29" fmla="*/ 81 h 81"/>
                <a:gd name="T30" fmla="*/ 6 w 316"/>
                <a:gd name="T31" fmla="*/ 81 h 81"/>
                <a:gd name="T32" fmla="*/ 12 w 316"/>
                <a:gd name="T33" fmla="*/ 81 h 81"/>
                <a:gd name="T34" fmla="*/ 310 w 316"/>
                <a:gd name="T35" fmla="*/ 81 h 81"/>
                <a:gd name="T36" fmla="*/ 314 w 316"/>
                <a:gd name="T37" fmla="*/ 80 h 81"/>
                <a:gd name="T38" fmla="*/ 314 w 316"/>
                <a:gd name="T39" fmla="*/ 79 h 81"/>
                <a:gd name="T40" fmla="*/ 316 w 316"/>
                <a:gd name="T41" fmla="*/ 75 h 81"/>
                <a:gd name="T42" fmla="*/ 316 w 316"/>
                <a:gd name="T43" fmla="*/ 6 h 81"/>
                <a:gd name="T44" fmla="*/ 314 w 316"/>
                <a:gd name="T45" fmla="*/ 1 h 81"/>
                <a:gd name="T46" fmla="*/ 314 w 316"/>
                <a:gd name="T47" fmla="*/ 1 h 81"/>
                <a:gd name="T48" fmla="*/ 310 w 316"/>
                <a:gd name="T49" fmla="*/ 0 h 81"/>
                <a:gd name="T50" fmla="*/ 310 w 316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6" h="81">
                  <a:moveTo>
                    <a:pt x="12" y="6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69"/>
                    <a:pt x="304" y="69"/>
                    <a:pt x="304" y="69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310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8"/>
                    <a:pt x="1" y="79"/>
                  </a:cubicBezTo>
                  <a:cubicBezTo>
                    <a:pt x="3" y="80"/>
                    <a:pt x="4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310" y="81"/>
                    <a:pt x="310" y="81"/>
                    <a:pt x="310" y="81"/>
                  </a:cubicBezTo>
                  <a:cubicBezTo>
                    <a:pt x="311" y="81"/>
                    <a:pt x="313" y="80"/>
                    <a:pt x="314" y="80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5" y="78"/>
                    <a:pt x="316" y="76"/>
                    <a:pt x="316" y="7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1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13" y="0"/>
                    <a:pt x="311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386">
              <a:extLst>
                <a:ext uri="{FF2B5EF4-FFF2-40B4-BE49-F238E27FC236}">
                  <a16:creationId xmlns:a16="http://schemas.microsoft.com/office/drawing/2014/main" xmlns="" id="{69BAFA30-A708-4252-8ACA-5B233CBED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387">
              <a:extLst>
                <a:ext uri="{FF2B5EF4-FFF2-40B4-BE49-F238E27FC236}">
                  <a16:creationId xmlns:a16="http://schemas.microsoft.com/office/drawing/2014/main" xmlns="" id="{A53D34D9-549E-42C6-86B1-0EB0E3B4CD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88">
              <a:extLst>
                <a:ext uri="{FF2B5EF4-FFF2-40B4-BE49-F238E27FC236}">
                  <a16:creationId xmlns:a16="http://schemas.microsoft.com/office/drawing/2014/main" xmlns="" id="{3B3DE0D5-79EC-4D96-9045-89C7505390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5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389">
              <a:extLst>
                <a:ext uri="{FF2B5EF4-FFF2-40B4-BE49-F238E27FC236}">
                  <a16:creationId xmlns:a16="http://schemas.microsoft.com/office/drawing/2014/main" xmlns="" id="{80E1BF3A-09B2-4FA4-9E63-60DB5F815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390">
              <a:extLst>
                <a:ext uri="{FF2B5EF4-FFF2-40B4-BE49-F238E27FC236}">
                  <a16:creationId xmlns:a16="http://schemas.microsoft.com/office/drawing/2014/main" xmlns="" id="{201E2647-8C5D-4095-A3C3-1B3DAE829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91">
              <a:extLst>
                <a:ext uri="{FF2B5EF4-FFF2-40B4-BE49-F238E27FC236}">
                  <a16:creationId xmlns:a16="http://schemas.microsoft.com/office/drawing/2014/main" xmlns="" id="{448A3F78-B537-4554-9DDF-2FC22136AF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1068388"/>
              <a:ext cx="322263" cy="1339850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70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5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5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5"/>
                  </a:cubicBezTo>
                  <a:cubicBezTo>
                    <a:pt x="70" y="314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5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392">
              <a:extLst>
                <a:ext uri="{FF2B5EF4-FFF2-40B4-BE49-F238E27FC236}">
                  <a16:creationId xmlns:a16="http://schemas.microsoft.com/office/drawing/2014/main" xmlns="" id="{AB296217-0614-4136-A5E3-B52053EF9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393">
              <a:extLst>
                <a:ext uri="{FF2B5EF4-FFF2-40B4-BE49-F238E27FC236}">
                  <a16:creationId xmlns:a16="http://schemas.microsoft.com/office/drawing/2014/main" xmlns="" id="{CB02DA3B-4644-4C63-A19D-DF296C9B1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94">
              <a:extLst>
                <a:ext uri="{FF2B5EF4-FFF2-40B4-BE49-F238E27FC236}">
                  <a16:creationId xmlns:a16="http://schemas.microsoft.com/office/drawing/2014/main" xmlns="" id="{E721408A-289E-467B-A79C-9AA57AFB6E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1068388"/>
              <a:ext cx="342900" cy="1339850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9 w 81"/>
                <a:gd name="T19" fmla="*/ 0 h 316"/>
                <a:gd name="T20" fmla="*/ 6 w 81"/>
                <a:gd name="T21" fmla="*/ 0 h 316"/>
                <a:gd name="T22" fmla="*/ 6 w 81"/>
                <a:gd name="T23" fmla="*/ 0 h 316"/>
                <a:gd name="T24" fmla="*/ 1 w 81"/>
                <a:gd name="T25" fmla="*/ 2 h 316"/>
                <a:gd name="T26" fmla="*/ 0 w 81"/>
                <a:gd name="T27" fmla="*/ 6 h 316"/>
                <a:gd name="T28" fmla="*/ 0 w 81"/>
                <a:gd name="T29" fmla="*/ 310 h 316"/>
                <a:gd name="T30" fmla="*/ 1 w 81"/>
                <a:gd name="T31" fmla="*/ 315 h 316"/>
                <a:gd name="T32" fmla="*/ 6 w 81"/>
                <a:gd name="T33" fmla="*/ 316 h 316"/>
                <a:gd name="T34" fmla="*/ 6 w 81"/>
                <a:gd name="T35" fmla="*/ 316 h 316"/>
                <a:gd name="T36" fmla="*/ 69 w 81"/>
                <a:gd name="T37" fmla="*/ 316 h 316"/>
                <a:gd name="T38" fmla="*/ 75 w 81"/>
                <a:gd name="T39" fmla="*/ 316 h 316"/>
                <a:gd name="T40" fmla="*/ 79 w 81"/>
                <a:gd name="T41" fmla="*/ 315 h 316"/>
                <a:gd name="T42" fmla="*/ 81 w 81"/>
                <a:gd name="T43" fmla="*/ 310 h 316"/>
                <a:gd name="T44" fmla="*/ 75 w 81"/>
                <a:gd name="T45" fmla="*/ 310 h 316"/>
                <a:gd name="T46" fmla="*/ 75 w 81"/>
                <a:gd name="T47" fmla="*/ 304 h 316"/>
                <a:gd name="T48" fmla="*/ 75 w 81"/>
                <a:gd name="T49" fmla="*/ 310 h 316"/>
                <a:gd name="T50" fmla="*/ 81 w 81"/>
                <a:gd name="T51" fmla="*/ 310 h 316"/>
                <a:gd name="T52" fmla="*/ 81 w 81"/>
                <a:gd name="T53" fmla="*/ 310 h 316"/>
                <a:gd name="T54" fmla="*/ 81 w 81"/>
                <a:gd name="T55" fmla="*/ 310 h 316"/>
                <a:gd name="T56" fmla="*/ 81 w 81"/>
                <a:gd name="T57" fmla="*/ 6 h 316"/>
                <a:gd name="T58" fmla="*/ 81 w 81"/>
                <a:gd name="T59" fmla="*/ 6 h 316"/>
                <a:gd name="T60" fmla="*/ 79 w 81"/>
                <a:gd name="T61" fmla="*/ 2 h 316"/>
                <a:gd name="T62" fmla="*/ 75 w 81"/>
                <a:gd name="T6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1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5"/>
                  </a:cubicBezTo>
                  <a:cubicBezTo>
                    <a:pt x="80" y="314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395">
              <a:extLst>
                <a:ext uri="{FF2B5EF4-FFF2-40B4-BE49-F238E27FC236}">
                  <a16:creationId xmlns:a16="http://schemas.microsoft.com/office/drawing/2014/main" xmlns="" id="{BC61F170-6BD4-4A57-AA1E-3DCEF5260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396">
              <a:extLst>
                <a:ext uri="{FF2B5EF4-FFF2-40B4-BE49-F238E27FC236}">
                  <a16:creationId xmlns:a16="http://schemas.microsoft.com/office/drawing/2014/main" xmlns="" id="{E5D7BAFA-0C37-44E7-8B52-5AC170276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97">
              <a:extLst>
                <a:ext uri="{FF2B5EF4-FFF2-40B4-BE49-F238E27FC236}">
                  <a16:creationId xmlns:a16="http://schemas.microsoft.com/office/drawing/2014/main" xmlns="" id="{546C7E4A-582D-4B20-83AA-1318391892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398">
              <a:extLst>
                <a:ext uri="{FF2B5EF4-FFF2-40B4-BE49-F238E27FC236}">
                  <a16:creationId xmlns:a16="http://schemas.microsoft.com/office/drawing/2014/main" xmlns="" id="{0AD3FD19-8273-490D-8086-91D73094C8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399">
              <a:extLst>
                <a:ext uri="{FF2B5EF4-FFF2-40B4-BE49-F238E27FC236}">
                  <a16:creationId xmlns:a16="http://schemas.microsoft.com/office/drawing/2014/main" xmlns="" id="{B6CCFDBD-EFE6-4BF1-97BC-89A9F65F38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00">
              <a:extLst>
                <a:ext uri="{FF2B5EF4-FFF2-40B4-BE49-F238E27FC236}">
                  <a16:creationId xmlns:a16="http://schemas.microsoft.com/office/drawing/2014/main" xmlns="" id="{B59FD43E-E10A-4C82-A486-70ABBD6EF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3201988"/>
              <a:ext cx="322263" cy="1341438"/>
            </a:xfrm>
            <a:custGeom>
              <a:avLst/>
              <a:gdLst>
                <a:gd name="T0" fmla="*/ 6 w 76"/>
                <a:gd name="T1" fmla="*/ 310 h 316"/>
                <a:gd name="T2" fmla="*/ 6 w 76"/>
                <a:gd name="T3" fmla="*/ 310 h 316"/>
                <a:gd name="T4" fmla="*/ 6 w 76"/>
                <a:gd name="T5" fmla="*/ 304 h 316"/>
                <a:gd name="T6" fmla="*/ 6 w 76"/>
                <a:gd name="T7" fmla="*/ 310 h 316"/>
                <a:gd name="T8" fmla="*/ 12 w 76"/>
                <a:gd name="T9" fmla="*/ 310 h 316"/>
                <a:gd name="T10" fmla="*/ 12 w 76"/>
                <a:gd name="T11" fmla="*/ 310 h 316"/>
                <a:gd name="T12" fmla="*/ 6 w 76"/>
                <a:gd name="T13" fmla="*/ 310 h 316"/>
                <a:gd name="T14" fmla="*/ 12 w 76"/>
                <a:gd name="T15" fmla="*/ 304 h 316"/>
                <a:gd name="T16" fmla="*/ 12 w 76"/>
                <a:gd name="T17" fmla="*/ 12 h 316"/>
                <a:gd name="T18" fmla="*/ 70 w 76"/>
                <a:gd name="T19" fmla="*/ 12 h 316"/>
                <a:gd name="T20" fmla="*/ 70 w 76"/>
                <a:gd name="T21" fmla="*/ 304 h 316"/>
                <a:gd name="T22" fmla="*/ 12 w 76"/>
                <a:gd name="T23" fmla="*/ 304 h 316"/>
                <a:gd name="T24" fmla="*/ 76 w 76"/>
                <a:gd name="T25" fmla="*/ 0 h 316"/>
                <a:gd name="T26" fmla="*/ 6 w 76"/>
                <a:gd name="T27" fmla="*/ 0 h 316"/>
                <a:gd name="T28" fmla="*/ 6 w 76"/>
                <a:gd name="T29" fmla="*/ 0 h 316"/>
                <a:gd name="T30" fmla="*/ 2 w 76"/>
                <a:gd name="T31" fmla="*/ 2 h 316"/>
                <a:gd name="T32" fmla="*/ 0 w 76"/>
                <a:gd name="T33" fmla="*/ 6 h 316"/>
                <a:gd name="T34" fmla="*/ 0 w 76"/>
                <a:gd name="T35" fmla="*/ 310 h 316"/>
                <a:gd name="T36" fmla="*/ 2 w 76"/>
                <a:gd name="T37" fmla="*/ 314 h 316"/>
                <a:gd name="T38" fmla="*/ 6 w 76"/>
                <a:gd name="T39" fmla="*/ 316 h 316"/>
                <a:gd name="T40" fmla="*/ 6 w 76"/>
                <a:gd name="T41" fmla="*/ 316 h 316"/>
                <a:gd name="T42" fmla="*/ 76 w 76"/>
                <a:gd name="T43" fmla="*/ 316 h 316"/>
                <a:gd name="T44" fmla="*/ 76 w 76"/>
                <a:gd name="T45" fmla="*/ 316 h 316"/>
                <a:gd name="T46" fmla="*/ 71 w 76"/>
                <a:gd name="T47" fmla="*/ 314 h 316"/>
                <a:gd name="T48" fmla="*/ 70 w 76"/>
                <a:gd name="T49" fmla="*/ 310 h 316"/>
                <a:gd name="T50" fmla="*/ 70 w 76"/>
                <a:gd name="T51" fmla="*/ 6 h 316"/>
                <a:gd name="T52" fmla="*/ 71 w 76"/>
                <a:gd name="T53" fmla="*/ 2 h 316"/>
                <a:gd name="T54" fmla="*/ 76 w 76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316">
                  <a:moveTo>
                    <a:pt x="6" y="310"/>
                  </a:moveTo>
                  <a:cubicBezTo>
                    <a:pt x="6" y="310"/>
                    <a:pt x="6" y="310"/>
                    <a:pt x="6" y="310"/>
                  </a:cubicBezTo>
                  <a:cubicBezTo>
                    <a:pt x="6" y="304"/>
                    <a:pt x="6" y="304"/>
                    <a:pt x="6" y="304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6" y="310"/>
                    <a:pt x="6" y="310"/>
                    <a:pt x="6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401">
              <a:extLst>
                <a:ext uri="{FF2B5EF4-FFF2-40B4-BE49-F238E27FC236}">
                  <a16:creationId xmlns:a16="http://schemas.microsoft.com/office/drawing/2014/main" xmlns="" id="{5C91E737-DF8B-41DF-8FE2-67EDD3CA8F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402">
              <a:extLst>
                <a:ext uri="{FF2B5EF4-FFF2-40B4-BE49-F238E27FC236}">
                  <a16:creationId xmlns:a16="http://schemas.microsoft.com/office/drawing/2014/main" xmlns="" id="{1CB52B8D-CC20-426A-9908-20EF66705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03">
              <a:extLst>
                <a:ext uri="{FF2B5EF4-FFF2-40B4-BE49-F238E27FC236}">
                  <a16:creationId xmlns:a16="http://schemas.microsoft.com/office/drawing/2014/main" xmlns="" id="{1C815919-B9DD-448F-A6ED-08054C8B0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3201988"/>
              <a:ext cx="342900" cy="1341438"/>
            </a:xfrm>
            <a:custGeom>
              <a:avLst/>
              <a:gdLst>
                <a:gd name="T0" fmla="*/ 69 w 81"/>
                <a:gd name="T1" fmla="*/ 12 h 316"/>
                <a:gd name="T2" fmla="*/ 69 w 81"/>
                <a:gd name="T3" fmla="*/ 12 h 316"/>
                <a:gd name="T4" fmla="*/ 69 w 81"/>
                <a:gd name="T5" fmla="*/ 304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75 w 81"/>
                <a:gd name="T13" fmla="*/ 0 h 316"/>
                <a:gd name="T14" fmla="*/ 69 w 81"/>
                <a:gd name="T15" fmla="*/ 0 h 316"/>
                <a:gd name="T16" fmla="*/ 6 w 81"/>
                <a:gd name="T17" fmla="*/ 0 h 316"/>
                <a:gd name="T18" fmla="*/ 6 w 81"/>
                <a:gd name="T19" fmla="*/ 0 h 316"/>
                <a:gd name="T20" fmla="*/ 1 w 81"/>
                <a:gd name="T21" fmla="*/ 2 h 316"/>
                <a:gd name="T22" fmla="*/ 0 w 81"/>
                <a:gd name="T23" fmla="*/ 6 h 316"/>
                <a:gd name="T24" fmla="*/ 0 w 81"/>
                <a:gd name="T25" fmla="*/ 310 h 316"/>
                <a:gd name="T26" fmla="*/ 1 w 81"/>
                <a:gd name="T27" fmla="*/ 314 h 316"/>
                <a:gd name="T28" fmla="*/ 6 w 81"/>
                <a:gd name="T29" fmla="*/ 316 h 316"/>
                <a:gd name="T30" fmla="*/ 6 w 81"/>
                <a:gd name="T31" fmla="*/ 316 h 316"/>
                <a:gd name="T32" fmla="*/ 69 w 81"/>
                <a:gd name="T33" fmla="*/ 316 h 316"/>
                <a:gd name="T34" fmla="*/ 75 w 81"/>
                <a:gd name="T35" fmla="*/ 316 h 316"/>
                <a:gd name="T36" fmla="*/ 79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6 h 316"/>
                <a:gd name="T54" fmla="*/ 81 w 81"/>
                <a:gd name="T55" fmla="*/ 6 h 316"/>
                <a:gd name="T56" fmla="*/ 79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69" y="1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4"/>
                  </a:cubicBezTo>
                  <a:cubicBezTo>
                    <a:pt x="80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04">
              <a:extLst>
                <a:ext uri="{FF2B5EF4-FFF2-40B4-BE49-F238E27FC236}">
                  <a16:creationId xmlns:a16="http://schemas.microsoft.com/office/drawing/2014/main" xmlns="" id="{387CE682-013C-4335-993C-A051637D0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2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05">
              <a:extLst>
                <a:ext uri="{FF2B5EF4-FFF2-40B4-BE49-F238E27FC236}">
                  <a16:creationId xmlns:a16="http://schemas.microsoft.com/office/drawing/2014/main" xmlns="" id="{6A74039B-0FA3-4167-9D54-46B308B84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82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6 w 12"/>
                <a:gd name="T3" fmla="*/ 0 h 1349"/>
                <a:gd name="T4" fmla="*/ 0 w 12"/>
                <a:gd name="T5" fmla="*/ 6 h 1349"/>
                <a:gd name="T6" fmla="*/ 0 w 12"/>
                <a:gd name="T7" fmla="*/ 12 h 1349"/>
                <a:gd name="T8" fmla="*/ 0 w 12"/>
                <a:gd name="T9" fmla="*/ 1337 h 1349"/>
                <a:gd name="T10" fmla="*/ 0 w 12"/>
                <a:gd name="T11" fmla="*/ 1343 h 1349"/>
                <a:gd name="T12" fmla="*/ 6 w 12"/>
                <a:gd name="T13" fmla="*/ 1349 h 1349"/>
                <a:gd name="T14" fmla="*/ 6 w 12"/>
                <a:gd name="T15" fmla="*/ 1349 h 1349"/>
                <a:gd name="T16" fmla="*/ 6 w 12"/>
                <a:gd name="T17" fmla="*/ 1349 h 1349"/>
                <a:gd name="T18" fmla="*/ 12 w 12"/>
                <a:gd name="T19" fmla="*/ 1343 h 1349"/>
                <a:gd name="T20" fmla="*/ 12 w 12"/>
                <a:gd name="T21" fmla="*/ 1337 h 1349"/>
                <a:gd name="T22" fmla="*/ 12 w 12"/>
                <a:gd name="T23" fmla="*/ 12 h 1349"/>
                <a:gd name="T24" fmla="*/ 12 w 12"/>
                <a:gd name="T25" fmla="*/ 6 h 1349"/>
                <a:gd name="T26" fmla="*/ 6 w 12"/>
                <a:gd name="T2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10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06">
              <a:extLst>
                <a:ext uri="{FF2B5EF4-FFF2-40B4-BE49-F238E27FC236}">
                  <a16:creationId xmlns:a16="http://schemas.microsoft.com/office/drawing/2014/main" xmlns="" id="{6666B1A0-9597-4EA6-A559-0AD306E35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文本框 16">
            <a:extLst>
              <a:ext uri="{FF2B5EF4-FFF2-40B4-BE49-F238E27FC236}">
                <a16:creationId xmlns:a16="http://schemas.microsoft.com/office/drawing/2014/main" xmlns="" id="{5928BB74-C5BF-45B8-8942-8ED9E97F8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9743" y="4412245"/>
            <a:ext cx="26899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it-IT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WATCHING</a:t>
            </a: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4B367BBF-8E05-44BA-97B1-30769569D32B}"/>
              </a:ext>
            </a:extLst>
          </p:cNvPr>
          <p:cNvCxnSpPr>
            <a:cxnSpLocks/>
          </p:cNvCxnSpPr>
          <p:nvPr/>
        </p:nvCxnSpPr>
        <p:spPr>
          <a:xfrm>
            <a:off x="4806701" y="4388362"/>
            <a:ext cx="2615418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96C8EF20-E357-4A7B-A2BA-099321217178}"/>
              </a:ext>
            </a:extLst>
          </p:cNvPr>
          <p:cNvSpPr txBox="1"/>
          <p:nvPr/>
        </p:nvSpPr>
        <p:spPr>
          <a:xfrm>
            <a:off x="4640780" y="350455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ln w="762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C95E7FFC-D9F7-48F5-9A72-F8903699ACC6}"/>
              </a:ext>
            </a:extLst>
          </p:cNvPr>
          <p:cNvGrpSpPr/>
          <p:nvPr/>
        </p:nvGrpSpPr>
        <p:grpSpPr>
          <a:xfrm>
            <a:off x="4880188" y="2577831"/>
            <a:ext cx="2429931" cy="844474"/>
            <a:chOff x="1287463" y="4208463"/>
            <a:chExt cx="2795588" cy="971551"/>
          </a:xfrm>
        </p:grpSpPr>
        <p:sp>
          <p:nvSpPr>
            <p:cNvPr id="141" name="Line 265">
              <a:extLst>
                <a:ext uri="{FF2B5EF4-FFF2-40B4-BE49-F238E27FC236}">
                  <a16:creationId xmlns:a16="http://schemas.microsoft.com/office/drawing/2014/main" xmlns="" id="{D6CD80DA-01B4-48E4-8411-EA86F8D872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7463" y="5106988"/>
              <a:ext cx="2795588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66">
              <a:extLst>
                <a:ext uri="{FF2B5EF4-FFF2-40B4-BE49-F238E27FC236}">
                  <a16:creationId xmlns:a16="http://schemas.microsoft.com/office/drawing/2014/main" xmlns="" id="{F918A079-1920-4640-974D-92E6D78AF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5100" y="4208463"/>
              <a:ext cx="2033588" cy="461963"/>
            </a:xfrm>
            <a:custGeom>
              <a:avLst/>
              <a:gdLst>
                <a:gd name="T0" fmla="*/ 480 w 480"/>
                <a:gd name="T1" fmla="*/ 25 h 109"/>
                <a:gd name="T2" fmla="*/ 480 w 480"/>
                <a:gd name="T3" fmla="*/ 0 h 109"/>
                <a:gd name="T4" fmla="*/ 55 w 480"/>
                <a:gd name="T5" fmla="*/ 0 h 109"/>
                <a:gd name="T6" fmla="*/ 0 w 480"/>
                <a:gd name="T7" fmla="*/ 54 h 109"/>
                <a:gd name="T8" fmla="*/ 55 w 480"/>
                <a:gd name="T9" fmla="*/ 109 h 109"/>
                <a:gd name="T10" fmla="*/ 480 w 480"/>
                <a:gd name="T11" fmla="*/ 109 h 109"/>
                <a:gd name="T12" fmla="*/ 480 w 480"/>
                <a:gd name="T13" fmla="*/ 84 h 109"/>
                <a:gd name="T14" fmla="*/ 77 w 480"/>
                <a:gd name="T15" fmla="*/ 84 h 109"/>
                <a:gd name="T16" fmla="*/ 77 w 480"/>
                <a:gd name="T17" fmla="*/ 25 h 109"/>
                <a:gd name="T18" fmla="*/ 480 w 480"/>
                <a:gd name="T19" fmla="*/ 2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0" h="109">
                  <a:moveTo>
                    <a:pt x="480" y="25"/>
                  </a:moveTo>
                  <a:cubicBezTo>
                    <a:pt x="480" y="0"/>
                    <a:pt x="480" y="0"/>
                    <a:pt x="48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5"/>
                    <a:pt x="25" y="109"/>
                    <a:pt x="55" y="109"/>
                  </a:cubicBezTo>
                  <a:cubicBezTo>
                    <a:pt x="480" y="109"/>
                    <a:pt x="480" y="109"/>
                    <a:pt x="480" y="109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7" y="25"/>
                    <a:pt x="77" y="25"/>
                    <a:pt x="77" y="25"/>
                  </a:cubicBezTo>
                  <a:lnTo>
                    <a:pt x="480" y="25"/>
                  </a:lnTo>
                  <a:close/>
                </a:path>
              </a:pathLst>
            </a:custGeom>
            <a:solidFill>
              <a:srgbClr val="FFD3A2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267">
              <a:extLst>
                <a:ext uri="{FF2B5EF4-FFF2-40B4-BE49-F238E27FC236}">
                  <a16:creationId xmlns:a16="http://schemas.microsoft.com/office/drawing/2014/main" xmlns="" id="{D654B82D-9A6D-4EC4-B76E-3F87DAEFEC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538" y="4313238"/>
              <a:ext cx="1576388" cy="250825"/>
            </a:xfrm>
            <a:prstGeom prst="rect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Line 268">
              <a:extLst>
                <a:ext uri="{FF2B5EF4-FFF2-40B4-BE49-F238E27FC236}">
                  <a16:creationId xmlns:a16="http://schemas.microsoft.com/office/drawing/2014/main" xmlns="" id="{30532587-DDDF-4CCC-ADC3-557C779CC7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60538" y="4437063"/>
              <a:ext cx="1576388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269">
              <a:extLst>
                <a:ext uri="{FF2B5EF4-FFF2-40B4-BE49-F238E27FC236}">
                  <a16:creationId xmlns:a16="http://schemas.microsoft.com/office/drawing/2014/main" xmlns="" id="{54324028-A6A0-4B9D-8AD6-168F6580C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538" y="4313238"/>
              <a:ext cx="131763" cy="250825"/>
            </a:xfrm>
            <a:prstGeom prst="rect">
              <a:avLst/>
            </a:prstGeom>
            <a:solidFill>
              <a:srgbClr val="34508B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70">
              <a:extLst>
                <a:ext uri="{FF2B5EF4-FFF2-40B4-BE49-F238E27FC236}">
                  <a16:creationId xmlns:a16="http://schemas.microsoft.com/office/drawing/2014/main" xmlns="" id="{10CE350B-1DB3-4985-9C09-24FF3A744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463" y="4797426"/>
              <a:ext cx="1800225" cy="182563"/>
            </a:xfrm>
            <a:custGeom>
              <a:avLst/>
              <a:gdLst>
                <a:gd name="T0" fmla="*/ 1134 w 1134"/>
                <a:gd name="T1" fmla="*/ 115 h 115"/>
                <a:gd name="T2" fmla="*/ 0 w 1134"/>
                <a:gd name="T3" fmla="*/ 115 h 115"/>
                <a:gd name="T4" fmla="*/ 58 w 1134"/>
                <a:gd name="T5" fmla="*/ 59 h 115"/>
                <a:gd name="T6" fmla="*/ 0 w 1134"/>
                <a:gd name="T7" fmla="*/ 0 h 115"/>
                <a:gd name="T8" fmla="*/ 1134 w 1134"/>
                <a:gd name="T9" fmla="*/ 0 h 115"/>
                <a:gd name="T10" fmla="*/ 1134 w 1134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4" h="115">
                  <a:moveTo>
                    <a:pt x="1134" y="115"/>
                  </a:moveTo>
                  <a:lnTo>
                    <a:pt x="0" y="115"/>
                  </a:lnTo>
                  <a:lnTo>
                    <a:pt x="58" y="59"/>
                  </a:lnTo>
                  <a:lnTo>
                    <a:pt x="0" y="0"/>
                  </a:lnTo>
                  <a:lnTo>
                    <a:pt x="1134" y="0"/>
                  </a:lnTo>
                  <a:lnTo>
                    <a:pt x="1134" y="115"/>
                  </a:lnTo>
                  <a:close/>
                </a:path>
              </a:pathLst>
            </a:custGeom>
            <a:solidFill>
              <a:srgbClr val="FFFFFF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Line 271">
              <a:extLst>
                <a:ext uri="{FF2B5EF4-FFF2-40B4-BE49-F238E27FC236}">
                  <a16:creationId xmlns:a16="http://schemas.microsoft.com/office/drawing/2014/main" xmlns="" id="{EFEE4037-592B-4CE9-9E92-880C3C45FC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6800" y="4891088"/>
              <a:ext cx="484188" cy="0"/>
            </a:xfrm>
            <a:prstGeom prst="line">
              <a:avLst/>
            </a:prstGeom>
            <a:noFill/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72">
              <a:extLst>
                <a:ext uri="{FF2B5EF4-FFF2-40B4-BE49-F238E27FC236}">
                  <a16:creationId xmlns:a16="http://schemas.microsoft.com/office/drawing/2014/main" xmlns="" id="{BDF10418-7690-46D0-8E95-98A053A44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463" y="4670426"/>
              <a:ext cx="2151063" cy="436563"/>
            </a:xfrm>
            <a:custGeom>
              <a:avLst/>
              <a:gdLst>
                <a:gd name="T0" fmla="*/ 457 w 508"/>
                <a:gd name="T1" fmla="*/ 0 h 103"/>
                <a:gd name="T2" fmla="*/ 0 w 508"/>
                <a:gd name="T3" fmla="*/ 0 h 103"/>
                <a:gd name="T4" fmla="*/ 0 w 508"/>
                <a:gd name="T5" fmla="*/ 30 h 103"/>
                <a:gd name="T6" fmla="*/ 425 w 508"/>
                <a:gd name="T7" fmla="*/ 30 h 103"/>
                <a:gd name="T8" fmla="*/ 425 w 508"/>
                <a:gd name="T9" fmla="*/ 73 h 103"/>
                <a:gd name="T10" fmla="*/ 0 w 508"/>
                <a:gd name="T11" fmla="*/ 73 h 103"/>
                <a:gd name="T12" fmla="*/ 0 w 508"/>
                <a:gd name="T13" fmla="*/ 103 h 103"/>
                <a:gd name="T14" fmla="*/ 457 w 508"/>
                <a:gd name="T15" fmla="*/ 103 h 103"/>
                <a:gd name="T16" fmla="*/ 508 w 508"/>
                <a:gd name="T17" fmla="*/ 52 h 103"/>
                <a:gd name="T18" fmla="*/ 508 w 508"/>
                <a:gd name="T19" fmla="*/ 52 h 103"/>
                <a:gd name="T20" fmla="*/ 457 w 508"/>
                <a:gd name="T2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8" h="103">
                  <a:moveTo>
                    <a:pt x="45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25" y="30"/>
                    <a:pt x="425" y="30"/>
                    <a:pt x="425" y="30"/>
                  </a:cubicBezTo>
                  <a:cubicBezTo>
                    <a:pt x="425" y="73"/>
                    <a:pt x="425" y="73"/>
                    <a:pt x="425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457" y="103"/>
                    <a:pt x="457" y="103"/>
                    <a:pt x="457" y="103"/>
                  </a:cubicBezTo>
                  <a:cubicBezTo>
                    <a:pt x="485" y="103"/>
                    <a:pt x="508" y="80"/>
                    <a:pt x="508" y="52"/>
                  </a:cubicBezTo>
                  <a:cubicBezTo>
                    <a:pt x="508" y="52"/>
                    <a:pt x="508" y="52"/>
                    <a:pt x="508" y="52"/>
                  </a:cubicBezTo>
                  <a:cubicBezTo>
                    <a:pt x="508" y="23"/>
                    <a:pt x="485" y="0"/>
                    <a:pt x="457" y="0"/>
                  </a:cubicBezTo>
                  <a:close/>
                </a:path>
              </a:pathLst>
            </a:custGeom>
            <a:solidFill>
              <a:srgbClr val="FF9F9E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73">
              <a:extLst>
                <a:ext uri="{FF2B5EF4-FFF2-40B4-BE49-F238E27FC236}">
                  <a16:creationId xmlns:a16="http://schemas.microsoft.com/office/drawing/2014/main" xmlns="" id="{45DC9E55-36CD-4C61-B1A1-FDE72572F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2800" y="4797426"/>
              <a:ext cx="254000" cy="382588"/>
            </a:xfrm>
            <a:custGeom>
              <a:avLst/>
              <a:gdLst>
                <a:gd name="T0" fmla="*/ 160 w 160"/>
                <a:gd name="T1" fmla="*/ 241 h 241"/>
                <a:gd name="T2" fmla="*/ 80 w 160"/>
                <a:gd name="T3" fmla="*/ 187 h 241"/>
                <a:gd name="T4" fmla="*/ 0 w 160"/>
                <a:gd name="T5" fmla="*/ 241 h 241"/>
                <a:gd name="T6" fmla="*/ 0 w 160"/>
                <a:gd name="T7" fmla="*/ 0 h 241"/>
                <a:gd name="T8" fmla="*/ 160 w 160"/>
                <a:gd name="T9" fmla="*/ 0 h 241"/>
                <a:gd name="T10" fmla="*/ 160 w 160"/>
                <a:gd name="T11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241">
                  <a:moveTo>
                    <a:pt x="160" y="241"/>
                  </a:moveTo>
                  <a:lnTo>
                    <a:pt x="80" y="187"/>
                  </a:lnTo>
                  <a:lnTo>
                    <a:pt x="0" y="241"/>
                  </a:lnTo>
                  <a:lnTo>
                    <a:pt x="0" y="0"/>
                  </a:lnTo>
                  <a:lnTo>
                    <a:pt x="160" y="0"/>
                  </a:lnTo>
                  <a:lnTo>
                    <a:pt x="160" y="241"/>
                  </a:lnTo>
                  <a:close/>
                </a:path>
              </a:pathLst>
            </a:custGeom>
            <a:solidFill>
              <a:srgbClr val="3BDDBA"/>
            </a:solidFill>
            <a:ln w="50800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F1747C44-A0D7-4500-A3E3-03D9B05B0A23}"/>
              </a:ext>
            </a:extLst>
          </p:cNvPr>
          <p:cNvGrpSpPr/>
          <p:nvPr/>
        </p:nvGrpSpPr>
        <p:grpSpPr>
          <a:xfrm>
            <a:off x="5160128" y="1477079"/>
            <a:ext cx="1895925" cy="1294308"/>
            <a:chOff x="631826" y="-554038"/>
            <a:chExt cx="2181225" cy="1489076"/>
          </a:xfrm>
        </p:grpSpPr>
        <p:sp>
          <p:nvSpPr>
            <p:cNvPr id="151" name="Freeform 304">
              <a:extLst>
                <a:ext uri="{FF2B5EF4-FFF2-40B4-BE49-F238E27FC236}">
                  <a16:creationId xmlns:a16="http://schemas.microsoft.com/office/drawing/2014/main" xmlns="" id="{44C0F0E5-0A01-4703-985C-609A44665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676" y="-307975"/>
              <a:ext cx="1533525" cy="960438"/>
            </a:xfrm>
            <a:custGeom>
              <a:avLst/>
              <a:gdLst>
                <a:gd name="T0" fmla="*/ 360 w 360"/>
                <a:gd name="T1" fmla="*/ 174 h 225"/>
                <a:gd name="T2" fmla="*/ 271 w 360"/>
                <a:gd name="T3" fmla="*/ 205 h 225"/>
                <a:gd name="T4" fmla="*/ 89 w 360"/>
                <a:gd name="T5" fmla="*/ 205 h 225"/>
                <a:gd name="T6" fmla="*/ 0 w 360"/>
                <a:gd name="T7" fmla="*/ 174 h 225"/>
                <a:gd name="T8" fmla="*/ 43 w 360"/>
                <a:gd name="T9" fmla="*/ 0 h 225"/>
                <a:gd name="T10" fmla="*/ 317 w 360"/>
                <a:gd name="T11" fmla="*/ 0 h 225"/>
                <a:gd name="T12" fmla="*/ 360 w 360"/>
                <a:gd name="T13" fmla="*/ 17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225">
                  <a:moveTo>
                    <a:pt x="360" y="174"/>
                  </a:moveTo>
                  <a:cubicBezTo>
                    <a:pt x="271" y="205"/>
                    <a:pt x="271" y="205"/>
                    <a:pt x="271" y="205"/>
                  </a:cubicBezTo>
                  <a:cubicBezTo>
                    <a:pt x="212" y="225"/>
                    <a:pt x="149" y="225"/>
                    <a:pt x="89" y="20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17" y="0"/>
                    <a:pt x="317" y="0"/>
                    <a:pt x="317" y="0"/>
                  </a:cubicBezTo>
                  <a:lnTo>
                    <a:pt x="360" y="174"/>
                  </a:lnTo>
                  <a:close/>
                </a:path>
              </a:pathLst>
            </a:custGeom>
            <a:solidFill>
              <a:srgbClr val="62C3E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05">
              <a:extLst>
                <a:ext uri="{FF2B5EF4-FFF2-40B4-BE49-F238E27FC236}">
                  <a16:creationId xmlns:a16="http://schemas.microsoft.com/office/drawing/2014/main" xmlns="" id="{9B100787-0227-4B02-BF43-BBD9D41D6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6" y="-447675"/>
              <a:ext cx="2181225" cy="690563"/>
            </a:xfrm>
            <a:custGeom>
              <a:avLst/>
              <a:gdLst>
                <a:gd name="T0" fmla="*/ 1162 w 1374"/>
                <a:gd name="T1" fmla="*/ 150 h 435"/>
                <a:gd name="T2" fmla="*/ 687 w 1374"/>
                <a:gd name="T3" fmla="*/ 0 h 435"/>
                <a:gd name="T4" fmla="*/ 212 w 1374"/>
                <a:gd name="T5" fmla="*/ 150 h 435"/>
                <a:gd name="T6" fmla="*/ 0 w 1374"/>
                <a:gd name="T7" fmla="*/ 150 h 435"/>
                <a:gd name="T8" fmla="*/ 0 w 1374"/>
                <a:gd name="T9" fmla="*/ 218 h 435"/>
                <a:gd name="T10" fmla="*/ 687 w 1374"/>
                <a:gd name="T11" fmla="*/ 435 h 435"/>
                <a:gd name="T12" fmla="*/ 1374 w 1374"/>
                <a:gd name="T13" fmla="*/ 218 h 435"/>
                <a:gd name="T14" fmla="*/ 1374 w 1374"/>
                <a:gd name="T15" fmla="*/ 150 h 435"/>
                <a:gd name="T16" fmla="*/ 1162 w 1374"/>
                <a:gd name="T17" fmla="*/ 15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4" h="435">
                  <a:moveTo>
                    <a:pt x="1162" y="150"/>
                  </a:moveTo>
                  <a:lnTo>
                    <a:pt x="687" y="0"/>
                  </a:lnTo>
                  <a:lnTo>
                    <a:pt x="212" y="150"/>
                  </a:lnTo>
                  <a:lnTo>
                    <a:pt x="0" y="150"/>
                  </a:lnTo>
                  <a:lnTo>
                    <a:pt x="0" y="218"/>
                  </a:lnTo>
                  <a:lnTo>
                    <a:pt x="687" y="435"/>
                  </a:lnTo>
                  <a:lnTo>
                    <a:pt x="1374" y="218"/>
                  </a:lnTo>
                  <a:lnTo>
                    <a:pt x="1374" y="150"/>
                  </a:lnTo>
                  <a:lnTo>
                    <a:pt x="1162" y="150"/>
                  </a:lnTo>
                  <a:close/>
                </a:path>
              </a:pathLst>
            </a:custGeom>
            <a:solidFill>
              <a:srgbClr val="34508B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06">
              <a:extLst>
                <a:ext uri="{FF2B5EF4-FFF2-40B4-BE49-F238E27FC236}">
                  <a16:creationId xmlns:a16="http://schemas.microsoft.com/office/drawing/2014/main" xmlns="" id="{57E7288D-6E8B-47AF-A2B7-EE23C427C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26" y="-554038"/>
              <a:ext cx="2181225" cy="690563"/>
            </a:xfrm>
            <a:custGeom>
              <a:avLst/>
              <a:gdLst>
                <a:gd name="T0" fmla="*/ 687 w 1374"/>
                <a:gd name="T1" fmla="*/ 0 h 435"/>
                <a:gd name="T2" fmla="*/ 0 w 1374"/>
                <a:gd name="T3" fmla="*/ 217 h 435"/>
                <a:gd name="T4" fmla="*/ 687 w 1374"/>
                <a:gd name="T5" fmla="*/ 435 h 435"/>
                <a:gd name="T6" fmla="*/ 1374 w 1374"/>
                <a:gd name="T7" fmla="*/ 217 h 435"/>
                <a:gd name="T8" fmla="*/ 687 w 1374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4" h="435">
                  <a:moveTo>
                    <a:pt x="687" y="0"/>
                  </a:moveTo>
                  <a:lnTo>
                    <a:pt x="0" y="217"/>
                  </a:lnTo>
                  <a:lnTo>
                    <a:pt x="687" y="435"/>
                  </a:lnTo>
                  <a:lnTo>
                    <a:pt x="1374" y="217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rgbClr val="62C3EF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07">
              <a:extLst>
                <a:ext uri="{FF2B5EF4-FFF2-40B4-BE49-F238E27FC236}">
                  <a16:creationId xmlns:a16="http://schemas.microsoft.com/office/drawing/2014/main" xmlns="" id="{0B2C7150-E77A-4931-A5A0-0D569A3B4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838" y="214313"/>
              <a:ext cx="1477963" cy="319088"/>
            </a:xfrm>
            <a:custGeom>
              <a:avLst/>
              <a:gdLst>
                <a:gd name="T0" fmla="*/ 0 w 347"/>
                <a:gd name="T1" fmla="*/ 27 h 75"/>
                <a:gd name="T2" fmla="*/ 82 w 347"/>
                <a:gd name="T3" fmla="*/ 55 h 75"/>
                <a:gd name="T4" fmla="*/ 264 w 347"/>
                <a:gd name="T5" fmla="*/ 55 h 75"/>
                <a:gd name="T6" fmla="*/ 347 w 347"/>
                <a:gd name="T7" fmla="*/ 27 h 75"/>
                <a:gd name="T8" fmla="*/ 340 w 347"/>
                <a:gd name="T9" fmla="*/ 0 h 75"/>
                <a:gd name="T10" fmla="*/ 264 w 347"/>
                <a:gd name="T11" fmla="*/ 26 h 75"/>
                <a:gd name="T12" fmla="*/ 82 w 347"/>
                <a:gd name="T13" fmla="*/ 26 h 75"/>
                <a:gd name="T14" fmla="*/ 6 w 347"/>
                <a:gd name="T15" fmla="*/ 0 h 75"/>
                <a:gd name="T16" fmla="*/ 0 w 347"/>
                <a:gd name="T17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75">
                  <a:moveTo>
                    <a:pt x="0" y="27"/>
                  </a:moveTo>
                  <a:cubicBezTo>
                    <a:pt x="82" y="55"/>
                    <a:pt x="82" y="55"/>
                    <a:pt x="82" y="55"/>
                  </a:cubicBezTo>
                  <a:cubicBezTo>
                    <a:pt x="142" y="75"/>
                    <a:pt x="205" y="75"/>
                    <a:pt x="264" y="55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05" y="46"/>
                    <a:pt x="142" y="46"/>
                    <a:pt x="82" y="26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FAAD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08">
              <a:extLst>
                <a:ext uri="{FF2B5EF4-FFF2-40B4-BE49-F238E27FC236}">
                  <a16:creationId xmlns:a16="http://schemas.microsoft.com/office/drawing/2014/main" xmlns="" id="{A172249E-AEB3-4D13-8356-430245F8F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-209550"/>
              <a:ext cx="511175" cy="930276"/>
            </a:xfrm>
            <a:custGeom>
              <a:avLst/>
              <a:gdLst>
                <a:gd name="T0" fmla="*/ 0 w 322"/>
                <a:gd name="T1" fmla="*/ 0 h 586"/>
                <a:gd name="T2" fmla="*/ 322 w 322"/>
                <a:gd name="T3" fmla="*/ 116 h 586"/>
                <a:gd name="T4" fmla="*/ 322 w 322"/>
                <a:gd name="T5" fmla="*/ 586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586">
                  <a:moveTo>
                    <a:pt x="0" y="0"/>
                  </a:moveTo>
                  <a:lnTo>
                    <a:pt x="322" y="116"/>
                  </a:lnTo>
                  <a:lnTo>
                    <a:pt x="322" y="586"/>
                  </a:lnTo>
                </a:path>
              </a:pathLst>
            </a:custGeom>
            <a:noFill/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309">
              <a:extLst>
                <a:ext uri="{FF2B5EF4-FFF2-40B4-BE49-F238E27FC236}">
                  <a16:creationId xmlns:a16="http://schemas.microsoft.com/office/drawing/2014/main" xmlns="" id="{0D9DC5BB-976B-4248-83B1-5E3789BE6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588" y="588963"/>
              <a:ext cx="144463" cy="146050"/>
            </a:xfrm>
            <a:prstGeom prst="ellipse">
              <a:avLst/>
            </a:prstGeom>
            <a:solidFill>
              <a:srgbClr val="34508B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10">
              <a:extLst>
                <a:ext uri="{FF2B5EF4-FFF2-40B4-BE49-F238E27FC236}">
                  <a16:creationId xmlns:a16="http://schemas.microsoft.com/office/drawing/2014/main" xmlns="" id="{501F0803-1955-4A17-A393-B36930555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7251" y="661988"/>
              <a:ext cx="212725" cy="273050"/>
            </a:xfrm>
            <a:custGeom>
              <a:avLst/>
              <a:gdLst>
                <a:gd name="T0" fmla="*/ 25 w 50"/>
                <a:gd name="T1" fmla="*/ 0 h 64"/>
                <a:gd name="T2" fmla="*/ 0 w 50"/>
                <a:gd name="T3" fmla="*/ 64 h 64"/>
                <a:gd name="T4" fmla="*/ 25 w 50"/>
                <a:gd name="T5" fmla="*/ 64 h 64"/>
                <a:gd name="T6" fmla="*/ 50 w 50"/>
                <a:gd name="T7" fmla="*/ 64 h 64"/>
                <a:gd name="T8" fmla="*/ 25 w 5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4">
                  <a:moveTo>
                    <a:pt x="25" y="0"/>
                  </a:moveTo>
                  <a:cubicBezTo>
                    <a:pt x="25" y="0"/>
                    <a:pt x="0" y="22"/>
                    <a:pt x="0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22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34508B"/>
            </a:solidFill>
            <a:ln w="28575" cap="rnd">
              <a:solidFill>
                <a:srgbClr val="34508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803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reeform 9"/>
          <p:cNvSpPr>
            <a:spLocks noEditPoints="1"/>
          </p:cNvSpPr>
          <p:nvPr/>
        </p:nvSpPr>
        <p:spPr bwMode="auto">
          <a:xfrm>
            <a:off x="5123156" y="5651291"/>
            <a:ext cx="852487" cy="712787"/>
          </a:xfrm>
          <a:custGeom>
            <a:avLst/>
            <a:gdLst>
              <a:gd name="T0" fmla="*/ 160468 w 85"/>
              <a:gd name="T1" fmla="*/ 351374 h 71"/>
              <a:gd name="T2" fmla="*/ 200585 w 85"/>
              <a:gd name="T3" fmla="*/ 361413 h 71"/>
              <a:gd name="T4" fmla="*/ 361053 w 85"/>
              <a:gd name="T5" fmla="*/ 0 h 71"/>
              <a:gd name="T6" fmla="*/ 431258 w 85"/>
              <a:gd name="T7" fmla="*/ 20079 h 71"/>
              <a:gd name="T8" fmla="*/ 441287 w 85"/>
              <a:gd name="T9" fmla="*/ 90353 h 71"/>
              <a:gd name="T10" fmla="*/ 651902 w 85"/>
              <a:gd name="T11" fmla="*/ 261021 h 71"/>
              <a:gd name="T12" fmla="*/ 451317 w 85"/>
              <a:gd name="T13" fmla="*/ 130510 h 71"/>
              <a:gd name="T14" fmla="*/ 541580 w 85"/>
              <a:gd name="T15" fmla="*/ 361413 h 71"/>
              <a:gd name="T16" fmla="*/ 571668 w 85"/>
              <a:gd name="T17" fmla="*/ 331295 h 71"/>
              <a:gd name="T18" fmla="*/ 681990 w 85"/>
              <a:gd name="T19" fmla="*/ 602355 h 71"/>
              <a:gd name="T20" fmla="*/ 651902 w 85"/>
              <a:gd name="T21" fmla="*/ 602355 h 71"/>
              <a:gd name="T22" fmla="*/ 641873 w 85"/>
              <a:gd name="T23" fmla="*/ 622434 h 71"/>
              <a:gd name="T24" fmla="*/ 471375 w 85"/>
              <a:gd name="T25" fmla="*/ 381492 h 71"/>
              <a:gd name="T26" fmla="*/ 511492 w 85"/>
              <a:gd name="T27" fmla="*/ 371452 h 71"/>
              <a:gd name="T28" fmla="*/ 361053 w 85"/>
              <a:gd name="T29" fmla="*/ 100393 h 71"/>
              <a:gd name="T30" fmla="*/ 220644 w 85"/>
              <a:gd name="T31" fmla="*/ 371452 h 71"/>
              <a:gd name="T32" fmla="*/ 270790 w 85"/>
              <a:gd name="T33" fmla="*/ 351374 h 71"/>
              <a:gd name="T34" fmla="*/ 240702 w 85"/>
              <a:gd name="T35" fmla="*/ 642512 h 71"/>
              <a:gd name="T36" fmla="*/ 220644 w 85"/>
              <a:gd name="T37" fmla="*/ 642512 h 71"/>
              <a:gd name="T38" fmla="*/ 200585 w 85"/>
              <a:gd name="T39" fmla="*/ 642512 h 71"/>
              <a:gd name="T40" fmla="*/ 160468 w 85"/>
              <a:gd name="T41" fmla="*/ 351374 h 71"/>
              <a:gd name="T42" fmla="*/ 471375 w 85"/>
              <a:gd name="T43" fmla="*/ 451766 h 71"/>
              <a:gd name="T44" fmla="*/ 501463 w 85"/>
              <a:gd name="T45" fmla="*/ 552159 h 71"/>
              <a:gd name="T46" fmla="*/ 541580 w 85"/>
              <a:gd name="T47" fmla="*/ 532080 h 71"/>
              <a:gd name="T48" fmla="*/ 531551 w 85"/>
              <a:gd name="T49" fmla="*/ 441727 h 71"/>
              <a:gd name="T50" fmla="*/ 471375 w 85"/>
              <a:gd name="T51" fmla="*/ 451766 h 71"/>
              <a:gd name="T52" fmla="*/ 541580 w 85"/>
              <a:gd name="T53" fmla="*/ 552159 h 71"/>
              <a:gd name="T54" fmla="*/ 521521 w 85"/>
              <a:gd name="T55" fmla="*/ 562198 h 71"/>
              <a:gd name="T56" fmla="*/ 561638 w 85"/>
              <a:gd name="T57" fmla="*/ 582277 h 71"/>
              <a:gd name="T58" fmla="*/ 541580 w 85"/>
              <a:gd name="T59" fmla="*/ 552159 h 71"/>
              <a:gd name="T60" fmla="*/ 110322 w 85"/>
              <a:gd name="T61" fmla="*/ 411609 h 71"/>
              <a:gd name="T62" fmla="*/ 100293 w 85"/>
              <a:gd name="T63" fmla="*/ 522041 h 71"/>
              <a:gd name="T64" fmla="*/ 140410 w 85"/>
              <a:gd name="T65" fmla="*/ 522041 h 71"/>
              <a:gd name="T66" fmla="*/ 170497 w 85"/>
              <a:gd name="T67" fmla="*/ 441727 h 71"/>
              <a:gd name="T68" fmla="*/ 110322 w 85"/>
              <a:gd name="T69" fmla="*/ 411609 h 71"/>
              <a:gd name="T70" fmla="*/ 130380 w 85"/>
              <a:gd name="T71" fmla="*/ 542120 h 71"/>
              <a:gd name="T72" fmla="*/ 100293 w 85"/>
              <a:gd name="T73" fmla="*/ 542120 h 71"/>
              <a:gd name="T74" fmla="*/ 130380 w 85"/>
              <a:gd name="T75" fmla="*/ 572237 h 71"/>
              <a:gd name="T76" fmla="*/ 130380 w 85"/>
              <a:gd name="T77" fmla="*/ 542120 h 7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71"/>
              <a:gd name="T119" fmla="*/ 85 w 85"/>
              <a:gd name="T120" fmla="*/ 71 h 7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71">
                <a:moveTo>
                  <a:pt x="16" y="35"/>
                </a:moveTo>
                <a:cubicBezTo>
                  <a:pt x="17" y="35"/>
                  <a:pt x="18" y="36"/>
                  <a:pt x="20" y="36"/>
                </a:cubicBezTo>
                <a:cubicBezTo>
                  <a:pt x="21" y="22"/>
                  <a:pt x="25" y="10"/>
                  <a:pt x="36" y="0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6"/>
                  <a:pt x="44" y="9"/>
                </a:cubicBezTo>
                <a:cubicBezTo>
                  <a:pt x="58" y="1"/>
                  <a:pt x="62" y="14"/>
                  <a:pt x="65" y="26"/>
                </a:cubicBezTo>
                <a:cubicBezTo>
                  <a:pt x="58" y="26"/>
                  <a:pt x="48" y="20"/>
                  <a:pt x="45" y="13"/>
                </a:cubicBezTo>
                <a:cubicBezTo>
                  <a:pt x="46" y="23"/>
                  <a:pt x="49" y="31"/>
                  <a:pt x="54" y="36"/>
                </a:cubicBezTo>
                <a:cubicBezTo>
                  <a:pt x="55" y="35"/>
                  <a:pt x="56" y="34"/>
                  <a:pt x="57" y="33"/>
                </a:cubicBezTo>
                <a:cubicBezTo>
                  <a:pt x="71" y="26"/>
                  <a:pt x="85" y="50"/>
                  <a:pt x="68" y="60"/>
                </a:cubicBezTo>
                <a:cubicBezTo>
                  <a:pt x="67" y="60"/>
                  <a:pt x="66" y="60"/>
                  <a:pt x="65" y="60"/>
                </a:cubicBezTo>
                <a:cubicBezTo>
                  <a:pt x="65" y="61"/>
                  <a:pt x="64" y="61"/>
                  <a:pt x="64" y="62"/>
                </a:cubicBezTo>
                <a:cubicBezTo>
                  <a:pt x="46" y="71"/>
                  <a:pt x="34" y="45"/>
                  <a:pt x="47" y="38"/>
                </a:cubicBezTo>
                <a:cubicBezTo>
                  <a:pt x="49" y="38"/>
                  <a:pt x="50" y="37"/>
                  <a:pt x="51" y="37"/>
                </a:cubicBezTo>
                <a:cubicBezTo>
                  <a:pt x="44" y="30"/>
                  <a:pt x="39" y="22"/>
                  <a:pt x="36" y="10"/>
                </a:cubicBezTo>
                <a:cubicBezTo>
                  <a:pt x="28" y="19"/>
                  <a:pt x="24" y="26"/>
                  <a:pt x="22" y="37"/>
                </a:cubicBezTo>
                <a:cubicBezTo>
                  <a:pt x="24" y="36"/>
                  <a:pt x="26" y="35"/>
                  <a:pt x="27" y="35"/>
                </a:cubicBezTo>
                <a:cubicBezTo>
                  <a:pt x="43" y="35"/>
                  <a:pt x="44" y="64"/>
                  <a:pt x="24" y="64"/>
                </a:cubicBezTo>
                <a:cubicBezTo>
                  <a:pt x="23" y="64"/>
                  <a:pt x="22" y="64"/>
                  <a:pt x="22" y="64"/>
                </a:cubicBezTo>
                <a:cubicBezTo>
                  <a:pt x="21" y="64"/>
                  <a:pt x="20" y="64"/>
                  <a:pt x="20" y="64"/>
                </a:cubicBezTo>
                <a:cubicBezTo>
                  <a:pt x="0" y="64"/>
                  <a:pt x="1" y="35"/>
                  <a:pt x="16" y="35"/>
                </a:cubicBezTo>
                <a:close/>
                <a:moveTo>
                  <a:pt x="47" y="45"/>
                </a:moveTo>
                <a:cubicBezTo>
                  <a:pt x="47" y="48"/>
                  <a:pt x="48" y="52"/>
                  <a:pt x="50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0"/>
                  <a:pt x="53" y="47"/>
                  <a:pt x="53" y="44"/>
                </a:cubicBezTo>
                <a:cubicBezTo>
                  <a:pt x="47" y="45"/>
                  <a:pt x="47" y="45"/>
                  <a:pt x="47" y="45"/>
                </a:cubicBezTo>
                <a:close/>
                <a:moveTo>
                  <a:pt x="54" y="55"/>
                </a:moveTo>
                <a:cubicBezTo>
                  <a:pt x="52" y="56"/>
                  <a:pt x="52" y="56"/>
                  <a:pt x="52" y="56"/>
                </a:cubicBezTo>
                <a:cubicBezTo>
                  <a:pt x="53" y="57"/>
                  <a:pt x="55" y="58"/>
                  <a:pt x="56" y="58"/>
                </a:cubicBezTo>
                <a:cubicBezTo>
                  <a:pt x="56" y="57"/>
                  <a:pt x="55" y="56"/>
                  <a:pt x="54" y="55"/>
                </a:cubicBezTo>
                <a:close/>
                <a:moveTo>
                  <a:pt x="11" y="41"/>
                </a:moveTo>
                <a:cubicBezTo>
                  <a:pt x="10" y="45"/>
                  <a:pt x="9" y="49"/>
                  <a:pt x="10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49"/>
                  <a:pt x="16" y="46"/>
                  <a:pt x="17" y="44"/>
                </a:cubicBezTo>
                <a:cubicBezTo>
                  <a:pt x="11" y="41"/>
                  <a:pt x="11" y="41"/>
                  <a:pt x="11" y="41"/>
                </a:cubicBezTo>
                <a:close/>
                <a:moveTo>
                  <a:pt x="13" y="54"/>
                </a:moveTo>
                <a:cubicBezTo>
                  <a:pt x="10" y="54"/>
                  <a:pt x="10" y="54"/>
                  <a:pt x="10" y="54"/>
                </a:cubicBezTo>
                <a:cubicBezTo>
                  <a:pt x="11" y="55"/>
                  <a:pt x="12" y="56"/>
                  <a:pt x="13" y="57"/>
                </a:cubicBezTo>
                <a:cubicBezTo>
                  <a:pt x="13" y="56"/>
                  <a:pt x="13" y="55"/>
                  <a:pt x="13" y="5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Freeform 16"/>
          <p:cNvSpPr>
            <a:spLocks noEditPoints="1"/>
          </p:cNvSpPr>
          <p:nvPr/>
        </p:nvSpPr>
        <p:spPr bwMode="auto">
          <a:xfrm>
            <a:off x="6226466" y="5646528"/>
            <a:ext cx="712788" cy="722312"/>
          </a:xfrm>
          <a:custGeom>
            <a:avLst/>
            <a:gdLst>
              <a:gd name="T0" fmla="*/ 491924 w 71"/>
              <a:gd name="T1" fmla="*/ 260835 h 72"/>
              <a:gd name="T2" fmla="*/ 471846 w 71"/>
              <a:gd name="T3" fmla="*/ 621991 h 72"/>
              <a:gd name="T4" fmla="*/ 100393 w 71"/>
              <a:gd name="T5" fmla="*/ 621991 h 72"/>
              <a:gd name="T6" fmla="*/ 100393 w 71"/>
              <a:gd name="T7" fmla="*/ 250803 h 72"/>
              <a:gd name="T8" fmla="*/ 451767 w 71"/>
              <a:gd name="T9" fmla="*/ 220706 h 72"/>
              <a:gd name="T10" fmla="*/ 491924 w 71"/>
              <a:gd name="T11" fmla="*/ 180578 h 72"/>
              <a:gd name="T12" fmla="*/ 491924 w 71"/>
              <a:gd name="T13" fmla="*/ 150482 h 72"/>
              <a:gd name="T14" fmla="*/ 632474 w 71"/>
              <a:gd name="T15" fmla="*/ 10032 h 72"/>
              <a:gd name="T16" fmla="*/ 672631 w 71"/>
              <a:gd name="T17" fmla="*/ 10032 h 72"/>
              <a:gd name="T18" fmla="*/ 702749 w 71"/>
              <a:gd name="T19" fmla="*/ 40128 h 72"/>
              <a:gd name="T20" fmla="*/ 702749 w 71"/>
              <a:gd name="T21" fmla="*/ 80257 h 72"/>
              <a:gd name="T22" fmla="*/ 562199 w 71"/>
              <a:gd name="T23" fmla="*/ 220706 h 72"/>
              <a:gd name="T24" fmla="*/ 532081 w 71"/>
              <a:gd name="T25" fmla="*/ 220706 h 72"/>
              <a:gd name="T26" fmla="*/ 491924 w 71"/>
              <a:gd name="T27" fmla="*/ 260835 h 72"/>
              <a:gd name="T28" fmla="*/ 672631 w 71"/>
              <a:gd name="T29" fmla="*/ 40128 h 72"/>
              <a:gd name="T30" fmla="*/ 632474 w 71"/>
              <a:gd name="T31" fmla="*/ 40128 h 72"/>
              <a:gd name="T32" fmla="*/ 632474 w 71"/>
              <a:gd name="T33" fmla="*/ 80257 h 72"/>
              <a:gd name="T34" fmla="*/ 672631 w 71"/>
              <a:gd name="T35" fmla="*/ 80257 h 72"/>
              <a:gd name="T36" fmla="*/ 672631 w 71"/>
              <a:gd name="T37" fmla="*/ 40128 h 72"/>
              <a:gd name="T38" fmla="*/ 351374 w 71"/>
              <a:gd name="T39" fmla="*/ 632023 h 72"/>
              <a:gd name="T40" fmla="*/ 160628 w 71"/>
              <a:gd name="T41" fmla="*/ 551766 h 72"/>
              <a:gd name="T42" fmla="*/ 80314 w 71"/>
              <a:gd name="T43" fmla="*/ 381220 h 72"/>
              <a:gd name="T44" fmla="*/ 140550 w 71"/>
              <a:gd name="T45" fmla="*/ 581862 h 72"/>
              <a:gd name="T46" fmla="*/ 351374 w 71"/>
              <a:gd name="T47" fmla="*/ 632023 h 72"/>
              <a:gd name="T48" fmla="*/ 381492 w 71"/>
              <a:gd name="T49" fmla="*/ 331060 h 72"/>
              <a:gd name="T50" fmla="*/ 180707 w 71"/>
              <a:gd name="T51" fmla="*/ 310995 h 72"/>
              <a:gd name="T52" fmla="*/ 200785 w 71"/>
              <a:gd name="T53" fmla="*/ 511638 h 72"/>
              <a:gd name="T54" fmla="*/ 401571 w 71"/>
              <a:gd name="T55" fmla="*/ 531702 h 72"/>
              <a:gd name="T56" fmla="*/ 381492 w 71"/>
              <a:gd name="T57" fmla="*/ 331060 h 72"/>
              <a:gd name="T58" fmla="*/ 361414 w 71"/>
              <a:gd name="T59" fmla="*/ 411317 h 72"/>
              <a:gd name="T60" fmla="*/ 261021 w 71"/>
              <a:gd name="T61" fmla="*/ 411317 h 72"/>
              <a:gd name="T62" fmla="*/ 261021 w 71"/>
              <a:gd name="T63" fmla="*/ 501606 h 72"/>
              <a:gd name="T64" fmla="*/ 361414 w 71"/>
              <a:gd name="T65" fmla="*/ 501606 h 72"/>
              <a:gd name="T66" fmla="*/ 361414 w 71"/>
              <a:gd name="T67" fmla="*/ 411317 h 72"/>
              <a:gd name="T68" fmla="*/ 250982 w 71"/>
              <a:gd name="T69" fmla="*/ 461477 h 72"/>
              <a:gd name="T70" fmla="*/ 341335 w 71"/>
              <a:gd name="T71" fmla="*/ 411317 h 72"/>
              <a:gd name="T72" fmla="*/ 250982 w 71"/>
              <a:gd name="T73" fmla="*/ 461477 h 7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72"/>
              <a:gd name="T113" fmla="*/ 71 w 71"/>
              <a:gd name="T114" fmla="*/ 72 h 7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72">
                <a:moveTo>
                  <a:pt x="49" y="26"/>
                </a:moveTo>
                <a:cubicBezTo>
                  <a:pt x="57" y="37"/>
                  <a:pt x="57" y="52"/>
                  <a:pt x="47" y="62"/>
                </a:cubicBezTo>
                <a:cubicBezTo>
                  <a:pt x="37" y="72"/>
                  <a:pt x="20" y="72"/>
                  <a:pt x="10" y="62"/>
                </a:cubicBezTo>
                <a:cubicBezTo>
                  <a:pt x="0" y="51"/>
                  <a:pt x="0" y="35"/>
                  <a:pt x="10" y="25"/>
                </a:cubicBezTo>
                <a:cubicBezTo>
                  <a:pt x="19" y="15"/>
                  <a:pt x="34" y="14"/>
                  <a:pt x="45" y="22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7"/>
                  <a:pt x="48" y="16"/>
                  <a:pt x="49" y="15"/>
                </a:cubicBezTo>
                <a:cubicBezTo>
                  <a:pt x="63" y="1"/>
                  <a:pt x="63" y="1"/>
                  <a:pt x="63" y="1"/>
                </a:cubicBezTo>
                <a:cubicBezTo>
                  <a:pt x="64" y="0"/>
                  <a:pt x="66" y="0"/>
                  <a:pt x="67" y="1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5"/>
                  <a:pt x="71" y="7"/>
                  <a:pt x="70" y="8"/>
                </a:cubicBezTo>
                <a:cubicBezTo>
                  <a:pt x="56" y="22"/>
                  <a:pt x="56" y="22"/>
                  <a:pt x="56" y="22"/>
                </a:cubicBezTo>
                <a:cubicBezTo>
                  <a:pt x="55" y="23"/>
                  <a:pt x="54" y="23"/>
                  <a:pt x="53" y="22"/>
                </a:cubicBezTo>
                <a:cubicBezTo>
                  <a:pt x="49" y="26"/>
                  <a:pt x="49" y="26"/>
                  <a:pt x="49" y="26"/>
                </a:cubicBezTo>
                <a:close/>
                <a:moveTo>
                  <a:pt x="67" y="4"/>
                </a:moveTo>
                <a:cubicBezTo>
                  <a:pt x="66" y="3"/>
                  <a:pt x="64" y="3"/>
                  <a:pt x="63" y="4"/>
                </a:cubicBezTo>
                <a:cubicBezTo>
                  <a:pt x="62" y="5"/>
                  <a:pt x="62" y="7"/>
                  <a:pt x="63" y="8"/>
                </a:cubicBezTo>
                <a:cubicBezTo>
                  <a:pt x="64" y="9"/>
                  <a:pt x="66" y="9"/>
                  <a:pt x="67" y="8"/>
                </a:cubicBezTo>
                <a:cubicBezTo>
                  <a:pt x="68" y="7"/>
                  <a:pt x="68" y="5"/>
                  <a:pt x="67" y="4"/>
                </a:cubicBezTo>
                <a:close/>
                <a:moveTo>
                  <a:pt x="35" y="63"/>
                </a:moveTo>
                <a:cubicBezTo>
                  <a:pt x="29" y="64"/>
                  <a:pt x="22" y="61"/>
                  <a:pt x="16" y="55"/>
                </a:cubicBezTo>
                <a:cubicBezTo>
                  <a:pt x="11" y="50"/>
                  <a:pt x="8" y="43"/>
                  <a:pt x="8" y="38"/>
                </a:cubicBezTo>
                <a:cubicBezTo>
                  <a:pt x="7" y="45"/>
                  <a:pt x="8" y="52"/>
                  <a:pt x="14" y="58"/>
                </a:cubicBezTo>
                <a:cubicBezTo>
                  <a:pt x="19" y="63"/>
                  <a:pt x="27" y="65"/>
                  <a:pt x="35" y="63"/>
                </a:cubicBezTo>
                <a:close/>
                <a:moveTo>
                  <a:pt x="38" y="33"/>
                </a:moveTo>
                <a:cubicBezTo>
                  <a:pt x="27" y="27"/>
                  <a:pt x="23" y="26"/>
                  <a:pt x="18" y="31"/>
                </a:cubicBezTo>
                <a:cubicBezTo>
                  <a:pt x="13" y="36"/>
                  <a:pt x="14" y="45"/>
                  <a:pt x="20" y="51"/>
                </a:cubicBezTo>
                <a:cubicBezTo>
                  <a:pt x="26" y="57"/>
                  <a:pt x="29" y="58"/>
                  <a:pt x="40" y="53"/>
                </a:cubicBezTo>
                <a:cubicBezTo>
                  <a:pt x="51" y="48"/>
                  <a:pt x="49" y="39"/>
                  <a:pt x="38" y="33"/>
                </a:cubicBezTo>
                <a:close/>
                <a:moveTo>
                  <a:pt x="36" y="41"/>
                </a:moveTo>
                <a:cubicBezTo>
                  <a:pt x="33" y="38"/>
                  <a:pt x="29" y="38"/>
                  <a:pt x="26" y="41"/>
                </a:cubicBezTo>
                <a:cubicBezTo>
                  <a:pt x="23" y="43"/>
                  <a:pt x="23" y="48"/>
                  <a:pt x="26" y="50"/>
                </a:cubicBezTo>
                <a:cubicBezTo>
                  <a:pt x="29" y="53"/>
                  <a:pt x="33" y="53"/>
                  <a:pt x="36" y="50"/>
                </a:cubicBezTo>
                <a:cubicBezTo>
                  <a:pt x="38" y="48"/>
                  <a:pt x="38" y="43"/>
                  <a:pt x="36" y="41"/>
                </a:cubicBezTo>
                <a:close/>
                <a:moveTo>
                  <a:pt x="25" y="46"/>
                </a:moveTo>
                <a:cubicBezTo>
                  <a:pt x="28" y="43"/>
                  <a:pt x="31" y="42"/>
                  <a:pt x="34" y="41"/>
                </a:cubicBezTo>
                <a:cubicBezTo>
                  <a:pt x="30" y="40"/>
                  <a:pt x="26" y="41"/>
                  <a:pt x="25" y="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Freeform 22"/>
          <p:cNvSpPr>
            <a:spLocks noEditPoints="1"/>
          </p:cNvSpPr>
          <p:nvPr/>
        </p:nvSpPr>
        <p:spPr bwMode="auto">
          <a:xfrm>
            <a:off x="5223168" y="1630421"/>
            <a:ext cx="652463" cy="450850"/>
          </a:xfrm>
          <a:custGeom>
            <a:avLst/>
            <a:gdLst>
              <a:gd name="T0" fmla="*/ 250947 w 65"/>
              <a:gd name="T1" fmla="*/ 450850 h 45"/>
              <a:gd name="T2" fmla="*/ 0 w 65"/>
              <a:gd name="T3" fmla="*/ 220416 h 45"/>
              <a:gd name="T4" fmla="*/ 250947 w 65"/>
              <a:gd name="T5" fmla="*/ 0 h 45"/>
              <a:gd name="T6" fmla="*/ 250947 w 65"/>
              <a:gd name="T7" fmla="*/ 450850 h 45"/>
              <a:gd name="T8" fmla="*/ 401516 w 65"/>
              <a:gd name="T9" fmla="*/ 350661 h 45"/>
              <a:gd name="T10" fmla="*/ 622349 w 65"/>
              <a:gd name="T11" fmla="*/ 350661 h 45"/>
              <a:gd name="T12" fmla="*/ 622349 w 65"/>
              <a:gd name="T13" fmla="*/ 400756 h 45"/>
              <a:gd name="T14" fmla="*/ 401516 w 65"/>
              <a:gd name="T15" fmla="*/ 400756 h 45"/>
              <a:gd name="T16" fmla="*/ 401516 w 65"/>
              <a:gd name="T17" fmla="*/ 350661 h 45"/>
              <a:gd name="T18" fmla="*/ 431629 w 65"/>
              <a:gd name="T19" fmla="*/ 250472 h 45"/>
              <a:gd name="T20" fmla="*/ 652463 w 65"/>
              <a:gd name="T21" fmla="*/ 250472 h 45"/>
              <a:gd name="T22" fmla="*/ 652463 w 65"/>
              <a:gd name="T23" fmla="*/ 300567 h 45"/>
              <a:gd name="T24" fmla="*/ 431629 w 65"/>
              <a:gd name="T25" fmla="*/ 300567 h 45"/>
              <a:gd name="T26" fmla="*/ 431629 w 65"/>
              <a:gd name="T27" fmla="*/ 250472 h 45"/>
              <a:gd name="T28" fmla="*/ 431629 w 65"/>
              <a:gd name="T29" fmla="*/ 150283 h 45"/>
              <a:gd name="T30" fmla="*/ 642425 w 65"/>
              <a:gd name="T31" fmla="*/ 150283 h 45"/>
              <a:gd name="T32" fmla="*/ 642425 w 65"/>
              <a:gd name="T33" fmla="*/ 200378 h 45"/>
              <a:gd name="T34" fmla="*/ 431629 w 65"/>
              <a:gd name="T35" fmla="*/ 200378 h 45"/>
              <a:gd name="T36" fmla="*/ 431629 w 65"/>
              <a:gd name="T37" fmla="*/ 150283 h 45"/>
              <a:gd name="T38" fmla="*/ 401516 w 65"/>
              <a:gd name="T39" fmla="*/ 50094 h 45"/>
              <a:gd name="T40" fmla="*/ 622349 w 65"/>
              <a:gd name="T41" fmla="*/ 50094 h 45"/>
              <a:gd name="T42" fmla="*/ 622349 w 65"/>
              <a:gd name="T43" fmla="*/ 90170 h 45"/>
              <a:gd name="T44" fmla="*/ 401516 w 65"/>
              <a:gd name="T45" fmla="*/ 90170 h 45"/>
              <a:gd name="T46" fmla="*/ 401516 w 65"/>
              <a:gd name="T47" fmla="*/ 50094 h 45"/>
              <a:gd name="T48" fmla="*/ 331250 w 65"/>
              <a:gd name="T49" fmla="*/ 0 h 45"/>
              <a:gd name="T50" fmla="*/ 331250 w 65"/>
              <a:gd name="T51" fmla="*/ 440831 h 45"/>
              <a:gd name="T52" fmla="*/ 260985 w 65"/>
              <a:gd name="T53" fmla="*/ 450850 h 45"/>
              <a:gd name="T54" fmla="*/ 260985 w 65"/>
              <a:gd name="T55" fmla="*/ 0 h 45"/>
              <a:gd name="T56" fmla="*/ 331250 w 65"/>
              <a:gd name="T57" fmla="*/ 0 h 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5"/>
              <a:gd name="T88" fmla="*/ 0 h 45"/>
              <a:gd name="T89" fmla="*/ 65 w 65"/>
              <a:gd name="T90" fmla="*/ 45 h 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5" h="45">
                <a:moveTo>
                  <a:pt x="25" y="45"/>
                </a:moveTo>
                <a:cubicBezTo>
                  <a:pt x="9" y="44"/>
                  <a:pt x="0" y="34"/>
                  <a:pt x="0" y="22"/>
                </a:cubicBezTo>
                <a:cubicBezTo>
                  <a:pt x="0" y="12"/>
                  <a:pt x="9" y="3"/>
                  <a:pt x="25" y="0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40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3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1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20"/>
                  <a:pt x="64" y="20"/>
                  <a:pt x="6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0" y="5"/>
                </a:moveTo>
                <a:cubicBezTo>
                  <a:pt x="62" y="5"/>
                  <a:pt x="62" y="5"/>
                  <a:pt x="62" y="5"/>
                </a:cubicBezTo>
                <a:cubicBezTo>
                  <a:pt x="62" y="9"/>
                  <a:pt x="62" y="9"/>
                  <a:pt x="6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3" y="0"/>
                </a:moveTo>
                <a:cubicBezTo>
                  <a:pt x="37" y="15"/>
                  <a:pt x="37" y="30"/>
                  <a:pt x="33" y="44"/>
                </a:cubicBezTo>
                <a:cubicBezTo>
                  <a:pt x="31" y="45"/>
                  <a:pt x="28" y="45"/>
                  <a:pt x="26" y="45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Freeform 24"/>
          <p:cNvSpPr>
            <a:spLocks noEditPoints="1"/>
          </p:cNvSpPr>
          <p:nvPr/>
        </p:nvSpPr>
        <p:spPr bwMode="auto">
          <a:xfrm>
            <a:off x="7410741" y="1554221"/>
            <a:ext cx="520700" cy="603250"/>
          </a:xfrm>
          <a:custGeom>
            <a:avLst/>
            <a:gdLst>
              <a:gd name="T0" fmla="*/ 310417 w 52"/>
              <a:gd name="T1" fmla="*/ 0 h 60"/>
              <a:gd name="T2" fmla="*/ 380512 w 52"/>
              <a:gd name="T3" fmla="*/ 70379 h 60"/>
              <a:gd name="T4" fmla="*/ 400538 w 52"/>
              <a:gd name="T5" fmla="*/ 462492 h 60"/>
              <a:gd name="T6" fmla="*/ 0 w 52"/>
              <a:gd name="T7" fmla="*/ 603250 h 60"/>
              <a:gd name="T8" fmla="*/ 20027 w 52"/>
              <a:gd name="T9" fmla="*/ 462492 h 60"/>
              <a:gd name="T10" fmla="*/ 50067 w 52"/>
              <a:gd name="T11" fmla="*/ 20108 h 60"/>
              <a:gd name="T12" fmla="*/ 100135 w 52"/>
              <a:gd name="T13" fmla="*/ 0 h 60"/>
              <a:gd name="T14" fmla="*/ 490660 w 52"/>
              <a:gd name="T15" fmla="*/ 492654 h 60"/>
              <a:gd name="T16" fmla="*/ 480646 w 52"/>
              <a:gd name="T17" fmla="*/ 532871 h 60"/>
              <a:gd name="T18" fmla="*/ 460619 w 52"/>
              <a:gd name="T19" fmla="*/ 502708 h 60"/>
              <a:gd name="T20" fmla="*/ 430579 w 52"/>
              <a:gd name="T21" fmla="*/ 321733 h 60"/>
              <a:gd name="T22" fmla="*/ 390525 w 52"/>
              <a:gd name="T23" fmla="*/ 351896 h 60"/>
              <a:gd name="T24" fmla="*/ 430579 w 52"/>
              <a:gd name="T25" fmla="*/ 512763 h 60"/>
              <a:gd name="T26" fmla="*/ 480646 w 52"/>
              <a:gd name="T27" fmla="*/ 552979 h 60"/>
              <a:gd name="T28" fmla="*/ 520700 w 52"/>
              <a:gd name="T29" fmla="*/ 492654 h 60"/>
              <a:gd name="T30" fmla="*/ 490660 w 52"/>
              <a:gd name="T31" fmla="*/ 251354 h 60"/>
              <a:gd name="T32" fmla="*/ 480646 w 52"/>
              <a:gd name="T33" fmla="*/ 150813 h 60"/>
              <a:gd name="T34" fmla="*/ 480646 w 52"/>
              <a:gd name="T35" fmla="*/ 140758 h 60"/>
              <a:gd name="T36" fmla="*/ 450606 w 52"/>
              <a:gd name="T37" fmla="*/ 100542 h 60"/>
              <a:gd name="T38" fmla="*/ 460619 w 52"/>
              <a:gd name="T39" fmla="*/ 140758 h 60"/>
              <a:gd name="T40" fmla="*/ 440592 w 52"/>
              <a:gd name="T41" fmla="*/ 170921 h 60"/>
              <a:gd name="T42" fmla="*/ 420565 w 52"/>
              <a:gd name="T43" fmla="*/ 221192 h 60"/>
              <a:gd name="T44" fmla="*/ 420565 w 52"/>
              <a:gd name="T45" fmla="*/ 231246 h 60"/>
              <a:gd name="T46" fmla="*/ 430579 w 52"/>
              <a:gd name="T47" fmla="*/ 251354 h 60"/>
              <a:gd name="T48" fmla="*/ 450606 w 52"/>
              <a:gd name="T49" fmla="*/ 251354 h 60"/>
              <a:gd name="T50" fmla="*/ 440592 w 52"/>
              <a:gd name="T51" fmla="*/ 241300 h 60"/>
              <a:gd name="T52" fmla="*/ 430579 w 52"/>
              <a:gd name="T53" fmla="*/ 221192 h 60"/>
              <a:gd name="T54" fmla="*/ 70094 w 52"/>
              <a:gd name="T55" fmla="*/ 241300 h 60"/>
              <a:gd name="T56" fmla="*/ 330444 w 52"/>
              <a:gd name="T57" fmla="*/ 70379 h 60"/>
              <a:gd name="T58" fmla="*/ 310417 w 52"/>
              <a:gd name="T59" fmla="*/ 50271 h 60"/>
              <a:gd name="T60" fmla="*/ 80108 w 52"/>
              <a:gd name="T61" fmla="*/ 60325 h 60"/>
              <a:gd name="T62" fmla="*/ 70094 w 52"/>
              <a:gd name="T63" fmla="*/ 241300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2"/>
              <a:gd name="T97" fmla="*/ 0 h 60"/>
              <a:gd name="T98" fmla="*/ 52 w 52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2" h="60">
                <a:moveTo>
                  <a:pt x="10" y="0"/>
                </a:move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5" y="1"/>
                  <a:pt x="36" y="2"/>
                </a:cubicBezTo>
                <a:cubicBezTo>
                  <a:pt x="37" y="3"/>
                  <a:pt x="38" y="5"/>
                  <a:pt x="38" y="7"/>
                </a:cubicBezTo>
                <a:cubicBezTo>
                  <a:pt x="38" y="46"/>
                  <a:pt x="38" y="46"/>
                  <a:pt x="38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60"/>
                  <a:pt x="40" y="60"/>
                  <a:pt x="4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3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8" y="0"/>
                  <a:pt x="10" y="0"/>
                </a:cubicBezTo>
                <a:close/>
                <a:moveTo>
                  <a:pt x="45" y="25"/>
                </a:moveTo>
                <a:cubicBezTo>
                  <a:pt x="46" y="29"/>
                  <a:pt x="49" y="42"/>
                  <a:pt x="49" y="49"/>
                </a:cubicBezTo>
                <a:cubicBezTo>
                  <a:pt x="49" y="51"/>
                  <a:pt x="49" y="52"/>
                  <a:pt x="48" y="52"/>
                </a:cubicBezTo>
                <a:cubicBezTo>
                  <a:pt x="48" y="52"/>
                  <a:pt x="48" y="53"/>
                  <a:pt x="48" y="53"/>
                </a:cubicBezTo>
                <a:cubicBezTo>
                  <a:pt x="48" y="53"/>
                  <a:pt x="48" y="52"/>
                  <a:pt x="48" y="52"/>
                </a:cubicBezTo>
                <a:cubicBezTo>
                  <a:pt x="47" y="52"/>
                  <a:pt x="46" y="51"/>
                  <a:pt x="46" y="50"/>
                </a:cubicBezTo>
                <a:cubicBezTo>
                  <a:pt x="45" y="45"/>
                  <a:pt x="45" y="33"/>
                  <a:pt x="45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8"/>
                  <a:pt x="42" y="46"/>
                  <a:pt x="43" y="51"/>
                </a:cubicBezTo>
                <a:cubicBezTo>
                  <a:pt x="44" y="53"/>
                  <a:pt x="45" y="54"/>
                  <a:pt x="46" y="55"/>
                </a:cubicBezTo>
                <a:cubicBezTo>
                  <a:pt x="47" y="55"/>
                  <a:pt x="48" y="55"/>
                  <a:pt x="48" y="55"/>
                </a:cubicBezTo>
                <a:cubicBezTo>
                  <a:pt x="49" y="55"/>
                  <a:pt x="50" y="55"/>
                  <a:pt x="50" y="55"/>
                </a:cubicBezTo>
                <a:cubicBezTo>
                  <a:pt x="51" y="54"/>
                  <a:pt x="52" y="52"/>
                  <a:pt x="52" y="49"/>
                </a:cubicBezTo>
                <a:cubicBezTo>
                  <a:pt x="52" y="42"/>
                  <a:pt x="49" y="30"/>
                  <a:pt x="48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5" y="10"/>
                  <a:pt x="45" y="10"/>
                  <a:pt x="45" y="10"/>
                </a:cubicBezTo>
                <a:cubicBezTo>
                  <a:pt x="43" y="11"/>
                  <a:pt x="43" y="11"/>
                  <a:pt x="43" y="11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9"/>
                  <a:pt x="44" y="19"/>
                  <a:pt x="44" y="19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44" y="21"/>
                </a:moveTo>
                <a:cubicBezTo>
                  <a:pt x="44" y="24"/>
                  <a:pt x="44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3" y="22"/>
                  <a:pt x="43" y="22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7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6"/>
                  <a:pt x="33" y="6"/>
                </a:cubicBezTo>
                <a:cubicBezTo>
                  <a:pt x="32" y="5"/>
                  <a:pt x="31" y="5"/>
                  <a:pt x="3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5"/>
                  <a:pt x="8" y="5"/>
                  <a:pt x="8" y="6"/>
                </a:cubicBezTo>
                <a:cubicBezTo>
                  <a:pt x="8" y="6"/>
                  <a:pt x="7" y="7"/>
                  <a:pt x="7" y="7"/>
                </a:cubicBezTo>
                <a:lnTo>
                  <a:pt x="7" y="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Freeform 25"/>
          <p:cNvSpPr>
            <a:spLocks noEditPoints="1"/>
          </p:cNvSpPr>
          <p:nvPr/>
        </p:nvSpPr>
        <p:spPr bwMode="auto">
          <a:xfrm>
            <a:off x="5164429" y="3609320"/>
            <a:ext cx="711200" cy="531813"/>
          </a:xfrm>
          <a:custGeom>
            <a:avLst/>
            <a:gdLst>
              <a:gd name="T0" fmla="*/ 360608 w 71"/>
              <a:gd name="T1" fmla="*/ 50171 h 53"/>
              <a:gd name="T2" fmla="*/ 580980 w 71"/>
              <a:gd name="T3" fmla="*/ 270924 h 53"/>
              <a:gd name="T4" fmla="*/ 360608 w 71"/>
              <a:gd name="T5" fmla="*/ 491676 h 53"/>
              <a:gd name="T6" fmla="*/ 130220 w 71"/>
              <a:gd name="T7" fmla="*/ 270924 h 53"/>
              <a:gd name="T8" fmla="*/ 360608 w 71"/>
              <a:gd name="T9" fmla="*/ 50171 h 53"/>
              <a:gd name="T10" fmla="*/ 580980 w 71"/>
              <a:gd name="T11" fmla="*/ 0 h 53"/>
              <a:gd name="T12" fmla="*/ 530896 w 71"/>
              <a:gd name="T13" fmla="*/ 60205 h 53"/>
              <a:gd name="T14" fmla="*/ 550930 w 71"/>
              <a:gd name="T15" fmla="*/ 80274 h 53"/>
              <a:gd name="T16" fmla="*/ 631065 w 71"/>
              <a:gd name="T17" fmla="*/ 270924 h 53"/>
              <a:gd name="T18" fmla="*/ 560946 w 71"/>
              <a:gd name="T19" fmla="*/ 451539 h 53"/>
              <a:gd name="T20" fmla="*/ 611031 w 71"/>
              <a:gd name="T21" fmla="*/ 511745 h 53"/>
              <a:gd name="T22" fmla="*/ 711200 w 71"/>
              <a:gd name="T23" fmla="*/ 270924 h 53"/>
              <a:gd name="T24" fmla="*/ 611031 w 71"/>
              <a:gd name="T25" fmla="*/ 20068 h 53"/>
              <a:gd name="T26" fmla="*/ 580980 w 71"/>
              <a:gd name="T27" fmla="*/ 0 h 53"/>
              <a:gd name="T28" fmla="*/ 120203 w 71"/>
              <a:gd name="T29" fmla="*/ 531813 h 53"/>
              <a:gd name="T30" fmla="*/ 170287 w 71"/>
              <a:gd name="T31" fmla="*/ 471608 h 53"/>
              <a:gd name="T32" fmla="*/ 160270 w 71"/>
              <a:gd name="T33" fmla="*/ 471608 h 53"/>
              <a:gd name="T34" fmla="*/ 80135 w 71"/>
              <a:gd name="T35" fmla="*/ 270924 h 53"/>
              <a:gd name="T36" fmla="*/ 160270 w 71"/>
              <a:gd name="T37" fmla="*/ 80274 h 53"/>
              <a:gd name="T38" fmla="*/ 180304 w 71"/>
              <a:gd name="T39" fmla="*/ 60205 h 53"/>
              <a:gd name="T40" fmla="*/ 130220 w 71"/>
              <a:gd name="T41" fmla="*/ 0 h 53"/>
              <a:gd name="T42" fmla="*/ 110186 w 71"/>
              <a:gd name="T43" fmla="*/ 20068 h 53"/>
              <a:gd name="T44" fmla="*/ 0 w 71"/>
              <a:gd name="T45" fmla="*/ 270924 h 53"/>
              <a:gd name="T46" fmla="*/ 110186 w 71"/>
              <a:gd name="T47" fmla="*/ 521779 h 53"/>
              <a:gd name="T48" fmla="*/ 120203 w 71"/>
              <a:gd name="T49" fmla="*/ 531813 h 53"/>
              <a:gd name="T50" fmla="*/ 340575 w 71"/>
              <a:gd name="T51" fmla="*/ 341163 h 53"/>
              <a:gd name="T52" fmla="*/ 380642 w 71"/>
              <a:gd name="T53" fmla="*/ 341163 h 53"/>
              <a:gd name="T54" fmla="*/ 400676 w 71"/>
              <a:gd name="T55" fmla="*/ 190650 h 53"/>
              <a:gd name="T56" fmla="*/ 400676 w 71"/>
              <a:gd name="T57" fmla="*/ 110376 h 53"/>
              <a:gd name="T58" fmla="*/ 320541 w 71"/>
              <a:gd name="T59" fmla="*/ 110376 h 53"/>
              <a:gd name="T60" fmla="*/ 320541 w 71"/>
              <a:gd name="T61" fmla="*/ 190650 h 53"/>
              <a:gd name="T62" fmla="*/ 340575 w 71"/>
              <a:gd name="T63" fmla="*/ 341163 h 53"/>
              <a:gd name="T64" fmla="*/ 330558 w 71"/>
              <a:gd name="T65" fmla="*/ 441505 h 53"/>
              <a:gd name="T66" fmla="*/ 380642 w 71"/>
              <a:gd name="T67" fmla="*/ 441505 h 53"/>
              <a:gd name="T68" fmla="*/ 380642 w 71"/>
              <a:gd name="T69" fmla="*/ 381300 h 53"/>
              <a:gd name="T70" fmla="*/ 330558 w 71"/>
              <a:gd name="T71" fmla="*/ 381300 h 53"/>
              <a:gd name="T72" fmla="*/ 330558 w 71"/>
              <a:gd name="T73" fmla="*/ 441505 h 5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53"/>
              <a:gd name="T113" fmla="*/ 71 w 71"/>
              <a:gd name="T114" fmla="*/ 53 h 5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53">
                <a:moveTo>
                  <a:pt x="36" y="5"/>
                </a:moveTo>
                <a:cubicBezTo>
                  <a:pt x="48" y="5"/>
                  <a:pt x="58" y="15"/>
                  <a:pt x="58" y="27"/>
                </a:cubicBezTo>
                <a:cubicBezTo>
                  <a:pt x="58" y="39"/>
                  <a:pt x="48" y="49"/>
                  <a:pt x="36" y="49"/>
                </a:cubicBezTo>
                <a:cubicBezTo>
                  <a:pt x="23" y="49"/>
                  <a:pt x="13" y="39"/>
                  <a:pt x="13" y="27"/>
                </a:cubicBezTo>
                <a:cubicBezTo>
                  <a:pt x="13" y="15"/>
                  <a:pt x="23" y="5"/>
                  <a:pt x="36" y="5"/>
                </a:cubicBezTo>
                <a:close/>
                <a:moveTo>
                  <a:pt x="58" y="0"/>
                </a:moveTo>
                <a:cubicBezTo>
                  <a:pt x="53" y="6"/>
                  <a:pt x="53" y="6"/>
                  <a:pt x="53" y="6"/>
                </a:cubicBezTo>
                <a:cubicBezTo>
                  <a:pt x="54" y="7"/>
                  <a:pt x="54" y="7"/>
                  <a:pt x="55" y="8"/>
                </a:cubicBezTo>
                <a:cubicBezTo>
                  <a:pt x="60" y="13"/>
                  <a:pt x="63" y="20"/>
                  <a:pt x="63" y="27"/>
                </a:cubicBezTo>
                <a:cubicBezTo>
                  <a:pt x="63" y="34"/>
                  <a:pt x="60" y="40"/>
                  <a:pt x="56" y="45"/>
                </a:cubicBezTo>
                <a:cubicBezTo>
                  <a:pt x="61" y="51"/>
                  <a:pt x="61" y="51"/>
                  <a:pt x="61" y="51"/>
                </a:cubicBezTo>
                <a:cubicBezTo>
                  <a:pt x="67" y="45"/>
                  <a:pt x="71" y="37"/>
                  <a:pt x="71" y="27"/>
                </a:cubicBezTo>
                <a:cubicBezTo>
                  <a:pt x="71" y="17"/>
                  <a:pt x="67" y="9"/>
                  <a:pt x="61" y="2"/>
                </a:cubicBezTo>
                <a:cubicBezTo>
                  <a:pt x="60" y="2"/>
                  <a:pt x="59" y="1"/>
                  <a:pt x="58" y="0"/>
                </a:cubicBezTo>
                <a:close/>
                <a:moveTo>
                  <a:pt x="12" y="53"/>
                </a:move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1" y="42"/>
                  <a:pt x="8" y="35"/>
                  <a:pt x="8" y="27"/>
                </a:cubicBezTo>
                <a:cubicBezTo>
                  <a:pt x="8" y="20"/>
                  <a:pt x="11" y="13"/>
                  <a:pt x="16" y="8"/>
                </a:cubicBezTo>
                <a:cubicBezTo>
                  <a:pt x="17" y="7"/>
                  <a:pt x="17" y="7"/>
                  <a:pt x="18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4" y="9"/>
                  <a:pt x="0" y="17"/>
                  <a:pt x="0" y="27"/>
                </a:cubicBezTo>
                <a:cubicBezTo>
                  <a:pt x="0" y="37"/>
                  <a:pt x="4" y="46"/>
                  <a:pt x="11" y="52"/>
                </a:cubicBezTo>
                <a:cubicBezTo>
                  <a:pt x="11" y="53"/>
                  <a:pt x="12" y="53"/>
                  <a:pt x="12" y="53"/>
                </a:cubicBezTo>
                <a:close/>
                <a:moveTo>
                  <a:pt x="34" y="34"/>
                </a:moveTo>
                <a:cubicBezTo>
                  <a:pt x="38" y="34"/>
                  <a:pt x="38" y="34"/>
                  <a:pt x="38" y="3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1"/>
                  <a:pt x="40" y="11"/>
                  <a:pt x="40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9"/>
                  <a:pt x="32" y="19"/>
                  <a:pt x="32" y="19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3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38"/>
                  <a:pt x="38" y="38"/>
                  <a:pt x="38" y="38"/>
                </a:cubicBezTo>
                <a:cubicBezTo>
                  <a:pt x="33" y="38"/>
                  <a:pt x="33" y="38"/>
                  <a:pt x="33" y="38"/>
                </a:cubicBezTo>
                <a:lnTo>
                  <a:pt x="33" y="4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Freeform 26"/>
          <p:cNvSpPr>
            <a:spLocks noEditPoints="1"/>
          </p:cNvSpPr>
          <p:nvPr/>
        </p:nvSpPr>
        <p:spPr bwMode="auto">
          <a:xfrm>
            <a:off x="6207418" y="4624299"/>
            <a:ext cx="669925" cy="703263"/>
          </a:xfrm>
          <a:custGeom>
            <a:avLst/>
            <a:gdLst>
              <a:gd name="T0" fmla="*/ 79991 w 67"/>
              <a:gd name="T1" fmla="*/ 482237 h 70"/>
              <a:gd name="T2" fmla="*/ 99989 w 67"/>
              <a:gd name="T3" fmla="*/ 602797 h 70"/>
              <a:gd name="T4" fmla="*/ 59993 w 67"/>
              <a:gd name="T5" fmla="*/ 683170 h 70"/>
              <a:gd name="T6" fmla="*/ 99989 w 67"/>
              <a:gd name="T7" fmla="*/ 703263 h 70"/>
              <a:gd name="T8" fmla="*/ 149983 w 67"/>
              <a:gd name="T9" fmla="*/ 552564 h 70"/>
              <a:gd name="T10" fmla="*/ 159982 w 67"/>
              <a:gd name="T11" fmla="*/ 452098 h 70"/>
              <a:gd name="T12" fmla="*/ 109988 w 67"/>
              <a:gd name="T13" fmla="*/ 341585 h 70"/>
              <a:gd name="T14" fmla="*/ 59993 w 67"/>
              <a:gd name="T15" fmla="*/ 452098 h 70"/>
              <a:gd name="T16" fmla="*/ 109988 w 67"/>
              <a:gd name="T17" fmla="*/ 562610 h 70"/>
              <a:gd name="T18" fmla="*/ 309965 w 67"/>
              <a:gd name="T19" fmla="*/ 703263 h 70"/>
              <a:gd name="T20" fmla="*/ 309965 w 67"/>
              <a:gd name="T21" fmla="*/ 452098 h 70"/>
              <a:gd name="T22" fmla="*/ 299966 w 67"/>
              <a:gd name="T23" fmla="*/ 401865 h 70"/>
              <a:gd name="T24" fmla="*/ 349961 w 67"/>
              <a:gd name="T25" fmla="*/ 401865 h 70"/>
              <a:gd name="T26" fmla="*/ 349961 w 67"/>
              <a:gd name="T27" fmla="*/ 452098 h 70"/>
              <a:gd name="T28" fmla="*/ 359960 w 67"/>
              <a:gd name="T29" fmla="*/ 703263 h 70"/>
              <a:gd name="T30" fmla="*/ 199978 w 67"/>
              <a:gd name="T31" fmla="*/ 703263 h 70"/>
              <a:gd name="T32" fmla="*/ 199978 w 67"/>
              <a:gd name="T33" fmla="*/ 452098 h 70"/>
              <a:gd name="T34" fmla="*/ 189979 w 67"/>
              <a:gd name="T35" fmla="*/ 401865 h 70"/>
              <a:gd name="T36" fmla="*/ 239973 w 67"/>
              <a:gd name="T37" fmla="*/ 401865 h 70"/>
              <a:gd name="T38" fmla="*/ 239973 w 67"/>
              <a:gd name="T39" fmla="*/ 452098 h 70"/>
              <a:gd name="T40" fmla="*/ 249972 w 67"/>
              <a:gd name="T41" fmla="*/ 703263 h 70"/>
              <a:gd name="T42" fmla="*/ 149983 w 67"/>
              <a:gd name="T43" fmla="*/ 482237 h 70"/>
              <a:gd name="T44" fmla="*/ 199978 w 67"/>
              <a:gd name="T45" fmla="*/ 572657 h 70"/>
              <a:gd name="T46" fmla="*/ 189979 w 67"/>
              <a:gd name="T47" fmla="*/ 683170 h 70"/>
              <a:gd name="T48" fmla="*/ 169981 w 67"/>
              <a:gd name="T49" fmla="*/ 542517 h 70"/>
              <a:gd name="T50" fmla="*/ 259971 w 67"/>
              <a:gd name="T51" fmla="*/ 482237 h 70"/>
              <a:gd name="T52" fmla="*/ 269970 w 67"/>
              <a:gd name="T53" fmla="*/ 683170 h 70"/>
              <a:gd name="T54" fmla="*/ 309965 w 67"/>
              <a:gd name="T55" fmla="*/ 602797 h 70"/>
              <a:gd name="T56" fmla="*/ 289968 w 67"/>
              <a:gd name="T57" fmla="*/ 492284 h 70"/>
              <a:gd name="T58" fmla="*/ 369959 w 67"/>
              <a:gd name="T59" fmla="*/ 502331 h 70"/>
              <a:gd name="T60" fmla="*/ 379957 w 67"/>
              <a:gd name="T61" fmla="*/ 683170 h 70"/>
              <a:gd name="T62" fmla="*/ 589934 w 67"/>
              <a:gd name="T63" fmla="*/ 612843 h 70"/>
              <a:gd name="T64" fmla="*/ 559937 w 67"/>
              <a:gd name="T65" fmla="*/ 170792 h 70"/>
              <a:gd name="T66" fmla="*/ 419953 w 67"/>
              <a:gd name="T67" fmla="*/ 512377 h 70"/>
              <a:gd name="T68" fmla="*/ 559937 w 67"/>
              <a:gd name="T69" fmla="*/ 140653 h 70"/>
              <a:gd name="T70" fmla="*/ 639928 w 67"/>
              <a:gd name="T71" fmla="*/ 0 h 70"/>
              <a:gd name="T72" fmla="*/ 559937 w 67"/>
              <a:gd name="T73" fmla="*/ 140653 h 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7"/>
              <a:gd name="T112" fmla="*/ 0 h 70"/>
              <a:gd name="T113" fmla="*/ 67 w 67"/>
              <a:gd name="T114" fmla="*/ 70 h 7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7" h="70">
                <a:moveTo>
                  <a:pt x="1" y="48"/>
                </a:moveTo>
                <a:cubicBezTo>
                  <a:pt x="3" y="48"/>
                  <a:pt x="6" y="48"/>
                  <a:pt x="8" y="48"/>
                </a:cubicBezTo>
                <a:cubicBezTo>
                  <a:pt x="8" y="51"/>
                  <a:pt x="9" y="54"/>
                  <a:pt x="9" y="57"/>
                </a:cubicBezTo>
                <a:cubicBezTo>
                  <a:pt x="10" y="58"/>
                  <a:pt x="10" y="59"/>
                  <a:pt x="10" y="60"/>
                </a:cubicBezTo>
                <a:cubicBezTo>
                  <a:pt x="10" y="63"/>
                  <a:pt x="10" y="66"/>
                  <a:pt x="8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3" y="64"/>
                  <a:pt x="0" y="57"/>
                  <a:pt x="1" y="48"/>
                </a:cubicBezTo>
                <a:close/>
                <a:moveTo>
                  <a:pt x="10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7" y="63"/>
                  <a:pt x="16" y="60"/>
                  <a:pt x="15" y="55"/>
                </a:cubicBezTo>
                <a:cubicBezTo>
                  <a:pt x="14" y="52"/>
                  <a:pt x="14" y="49"/>
                  <a:pt x="13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4" y="40"/>
                  <a:pt x="14" y="40"/>
                  <a:pt x="14" y="40"/>
                </a:cubicBezTo>
                <a:cubicBezTo>
                  <a:pt x="11" y="34"/>
                  <a:pt x="11" y="34"/>
                  <a:pt x="11" y="34"/>
                </a:cubicBezTo>
                <a:cubicBezTo>
                  <a:pt x="9" y="40"/>
                  <a:pt x="9" y="40"/>
                  <a:pt x="9" y="40"/>
                </a:cubicBezTo>
                <a:cubicBezTo>
                  <a:pt x="6" y="45"/>
                  <a:pt x="6" y="45"/>
                  <a:pt x="6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50"/>
                  <a:pt x="10" y="53"/>
                  <a:pt x="11" y="56"/>
                </a:cubicBezTo>
                <a:cubicBezTo>
                  <a:pt x="12" y="61"/>
                  <a:pt x="13" y="63"/>
                  <a:pt x="10" y="70"/>
                </a:cubicBezTo>
                <a:close/>
                <a:moveTo>
                  <a:pt x="31" y="70"/>
                </a:moveTo>
                <a:cubicBezTo>
                  <a:pt x="34" y="63"/>
                  <a:pt x="33" y="61"/>
                  <a:pt x="32" y="56"/>
                </a:cubicBezTo>
                <a:cubicBezTo>
                  <a:pt x="32" y="53"/>
                  <a:pt x="31" y="50"/>
                  <a:pt x="31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0"/>
                  <a:pt x="30" y="40"/>
                  <a:pt x="30" y="40"/>
                </a:cubicBezTo>
                <a:cubicBezTo>
                  <a:pt x="33" y="34"/>
                  <a:pt x="33" y="34"/>
                  <a:pt x="33" y="34"/>
                </a:cubicBezTo>
                <a:cubicBezTo>
                  <a:pt x="35" y="40"/>
                  <a:pt x="35" y="40"/>
                  <a:pt x="35" y="40"/>
                </a:cubicBezTo>
                <a:cubicBezTo>
                  <a:pt x="38" y="45"/>
                  <a:pt x="38" y="45"/>
                  <a:pt x="38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9"/>
                  <a:pt x="36" y="52"/>
                  <a:pt x="36" y="55"/>
                </a:cubicBezTo>
                <a:cubicBezTo>
                  <a:pt x="37" y="60"/>
                  <a:pt x="38" y="63"/>
                  <a:pt x="36" y="70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20" y="70"/>
                </a:moveTo>
                <a:cubicBezTo>
                  <a:pt x="23" y="63"/>
                  <a:pt x="23" y="61"/>
                  <a:pt x="22" y="56"/>
                </a:cubicBezTo>
                <a:cubicBezTo>
                  <a:pt x="21" y="53"/>
                  <a:pt x="20" y="50"/>
                  <a:pt x="20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0"/>
                  <a:pt x="19" y="40"/>
                  <a:pt x="19" y="40"/>
                </a:cubicBezTo>
                <a:cubicBezTo>
                  <a:pt x="22" y="34"/>
                  <a:pt x="22" y="34"/>
                  <a:pt x="22" y="34"/>
                </a:cubicBezTo>
                <a:cubicBezTo>
                  <a:pt x="24" y="40"/>
                  <a:pt x="24" y="40"/>
                  <a:pt x="24" y="40"/>
                </a:cubicBezTo>
                <a:cubicBezTo>
                  <a:pt x="27" y="45"/>
                  <a:pt x="27" y="45"/>
                  <a:pt x="27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9"/>
                  <a:pt x="25" y="52"/>
                  <a:pt x="26" y="55"/>
                </a:cubicBezTo>
                <a:cubicBezTo>
                  <a:pt x="27" y="60"/>
                  <a:pt x="28" y="63"/>
                  <a:pt x="25" y="70"/>
                </a:cubicBezTo>
                <a:cubicBezTo>
                  <a:pt x="20" y="70"/>
                  <a:pt x="20" y="70"/>
                  <a:pt x="20" y="70"/>
                </a:cubicBezTo>
                <a:close/>
                <a:moveTo>
                  <a:pt x="15" y="48"/>
                </a:moveTo>
                <a:cubicBezTo>
                  <a:pt x="16" y="48"/>
                  <a:pt x="17" y="48"/>
                  <a:pt x="18" y="48"/>
                </a:cubicBezTo>
                <a:cubicBezTo>
                  <a:pt x="19" y="51"/>
                  <a:pt x="19" y="54"/>
                  <a:pt x="20" y="57"/>
                </a:cubicBezTo>
                <a:cubicBezTo>
                  <a:pt x="20" y="58"/>
                  <a:pt x="21" y="59"/>
                  <a:pt x="21" y="60"/>
                </a:cubicBezTo>
                <a:cubicBezTo>
                  <a:pt x="21" y="63"/>
                  <a:pt x="20" y="66"/>
                  <a:pt x="19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3"/>
                  <a:pt x="18" y="60"/>
                  <a:pt x="17" y="54"/>
                </a:cubicBezTo>
                <a:cubicBezTo>
                  <a:pt x="16" y="52"/>
                  <a:pt x="16" y="50"/>
                  <a:pt x="15" y="48"/>
                </a:cubicBezTo>
                <a:close/>
                <a:moveTo>
                  <a:pt x="26" y="48"/>
                </a:moveTo>
                <a:cubicBezTo>
                  <a:pt x="26" y="50"/>
                  <a:pt x="27" y="52"/>
                  <a:pt x="27" y="54"/>
                </a:cubicBezTo>
                <a:cubicBezTo>
                  <a:pt x="28" y="60"/>
                  <a:pt x="29" y="63"/>
                  <a:pt x="27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1" y="66"/>
                  <a:pt x="32" y="63"/>
                  <a:pt x="31" y="60"/>
                </a:cubicBezTo>
                <a:cubicBezTo>
                  <a:pt x="31" y="59"/>
                  <a:pt x="31" y="58"/>
                  <a:pt x="31" y="57"/>
                </a:cubicBezTo>
                <a:cubicBezTo>
                  <a:pt x="30" y="54"/>
                  <a:pt x="30" y="51"/>
                  <a:pt x="29" y="49"/>
                </a:cubicBezTo>
                <a:cubicBezTo>
                  <a:pt x="28" y="49"/>
                  <a:pt x="27" y="49"/>
                  <a:pt x="26" y="48"/>
                </a:cubicBezTo>
                <a:close/>
                <a:moveTo>
                  <a:pt x="37" y="50"/>
                </a:moveTo>
                <a:cubicBezTo>
                  <a:pt x="37" y="51"/>
                  <a:pt x="38" y="53"/>
                  <a:pt x="38" y="54"/>
                </a:cubicBezTo>
                <a:cubicBezTo>
                  <a:pt x="39" y="60"/>
                  <a:pt x="40" y="63"/>
                  <a:pt x="38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61" y="47"/>
                  <a:pt x="63" y="34"/>
                  <a:pt x="65" y="20"/>
                </a:cubicBezTo>
                <a:cubicBezTo>
                  <a:pt x="63" y="17"/>
                  <a:pt x="60" y="16"/>
                  <a:pt x="56" y="17"/>
                </a:cubicBezTo>
                <a:cubicBezTo>
                  <a:pt x="55" y="18"/>
                  <a:pt x="54" y="20"/>
                  <a:pt x="54" y="22"/>
                </a:cubicBezTo>
                <a:cubicBezTo>
                  <a:pt x="43" y="34"/>
                  <a:pt x="40" y="43"/>
                  <a:pt x="42" y="51"/>
                </a:cubicBezTo>
                <a:cubicBezTo>
                  <a:pt x="41" y="51"/>
                  <a:pt x="39" y="50"/>
                  <a:pt x="37" y="50"/>
                </a:cubicBezTo>
                <a:close/>
                <a:moveTo>
                  <a:pt x="56" y="14"/>
                </a:moveTo>
                <a:cubicBezTo>
                  <a:pt x="59" y="14"/>
                  <a:pt x="63" y="14"/>
                  <a:pt x="67" y="14"/>
                </a:cubicBezTo>
                <a:cubicBezTo>
                  <a:pt x="67" y="9"/>
                  <a:pt x="66" y="4"/>
                  <a:pt x="64" y="0"/>
                </a:cubicBezTo>
                <a:cubicBezTo>
                  <a:pt x="62" y="0"/>
                  <a:pt x="59" y="1"/>
                  <a:pt x="57" y="1"/>
                </a:cubicBezTo>
                <a:cubicBezTo>
                  <a:pt x="55" y="6"/>
                  <a:pt x="55" y="10"/>
                  <a:pt x="56" y="1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Freeform 27"/>
          <p:cNvSpPr>
            <a:spLocks noEditPoints="1"/>
          </p:cNvSpPr>
          <p:nvPr/>
        </p:nvSpPr>
        <p:spPr bwMode="auto">
          <a:xfrm>
            <a:off x="6226468" y="1529615"/>
            <a:ext cx="671513" cy="652463"/>
          </a:xfrm>
          <a:custGeom>
            <a:avLst/>
            <a:gdLst>
              <a:gd name="T0" fmla="*/ 300677 w 67"/>
              <a:gd name="T1" fmla="*/ 441667 h 65"/>
              <a:gd name="T2" fmla="*/ 180406 w 67"/>
              <a:gd name="T3" fmla="*/ 562122 h 65"/>
              <a:gd name="T4" fmla="*/ 140316 w 67"/>
              <a:gd name="T5" fmla="*/ 562122 h 65"/>
              <a:gd name="T6" fmla="*/ 140316 w 67"/>
              <a:gd name="T7" fmla="*/ 562122 h 65"/>
              <a:gd name="T8" fmla="*/ 130294 w 67"/>
              <a:gd name="T9" fmla="*/ 511933 h 65"/>
              <a:gd name="T10" fmla="*/ 260587 w 67"/>
              <a:gd name="T11" fmla="*/ 391478 h 65"/>
              <a:gd name="T12" fmla="*/ 220497 w 67"/>
              <a:gd name="T13" fmla="*/ 341288 h 65"/>
              <a:gd name="T14" fmla="*/ 90203 w 67"/>
              <a:gd name="T15" fmla="*/ 471781 h 65"/>
              <a:gd name="T16" fmla="*/ 60135 w 67"/>
              <a:gd name="T17" fmla="*/ 481819 h 65"/>
              <a:gd name="T18" fmla="*/ 80181 w 67"/>
              <a:gd name="T19" fmla="*/ 612311 h 65"/>
              <a:gd name="T20" fmla="*/ 80181 w 67"/>
              <a:gd name="T21" fmla="*/ 612311 h 65"/>
              <a:gd name="T22" fmla="*/ 210474 w 67"/>
              <a:gd name="T23" fmla="*/ 622349 h 65"/>
              <a:gd name="T24" fmla="*/ 220497 w 67"/>
              <a:gd name="T25" fmla="*/ 602274 h 65"/>
              <a:gd name="T26" fmla="*/ 340768 w 67"/>
              <a:gd name="T27" fmla="*/ 481819 h 65"/>
              <a:gd name="T28" fmla="*/ 300677 w 67"/>
              <a:gd name="T29" fmla="*/ 441667 h 65"/>
              <a:gd name="T30" fmla="*/ 280632 w 67"/>
              <a:gd name="T31" fmla="*/ 220834 h 65"/>
              <a:gd name="T32" fmla="*/ 581310 w 67"/>
              <a:gd name="T33" fmla="*/ 501895 h 65"/>
              <a:gd name="T34" fmla="*/ 581310 w 67"/>
              <a:gd name="T35" fmla="*/ 612311 h 65"/>
              <a:gd name="T36" fmla="*/ 581310 w 67"/>
              <a:gd name="T37" fmla="*/ 612311 h 65"/>
              <a:gd name="T38" fmla="*/ 481084 w 67"/>
              <a:gd name="T39" fmla="*/ 612311 h 65"/>
              <a:gd name="T40" fmla="*/ 210474 w 67"/>
              <a:gd name="T41" fmla="*/ 291099 h 65"/>
              <a:gd name="T42" fmla="*/ 110248 w 67"/>
              <a:gd name="T43" fmla="*/ 311175 h 65"/>
              <a:gd name="T44" fmla="*/ 0 w 67"/>
              <a:gd name="T45" fmla="*/ 160606 h 65"/>
              <a:gd name="T46" fmla="*/ 30068 w 67"/>
              <a:gd name="T47" fmla="*/ 130493 h 65"/>
              <a:gd name="T48" fmla="*/ 110248 w 67"/>
              <a:gd name="T49" fmla="*/ 210796 h 65"/>
              <a:gd name="T50" fmla="*/ 170384 w 67"/>
              <a:gd name="T51" fmla="*/ 180682 h 65"/>
              <a:gd name="T52" fmla="*/ 200452 w 67"/>
              <a:gd name="T53" fmla="*/ 120455 h 65"/>
              <a:gd name="T54" fmla="*/ 130294 w 67"/>
              <a:gd name="T55" fmla="*/ 30114 h 65"/>
              <a:gd name="T56" fmla="*/ 150339 w 67"/>
              <a:gd name="T57" fmla="*/ 0 h 65"/>
              <a:gd name="T58" fmla="*/ 300677 w 67"/>
              <a:gd name="T59" fmla="*/ 120455 h 65"/>
              <a:gd name="T60" fmla="*/ 280632 w 67"/>
              <a:gd name="T61" fmla="*/ 220834 h 65"/>
              <a:gd name="T62" fmla="*/ 601355 w 67"/>
              <a:gd name="T63" fmla="*/ 30114 h 65"/>
              <a:gd name="T64" fmla="*/ 511152 w 67"/>
              <a:gd name="T65" fmla="*/ 80303 h 65"/>
              <a:gd name="T66" fmla="*/ 521174 w 67"/>
              <a:gd name="T67" fmla="*/ 120455 h 65"/>
              <a:gd name="T68" fmla="*/ 380858 w 67"/>
              <a:gd name="T69" fmla="*/ 271023 h 65"/>
              <a:gd name="T70" fmla="*/ 420948 w 67"/>
              <a:gd name="T71" fmla="*/ 311175 h 65"/>
              <a:gd name="T72" fmla="*/ 571287 w 67"/>
              <a:gd name="T73" fmla="*/ 170644 h 65"/>
              <a:gd name="T74" fmla="*/ 611378 w 67"/>
              <a:gd name="T75" fmla="*/ 180682 h 65"/>
              <a:gd name="T76" fmla="*/ 671513 w 67"/>
              <a:gd name="T77" fmla="*/ 90341 h 65"/>
              <a:gd name="T78" fmla="*/ 631423 w 67"/>
              <a:gd name="T79" fmla="*/ 60227 h 65"/>
              <a:gd name="T80" fmla="*/ 601355 w 67"/>
              <a:gd name="T81" fmla="*/ 30114 h 6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65"/>
              <a:gd name="T125" fmla="*/ 67 w 67"/>
              <a:gd name="T126" fmla="*/ 65 h 6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Freeform 28"/>
          <p:cNvSpPr>
            <a:spLocks noEditPoints="1"/>
          </p:cNvSpPr>
          <p:nvPr/>
        </p:nvSpPr>
        <p:spPr bwMode="auto">
          <a:xfrm>
            <a:off x="7290091" y="2580459"/>
            <a:ext cx="661988" cy="661988"/>
          </a:xfrm>
          <a:custGeom>
            <a:avLst/>
            <a:gdLst>
              <a:gd name="T0" fmla="*/ 411235 w 66"/>
              <a:gd name="T1" fmla="*/ 10030 h 66"/>
              <a:gd name="T2" fmla="*/ 431295 w 66"/>
              <a:gd name="T3" fmla="*/ 20060 h 66"/>
              <a:gd name="T4" fmla="*/ 491476 w 66"/>
              <a:gd name="T5" fmla="*/ 40120 h 66"/>
              <a:gd name="T6" fmla="*/ 511536 w 66"/>
              <a:gd name="T7" fmla="*/ 50151 h 66"/>
              <a:gd name="T8" fmla="*/ 561687 w 66"/>
              <a:gd name="T9" fmla="*/ 90271 h 66"/>
              <a:gd name="T10" fmla="*/ 581747 w 66"/>
              <a:gd name="T11" fmla="*/ 110331 h 66"/>
              <a:gd name="T12" fmla="*/ 611837 w 66"/>
              <a:gd name="T13" fmla="*/ 150452 h 66"/>
              <a:gd name="T14" fmla="*/ 631898 w 66"/>
              <a:gd name="T15" fmla="*/ 180542 h 66"/>
              <a:gd name="T16" fmla="*/ 651958 w 66"/>
              <a:gd name="T17" fmla="*/ 230693 h 66"/>
              <a:gd name="T18" fmla="*/ 661988 w 66"/>
              <a:gd name="T19" fmla="*/ 260783 h 66"/>
              <a:gd name="T20" fmla="*/ 661988 w 66"/>
              <a:gd name="T21" fmla="*/ 320964 h 66"/>
              <a:gd name="T22" fmla="*/ 661988 w 66"/>
              <a:gd name="T23" fmla="*/ 341024 h 66"/>
              <a:gd name="T24" fmla="*/ 661988 w 66"/>
              <a:gd name="T25" fmla="*/ 401205 h 66"/>
              <a:gd name="T26" fmla="*/ 651958 w 66"/>
              <a:gd name="T27" fmla="*/ 431295 h 66"/>
              <a:gd name="T28" fmla="*/ 631898 w 66"/>
              <a:gd name="T29" fmla="*/ 481446 h 66"/>
              <a:gd name="T30" fmla="*/ 611837 w 66"/>
              <a:gd name="T31" fmla="*/ 511536 h 66"/>
              <a:gd name="T32" fmla="*/ 581747 w 66"/>
              <a:gd name="T33" fmla="*/ 551657 h 66"/>
              <a:gd name="T34" fmla="*/ 561687 w 66"/>
              <a:gd name="T35" fmla="*/ 571717 h 66"/>
              <a:gd name="T36" fmla="*/ 511536 w 66"/>
              <a:gd name="T37" fmla="*/ 611837 h 66"/>
              <a:gd name="T38" fmla="*/ 491476 w 66"/>
              <a:gd name="T39" fmla="*/ 621868 h 66"/>
              <a:gd name="T40" fmla="*/ 431295 w 66"/>
              <a:gd name="T41" fmla="*/ 651958 h 66"/>
              <a:gd name="T42" fmla="*/ 411235 w 66"/>
              <a:gd name="T43" fmla="*/ 651958 h 66"/>
              <a:gd name="T44" fmla="*/ 351054 w 66"/>
              <a:gd name="T45" fmla="*/ 661988 h 66"/>
              <a:gd name="T46" fmla="*/ 320964 w 66"/>
              <a:gd name="T47" fmla="*/ 661988 h 66"/>
              <a:gd name="T48" fmla="*/ 260783 w 66"/>
              <a:gd name="T49" fmla="*/ 651958 h 66"/>
              <a:gd name="T50" fmla="*/ 240723 w 66"/>
              <a:gd name="T51" fmla="*/ 651958 h 66"/>
              <a:gd name="T52" fmla="*/ 180542 w 66"/>
              <a:gd name="T53" fmla="*/ 621868 h 66"/>
              <a:gd name="T54" fmla="*/ 160482 w 66"/>
              <a:gd name="T55" fmla="*/ 611837 h 66"/>
              <a:gd name="T56" fmla="*/ 110331 w 66"/>
              <a:gd name="T57" fmla="*/ 571717 h 66"/>
              <a:gd name="T58" fmla="*/ 90271 w 66"/>
              <a:gd name="T59" fmla="*/ 551657 h 66"/>
              <a:gd name="T60" fmla="*/ 60181 w 66"/>
              <a:gd name="T61" fmla="*/ 511536 h 66"/>
              <a:gd name="T62" fmla="*/ 40120 w 66"/>
              <a:gd name="T63" fmla="*/ 481446 h 66"/>
              <a:gd name="T64" fmla="*/ 20060 w 66"/>
              <a:gd name="T65" fmla="*/ 431295 h 66"/>
              <a:gd name="T66" fmla="*/ 10030 w 66"/>
              <a:gd name="T67" fmla="*/ 401205 h 66"/>
              <a:gd name="T68" fmla="*/ 0 w 66"/>
              <a:gd name="T69" fmla="*/ 341024 h 66"/>
              <a:gd name="T70" fmla="*/ 0 w 66"/>
              <a:gd name="T71" fmla="*/ 320964 h 66"/>
              <a:gd name="T72" fmla="*/ 10030 w 66"/>
              <a:gd name="T73" fmla="*/ 260783 h 66"/>
              <a:gd name="T74" fmla="*/ 20060 w 66"/>
              <a:gd name="T75" fmla="*/ 230693 h 66"/>
              <a:gd name="T76" fmla="*/ 40120 w 66"/>
              <a:gd name="T77" fmla="*/ 180542 h 66"/>
              <a:gd name="T78" fmla="*/ 60181 w 66"/>
              <a:gd name="T79" fmla="*/ 150452 h 66"/>
              <a:gd name="T80" fmla="*/ 90271 w 66"/>
              <a:gd name="T81" fmla="*/ 110331 h 66"/>
              <a:gd name="T82" fmla="*/ 110331 w 66"/>
              <a:gd name="T83" fmla="*/ 90271 h 66"/>
              <a:gd name="T84" fmla="*/ 160482 w 66"/>
              <a:gd name="T85" fmla="*/ 50151 h 66"/>
              <a:gd name="T86" fmla="*/ 180542 w 66"/>
              <a:gd name="T87" fmla="*/ 40120 h 66"/>
              <a:gd name="T88" fmla="*/ 240723 w 66"/>
              <a:gd name="T89" fmla="*/ 20060 h 66"/>
              <a:gd name="T90" fmla="*/ 260783 w 66"/>
              <a:gd name="T91" fmla="*/ 10030 h 66"/>
              <a:gd name="T92" fmla="*/ 320964 w 66"/>
              <a:gd name="T93" fmla="*/ 0 h 66"/>
              <a:gd name="T94" fmla="*/ 351054 w 66"/>
              <a:gd name="T95" fmla="*/ 0 h 66"/>
              <a:gd name="T96" fmla="*/ 220663 w 66"/>
              <a:gd name="T97" fmla="*/ 210633 h 66"/>
              <a:gd name="T98" fmla="*/ 330994 w 66"/>
              <a:gd name="T99" fmla="*/ 501506 h 66"/>
              <a:gd name="T100" fmla="*/ 451355 w 66"/>
              <a:gd name="T101" fmla="*/ 210633 h 66"/>
              <a:gd name="T102" fmla="*/ 330994 w 66"/>
              <a:gd name="T103" fmla="*/ 190572 h 66"/>
              <a:gd name="T104" fmla="*/ 230693 w 66"/>
              <a:gd name="T105" fmla="*/ 431295 h 66"/>
              <a:gd name="T106" fmla="*/ 481446 w 66"/>
              <a:gd name="T107" fmla="*/ 330994 h 66"/>
              <a:gd name="T108" fmla="*/ 330994 w 66"/>
              <a:gd name="T109" fmla="*/ 140422 h 66"/>
              <a:gd name="T110" fmla="*/ 200602 w 66"/>
              <a:gd name="T111" fmla="*/ 471416 h 66"/>
              <a:gd name="T112" fmla="*/ 531596 w 66"/>
              <a:gd name="T113" fmla="*/ 330994 h 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"/>
              <a:gd name="T172" fmla="*/ 0 h 66"/>
              <a:gd name="T173" fmla="*/ 66 w 66"/>
              <a:gd name="T174" fmla="*/ 66 h 6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" h="66">
                <a:moveTo>
                  <a:pt x="36" y="5"/>
                </a:moveTo>
                <a:cubicBezTo>
                  <a:pt x="37" y="5"/>
                  <a:pt x="37" y="5"/>
                  <a:pt x="38" y="5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6"/>
                  <a:pt x="43" y="6"/>
                  <a:pt x="43" y="6"/>
                </a:cubicBezTo>
                <a:cubicBezTo>
                  <a:pt x="44" y="7"/>
                  <a:pt x="45" y="7"/>
                  <a:pt x="45" y="7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1"/>
                  <a:pt x="52" y="11"/>
                </a:cubicBezTo>
                <a:cubicBezTo>
                  <a:pt x="56" y="9"/>
                  <a:pt x="56" y="9"/>
                  <a:pt x="56" y="9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1"/>
                  <a:pt x="58" y="11"/>
                  <a:pt x="58" y="11"/>
                </a:cubicBezTo>
                <a:cubicBezTo>
                  <a:pt x="55" y="15"/>
                  <a:pt x="55" y="15"/>
                  <a:pt x="55" y="15"/>
                </a:cubicBezTo>
                <a:cubicBezTo>
                  <a:pt x="56" y="15"/>
                  <a:pt x="56" y="16"/>
                  <a:pt x="57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2" y="17"/>
                  <a:pt x="62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59" y="21"/>
                  <a:pt x="59" y="21"/>
                  <a:pt x="59" y="21"/>
                </a:cubicBezTo>
                <a:cubicBezTo>
                  <a:pt x="60" y="22"/>
                  <a:pt x="60" y="22"/>
                  <a:pt x="60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9"/>
                  <a:pt x="62" y="30"/>
                  <a:pt x="62" y="30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4"/>
                  <a:pt x="66" y="34"/>
                  <a:pt x="66" y="34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36"/>
                  <a:pt x="62" y="37"/>
                  <a:pt x="62" y="38"/>
                </a:cubicBezTo>
                <a:cubicBezTo>
                  <a:pt x="66" y="40"/>
                  <a:pt x="66" y="40"/>
                  <a:pt x="66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5" y="43"/>
                  <a:pt x="65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4"/>
                  <a:pt x="60" y="44"/>
                  <a:pt x="59" y="45"/>
                </a:cubicBezTo>
                <a:cubicBezTo>
                  <a:pt x="63" y="48"/>
                  <a:pt x="63" y="48"/>
                  <a:pt x="63" y="4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50"/>
                  <a:pt x="62" y="50"/>
                  <a:pt x="62" y="50"/>
                </a:cubicBezTo>
                <a:cubicBezTo>
                  <a:pt x="61" y="51"/>
                  <a:pt x="61" y="51"/>
                  <a:pt x="61" y="51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50"/>
                  <a:pt x="56" y="51"/>
                  <a:pt x="55" y="51"/>
                </a:cubicBezTo>
                <a:cubicBezTo>
                  <a:pt x="58" y="55"/>
                  <a:pt x="58" y="55"/>
                  <a:pt x="58" y="55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2" y="55"/>
                  <a:pt x="52" y="55"/>
                  <a:pt x="52" y="55"/>
                </a:cubicBezTo>
                <a:cubicBezTo>
                  <a:pt x="51" y="55"/>
                  <a:pt x="51" y="56"/>
                  <a:pt x="50" y="56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4" y="60"/>
                  <a:pt x="43" y="60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1"/>
                  <a:pt x="38" y="61"/>
                  <a:pt x="38" y="61"/>
                </a:cubicBezTo>
                <a:cubicBezTo>
                  <a:pt x="37" y="61"/>
                  <a:pt x="37" y="61"/>
                  <a:pt x="36" y="61"/>
                </a:cubicBezTo>
                <a:cubicBezTo>
                  <a:pt x="35" y="66"/>
                  <a:pt x="35" y="66"/>
                  <a:pt x="35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1" y="61"/>
                  <a:pt x="31" y="61"/>
                  <a:pt x="31" y="61"/>
                </a:cubicBezTo>
                <a:cubicBezTo>
                  <a:pt x="30" y="61"/>
                  <a:pt x="29" y="61"/>
                  <a:pt x="29" y="61"/>
                </a:cubicBezTo>
                <a:cubicBezTo>
                  <a:pt x="26" y="65"/>
                  <a:pt x="26" y="65"/>
                  <a:pt x="26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2" y="59"/>
                  <a:pt x="22" y="59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56"/>
                  <a:pt x="16" y="55"/>
                  <a:pt x="15" y="55"/>
                </a:cubicBezTo>
                <a:cubicBezTo>
                  <a:pt x="11" y="57"/>
                  <a:pt x="11" y="57"/>
                  <a:pt x="11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9" y="55"/>
                  <a:pt x="9" y="55"/>
                  <a:pt x="9" y="55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1"/>
                  <a:pt x="11" y="50"/>
                  <a:pt x="10" y="50"/>
                </a:cubicBezTo>
                <a:cubicBezTo>
                  <a:pt x="6" y="51"/>
                  <a:pt x="6" y="51"/>
                  <a:pt x="6" y="51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4" y="48"/>
                  <a:pt x="4" y="48"/>
                  <a:pt x="4" y="48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4"/>
                  <a:pt x="7" y="44"/>
                  <a:pt x="7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2" y="42"/>
                  <a:pt x="2" y="42"/>
                  <a:pt x="2" y="42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7"/>
                  <a:pt x="5" y="36"/>
                  <a:pt x="5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29"/>
                  <a:pt x="5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3"/>
                  <a:pt x="2" y="23"/>
                  <a:pt x="2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7" y="22"/>
                  <a:pt x="8" y="21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5"/>
                  <a:pt x="6" y="15"/>
                  <a:pt x="6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0"/>
                  <a:pt x="17" y="10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3" y="7"/>
                  <a:pt x="23" y="6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5"/>
                  <a:pt x="31" y="5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5"/>
                  <a:pt x="36" y="5"/>
                  <a:pt x="36" y="5"/>
                </a:cubicBezTo>
                <a:close/>
                <a:moveTo>
                  <a:pt x="33" y="17"/>
                </a:moveTo>
                <a:cubicBezTo>
                  <a:pt x="29" y="17"/>
                  <a:pt x="25" y="18"/>
                  <a:pt x="22" y="21"/>
                </a:cubicBezTo>
                <a:cubicBezTo>
                  <a:pt x="19" y="24"/>
                  <a:pt x="17" y="29"/>
                  <a:pt x="17" y="33"/>
                </a:cubicBezTo>
                <a:cubicBezTo>
                  <a:pt x="17" y="38"/>
                  <a:pt x="19" y="42"/>
                  <a:pt x="22" y="45"/>
                </a:cubicBezTo>
                <a:cubicBezTo>
                  <a:pt x="25" y="48"/>
                  <a:pt x="29" y="50"/>
                  <a:pt x="33" y="50"/>
                </a:cubicBezTo>
                <a:cubicBezTo>
                  <a:pt x="38" y="50"/>
                  <a:pt x="42" y="48"/>
                  <a:pt x="45" y="45"/>
                </a:cubicBezTo>
                <a:cubicBezTo>
                  <a:pt x="48" y="42"/>
                  <a:pt x="50" y="38"/>
                  <a:pt x="50" y="33"/>
                </a:cubicBezTo>
                <a:cubicBezTo>
                  <a:pt x="50" y="29"/>
                  <a:pt x="48" y="24"/>
                  <a:pt x="45" y="21"/>
                </a:cubicBezTo>
                <a:cubicBezTo>
                  <a:pt x="42" y="18"/>
                  <a:pt x="38" y="17"/>
                  <a:pt x="33" y="17"/>
                </a:cubicBezTo>
                <a:close/>
                <a:moveTo>
                  <a:pt x="43" y="23"/>
                </a:moveTo>
                <a:cubicBezTo>
                  <a:pt x="41" y="20"/>
                  <a:pt x="37" y="19"/>
                  <a:pt x="33" y="19"/>
                </a:cubicBezTo>
                <a:cubicBezTo>
                  <a:pt x="30" y="19"/>
                  <a:pt x="26" y="20"/>
                  <a:pt x="23" y="23"/>
                </a:cubicBezTo>
                <a:cubicBezTo>
                  <a:pt x="21" y="26"/>
                  <a:pt x="19" y="29"/>
                  <a:pt x="19" y="33"/>
                </a:cubicBezTo>
                <a:cubicBezTo>
                  <a:pt x="19" y="37"/>
                  <a:pt x="21" y="41"/>
                  <a:pt x="23" y="43"/>
                </a:cubicBezTo>
                <a:cubicBezTo>
                  <a:pt x="26" y="46"/>
                  <a:pt x="30" y="47"/>
                  <a:pt x="33" y="47"/>
                </a:cubicBezTo>
                <a:cubicBezTo>
                  <a:pt x="37" y="47"/>
                  <a:pt x="41" y="46"/>
                  <a:pt x="43" y="43"/>
                </a:cubicBezTo>
                <a:cubicBezTo>
                  <a:pt x="46" y="41"/>
                  <a:pt x="48" y="37"/>
                  <a:pt x="48" y="33"/>
                </a:cubicBezTo>
                <a:cubicBezTo>
                  <a:pt x="48" y="29"/>
                  <a:pt x="46" y="26"/>
                  <a:pt x="43" y="23"/>
                </a:cubicBezTo>
                <a:close/>
                <a:moveTo>
                  <a:pt x="47" y="20"/>
                </a:moveTo>
                <a:cubicBezTo>
                  <a:pt x="44" y="16"/>
                  <a:pt x="39" y="14"/>
                  <a:pt x="33" y="14"/>
                </a:cubicBezTo>
                <a:cubicBezTo>
                  <a:pt x="28" y="14"/>
                  <a:pt x="23" y="16"/>
                  <a:pt x="20" y="20"/>
                </a:cubicBezTo>
                <a:cubicBezTo>
                  <a:pt x="16" y="23"/>
                  <a:pt x="14" y="28"/>
                  <a:pt x="14" y="33"/>
                </a:cubicBezTo>
                <a:cubicBezTo>
                  <a:pt x="14" y="38"/>
                  <a:pt x="16" y="43"/>
                  <a:pt x="20" y="47"/>
                </a:cubicBezTo>
                <a:cubicBezTo>
                  <a:pt x="23" y="50"/>
                  <a:pt x="28" y="52"/>
                  <a:pt x="33" y="52"/>
                </a:cubicBezTo>
                <a:cubicBezTo>
                  <a:pt x="39" y="52"/>
                  <a:pt x="44" y="50"/>
                  <a:pt x="47" y="47"/>
                </a:cubicBezTo>
                <a:cubicBezTo>
                  <a:pt x="50" y="43"/>
                  <a:pt x="53" y="38"/>
                  <a:pt x="53" y="33"/>
                </a:cubicBezTo>
                <a:cubicBezTo>
                  <a:pt x="53" y="28"/>
                  <a:pt x="50" y="23"/>
                  <a:pt x="47" y="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Freeform 29"/>
          <p:cNvSpPr>
            <a:spLocks noEditPoints="1"/>
          </p:cNvSpPr>
          <p:nvPr/>
        </p:nvSpPr>
        <p:spPr bwMode="auto">
          <a:xfrm>
            <a:off x="8323554" y="1559777"/>
            <a:ext cx="660400" cy="592138"/>
          </a:xfrm>
          <a:custGeom>
            <a:avLst/>
            <a:gdLst>
              <a:gd name="T0" fmla="*/ 120073 w 66"/>
              <a:gd name="T1" fmla="*/ 451631 h 59"/>
              <a:gd name="T2" fmla="*/ 370224 w 66"/>
              <a:gd name="T3" fmla="*/ 461667 h 59"/>
              <a:gd name="T4" fmla="*/ 280170 w 66"/>
              <a:gd name="T5" fmla="*/ 110399 h 59"/>
              <a:gd name="T6" fmla="*/ 100061 w 66"/>
              <a:gd name="T7" fmla="*/ 50181 h 59"/>
              <a:gd name="T8" fmla="*/ 150091 w 66"/>
              <a:gd name="T9" fmla="*/ 381377 h 59"/>
              <a:gd name="T10" fmla="*/ 70042 w 66"/>
              <a:gd name="T11" fmla="*/ 371341 h 59"/>
              <a:gd name="T12" fmla="*/ 70042 w 66"/>
              <a:gd name="T13" fmla="*/ 371341 h 59"/>
              <a:gd name="T14" fmla="*/ 180109 w 66"/>
              <a:gd name="T15" fmla="*/ 50181 h 59"/>
              <a:gd name="T16" fmla="*/ 180109 w 66"/>
              <a:gd name="T17" fmla="*/ 50181 h 59"/>
              <a:gd name="T18" fmla="*/ 120073 w 66"/>
              <a:gd name="T19" fmla="*/ 70254 h 59"/>
              <a:gd name="T20" fmla="*/ 370224 w 66"/>
              <a:gd name="T21" fmla="*/ 341232 h 59"/>
              <a:gd name="T22" fmla="*/ 220133 w 66"/>
              <a:gd name="T23" fmla="*/ 411486 h 59"/>
              <a:gd name="T24" fmla="*/ 180109 w 66"/>
              <a:gd name="T25" fmla="*/ 411486 h 59"/>
              <a:gd name="T26" fmla="*/ 180109 w 66"/>
              <a:gd name="T27" fmla="*/ 411486 h 59"/>
              <a:gd name="T28" fmla="*/ 280170 w 66"/>
              <a:gd name="T29" fmla="*/ 461667 h 59"/>
              <a:gd name="T30" fmla="*/ 210127 w 66"/>
              <a:gd name="T31" fmla="*/ 501812 h 59"/>
              <a:gd name="T32" fmla="*/ 240145 w 66"/>
              <a:gd name="T33" fmla="*/ 501812 h 59"/>
              <a:gd name="T34" fmla="*/ 250152 w 66"/>
              <a:gd name="T35" fmla="*/ 491776 h 59"/>
              <a:gd name="T36" fmla="*/ 250152 w 66"/>
              <a:gd name="T37" fmla="*/ 491776 h 59"/>
              <a:gd name="T38" fmla="*/ 370224 w 66"/>
              <a:gd name="T39" fmla="*/ 491776 h 59"/>
              <a:gd name="T40" fmla="*/ 320194 w 66"/>
              <a:gd name="T41" fmla="*/ 551993 h 59"/>
              <a:gd name="T42" fmla="*/ 350212 w 66"/>
              <a:gd name="T43" fmla="*/ 541957 h 59"/>
              <a:gd name="T44" fmla="*/ 360218 w 66"/>
              <a:gd name="T45" fmla="*/ 521884 h 59"/>
              <a:gd name="T46" fmla="*/ 360218 w 66"/>
              <a:gd name="T47" fmla="*/ 521884 h 59"/>
              <a:gd name="T48" fmla="*/ 460279 w 66"/>
              <a:gd name="T49" fmla="*/ 461667 h 59"/>
              <a:gd name="T50" fmla="*/ 460279 w 66"/>
              <a:gd name="T51" fmla="*/ 541957 h 59"/>
              <a:gd name="T52" fmla="*/ 470285 w 66"/>
              <a:gd name="T53" fmla="*/ 511848 h 59"/>
              <a:gd name="T54" fmla="*/ 470285 w 66"/>
              <a:gd name="T55" fmla="*/ 491776 h 59"/>
              <a:gd name="T56" fmla="*/ 470285 w 66"/>
              <a:gd name="T57" fmla="*/ 491776 h 59"/>
              <a:gd name="T58" fmla="*/ 530321 w 66"/>
              <a:gd name="T59" fmla="*/ 391413 h 59"/>
              <a:gd name="T60" fmla="*/ 560339 w 66"/>
              <a:gd name="T61" fmla="*/ 471703 h 59"/>
              <a:gd name="T62" fmla="*/ 560339 w 66"/>
              <a:gd name="T63" fmla="*/ 431558 h 59"/>
              <a:gd name="T64" fmla="*/ 550333 w 66"/>
              <a:gd name="T65" fmla="*/ 421522 h 59"/>
              <a:gd name="T66" fmla="*/ 550333 w 66"/>
              <a:gd name="T67" fmla="*/ 421522 h 59"/>
              <a:gd name="T68" fmla="*/ 550333 w 66"/>
              <a:gd name="T69" fmla="*/ 301087 h 59"/>
              <a:gd name="T70" fmla="*/ 620376 w 66"/>
              <a:gd name="T71" fmla="*/ 351268 h 59"/>
              <a:gd name="T72" fmla="*/ 600364 w 66"/>
              <a:gd name="T73" fmla="*/ 321160 h 59"/>
              <a:gd name="T74" fmla="*/ 590358 w 66"/>
              <a:gd name="T75" fmla="*/ 311123 h 59"/>
              <a:gd name="T76" fmla="*/ 590358 w 66"/>
              <a:gd name="T77" fmla="*/ 311123 h 59"/>
              <a:gd name="T78" fmla="*/ 530321 w 66"/>
              <a:gd name="T79" fmla="*/ 210761 h 59"/>
              <a:gd name="T80" fmla="*/ 610370 w 66"/>
              <a:gd name="T81" fmla="*/ 210761 h 59"/>
              <a:gd name="T82" fmla="*/ 580352 w 66"/>
              <a:gd name="T83" fmla="*/ 200725 h 59"/>
              <a:gd name="T84" fmla="*/ 560339 w 66"/>
              <a:gd name="T85" fmla="*/ 200725 h 59"/>
              <a:gd name="T86" fmla="*/ 560339 w 66"/>
              <a:gd name="T87" fmla="*/ 200725 h 59"/>
              <a:gd name="T88" fmla="*/ 460279 w 66"/>
              <a:gd name="T89" fmla="*/ 140507 h 59"/>
              <a:gd name="T90" fmla="*/ 530321 w 66"/>
              <a:gd name="T91" fmla="*/ 110399 h 59"/>
              <a:gd name="T92" fmla="*/ 500303 w 66"/>
              <a:gd name="T93" fmla="*/ 110399 h 59"/>
              <a:gd name="T94" fmla="*/ 480291 w 66"/>
              <a:gd name="T95" fmla="*/ 120435 h 59"/>
              <a:gd name="T96" fmla="*/ 480291 w 66"/>
              <a:gd name="T97" fmla="*/ 120435 h 59"/>
              <a:gd name="T98" fmla="*/ 370224 w 66"/>
              <a:gd name="T99" fmla="*/ 120435 h 59"/>
              <a:gd name="T100" fmla="*/ 410248 w 66"/>
              <a:gd name="T101" fmla="*/ 50181 h 59"/>
              <a:gd name="T102" fmla="*/ 390236 w 66"/>
              <a:gd name="T103" fmla="*/ 70254 h 59"/>
              <a:gd name="T104" fmla="*/ 370224 w 66"/>
              <a:gd name="T105" fmla="*/ 80290 h 59"/>
              <a:gd name="T106" fmla="*/ 370224 w 66"/>
              <a:gd name="T107" fmla="*/ 80290 h 59"/>
              <a:gd name="T108" fmla="*/ 300182 w 66"/>
              <a:gd name="T109" fmla="*/ 281015 h 59"/>
              <a:gd name="T110" fmla="*/ 330200 w 66"/>
              <a:gd name="T111" fmla="*/ 361305 h 59"/>
              <a:gd name="T112" fmla="*/ 410248 w 66"/>
              <a:gd name="T113" fmla="*/ 381377 h 59"/>
              <a:gd name="T114" fmla="*/ 460279 w 66"/>
              <a:gd name="T115" fmla="*/ 331196 h 59"/>
              <a:gd name="T116" fmla="*/ 460279 w 66"/>
              <a:gd name="T117" fmla="*/ 331196 h 59"/>
              <a:gd name="T118" fmla="*/ 420255 w 66"/>
              <a:gd name="T119" fmla="*/ 250906 h 59"/>
              <a:gd name="T120" fmla="*/ 340206 w 66"/>
              <a:gd name="T121" fmla="*/ 240870 h 59"/>
              <a:gd name="T122" fmla="*/ 240145 w 66"/>
              <a:gd name="T123" fmla="*/ 301087 h 5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6"/>
              <a:gd name="T187" fmla="*/ 0 h 59"/>
              <a:gd name="T188" fmla="*/ 66 w 66"/>
              <a:gd name="T189" fmla="*/ 59 h 5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6" h="59">
                <a:moveTo>
                  <a:pt x="37" y="1"/>
                </a:moveTo>
                <a:cubicBezTo>
                  <a:pt x="53" y="1"/>
                  <a:pt x="66" y="14"/>
                  <a:pt x="66" y="30"/>
                </a:cubicBezTo>
                <a:cubicBezTo>
                  <a:pt x="66" y="46"/>
                  <a:pt x="53" y="59"/>
                  <a:pt x="37" y="59"/>
                </a:cubicBezTo>
                <a:cubicBezTo>
                  <a:pt x="26" y="59"/>
                  <a:pt x="17" y="54"/>
                  <a:pt x="12" y="45"/>
                </a:cubicBezTo>
                <a:cubicBezTo>
                  <a:pt x="18" y="39"/>
                  <a:pt x="18" y="39"/>
                  <a:pt x="18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9"/>
                  <a:pt x="28" y="46"/>
                  <a:pt x="37" y="46"/>
                </a:cubicBezTo>
                <a:cubicBezTo>
                  <a:pt x="46" y="46"/>
                  <a:pt x="53" y="39"/>
                  <a:pt x="53" y="30"/>
                </a:cubicBezTo>
                <a:cubicBezTo>
                  <a:pt x="53" y="21"/>
                  <a:pt x="46" y="14"/>
                  <a:pt x="37" y="14"/>
                </a:cubicBezTo>
                <a:cubicBezTo>
                  <a:pt x="32" y="14"/>
                  <a:pt x="27" y="17"/>
                  <a:pt x="25" y="20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2"/>
                  <a:pt x="34" y="1"/>
                  <a:pt x="37" y="1"/>
                </a:cubicBezTo>
                <a:close/>
                <a:moveTo>
                  <a:pt x="17" y="0"/>
                </a:moveTo>
                <a:cubicBezTo>
                  <a:pt x="10" y="5"/>
                  <a:pt x="10" y="5"/>
                  <a:pt x="10" y="5"/>
                </a:cubicBezTo>
                <a:cubicBezTo>
                  <a:pt x="0" y="32"/>
                  <a:pt x="0" y="32"/>
                  <a:pt x="0" y="32"/>
                </a:cubicBezTo>
                <a:cubicBezTo>
                  <a:pt x="2" y="41"/>
                  <a:pt x="2" y="41"/>
                  <a:pt x="2" y="41"/>
                </a:cubicBezTo>
                <a:cubicBezTo>
                  <a:pt x="10" y="44"/>
                  <a:pt x="10" y="44"/>
                  <a:pt x="10" y="44"/>
                </a:cubicBezTo>
                <a:cubicBezTo>
                  <a:pt x="15" y="38"/>
                  <a:pt x="15" y="38"/>
                  <a:pt x="15" y="38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3"/>
                  <a:pt x="25" y="3"/>
                  <a:pt x="25" y="3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7" y="37"/>
                </a:moveTo>
                <a:cubicBezTo>
                  <a:pt x="8" y="37"/>
                  <a:pt x="9" y="38"/>
                  <a:pt x="9" y="39"/>
                </a:cubicBezTo>
                <a:cubicBezTo>
                  <a:pt x="9" y="40"/>
                  <a:pt x="8" y="40"/>
                  <a:pt x="7" y="40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8"/>
                  <a:pt x="6" y="37"/>
                  <a:pt x="7" y="37"/>
                </a:cubicBezTo>
                <a:close/>
                <a:moveTo>
                  <a:pt x="3" y="32"/>
                </a:moveTo>
                <a:cubicBezTo>
                  <a:pt x="5" y="33"/>
                  <a:pt x="5" y="33"/>
                  <a:pt x="5" y="33"/>
                </a:cubicBezTo>
                <a:cubicBezTo>
                  <a:pt x="14" y="8"/>
                  <a:pt x="14" y="8"/>
                  <a:pt x="14" y="8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9" y="6"/>
                  <a:pt x="20" y="6"/>
                </a:cubicBezTo>
                <a:cubicBezTo>
                  <a:pt x="21" y="6"/>
                  <a:pt x="21" y="6"/>
                  <a:pt x="21" y="5"/>
                </a:cubicBezTo>
                <a:cubicBezTo>
                  <a:pt x="21" y="4"/>
                  <a:pt x="21" y="3"/>
                  <a:pt x="20" y="3"/>
                </a:cubicBezTo>
                <a:cubicBezTo>
                  <a:pt x="19" y="3"/>
                  <a:pt x="18" y="4"/>
                  <a:pt x="18" y="5"/>
                </a:cubicBezTo>
                <a:cubicBezTo>
                  <a:pt x="17" y="3"/>
                  <a:pt x="17" y="3"/>
                  <a:pt x="17" y="3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37" y="26"/>
                </a:moveTo>
                <a:cubicBezTo>
                  <a:pt x="35" y="26"/>
                  <a:pt x="33" y="28"/>
                  <a:pt x="33" y="30"/>
                </a:cubicBezTo>
                <a:cubicBezTo>
                  <a:pt x="33" y="32"/>
                  <a:pt x="35" y="34"/>
                  <a:pt x="37" y="34"/>
                </a:cubicBezTo>
                <a:cubicBezTo>
                  <a:pt x="39" y="34"/>
                  <a:pt x="41" y="32"/>
                  <a:pt x="41" y="30"/>
                </a:cubicBezTo>
                <a:cubicBezTo>
                  <a:pt x="41" y="28"/>
                  <a:pt x="39" y="26"/>
                  <a:pt x="37" y="26"/>
                </a:cubicBezTo>
                <a:close/>
                <a:moveTo>
                  <a:pt x="21" y="41"/>
                </a:moveTo>
                <a:cubicBezTo>
                  <a:pt x="21" y="41"/>
                  <a:pt x="22" y="41"/>
                  <a:pt x="22" y="41"/>
                </a:cubicBezTo>
                <a:cubicBezTo>
                  <a:pt x="23" y="40"/>
                  <a:pt x="23" y="40"/>
                  <a:pt x="22" y="40"/>
                </a:cubicBezTo>
                <a:cubicBezTo>
                  <a:pt x="22" y="39"/>
                  <a:pt x="21" y="39"/>
                  <a:pt x="21" y="39"/>
                </a:cubicBezTo>
                <a:cubicBezTo>
                  <a:pt x="21" y="40"/>
                  <a:pt x="21" y="40"/>
                  <a:pt x="21" y="41"/>
                </a:cubicBezTo>
                <a:close/>
                <a:moveTo>
                  <a:pt x="18" y="41"/>
                </a:moveTo>
                <a:cubicBezTo>
                  <a:pt x="18" y="41"/>
                  <a:pt x="19" y="41"/>
                  <a:pt x="19" y="41"/>
                </a:cubicBezTo>
                <a:cubicBezTo>
                  <a:pt x="19" y="40"/>
                  <a:pt x="19" y="40"/>
                  <a:pt x="19" y="39"/>
                </a:cubicBezTo>
                <a:cubicBezTo>
                  <a:pt x="19" y="39"/>
                  <a:pt x="18" y="39"/>
                  <a:pt x="18" y="39"/>
                </a:cubicBezTo>
                <a:cubicBezTo>
                  <a:pt x="17" y="40"/>
                  <a:pt x="17" y="40"/>
                  <a:pt x="18" y="41"/>
                </a:cubicBezTo>
                <a:close/>
                <a:moveTo>
                  <a:pt x="28" y="47"/>
                </a:moveTo>
                <a:cubicBezTo>
                  <a:pt x="29" y="47"/>
                  <a:pt x="29" y="47"/>
                  <a:pt x="30" y="47"/>
                </a:cubicBezTo>
                <a:cubicBezTo>
                  <a:pt x="30" y="46"/>
                  <a:pt x="29" y="46"/>
                  <a:pt x="29" y="46"/>
                </a:cubicBezTo>
                <a:cubicBezTo>
                  <a:pt x="28" y="45"/>
                  <a:pt x="28" y="46"/>
                  <a:pt x="28" y="46"/>
                </a:cubicBezTo>
                <a:cubicBezTo>
                  <a:pt x="28" y="47"/>
                  <a:pt x="28" y="47"/>
                  <a:pt x="28" y="47"/>
                </a:cubicBezTo>
                <a:close/>
                <a:moveTo>
                  <a:pt x="20" y="51"/>
                </a:moveTo>
                <a:cubicBezTo>
                  <a:pt x="20" y="52"/>
                  <a:pt x="21" y="51"/>
                  <a:pt x="21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19" y="50"/>
                </a:cubicBezTo>
                <a:cubicBezTo>
                  <a:pt x="19" y="51"/>
                  <a:pt x="20" y="51"/>
                  <a:pt x="20" y="51"/>
                </a:cubicBezTo>
                <a:close/>
                <a:moveTo>
                  <a:pt x="23" y="50"/>
                </a:moveTo>
                <a:cubicBezTo>
                  <a:pt x="23" y="50"/>
                  <a:pt x="24" y="50"/>
                  <a:pt x="24" y="50"/>
                </a:cubicBezTo>
                <a:cubicBezTo>
                  <a:pt x="24" y="49"/>
                  <a:pt x="24" y="49"/>
                  <a:pt x="23" y="48"/>
                </a:cubicBezTo>
                <a:cubicBezTo>
                  <a:pt x="23" y="48"/>
                  <a:pt x="22" y="49"/>
                  <a:pt x="22" y="49"/>
                </a:cubicBezTo>
                <a:cubicBezTo>
                  <a:pt x="22" y="50"/>
                  <a:pt x="22" y="50"/>
                  <a:pt x="23" y="50"/>
                </a:cubicBezTo>
                <a:close/>
                <a:moveTo>
                  <a:pt x="25" y="49"/>
                </a:moveTo>
                <a:cubicBezTo>
                  <a:pt x="26" y="49"/>
                  <a:pt x="26" y="49"/>
                  <a:pt x="27" y="48"/>
                </a:cubicBezTo>
                <a:cubicBezTo>
                  <a:pt x="27" y="48"/>
                  <a:pt x="26" y="47"/>
                  <a:pt x="26" y="47"/>
                </a:cubicBezTo>
                <a:cubicBezTo>
                  <a:pt x="25" y="47"/>
                  <a:pt x="25" y="47"/>
                  <a:pt x="25" y="48"/>
                </a:cubicBezTo>
                <a:cubicBezTo>
                  <a:pt x="25" y="48"/>
                  <a:pt x="25" y="49"/>
                  <a:pt x="25" y="49"/>
                </a:cubicBezTo>
                <a:close/>
                <a:moveTo>
                  <a:pt x="38" y="49"/>
                </a:moveTo>
                <a:cubicBezTo>
                  <a:pt x="39" y="49"/>
                  <a:pt x="39" y="49"/>
                  <a:pt x="39" y="48"/>
                </a:cubicBezTo>
                <a:cubicBezTo>
                  <a:pt x="39" y="48"/>
                  <a:pt x="38" y="47"/>
                  <a:pt x="38" y="47"/>
                </a:cubicBezTo>
                <a:cubicBezTo>
                  <a:pt x="37" y="48"/>
                  <a:pt x="37" y="48"/>
                  <a:pt x="37" y="49"/>
                </a:cubicBezTo>
                <a:cubicBezTo>
                  <a:pt x="37" y="49"/>
                  <a:pt x="38" y="49"/>
                  <a:pt x="38" y="49"/>
                </a:cubicBezTo>
                <a:close/>
                <a:moveTo>
                  <a:pt x="33" y="57"/>
                </a:moveTo>
                <a:cubicBezTo>
                  <a:pt x="33" y="57"/>
                  <a:pt x="34" y="56"/>
                  <a:pt x="34" y="56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7"/>
                  <a:pt x="32" y="57"/>
                  <a:pt x="33" y="57"/>
                </a:cubicBezTo>
                <a:close/>
                <a:moveTo>
                  <a:pt x="35" y="55"/>
                </a:moveTo>
                <a:cubicBezTo>
                  <a:pt x="35" y="54"/>
                  <a:pt x="35" y="54"/>
                  <a:pt x="35" y="54"/>
                </a:cubicBezTo>
                <a:cubicBezTo>
                  <a:pt x="35" y="53"/>
                  <a:pt x="35" y="53"/>
                  <a:pt x="34" y="53"/>
                </a:cubicBezTo>
                <a:cubicBezTo>
                  <a:pt x="34" y="53"/>
                  <a:pt x="33" y="53"/>
                  <a:pt x="33" y="54"/>
                </a:cubicBezTo>
                <a:cubicBezTo>
                  <a:pt x="34" y="54"/>
                  <a:pt x="34" y="55"/>
                  <a:pt x="35" y="55"/>
                </a:cubicBezTo>
                <a:close/>
                <a:moveTo>
                  <a:pt x="36" y="52"/>
                </a:moveTo>
                <a:cubicBezTo>
                  <a:pt x="37" y="52"/>
                  <a:pt x="37" y="51"/>
                  <a:pt x="37" y="51"/>
                </a:cubicBezTo>
                <a:cubicBezTo>
                  <a:pt x="37" y="50"/>
                  <a:pt x="36" y="50"/>
                  <a:pt x="36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2"/>
                  <a:pt x="36" y="52"/>
                  <a:pt x="36" y="52"/>
                </a:cubicBezTo>
                <a:close/>
                <a:moveTo>
                  <a:pt x="47" y="46"/>
                </a:moveTo>
                <a:cubicBezTo>
                  <a:pt x="48" y="46"/>
                  <a:pt x="48" y="45"/>
                  <a:pt x="47" y="45"/>
                </a:cubicBezTo>
                <a:cubicBezTo>
                  <a:pt x="47" y="44"/>
                  <a:pt x="47" y="44"/>
                  <a:pt x="46" y="45"/>
                </a:cubicBezTo>
                <a:cubicBezTo>
                  <a:pt x="46" y="45"/>
                  <a:pt x="46" y="46"/>
                  <a:pt x="46" y="46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7" y="55"/>
                </a:moveTo>
                <a:cubicBezTo>
                  <a:pt x="47" y="55"/>
                  <a:pt x="47" y="54"/>
                  <a:pt x="47" y="54"/>
                </a:cubicBezTo>
                <a:cubicBezTo>
                  <a:pt x="47" y="54"/>
                  <a:pt x="46" y="54"/>
                  <a:pt x="46" y="54"/>
                </a:cubicBezTo>
                <a:cubicBezTo>
                  <a:pt x="45" y="54"/>
                  <a:pt x="45" y="55"/>
                  <a:pt x="46" y="55"/>
                </a:cubicBezTo>
                <a:cubicBezTo>
                  <a:pt x="46" y="56"/>
                  <a:pt x="46" y="56"/>
                  <a:pt x="47" y="55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3"/>
                  <a:pt x="47" y="53"/>
                  <a:pt x="47" y="52"/>
                </a:cubicBezTo>
                <a:close/>
                <a:moveTo>
                  <a:pt x="47" y="49"/>
                </a:moveTo>
                <a:cubicBezTo>
                  <a:pt x="48" y="49"/>
                  <a:pt x="48" y="48"/>
                  <a:pt x="47" y="48"/>
                </a:cubicBezTo>
                <a:cubicBezTo>
                  <a:pt x="47" y="48"/>
                  <a:pt x="46" y="48"/>
                  <a:pt x="46" y="48"/>
                </a:cubicBezTo>
                <a:cubicBezTo>
                  <a:pt x="46" y="48"/>
                  <a:pt x="46" y="49"/>
                  <a:pt x="46" y="49"/>
                </a:cubicBezTo>
                <a:cubicBezTo>
                  <a:pt x="46" y="50"/>
                  <a:pt x="47" y="50"/>
                  <a:pt x="47" y="49"/>
                </a:cubicBezTo>
                <a:close/>
                <a:moveTo>
                  <a:pt x="54" y="39"/>
                </a:moveTo>
                <a:cubicBezTo>
                  <a:pt x="54" y="38"/>
                  <a:pt x="54" y="38"/>
                  <a:pt x="53" y="38"/>
                </a:cubicBezTo>
                <a:cubicBezTo>
                  <a:pt x="53" y="37"/>
                  <a:pt x="52" y="38"/>
                  <a:pt x="52" y="38"/>
                </a:cubicBezTo>
                <a:cubicBezTo>
                  <a:pt x="52" y="39"/>
                  <a:pt x="52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lose/>
                <a:moveTo>
                  <a:pt x="58" y="47"/>
                </a:moveTo>
                <a:cubicBezTo>
                  <a:pt x="58" y="47"/>
                  <a:pt x="58" y="46"/>
                  <a:pt x="58" y="46"/>
                </a:cubicBezTo>
                <a:cubicBezTo>
                  <a:pt x="57" y="46"/>
                  <a:pt x="57" y="46"/>
                  <a:pt x="56" y="47"/>
                </a:cubicBezTo>
                <a:cubicBezTo>
                  <a:pt x="56" y="47"/>
                  <a:pt x="57" y="48"/>
                  <a:pt x="57" y="48"/>
                </a:cubicBezTo>
                <a:cubicBezTo>
                  <a:pt x="57" y="48"/>
                  <a:pt x="58" y="48"/>
                  <a:pt x="58" y="47"/>
                </a:cubicBezTo>
                <a:close/>
                <a:moveTo>
                  <a:pt x="57" y="44"/>
                </a:moveTo>
                <a:cubicBezTo>
                  <a:pt x="57" y="44"/>
                  <a:pt x="57" y="43"/>
                  <a:pt x="56" y="43"/>
                </a:cubicBezTo>
                <a:cubicBezTo>
                  <a:pt x="56" y="43"/>
                  <a:pt x="55" y="43"/>
                  <a:pt x="55" y="44"/>
                </a:cubicBezTo>
                <a:cubicBezTo>
                  <a:pt x="55" y="44"/>
                  <a:pt x="55" y="45"/>
                  <a:pt x="56" y="45"/>
                </a:cubicBezTo>
                <a:cubicBezTo>
                  <a:pt x="56" y="45"/>
                  <a:pt x="57" y="45"/>
                  <a:pt x="57" y="44"/>
                </a:cubicBezTo>
                <a:close/>
                <a:moveTo>
                  <a:pt x="55" y="42"/>
                </a:moveTo>
                <a:cubicBezTo>
                  <a:pt x="56" y="41"/>
                  <a:pt x="55" y="41"/>
                  <a:pt x="55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56" y="29"/>
                </a:moveTo>
                <a:cubicBezTo>
                  <a:pt x="56" y="28"/>
                  <a:pt x="55" y="28"/>
                  <a:pt x="55" y="28"/>
                </a:cubicBezTo>
                <a:cubicBezTo>
                  <a:pt x="54" y="28"/>
                  <a:pt x="54" y="29"/>
                  <a:pt x="54" y="29"/>
                </a:cubicBezTo>
                <a:cubicBezTo>
                  <a:pt x="54" y="30"/>
                  <a:pt x="55" y="30"/>
                  <a:pt x="55" y="30"/>
                </a:cubicBezTo>
                <a:cubicBezTo>
                  <a:pt x="56" y="30"/>
                  <a:pt x="56" y="29"/>
                  <a:pt x="56" y="29"/>
                </a:cubicBezTo>
                <a:close/>
                <a:moveTo>
                  <a:pt x="64" y="34"/>
                </a:moveTo>
                <a:cubicBezTo>
                  <a:pt x="64" y="34"/>
                  <a:pt x="63" y="33"/>
                  <a:pt x="63" y="34"/>
                </a:cubicBezTo>
                <a:cubicBezTo>
                  <a:pt x="62" y="34"/>
                  <a:pt x="62" y="34"/>
                  <a:pt x="62" y="35"/>
                </a:cubicBezTo>
                <a:cubicBezTo>
                  <a:pt x="62" y="35"/>
                  <a:pt x="63" y="35"/>
                  <a:pt x="63" y="35"/>
                </a:cubicBezTo>
                <a:cubicBezTo>
                  <a:pt x="64" y="35"/>
                  <a:pt x="64" y="35"/>
                  <a:pt x="64" y="34"/>
                </a:cubicBezTo>
                <a:close/>
                <a:moveTo>
                  <a:pt x="61" y="32"/>
                </a:moveTo>
                <a:cubicBezTo>
                  <a:pt x="61" y="32"/>
                  <a:pt x="61" y="32"/>
                  <a:pt x="60" y="32"/>
                </a:cubicBezTo>
                <a:cubicBezTo>
                  <a:pt x="60" y="32"/>
                  <a:pt x="59" y="32"/>
                  <a:pt x="60" y="33"/>
                </a:cubicBezTo>
                <a:cubicBezTo>
                  <a:pt x="60" y="33"/>
                  <a:pt x="60" y="34"/>
                  <a:pt x="61" y="34"/>
                </a:cubicBezTo>
                <a:cubicBezTo>
                  <a:pt x="61" y="33"/>
                  <a:pt x="61" y="33"/>
                  <a:pt x="61" y="32"/>
                </a:cubicBezTo>
                <a:close/>
                <a:moveTo>
                  <a:pt x="59" y="31"/>
                </a:moveTo>
                <a:cubicBezTo>
                  <a:pt x="59" y="30"/>
                  <a:pt x="58" y="30"/>
                  <a:pt x="58" y="30"/>
                </a:cubicBezTo>
                <a:cubicBezTo>
                  <a:pt x="57" y="30"/>
                  <a:pt x="57" y="31"/>
                  <a:pt x="57" y="31"/>
                </a:cubicBezTo>
                <a:cubicBezTo>
                  <a:pt x="57" y="32"/>
                  <a:pt x="58" y="32"/>
                  <a:pt x="58" y="32"/>
                </a:cubicBezTo>
                <a:cubicBezTo>
                  <a:pt x="59" y="32"/>
                  <a:pt x="59" y="31"/>
                  <a:pt x="59" y="31"/>
                </a:cubicBezTo>
                <a:close/>
                <a:moveTo>
                  <a:pt x="53" y="20"/>
                </a:moveTo>
                <a:cubicBezTo>
                  <a:pt x="52" y="19"/>
                  <a:pt x="52" y="19"/>
                  <a:pt x="51" y="20"/>
                </a:cubicBezTo>
                <a:cubicBezTo>
                  <a:pt x="51" y="20"/>
                  <a:pt x="51" y="20"/>
                  <a:pt x="51" y="21"/>
                </a:cubicBezTo>
                <a:cubicBezTo>
                  <a:pt x="52" y="21"/>
                  <a:pt x="52" y="21"/>
                  <a:pt x="53" y="21"/>
                </a:cubicBezTo>
                <a:cubicBezTo>
                  <a:pt x="53" y="21"/>
                  <a:pt x="53" y="20"/>
                  <a:pt x="53" y="20"/>
                </a:cubicBezTo>
                <a:close/>
                <a:moveTo>
                  <a:pt x="62" y="20"/>
                </a:moveTo>
                <a:cubicBezTo>
                  <a:pt x="62" y="20"/>
                  <a:pt x="61" y="20"/>
                  <a:pt x="61" y="20"/>
                </a:cubicBezTo>
                <a:cubicBezTo>
                  <a:pt x="60" y="21"/>
                  <a:pt x="60" y="21"/>
                  <a:pt x="61" y="21"/>
                </a:cubicBezTo>
                <a:cubicBezTo>
                  <a:pt x="61" y="22"/>
                  <a:pt x="62" y="22"/>
                  <a:pt x="62" y="22"/>
                </a:cubicBezTo>
                <a:cubicBezTo>
                  <a:pt x="62" y="21"/>
                  <a:pt x="62" y="21"/>
                  <a:pt x="62" y="20"/>
                </a:cubicBezTo>
                <a:close/>
                <a:moveTo>
                  <a:pt x="59" y="20"/>
                </a:moveTo>
                <a:cubicBezTo>
                  <a:pt x="59" y="20"/>
                  <a:pt x="58" y="20"/>
                  <a:pt x="58" y="20"/>
                </a:cubicBezTo>
                <a:cubicBezTo>
                  <a:pt x="58" y="20"/>
                  <a:pt x="58" y="21"/>
                  <a:pt x="58" y="21"/>
                </a:cubicBezTo>
                <a:cubicBezTo>
                  <a:pt x="58" y="22"/>
                  <a:pt x="59" y="22"/>
                  <a:pt x="59" y="21"/>
                </a:cubicBezTo>
                <a:cubicBezTo>
                  <a:pt x="60" y="21"/>
                  <a:pt x="60" y="20"/>
                  <a:pt x="59" y="20"/>
                </a:cubicBezTo>
                <a:close/>
                <a:moveTo>
                  <a:pt x="56" y="20"/>
                </a:moveTo>
                <a:cubicBezTo>
                  <a:pt x="56" y="19"/>
                  <a:pt x="55" y="19"/>
                  <a:pt x="55" y="20"/>
                </a:cubicBezTo>
                <a:cubicBezTo>
                  <a:pt x="54" y="20"/>
                  <a:pt x="54" y="21"/>
                  <a:pt x="55" y="21"/>
                </a:cubicBezTo>
                <a:cubicBezTo>
                  <a:pt x="55" y="21"/>
                  <a:pt x="56" y="21"/>
                  <a:pt x="56" y="21"/>
                </a:cubicBezTo>
                <a:cubicBezTo>
                  <a:pt x="56" y="21"/>
                  <a:pt x="56" y="20"/>
                  <a:pt x="56" y="20"/>
                </a:cubicBezTo>
                <a:close/>
                <a:moveTo>
                  <a:pt x="45" y="13"/>
                </a:moveTo>
                <a:cubicBezTo>
                  <a:pt x="45" y="13"/>
                  <a:pt x="44" y="13"/>
                  <a:pt x="44" y="14"/>
                </a:cubicBezTo>
                <a:cubicBezTo>
                  <a:pt x="44" y="14"/>
                  <a:pt x="44" y="15"/>
                  <a:pt x="45" y="15"/>
                </a:cubicBezTo>
                <a:cubicBezTo>
                  <a:pt x="45" y="15"/>
                  <a:pt x="46" y="15"/>
                  <a:pt x="46" y="14"/>
                </a:cubicBezTo>
                <a:cubicBezTo>
                  <a:pt x="46" y="14"/>
                  <a:pt x="46" y="13"/>
                  <a:pt x="45" y="13"/>
                </a:cubicBezTo>
                <a:close/>
                <a:moveTo>
                  <a:pt x="54" y="9"/>
                </a:moveTo>
                <a:cubicBezTo>
                  <a:pt x="53" y="9"/>
                  <a:pt x="53" y="9"/>
                  <a:pt x="53" y="10"/>
                </a:cubicBezTo>
                <a:cubicBezTo>
                  <a:pt x="52" y="10"/>
                  <a:pt x="53" y="11"/>
                  <a:pt x="53" y="11"/>
                </a:cubicBezTo>
                <a:cubicBezTo>
                  <a:pt x="54" y="11"/>
                  <a:pt x="54" y="11"/>
                  <a:pt x="54" y="10"/>
                </a:cubicBezTo>
                <a:cubicBezTo>
                  <a:pt x="55" y="10"/>
                  <a:pt x="54" y="9"/>
                  <a:pt x="54" y="9"/>
                </a:cubicBezTo>
                <a:close/>
                <a:moveTo>
                  <a:pt x="51" y="10"/>
                </a:moveTo>
                <a:cubicBezTo>
                  <a:pt x="51" y="10"/>
                  <a:pt x="50" y="10"/>
                  <a:pt x="50" y="11"/>
                </a:cubicBezTo>
                <a:cubicBezTo>
                  <a:pt x="50" y="11"/>
                  <a:pt x="50" y="12"/>
                  <a:pt x="51" y="12"/>
                </a:cubicBezTo>
                <a:cubicBezTo>
                  <a:pt x="51" y="12"/>
                  <a:pt x="52" y="12"/>
                  <a:pt x="52" y="11"/>
                </a:cubicBezTo>
                <a:cubicBezTo>
                  <a:pt x="52" y="11"/>
                  <a:pt x="52" y="10"/>
                  <a:pt x="51" y="10"/>
                </a:cubicBezTo>
                <a:close/>
                <a:moveTo>
                  <a:pt x="48" y="12"/>
                </a:moveTo>
                <a:cubicBezTo>
                  <a:pt x="48" y="11"/>
                  <a:pt x="47" y="12"/>
                  <a:pt x="47" y="12"/>
                </a:cubicBezTo>
                <a:cubicBezTo>
                  <a:pt x="47" y="13"/>
                  <a:pt x="47" y="13"/>
                  <a:pt x="48" y="13"/>
                </a:cubicBezTo>
                <a:cubicBezTo>
                  <a:pt x="48" y="13"/>
                  <a:pt x="49" y="13"/>
                  <a:pt x="49" y="13"/>
                </a:cubicBezTo>
                <a:cubicBezTo>
                  <a:pt x="49" y="12"/>
                  <a:pt x="49" y="12"/>
                  <a:pt x="48" y="12"/>
                </a:cubicBezTo>
                <a:close/>
                <a:moveTo>
                  <a:pt x="36" y="11"/>
                </a:moveTo>
                <a:cubicBezTo>
                  <a:pt x="35" y="11"/>
                  <a:pt x="35" y="12"/>
                  <a:pt x="35" y="12"/>
                </a:cubicBezTo>
                <a:cubicBezTo>
                  <a:pt x="35" y="13"/>
                  <a:pt x="36" y="13"/>
                  <a:pt x="36" y="13"/>
                </a:cubicBezTo>
                <a:cubicBezTo>
                  <a:pt x="37" y="13"/>
                  <a:pt x="37" y="12"/>
                  <a:pt x="37" y="12"/>
                </a:cubicBezTo>
                <a:cubicBezTo>
                  <a:pt x="37" y="11"/>
                  <a:pt x="36" y="11"/>
                  <a:pt x="36" y="11"/>
                </a:cubicBezTo>
                <a:close/>
                <a:moveTo>
                  <a:pt x="41" y="3"/>
                </a:moveTo>
                <a:cubicBezTo>
                  <a:pt x="40" y="3"/>
                  <a:pt x="40" y="4"/>
                  <a:pt x="40" y="4"/>
                </a:cubicBezTo>
                <a:cubicBezTo>
                  <a:pt x="40" y="5"/>
                  <a:pt x="41" y="5"/>
                  <a:pt x="41" y="5"/>
                </a:cubicBezTo>
                <a:cubicBezTo>
                  <a:pt x="42" y="5"/>
                  <a:pt x="42" y="5"/>
                  <a:pt x="42" y="4"/>
                </a:cubicBezTo>
                <a:cubicBezTo>
                  <a:pt x="42" y="4"/>
                  <a:pt x="41" y="3"/>
                  <a:pt x="41" y="3"/>
                </a:cubicBezTo>
                <a:close/>
                <a:moveTo>
                  <a:pt x="39" y="6"/>
                </a:moveTo>
                <a:cubicBezTo>
                  <a:pt x="39" y="6"/>
                  <a:pt x="38" y="6"/>
                  <a:pt x="39" y="7"/>
                </a:cubicBezTo>
                <a:cubicBezTo>
                  <a:pt x="39" y="7"/>
                  <a:pt x="39" y="8"/>
                  <a:pt x="40" y="8"/>
                </a:cubicBezTo>
                <a:cubicBezTo>
                  <a:pt x="40" y="7"/>
                  <a:pt x="40" y="7"/>
                  <a:pt x="40" y="6"/>
                </a:cubicBezTo>
                <a:cubicBezTo>
                  <a:pt x="40" y="6"/>
                  <a:pt x="40" y="6"/>
                  <a:pt x="39" y="6"/>
                </a:cubicBezTo>
                <a:close/>
                <a:moveTo>
                  <a:pt x="37" y="8"/>
                </a:moveTo>
                <a:cubicBezTo>
                  <a:pt x="37" y="8"/>
                  <a:pt x="37" y="9"/>
                  <a:pt x="37" y="9"/>
                </a:cubicBezTo>
                <a:cubicBezTo>
                  <a:pt x="37" y="10"/>
                  <a:pt x="37" y="10"/>
                  <a:pt x="38" y="10"/>
                </a:cubicBezTo>
                <a:cubicBezTo>
                  <a:pt x="38" y="10"/>
                  <a:pt x="39" y="10"/>
                  <a:pt x="39" y="9"/>
                </a:cubicBezTo>
                <a:cubicBezTo>
                  <a:pt x="38" y="9"/>
                  <a:pt x="38" y="8"/>
                  <a:pt x="37" y="8"/>
                </a:cubicBezTo>
                <a:close/>
                <a:moveTo>
                  <a:pt x="28" y="28"/>
                </a:moveTo>
                <a:cubicBezTo>
                  <a:pt x="28" y="28"/>
                  <a:pt x="28" y="29"/>
                  <a:pt x="28" y="30"/>
                </a:cubicBezTo>
                <a:cubicBezTo>
                  <a:pt x="29" y="30"/>
                  <a:pt x="29" y="30"/>
                  <a:pt x="30" y="30"/>
                </a:cubicBezTo>
                <a:cubicBezTo>
                  <a:pt x="30" y="29"/>
                  <a:pt x="30" y="28"/>
                  <a:pt x="30" y="28"/>
                </a:cubicBezTo>
                <a:cubicBezTo>
                  <a:pt x="29" y="27"/>
                  <a:pt x="29" y="27"/>
                  <a:pt x="28" y="28"/>
                </a:cubicBezTo>
                <a:close/>
                <a:moveTo>
                  <a:pt x="30" y="37"/>
                </a:moveTo>
                <a:cubicBezTo>
                  <a:pt x="31" y="37"/>
                  <a:pt x="31" y="38"/>
                  <a:pt x="32" y="38"/>
                </a:cubicBezTo>
                <a:cubicBezTo>
                  <a:pt x="33" y="37"/>
                  <a:pt x="33" y="37"/>
                  <a:pt x="33" y="36"/>
                </a:cubicBezTo>
                <a:cubicBezTo>
                  <a:pt x="33" y="35"/>
                  <a:pt x="32" y="35"/>
                  <a:pt x="31" y="35"/>
                </a:cubicBezTo>
                <a:cubicBezTo>
                  <a:pt x="31" y="35"/>
                  <a:pt x="30" y="36"/>
                  <a:pt x="30" y="37"/>
                </a:cubicBezTo>
                <a:close/>
                <a:moveTo>
                  <a:pt x="39" y="39"/>
                </a:moveTo>
                <a:cubicBezTo>
                  <a:pt x="40" y="39"/>
                  <a:pt x="41" y="39"/>
                  <a:pt x="41" y="38"/>
                </a:cubicBezTo>
                <a:cubicBezTo>
                  <a:pt x="41" y="37"/>
                  <a:pt x="41" y="37"/>
                  <a:pt x="40" y="36"/>
                </a:cubicBezTo>
                <a:cubicBezTo>
                  <a:pt x="39" y="36"/>
                  <a:pt x="38" y="37"/>
                  <a:pt x="38" y="37"/>
                </a:cubicBezTo>
                <a:cubicBezTo>
                  <a:pt x="38" y="38"/>
                  <a:pt x="39" y="39"/>
                  <a:pt x="39" y="39"/>
                </a:cubicBezTo>
                <a:close/>
                <a:moveTo>
                  <a:pt x="46" y="33"/>
                </a:moveTo>
                <a:cubicBezTo>
                  <a:pt x="46" y="32"/>
                  <a:pt x="46" y="31"/>
                  <a:pt x="46" y="31"/>
                </a:cubicBezTo>
                <a:cubicBezTo>
                  <a:pt x="45" y="30"/>
                  <a:pt x="44" y="30"/>
                  <a:pt x="44" y="31"/>
                </a:cubicBezTo>
                <a:cubicBezTo>
                  <a:pt x="43" y="31"/>
                  <a:pt x="43" y="32"/>
                  <a:pt x="44" y="33"/>
                </a:cubicBezTo>
                <a:cubicBezTo>
                  <a:pt x="44" y="33"/>
                  <a:pt x="45" y="33"/>
                  <a:pt x="46" y="33"/>
                </a:cubicBezTo>
                <a:close/>
                <a:moveTo>
                  <a:pt x="43" y="24"/>
                </a:moveTo>
                <a:cubicBezTo>
                  <a:pt x="43" y="23"/>
                  <a:pt x="42" y="23"/>
                  <a:pt x="42" y="23"/>
                </a:cubicBezTo>
                <a:cubicBezTo>
                  <a:pt x="41" y="23"/>
                  <a:pt x="41" y="24"/>
                  <a:pt x="41" y="24"/>
                </a:cubicBezTo>
                <a:cubicBezTo>
                  <a:pt x="41" y="25"/>
                  <a:pt x="42" y="26"/>
                  <a:pt x="42" y="25"/>
                </a:cubicBezTo>
                <a:cubicBezTo>
                  <a:pt x="43" y="25"/>
                  <a:pt x="43" y="24"/>
                  <a:pt x="43" y="24"/>
                </a:cubicBezTo>
                <a:close/>
                <a:moveTo>
                  <a:pt x="35" y="21"/>
                </a:moveTo>
                <a:cubicBezTo>
                  <a:pt x="34" y="21"/>
                  <a:pt x="33" y="22"/>
                  <a:pt x="33" y="22"/>
                </a:cubicBezTo>
                <a:cubicBezTo>
                  <a:pt x="33" y="23"/>
                  <a:pt x="33" y="24"/>
                  <a:pt x="34" y="24"/>
                </a:cubicBezTo>
                <a:cubicBezTo>
                  <a:pt x="35" y="24"/>
                  <a:pt x="35" y="24"/>
                  <a:pt x="35" y="23"/>
                </a:cubicBezTo>
                <a:cubicBezTo>
                  <a:pt x="36" y="22"/>
                  <a:pt x="35" y="22"/>
                  <a:pt x="35" y="21"/>
                </a:cubicBezTo>
                <a:close/>
                <a:moveTo>
                  <a:pt x="37" y="18"/>
                </a:moveTo>
                <a:cubicBezTo>
                  <a:pt x="30" y="18"/>
                  <a:pt x="24" y="23"/>
                  <a:pt x="24" y="30"/>
                </a:cubicBezTo>
                <a:cubicBezTo>
                  <a:pt x="24" y="37"/>
                  <a:pt x="30" y="43"/>
                  <a:pt x="37" y="43"/>
                </a:cubicBezTo>
                <a:cubicBezTo>
                  <a:pt x="44" y="43"/>
                  <a:pt x="49" y="37"/>
                  <a:pt x="49" y="30"/>
                </a:cubicBezTo>
                <a:cubicBezTo>
                  <a:pt x="49" y="23"/>
                  <a:pt x="44" y="18"/>
                  <a:pt x="37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Freeform 30"/>
          <p:cNvSpPr>
            <a:spLocks noEditPoints="1"/>
          </p:cNvSpPr>
          <p:nvPr/>
        </p:nvSpPr>
        <p:spPr bwMode="auto">
          <a:xfrm>
            <a:off x="9195093" y="4775905"/>
            <a:ext cx="982663" cy="400050"/>
          </a:xfrm>
          <a:custGeom>
            <a:avLst/>
            <a:gdLst>
              <a:gd name="T0" fmla="*/ 160435 w 98"/>
              <a:gd name="T1" fmla="*/ 150019 h 40"/>
              <a:gd name="T2" fmla="*/ 381033 w 98"/>
              <a:gd name="T3" fmla="*/ 400050 h 40"/>
              <a:gd name="T4" fmla="*/ 772092 w 98"/>
              <a:gd name="T5" fmla="*/ 400050 h 40"/>
              <a:gd name="T6" fmla="*/ 772092 w 98"/>
              <a:gd name="T7" fmla="*/ 310039 h 40"/>
              <a:gd name="T8" fmla="*/ 792147 w 98"/>
              <a:gd name="T9" fmla="*/ 310039 h 40"/>
              <a:gd name="T10" fmla="*/ 792147 w 98"/>
              <a:gd name="T11" fmla="*/ 280035 h 40"/>
              <a:gd name="T12" fmla="*/ 932527 w 98"/>
              <a:gd name="T13" fmla="*/ 170021 h 40"/>
              <a:gd name="T14" fmla="*/ 942554 w 98"/>
              <a:gd name="T15" fmla="*/ 160020 h 40"/>
              <a:gd name="T16" fmla="*/ 942554 w 98"/>
              <a:gd name="T17" fmla="*/ 160020 h 40"/>
              <a:gd name="T18" fmla="*/ 832255 w 98"/>
              <a:gd name="T19" fmla="*/ 40005 h 40"/>
              <a:gd name="T20" fmla="*/ 822228 w 98"/>
              <a:gd name="T21" fmla="*/ 40005 h 40"/>
              <a:gd name="T22" fmla="*/ 822228 w 98"/>
              <a:gd name="T23" fmla="*/ 40005 h 40"/>
              <a:gd name="T24" fmla="*/ 731984 w 98"/>
              <a:gd name="T25" fmla="*/ 110014 h 40"/>
              <a:gd name="T26" fmla="*/ 721956 w 98"/>
              <a:gd name="T27" fmla="*/ 120015 h 40"/>
              <a:gd name="T28" fmla="*/ 721956 w 98"/>
              <a:gd name="T29" fmla="*/ 130016 h 40"/>
              <a:gd name="T30" fmla="*/ 621685 w 98"/>
              <a:gd name="T31" fmla="*/ 130016 h 40"/>
              <a:gd name="T32" fmla="*/ 621685 w 98"/>
              <a:gd name="T33" fmla="*/ 100013 h 40"/>
              <a:gd name="T34" fmla="*/ 651766 w 98"/>
              <a:gd name="T35" fmla="*/ 100013 h 40"/>
              <a:gd name="T36" fmla="*/ 671821 w 98"/>
              <a:gd name="T37" fmla="*/ 80010 h 40"/>
              <a:gd name="T38" fmla="*/ 671821 w 98"/>
              <a:gd name="T39" fmla="*/ 50006 h 40"/>
              <a:gd name="T40" fmla="*/ 651766 w 98"/>
              <a:gd name="T41" fmla="*/ 20003 h 40"/>
              <a:gd name="T42" fmla="*/ 541467 w 98"/>
              <a:gd name="T43" fmla="*/ 20003 h 40"/>
              <a:gd name="T44" fmla="*/ 521413 w 98"/>
              <a:gd name="T45" fmla="*/ 50006 h 40"/>
              <a:gd name="T46" fmla="*/ 521413 w 98"/>
              <a:gd name="T47" fmla="*/ 80010 h 40"/>
              <a:gd name="T48" fmla="*/ 541467 w 98"/>
              <a:gd name="T49" fmla="*/ 100013 h 40"/>
              <a:gd name="T50" fmla="*/ 581576 w 98"/>
              <a:gd name="T51" fmla="*/ 100013 h 40"/>
              <a:gd name="T52" fmla="*/ 581576 w 98"/>
              <a:gd name="T53" fmla="*/ 130016 h 40"/>
              <a:gd name="T54" fmla="*/ 451223 w 98"/>
              <a:gd name="T55" fmla="*/ 130016 h 40"/>
              <a:gd name="T56" fmla="*/ 411114 w 98"/>
              <a:gd name="T57" fmla="*/ 210026 h 40"/>
              <a:gd name="T58" fmla="*/ 230625 w 98"/>
              <a:gd name="T59" fmla="*/ 120015 h 40"/>
              <a:gd name="T60" fmla="*/ 160435 w 98"/>
              <a:gd name="T61" fmla="*/ 150019 h 40"/>
              <a:gd name="T62" fmla="*/ 772092 w 98"/>
              <a:gd name="T63" fmla="*/ 220028 h 40"/>
              <a:gd name="T64" fmla="*/ 772092 w 98"/>
              <a:gd name="T65" fmla="*/ 180023 h 40"/>
              <a:gd name="T66" fmla="*/ 782120 w 98"/>
              <a:gd name="T67" fmla="*/ 180023 h 40"/>
              <a:gd name="T68" fmla="*/ 782120 w 98"/>
              <a:gd name="T69" fmla="*/ 150019 h 40"/>
              <a:gd name="T70" fmla="*/ 852310 w 98"/>
              <a:gd name="T71" fmla="*/ 90011 h 40"/>
              <a:gd name="T72" fmla="*/ 892418 w 98"/>
              <a:gd name="T73" fmla="*/ 120015 h 40"/>
              <a:gd name="T74" fmla="*/ 772092 w 98"/>
              <a:gd name="T75" fmla="*/ 220028 h 40"/>
              <a:gd name="T76" fmla="*/ 150408 w 98"/>
              <a:gd name="T77" fmla="*/ 170021 h 40"/>
              <a:gd name="T78" fmla="*/ 140380 w 98"/>
              <a:gd name="T79" fmla="*/ 170021 h 40"/>
              <a:gd name="T80" fmla="*/ 150408 w 98"/>
              <a:gd name="T81" fmla="*/ 170021 h 4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"/>
              <a:gd name="T124" fmla="*/ 0 h 40"/>
              <a:gd name="T125" fmla="*/ 98 w 98"/>
              <a:gd name="T126" fmla="*/ 40 h 4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" h="40">
                <a:moveTo>
                  <a:pt x="16" y="15"/>
                </a:moveTo>
                <a:cubicBezTo>
                  <a:pt x="38" y="40"/>
                  <a:pt x="38" y="40"/>
                  <a:pt x="38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31"/>
                  <a:pt x="77" y="31"/>
                  <a:pt x="77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28"/>
                  <a:pt x="79" y="28"/>
                  <a:pt x="79" y="28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8" y="8"/>
                  <a:pt x="92" y="0"/>
                  <a:pt x="83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73" y="11"/>
                  <a:pt x="73" y="11"/>
                  <a:pt x="73" y="11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3"/>
                  <a:pt x="72" y="13"/>
                  <a:pt x="7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0"/>
                  <a:pt x="62" y="10"/>
                  <a:pt x="62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9"/>
                  <a:pt x="67" y="8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2"/>
                  <a:pt x="52" y="3"/>
                  <a:pt x="52" y="5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9"/>
                  <a:pt x="53" y="10"/>
                  <a:pt x="54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13"/>
                  <a:pt x="58" y="13"/>
                  <a:pt x="58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1" y="21"/>
                  <a:pt x="41" y="21"/>
                  <a:pt x="41" y="2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5"/>
                  <a:pt x="16" y="15"/>
                  <a:pt x="16" y="15"/>
                </a:cubicBezTo>
                <a:close/>
                <a:moveTo>
                  <a:pt x="77" y="22"/>
                </a:move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8" y="18"/>
                  <a:pt x="78" y="18"/>
                </a:cubicBezTo>
                <a:cubicBezTo>
                  <a:pt x="78" y="15"/>
                  <a:pt x="78" y="15"/>
                  <a:pt x="78" y="15"/>
                </a:cubicBezTo>
                <a:cubicBezTo>
                  <a:pt x="85" y="9"/>
                  <a:pt x="85" y="9"/>
                  <a:pt x="85" y="9"/>
                </a:cubicBezTo>
                <a:cubicBezTo>
                  <a:pt x="88" y="8"/>
                  <a:pt x="90" y="10"/>
                  <a:pt x="89" y="12"/>
                </a:cubicBezTo>
                <a:cubicBezTo>
                  <a:pt x="77" y="22"/>
                  <a:pt x="77" y="22"/>
                  <a:pt x="77" y="22"/>
                </a:cubicBezTo>
                <a:close/>
                <a:moveTo>
                  <a:pt x="15" y="17"/>
                </a:moveTo>
                <a:cubicBezTo>
                  <a:pt x="29" y="35"/>
                  <a:pt x="0" y="35"/>
                  <a:pt x="14" y="17"/>
                </a:cubicBezTo>
                <a:lnTo>
                  <a:pt x="15" y="1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Freeform 31"/>
          <p:cNvSpPr>
            <a:spLocks noEditPoints="1"/>
          </p:cNvSpPr>
          <p:nvPr/>
        </p:nvSpPr>
        <p:spPr bwMode="auto">
          <a:xfrm>
            <a:off x="10419054" y="3514070"/>
            <a:ext cx="652462" cy="722312"/>
          </a:xfrm>
          <a:custGeom>
            <a:avLst/>
            <a:gdLst>
              <a:gd name="T0" fmla="*/ 371401 w 65"/>
              <a:gd name="T1" fmla="*/ 40128 h 72"/>
              <a:gd name="T2" fmla="*/ 501894 w 65"/>
              <a:gd name="T3" fmla="*/ 270867 h 72"/>
              <a:gd name="T4" fmla="*/ 501894 w 65"/>
              <a:gd name="T5" fmla="*/ 270867 h 72"/>
              <a:gd name="T6" fmla="*/ 642424 w 65"/>
              <a:gd name="T7" fmla="*/ 511638 h 72"/>
              <a:gd name="T8" fmla="*/ 622348 w 65"/>
              <a:gd name="T9" fmla="*/ 571830 h 72"/>
              <a:gd name="T10" fmla="*/ 602273 w 65"/>
              <a:gd name="T11" fmla="*/ 581862 h 72"/>
              <a:gd name="T12" fmla="*/ 602273 w 65"/>
              <a:gd name="T13" fmla="*/ 581862 h 72"/>
              <a:gd name="T14" fmla="*/ 381439 w 65"/>
              <a:gd name="T15" fmla="*/ 581862 h 72"/>
              <a:gd name="T16" fmla="*/ 381439 w 65"/>
              <a:gd name="T17" fmla="*/ 601927 h 72"/>
              <a:gd name="T18" fmla="*/ 592235 w 65"/>
              <a:gd name="T19" fmla="*/ 652087 h 72"/>
              <a:gd name="T20" fmla="*/ 602273 w 65"/>
              <a:gd name="T21" fmla="*/ 652087 h 72"/>
              <a:gd name="T22" fmla="*/ 602273 w 65"/>
              <a:gd name="T23" fmla="*/ 672151 h 72"/>
              <a:gd name="T24" fmla="*/ 602273 w 65"/>
              <a:gd name="T25" fmla="*/ 722312 h 72"/>
              <a:gd name="T26" fmla="*/ 562121 w 65"/>
              <a:gd name="T27" fmla="*/ 722312 h 72"/>
              <a:gd name="T28" fmla="*/ 562121 w 65"/>
              <a:gd name="T29" fmla="*/ 692216 h 72"/>
              <a:gd name="T30" fmla="*/ 381439 w 65"/>
              <a:gd name="T31" fmla="*/ 652087 h 72"/>
              <a:gd name="T32" fmla="*/ 381439 w 65"/>
              <a:gd name="T33" fmla="*/ 662119 h 72"/>
              <a:gd name="T34" fmla="*/ 271023 w 65"/>
              <a:gd name="T35" fmla="*/ 662119 h 72"/>
              <a:gd name="T36" fmla="*/ 271023 w 65"/>
              <a:gd name="T37" fmla="*/ 652087 h 72"/>
              <a:gd name="T38" fmla="*/ 100379 w 65"/>
              <a:gd name="T39" fmla="*/ 692216 h 72"/>
              <a:gd name="T40" fmla="*/ 100379 w 65"/>
              <a:gd name="T41" fmla="*/ 722312 h 72"/>
              <a:gd name="T42" fmla="*/ 50189 w 65"/>
              <a:gd name="T43" fmla="*/ 722312 h 72"/>
              <a:gd name="T44" fmla="*/ 50189 w 65"/>
              <a:gd name="T45" fmla="*/ 672151 h 72"/>
              <a:gd name="T46" fmla="*/ 50189 w 65"/>
              <a:gd name="T47" fmla="*/ 652087 h 72"/>
              <a:gd name="T48" fmla="*/ 70265 w 65"/>
              <a:gd name="T49" fmla="*/ 652087 h 72"/>
              <a:gd name="T50" fmla="*/ 271023 w 65"/>
              <a:gd name="T51" fmla="*/ 601927 h 72"/>
              <a:gd name="T52" fmla="*/ 271023 w 65"/>
              <a:gd name="T53" fmla="*/ 581862 h 72"/>
              <a:gd name="T54" fmla="*/ 50189 w 65"/>
              <a:gd name="T55" fmla="*/ 581862 h 72"/>
              <a:gd name="T56" fmla="*/ 0 w 65"/>
              <a:gd name="T57" fmla="*/ 531702 h 72"/>
              <a:gd name="T58" fmla="*/ 10038 w 65"/>
              <a:gd name="T59" fmla="*/ 501606 h 72"/>
              <a:gd name="T60" fmla="*/ 150568 w 65"/>
              <a:gd name="T61" fmla="*/ 270867 h 72"/>
              <a:gd name="T62" fmla="*/ 150568 w 65"/>
              <a:gd name="T63" fmla="*/ 270867 h 72"/>
              <a:gd name="T64" fmla="*/ 150568 w 65"/>
              <a:gd name="T65" fmla="*/ 270867 h 72"/>
              <a:gd name="T66" fmla="*/ 281061 w 65"/>
              <a:gd name="T67" fmla="*/ 40128 h 72"/>
              <a:gd name="T68" fmla="*/ 351326 w 65"/>
              <a:gd name="T69" fmla="*/ 20064 h 72"/>
              <a:gd name="T70" fmla="*/ 371401 w 65"/>
              <a:gd name="T71" fmla="*/ 40128 h 72"/>
              <a:gd name="T72" fmla="*/ 301136 w 65"/>
              <a:gd name="T73" fmla="*/ 250803 h 72"/>
              <a:gd name="T74" fmla="*/ 301136 w 65"/>
              <a:gd name="T75" fmla="*/ 300963 h 72"/>
              <a:gd name="T76" fmla="*/ 311174 w 65"/>
              <a:gd name="T77" fmla="*/ 391252 h 72"/>
              <a:gd name="T78" fmla="*/ 341288 w 65"/>
              <a:gd name="T79" fmla="*/ 391252 h 72"/>
              <a:gd name="T80" fmla="*/ 361364 w 65"/>
              <a:gd name="T81" fmla="*/ 300963 h 72"/>
              <a:gd name="T82" fmla="*/ 361364 w 65"/>
              <a:gd name="T83" fmla="*/ 250803 h 72"/>
              <a:gd name="T84" fmla="*/ 301136 w 65"/>
              <a:gd name="T85" fmla="*/ 250803 h 72"/>
              <a:gd name="T86" fmla="*/ 301136 w 65"/>
              <a:gd name="T87" fmla="*/ 411317 h 72"/>
              <a:gd name="T88" fmla="*/ 301136 w 65"/>
              <a:gd name="T89" fmla="*/ 461477 h 72"/>
              <a:gd name="T90" fmla="*/ 351326 w 65"/>
              <a:gd name="T91" fmla="*/ 461477 h 72"/>
              <a:gd name="T92" fmla="*/ 351326 w 65"/>
              <a:gd name="T93" fmla="*/ 411317 h 72"/>
              <a:gd name="T94" fmla="*/ 301136 w 65"/>
              <a:gd name="T95" fmla="*/ 411317 h 72"/>
              <a:gd name="T96" fmla="*/ 421591 w 65"/>
              <a:gd name="T97" fmla="*/ 321028 h 72"/>
              <a:gd name="T98" fmla="*/ 321212 w 65"/>
              <a:gd name="T99" fmla="*/ 150482 h 72"/>
              <a:gd name="T100" fmla="*/ 230871 w 65"/>
              <a:gd name="T101" fmla="*/ 321028 h 72"/>
              <a:gd name="T102" fmla="*/ 230871 w 65"/>
              <a:gd name="T103" fmla="*/ 321028 h 72"/>
              <a:gd name="T104" fmla="*/ 140530 w 65"/>
              <a:gd name="T105" fmla="*/ 481541 h 72"/>
              <a:gd name="T106" fmla="*/ 321212 w 65"/>
              <a:gd name="T107" fmla="*/ 481541 h 72"/>
              <a:gd name="T108" fmla="*/ 511932 w 65"/>
              <a:gd name="T109" fmla="*/ 481541 h 72"/>
              <a:gd name="T110" fmla="*/ 421591 w 65"/>
              <a:gd name="T111" fmla="*/ 321028 h 72"/>
              <a:gd name="T112" fmla="*/ 421591 w 65"/>
              <a:gd name="T113" fmla="*/ 321028 h 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5"/>
              <a:gd name="T172" fmla="*/ 0 h 72"/>
              <a:gd name="T173" fmla="*/ 65 w 65"/>
              <a:gd name="T174" fmla="*/ 72 h 7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5" h="72">
                <a:moveTo>
                  <a:pt x="37" y="4"/>
                </a:moveTo>
                <a:cubicBezTo>
                  <a:pt x="50" y="27"/>
                  <a:pt x="50" y="27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64" y="51"/>
                  <a:pt x="64" y="51"/>
                  <a:pt x="64" y="51"/>
                </a:cubicBezTo>
                <a:cubicBezTo>
                  <a:pt x="65" y="53"/>
                  <a:pt x="64" y="56"/>
                  <a:pt x="62" y="57"/>
                </a:cubicBezTo>
                <a:cubicBezTo>
                  <a:pt x="61" y="58"/>
                  <a:pt x="60" y="58"/>
                  <a:pt x="60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60"/>
                  <a:pt x="38" y="60"/>
                  <a:pt x="38" y="60"/>
                </a:cubicBezTo>
                <a:cubicBezTo>
                  <a:pt x="59" y="65"/>
                  <a:pt x="59" y="65"/>
                  <a:pt x="59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2"/>
                  <a:pt x="60" y="72"/>
                  <a:pt x="60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69"/>
                  <a:pt x="56" y="69"/>
                  <a:pt x="56" y="69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6"/>
                  <a:pt x="38" y="66"/>
                  <a:pt x="3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5"/>
                  <a:pt x="27" y="65"/>
                  <a:pt x="27" y="65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72"/>
                  <a:pt x="10" y="72"/>
                  <a:pt x="10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65"/>
                  <a:pt x="5" y="65"/>
                  <a:pt x="5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58"/>
                  <a:pt x="27" y="58"/>
                  <a:pt x="27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3" y="58"/>
                  <a:pt x="0" y="56"/>
                  <a:pt x="0" y="53"/>
                </a:cubicBezTo>
                <a:cubicBezTo>
                  <a:pt x="0" y="52"/>
                  <a:pt x="1" y="51"/>
                  <a:pt x="1" y="50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5" y="2"/>
                </a:cubicBezTo>
                <a:cubicBezTo>
                  <a:pt x="36" y="2"/>
                  <a:pt x="36" y="3"/>
                  <a:pt x="37" y="4"/>
                </a:cubicBezTo>
                <a:close/>
                <a:moveTo>
                  <a:pt x="30" y="25"/>
                </a:moveTo>
                <a:cubicBezTo>
                  <a:pt x="30" y="30"/>
                  <a:pt x="30" y="30"/>
                  <a:pt x="30" y="30"/>
                </a:cubicBezTo>
                <a:cubicBezTo>
                  <a:pt x="31" y="39"/>
                  <a:pt x="31" y="39"/>
                  <a:pt x="31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30" y="41"/>
                </a:moveTo>
                <a:cubicBezTo>
                  <a:pt x="30" y="46"/>
                  <a:pt x="30" y="46"/>
                  <a:pt x="30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42" y="32"/>
                </a:moveTo>
                <a:cubicBezTo>
                  <a:pt x="32" y="15"/>
                  <a:pt x="32" y="15"/>
                  <a:pt x="32" y="15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14" y="48"/>
                  <a:pt x="14" y="48"/>
                  <a:pt x="14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Freeform 32"/>
          <p:cNvSpPr>
            <a:spLocks noEditPoints="1"/>
          </p:cNvSpPr>
          <p:nvPr/>
        </p:nvSpPr>
        <p:spPr bwMode="auto">
          <a:xfrm>
            <a:off x="6166143" y="3613289"/>
            <a:ext cx="792163" cy="523875"/>
          </a:xfrm>
          <a:custGeom>
            <a:avLst/>
            <a:gdLst>
              <a:gd name="T0" fmla="*/ 591615 w 79"/>
              <a:gd name="T1" fmla="*/ 30224 h 52"/>
              <a:gd name="T2" fmla="*/ 621698 w 79"/>
              <a:gd name="T3" fmla="*/ 90671 h 52"/>
              <a:gd name="T4" fmla="*/ 671834 w 79"/>
              <a:gd name="T5" fmla="*/ 50373 h 52"/>
              <a:gd name="T6" fmla="*/ 691889 w 79"/>
              <a:gd name="T7" fmla="*/ 90671 h 52"/>
              <a:gd name="T8" fmla="*/ 731999 w 79"/>
              <a:gd name="T9" fmla="*/ 60447 h 52"/>
              <a:gd name="T10" fmla="*/ 762081 w 79"/>
              <a:gd name="T11" fmla="*/ 90671 h 52"/>
              <a:gd name="T12" fmla="*/ 792163 w 79"/>
              <a:gd name="T13" fmla="*/ 80596 h 52"/>
              <a:gd name="T14" fmla="*/ 591615 w 79"/>
              <a:gd name="T15" fmla="*/ 231714 h 52"/>
              <a:gd name="T16" fmla="*/ 20055 w 79"/>
              <a:gd name="T17" fmla="*/ 483577 h 52"/>
              <a:gd name="T18" fmla="*/ 441205 w 79"/>
              <a:gd name="T19" fmla="*/ 211565 h 52"/>
              <a:gd name="T20" fmla="*/ 220602 w 79"/>
              <a:gd name="T21" fmla="*/ 161192 h 52"/>
              <a:gd name="T22" fmla="*/ 150411 w 79"/>
              <a:gd name="T23" fmla="*/ 251863 h 52"/>
              <a:gd name="T24" fmla="*/ 150411 w 79"/>
              <a:gd name="T25" fmla="*/ 272012 h 52"/>
              <a:gd name="T26" fmla="*/ 210575 w 79"/>
              <a:gd name="T27" fmla="*/ 382832 h 52"/>
              <a:gd name="T28" fmla="*/ 421150 w 79"/>
              <a:gd name="T29" fmla="*/ 352608 h 52"/>
              <a:gd name="T30" fmla="*/ 471287 w 79"/>
              <a:gd name="T31" fmla="*/ 372757 h 52"/>
              <a:gd name="T32" fmla="*/ 471287 w 79"/>
              <a:gd name="T33" fmla="*/ 261938 h 52"/>
              <a:gd name="T34" fmla="*/ 441205 w 79"/>
              <a:gd name="T35" fmla="*/ 211565 h 52"/>
              <a:gd name="T36" fmla="*/ 401095 w 79"/>
              <a:gd name="T37" fmla="*/ 211565 h 52"/>
              <a:gd name="T38" fmla="*/ 391068 w 79"/>
              <a:gd name="T39" fmla="*/ 181341 h 52"/>
              <a:gd name="T40" fmla="*/ 260712 w 79"/>
              <a:gd name="T41" fmla="*/ 211565 h 52"/>
              <a:gd name="T42" fmla="*/ 371013 w 79"/>
              <a:gd name="T43" fmla="*/ 191416 h 52"/>
              <a:gd name="T44" fmla="*/ 250684 w 79"/>
              <a:gd name="T45" fmla="*/ 181341 h 52"/>
              <a:gd name="T46" fmla="*/ 210575 w 79"/>
              <a:gd name="T47" fmla="*/ 221639 h 52"/>
              <a:gd name="T48" fmla="*/ 250684 w 79"/>
              <a:gd name="T49" fmla="*/ 181341 h 52"/>
              <a:gd name="T50" fmla="*/ 180493 w 79"/>
              <a:gd name="T51" fmla="*/ 292161 h 52"/>
              <a:gd name="T52" fmla="*/ 250684 w 79"/>
              <a:gd name="T53" fmla="*/ 282087 h 52"/>
              <a:gd name="T54" fmla="*/ 210575 w 79"/>
              <a:gd name="T55" fmla="*/ 312310 h 52"/>
              <a:gd name="T56" fmla="*/ 401095 w 79"/>
              <a:gd name="T57" fmla="*/ 332459 h 52"/>
              <a:gd name="T58" fmla="*/ 210575 w 79"/>
              <a:gd name="T59" fmla="*/ 312310 h 52"/>
              <a:gd name="T60" fmla="*/ 371013 w 79"/>
              <a:gd name="T61" fmla="*/ 272012 h 52"/>
              <a:gd name="T62" fmla="*/ 441205 w 79"/>
              <a:gd name="T63" fmla="*/ 282087 h 52"/>
              <a:gd name="T64" fmla="*/ 100274 w 79"/>
              <a:gd name="T65" fmla="*/ 110820 h 52"/>
              <a:gd name="T66" fmla="*/ 511396 w 79"/>
              <a:gd name="T67" fmla="*/ 423130 h 52"/>
              <a:gd name="T68" fmla="*/ 100274 w 79"/>
              <a:gd name="T69" fmla="*/ 110820 h 5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9"/>
              <a:gd name="T106" fmla="*/ 0 h 52"/>
              <a:gd name="T107" fmla="*/ 79 w 79"/>
              <a:gd name="T108" fmla="*/ 52 h 5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9" h="52">
                <a:moveTo>
                  <a:pt x="2" y="4"/>
                </a:moveTo>
                <a:cubicBezTo>
                  <a:pt x="25" y="0"/>
                  <a:pt x="43" y="0"/>
                  <a:pt x="59" y="3"/>
                </a:cubicBezTo>
                <a:cubicBezTo>
                  <a:pt x="59" y="9"/>
                  <a:pt x="59" y="9"/>
                  <a:pt x="5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6" y="4"/>
                  <a:pt x="67" y="5"/>
                </a:cubicBezTo>
                <a:cubicBezTo>
                  <a:pt x="67" y="9"/>
                  <a:pt x="67" y="9"/>
                  <a:pt x="67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6"/>
                  <a:pt x="70" y="6"/>
                  <a:pt x="70" y="6"/>
                </a:cubicBezTo>
                <a:cubicBezTo>
                  <a:pt x="71" y="6"/>
                  <a:pt x="72" y="6"/>
                  <a:pt x="73" y="6"/>
                </a:cubicBezTo>
                <a:cubicBezTo>
                  <a:pt x="73" y="9"/>
                  <a:pt x="73" y="9"/>
                  <a:pt x="73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7"/>
                  <a:pt x="76" y="7"/>
                  <a:pt x="76" y="7"/>
                </a:cubicBezTo>
                <a:cubicBezTo>
                  <a:pt x="77" y="8"/>
                  <a:pt x="78" y="8"/>
                  <a:pt x="79" y="8"/>
                </a:cubicBezTo>
                <a:cubicBezTo>
                  <a:pt x="79" y="15"/>
                  <a:pt x="79" y="15"/>
                  <a:pt x="7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48"/>
                  <a:pt x="59" y="48"/>
                  <a:pt x="59" y="48"/>
                </a:cubicBezTo>
                <a:cubicBezTo>
                  <a:pt x="40" y="52"/>
                  <a:pt x="21" y="52"/>
                  <a:pt x="2" y="48"/>
                </a:cubicBezTo>
                <a:cubicBezTo>
                  <a:pt x="1" y="34"/>
                  <a:pt x="0" y="20"/>
                  <a:pt x="2" y="4"/>
                </a:cubicBezTo>
                <a:close/>
                <a:moveTo>
                  <a:pt x="44" y="21"/>
                </a:moveTo>
                <a:cubicBezTo>
                  <a:pt x="40" y="16"/>
                  <a:pt x="40" y="16"/>
                  <a:pt x="40" y="16"/>
                </a:cubicBezTo>
                <a:cubicBezTo>
                  <a:pt x="34" y="16"/>
                  <a:pt x="28" y="16"/>
                  <a:pt x="22" y="16"/>
                </a:cubicBezTo>
                <a:cubicBezTo>
                  <a:pt x="18" y="22"/>
                  <a:pt x="18" y="22"/>
                  <a:pt x="18" y="22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8"/>
                  <a:pt x="15" y="38"/>
                  <a:pt x="1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5"/>
                  <a:pt x="21" y="35"/>
                  <a:pt x="21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7"/>
                  <a:pt x="42" y="37"/>
                  <a:pt x="42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4"/>
                  <a:pt x="47" y="24"/>
                  <a:pt x="47" y="24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38" y="19"/>
                </a:moveTo>
                <a:cubicBezTo>
                  <a:pt x="40" y="21"/>
                  <a:pt x="40" y="21"/>
                  <a:pt x="4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9" y="18"/>
                  <a:pt x="39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6" y="21"/>
                  <a:pt x="26" y="21"/>
                  <a:pt x="26" y="21"/>
                </a:cubicBezTo>
                <a:cubicBezTo>
                  <a:pt x="30" y="21"/>
                  <a:pt x="33" y="21"/>
                  <a:pt x="37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8" y="19"/>
                  <a:pt x="38" y="19"/>
                </a:cubicBezTo>
                <a:close/>
                <a:moveTo>
                  <a:pt x="2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2" y="22"/>
                  <a:pt x="23" y="22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18" y="26"/>
                </a:moveTo>
                <a:cubicBezTo>
                  <a:pt x="18" y="29"/>
                  <a:pt x="18" y="29"/>
                  <a:pt x="18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1" y="31"/>
                </a:moveTo>
                <a:cubicBezTo>
                  <a:pt x="22" y="33"/>
                  <a:pt x="22" y="33"/>
                  <a:pt x="22" y="33"/>
                </a:cubicBezTo>
                <a:cubicBezTo>
                  <a:pt x="26" y="33"/>
                  <a:pt x="35" y="33"/>
                  <a:pt x="40" y="33"/>
                </a:cubicBezTo>
                <a:cubicBezTo>
                  <a:pt x="40" y="30"/>
                  <a:pt x="40" y="30"/>
                  <a:pt x="40" y="30"/>
                </a:cubicBezTo>
                <a:cubicBezTo>
                  <a:pt x="21" y="31"/>
                  <a:pt x="21" y="31"/>
                  <a:pt x="21" y="31"/>
                </a:cubicBezTo>
                <a:close/>
                <a:moveTo>
                  <a:pt x="45" y="25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9"/>
                  <a:pt x="37" y="29"/>
                  <a:pt x="37" y="29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10" y="11"/>
                </a:moveTo>
                <a:cubicBezTo>
                  <a:pt x="10" y="42"/>
                  <a:pt x="10" y="42"/>
                  <a:pt x="1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11"/>
                  <a:pt x="51" y="11"/>
                  <a:pt x="51" y="11"/>
                </a:cubicBezTo>
                <a:lnTo>
                  <a:pt x="10" y="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Freeform 33"/>
          <p:cNvSpPr>
            <a:spLocks noEditPoints="1"/>
          </p:cNvSpPr>
          <p:nvPr/>
        </p:nvSpPr>
        <p:spPr bwMode="auto">
          <a:xfrm>
            <a:off x="8334666" y="2595541"/>
            <a:ext cx="630238" cy="631825"/>
          </a:xfrm>
          <a:custGeom>
            <a:avLst/>
            <a:gdLst>
              <a:gd name="T0" fmla="*/ 540204 w 63"/>
              <a:gd name="T1" fmla="*/ 90261 h 63"/>
              <a:gd name="T2" fmla="*/ 540204 w 63"/>
              <a:gd name="T3" fmla="*/ 541564 h 63"/>
              <a:gd name="T4" fmla="*/ 90034 w 63"/>
              <a:gd name="T5" fmla="*/ 541564 h 63"/>
              <a:gd name="T6" fmla="*/ 90034 w 63"/>
              <a:gd name="T7" fmla="*/ 90261 h 63"/>
              <a:gd name="T8" fmla="*/ 310117 w 63"/>
              <a:gd name="T9" fmla="*/ 110319 h 63"/>
              <a:gd name="T10" fmla="*/ 110042 w 63"/>
              <a:gd name="T11" fmla="*/ 310898 h 63"/>
              <a:gd name="T12" fmla="*/ 130049 w 63"/>
              <a:gd name="T13" fmla="*/ 320927 h 63"/>
              <a:gd name="T14" fmla="*/ 160060 w 63"/>
              <a:gd name="T15" fmla="*/ 320927 h 63"/>
              <a:gd name="T16" fmla="*/ 130049 w 63"/>
              <a:gd name="T17" fmla="*/ 310898 h 63"/>
              <a:gd name="T18" fmla="*/ 180068 w 63"/>
              <a:gd name="T19" fmla="*/ 240695 h 63"/>
              <a:gd name="T20" fmla="*/ 160060 w 63"/>
              <a:gd name="T21" fmla="*/ 220637 h 63"/>
              <a:gd name="T22" fmla="*/ 220083 w 63"/>
              <a:gd name="T23" fmla="*/ 160463 h 63"/>
              <a:gd name="T24" fmla="*/ 250094 w 63"/>
              <a:gd name="T25" fmla="*/ 180521 h 63"/>
              <a:gd name="T26" fmla="*/ 310117 w 63"/>
              <a:gd name="T27" fmla="*/ 130377 h 63"/>
              <a:gd name="T28" fmla="*/ 320121 w 63"/>
              <a:gd name="T29" fmla="*/ 160463 h 63"/>
              <a:gd name="T30" fmla="*/ 400151 w 63"/>
              <a:gd name="T31" fmla="*/ 150435 h 63"/>
              <a:gd name="T32" fmla="*/ 400151 w 63"/>
              <a:gd name="T33" fmla="*/ 190550 h 63"/>
              <a:gd name="T34" fmla="*/ 440166 w 63"/>
              <a:gd name="T35" fmla="*/ 190550 h 63"/>
              <a:gd name="T36" fmla="*/ 440166 w 63"/>
              <a:gd name="T37" fmla="*/ 230666 h 63"/>
              <a:gd name="T38" fmla="*/ 470178 w 63"/>
              <a:gd name="T39" fmla="*/ 230666 h 63"/>
              <a:gd name="T40" fmla="*/ 460174 w 63"/>
              <a:gd name="T41" fmla="*/ 310898 h 63"/>
              <a:gd name="T42" fmla="*/ 490185 w 63"/>
              <a:gd name="T43" fmla="*/ 320927 h 63"/>
              <a:gd name="T44" fmla="*/ 520196 w 63"/>
              <a:gd name="T45" fmla="*/ 320927 h 63"/>
              <a:gd name="T46" fmla="*/ 460174 w 63"/>
              <a:gd name="T47" fmla="*/ 170492 h 63"/>
              <a:gd name="T48" fmla="*/ 470178 w 63"/>
              <a:gd name="T49" fmla="*/ 391130 h 63"/>
              <a:gd name="T50" fmla="*/ 480181 w 63"/>
              <a:gd name="T51" fmla="*/ 361043 h 63"/>
              <a:gd name="T52" fmla="*/ 500189 w 63"/>
              <a:gd name="T53" fmla="*/ 351014 h 63"/>
              <a:gd name="T54" fmla="*/ 480181 w 63"/>
              <a:gd name="T55" fmla="*/ 340985 h 63"/>
              <a:gd name="T56" fmla="*/ 510193 w 63"/>
              <a:gd name="T57" fmla="*/ 330956 h 63"/>
              <a:gd name="T58" fmla="*/ 470178 w 63"/>
              <a:gd name="T59" fmla="*/ 391130 h 63"/>
              <a:gd name="T60" fmla="*/ 160060 w 63"/>
              <a:gd name="T61" fmla="*/ 391130 h 63"/>
              <a:gd name="T62" fmla="*/ 130049 w 63"/>
              <a:gd name="T63" fmla="*/ 381101 h 63"/>
              <a:gd name="T64" fmla="*/ 160060 w 63"/>
              <a:gd name="T65" fmla="*/ 361043 h 63"/>
              <a:gd name="T66" fmla="*/ 130049 w 63"/>
              <a:gd name="T67" fmla="*/ 351014 h 63"/>
              <a:gd name="T68" fmla="*/ 160060 w 63"/>
              <a:gd name="T69" fmla="*/ 340985 h 63"/>
              <a:gd name="T70" fmla="*/ 120045 w 63"/>
              <a:gd name="T71" fmla="*/ 330956 h 63"/>
              <a:gd name="T72" fmla="*/ 270102 w 63"/>
              <a:gd name="T73" fmla="*/ 150435 h 63"/>
              <a:gd name="T74" fmla="*/ 270102 w 63"/>
              <a:gd name="T75" fmla="*/ 310898 h 63"/>
              <a:gd name="T76" fmla="*/ 310117 w 63"/>
              <a:gd name="T77" fmla="*/ 381101 h 63"/>
              <a:gd name="T78" fmla="*/ 340128 w 63"/>
              <a:gd name="T79" fmla="*/ 361043 h 63"/>
              <a:gd name="T80" fmla="*/ 320121 w 63"/>
              <a:gd name="T81" fmla="*/ 260753 h 63"/>
              <a:gd name="T82" fmla="*/ 270102 w 63"/>
              <a:gd name="T83" fmla="*/ 150435 h 63"/>
              <a:gd name="T84" fmla="*/ 310117 w 63"/>
              <a:gd name="T85" fmla="*/ 60174 h 63"/>
              <a:gd name="T86" fmla="*/ 60023 w 63"/>
              <a:gd name="T87" fmla="*/ 310898 h 63"/>
              <a:gd name="T88" fmla="*/ 310117 w 63"/>
              <a:gd name="T89" fmla="*/ 561622 h 63"/>
              <a:gd name="T90" fmla="*/ 560212 w 63"/>
              <a:gd name="T91" fmla="*/ 310898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63"/>
              <a:gd name="T139" fmla="*/ 0 h 63"/>
              <a:gd name="T140" fmla="*/ 63 w 63"/>
              <a:gd name="T141" fmla="*/ 63 h 6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63" h="63">
                <a:moveTo>
                  <a:pt x="31" y="0"/>
                </a:moveTo>
                <a:cubicBezTo>
                  <a:pt x="40" y="0"/>
                  <a:pt x="48" y="3"/>
                  <a:pt x="54" y="9"/>
                </a:cubicBezTo>
                <a:cubicBezTo>
                  <a:pt x="59" y="15"/>
                  <a:pt x="63" y="23"/>
                  <a:pt x="63" y="31"/>
                </a:cubicBezTo>
                <a:cubicBezTo>
                  <a:pt x="63" y="40"/>
                  <a:pt x="59" y="48"/>
                  <a:pt x="54" y="54"/>
                </a:cubicBezTo>
                <a:cubicBezTo>
                  <a:pt x="48" y="59"/>
                  <a:pt x="40" y="63"/>
                  <a:pt x="31" y="63"/>
                </a:cubicBezTo>
                <a:cubicBezTo>
                  <a:pt x="23" y="63"/>
                  <a:pt x="15" y="59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3"/>
                  <a:pt x="3" y="15"/>
                  <a:pt x="9" y="9"/>
                </a:cubicBezTo>
                <a:cubicBezTo>
                  <a:pt x="15" y="3"/>
                  <a:pt x="23" y="0"/>
                  <a:pt x="31" y="0"/>
                </a:cubicBezTo>
                <a:close/>
                <a:moveTo>
                  <a:pt x="31" y="11"/>
                </a:moveTo>
                <a:cubicBezTo>
                  <a:pt x="26" y="11"/>
                  <a:pt x="21" y="13"/>
                  <a:pt x="17" y="17"/>
                </a:cubicBezTo>
                <a:cubicBezTo>
                  <a:pt x="13" y="21"/>
                  <a:pt x="11" y="26"/>
                  <a:pt x="11" y="31"/>
                </a:cubicBezTo>
                <a:cubicBezTo>
                  <a:pt x="11" y="32"/>
                  <a:pt x="11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28"/>
                  <a:pt x="14" y="25"/>
                  <a:pt x="15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0"/>
                  <a:pt x="18" y="19"/>
                  <a:pt x="19" y="19"/>
                </a:cubicBezTo>
                <a:cubicBezTo>
                  <a:pt x="20" y="18"/>
                  <a:pt x="21" y="17"/>
                  <a:pt x="22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14"/>
                  <a:pt x="28" y="13"/>
                  <a:pt x="31" y="13"/>
                </a:cubicBezTo>
                <a:cubicBezTo>
                  <a:pt x="31" y="16"/>
                  <a:pt x="31" y="16"/>
                  <a:pt x="31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3"/>
                  <a:pt x="32" y="13"/>
                  <a:pt x="32" y="13"/>
                </a:cubicBezTo>
                <a:cubicBezTo>
                  <a:pt x="35" y="13"/>
                  <a:pt x="37" y="14"/>
                  <a:pt x="40" y="15"/>
                </a:cubicBezTo>
                <a:cubicBezTo>
                  <a:pt x="38" y="18"/>
                  <a:pt x="38" y="18"/>
                  <a:pt x="38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3" y="18"/>
                  <a:pt x="44" y="19"/>
                </a:cubicBezTo>
                <a:cubicBezTo>
                  <a:pt x="45" y="19"/>
                  <a:pt x="46" y="20"/>
                  <a:pt x="47" y="2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9" y="25"/>
                  <a:pt x="49" y="28"/>
                  <a:pt x="49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2"/>
                  <a:pt x="52" y="31"/>
                </a:cubicBezTo>
                <a:cubicBezTo>
                  <a:pt x="52" y="26"/>
                  <a:pt x="49" y="21"/>
                  <a:pt x="46" y="17"/>
                </a:cubicBezTo>
                <a:cubicBezTo>
                  <a:pt x="42" y="13"/>
                  <a:pt x="37" y="11"/>
                  <a:pt x="31" y="11"/>
                </a:cubicBezTo>
                <a:close/>
                <a:moveTo>
                  <a:pt x="47" y="39"/>
                </a:moveTo>
                <a:cubicBezTo>
                  <a:pt x="48" y="39"/>
                  <a:pt x="48" y="39"/>
                  <a:pt x="48" y="39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5"/>
                  <a:pt x="50" y="35"/>
                  <a:pt x="50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4"/>
                  <a:pt x="48" y="34"/>
                  <a:pt x="48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lose/>
                <a:moveTo>
                  <a:pt x="12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8"/>
                  <a:pt x="16" y="38"/>
                  <a:pt x="16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9"/>
                  <a:pt x="12" y="39"/>
                  <a:pt x="12" y="39"/>
                </a:cubicBezTo>
                <a:close/>
                <a:moveTo>
                  <a:pt x="27" y="15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8"/>
                  <a:pt x="27" y="29"/>
                  <a:pt x="27" y="31"/>
                </a:cubicBezTo>
                <a:cubicBezTo>
                  <a:pt x="27" y="34"/>
                  <a:pt x="28" y="36"/>
                  <a:pt x="31" y="36"/>
                </a:cubicBezTo>
                <a:cubicBezTo>
                  <a:pt x="31" y="38"/>
                  <a:pt x="31" y="38"/>
                  <a:pt x="31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5"/>
                  <a:pt x="36" y="33"/>
                  <a:pt x="36" y="31"/>
                </a:cubicBezTo>
                <a:cubicBezTo>
                  <a:pt x="36" y="29"/>
                  <a:pt x="34" y="27"/>
                  <a:pt x="32" y="26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49" y="14"/>
                </a:moveTo>
                <a:cubicBezTo>
                  <a:pt x="45" y="9"/>
                  <a:pt x="38" y="6"/>
                  <a:pt x="31" y="6"/>
                </a:cubicBezTo>
                <a:cubicBezTo>
                  <a:pt x="24" y="6"/>
                  <a:pt x="18" y="9"/>
                  <a:pt x="14" y="14"/>
                </a:cubicBezTo>
                <a:cubicBezTo>
                  <a:pt x="9" y="18"/>
                  <a:pt x="6" y="24"/>
                  <a:pt x="6" y="31"/>
                </a:cubicBezTo>
                <a:cubicBezTo>
                  <a:pt x="6" y="38"/>
                  <a:pt x="9" y="44"/>
                  <a:pt x="14" y="49"/>
                </a:cubicBezTo>
                <a:cubicBezTo>
                  <a:pt x="18" y="53"/>
                  <a:pt x="24" y="56"/>
                  <a:pt x="31" y="56"/>
                </a:cubicBezTo>
                <a:cubicBezTo>
                  <a:pt x="38" y="56"/>
                  <a:pt x="45" y="53"/>
                  <a:pt x="49" y="49"/>
                </a:cubicBezTo>
                <a:cubicBezTo>
                  <a:pt x="54" y="44"/>
                  <a:pt x="56" y="38"/>
                  <a:pt x="56" y="31"/>
                </a:cubicBezTo>
                <a:cubicBezTo>
                  <a:pt x="56" y="24"/>
                  <a:pt x="54" y="18"/>
                  <a:pt x="49" y="1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Freeform 34"/>
          <p:cNvSpPr>
            <a:spLocks noEditPoints="1"/>
          </p:cNvSpPr>
          <p:nvPr/>
        </p:nvSpPr>
        <p:spPr bwMode="auto">
          <a:xfrm>
            <a:off x="9406229" y="1484371"/>
            <a:ext cx="641350" cy="742950"/>
          </a:xfrm>
          <a:custGeom>
            <a:avLst/>
            <a:gdLst>
              <a:gd name="T0" fmla="*/ 511076 w 64"/>
              <a:gd name="T1" fmla="*/ 250997 h 74"/>
              <a:gd name="T2" fmla="*/ 521097 w 64"/>
              <a:gd name="T3" fmla="*/ 261036 h 74"/>
              <a:gd name="T4" fmla="*/ 481013 w 64"/>
              <a:gd name="T5" fmla="*/ 351395 h 74"/>
              <a:gd name="T6" fmla="*/ 320675 w 64"/>
              <a:gd name="T7" fmla="*/ 491953 h 74"/>
              <a:gd name="T8" fmla="*/ 160338 w 64"/>
              <a:gd name="T9" fmla="*/ 351395 h 74"/>
              <a:gd name="T10" fmla="*/ 130274 w 64"/>
              <a:gd name="T11" fmla="*/ 261036 h 74"/>
              <a:gd name="T12" fmla="*/ 130274 w 64"/>
              <a:gd name="T13" fmla="*/ 250997 h 74"/>
              <a:gd name="T14" fmla="*/ 180380 w 64"/>
              <a:gd name="T15" fmla="*/ 60239 h 74"/>
              <a:gd name="T16" fmla="*/ 501055 w 64"/>
              <a:gd name="T17" fmla="*/ 240957 h 74"/>
              <a:gd name="T18" fmla="*/ 521097 w 64"/>
              <a:gd name="T19" fmla="*/ 722870 h 74"/>
              <a:gd name="T20" fmla="*/ 561181 w 64"/>
              <a:gd name="T21" fmla="*/ 662631 h 74"/>
              <a:gd name="T22" fmla="*/ 531118 w 64"/>
              <a:gd name="T23" fmla="*/ 642551 h 74"/>
              <a:gd name="T24" fmla="*/ 501055 w 64"/>
              <a:gd name="T25" fmla="*/ 622472 h 74"/>
              <a:gd name="T26" fmla="*/ 460970 w 64"/>
              <a:gd name="T27" fmla="*/ 622472 h 74"/>
              <a:gd name="T28" fmla="*/ 481013 w 64"/>
              <a:gd name="T29" fmla="*/ 722870 h 74"/>
              <a:gd name="T30" fmla="*/ 130274 w 64"/>
              <a:gd name="T31" fmla="*/ 732910 h 74"/>
              <a:gd name="T32" fmla="*/ 190401 w 64"/>
              <a:gd name="T33" fmla="*/ 682711 h 74"/>
              <a:gd name="T34" fmla="*/ 220464 w 64"/>
              <a:gd name="T35" fmla="*/ 662631 h 74"/>
              <a:gd name="T36" fmla="*/ 400844 w 64"/>
              <a:gd name="T37" fmla="*/ 672671 h 74"/>
              <a:gd name="T38" fmla="*/ 440928 w 64"/>
              <a:gd name="T39" fmla="*/ 692751 h 74"/>
              <a:gd name="T40" fmla="*/ 140295 w 64"/>
              <a:gd name="T41" fmla="*/ 602392 h 74"/>
              <a:gd name="T42" fmla="*/ 100211 w 64"/>
              <a:gd name="T43" fmla="*/ 622472 h 74"/>
              <a:gd name="T44" fmla="*/ 70148 w 64"/>
              <a:gd name="T45" fmla="*/ 642551 h 74"/>
              <a:gd name="T46" fmla="*/ 50105 w 64"/>
              <a:gd name="T47" fmla="*/ 672671 h 74"/>
              <a:gd name="T48" fmla="*/ 170359 w 64"/>
              <a:gd name="T49" fmla="*/ 622472 h 74"/>
              <a:gd name="T50" fmla="*/ 190401 w 64"/>
              <a:gd name="T51" fmla="*/ 491953 h 74"/>
              <a:gd name="T52" fmla="*/ 450949 w 64"/>
              <a:gd name="T53" fmla="*/ 491953 h 74"/>
              <a:gd name="T54" fmla="*/ 631329 w 64"/>
              <a:gd name="T55" fmla="*/ 732910 h 74"/>
              <a:gd name="T56" fmla="*/ 571202 w 64"/>
              <a:gd name="T57" fmla="*/ 732910 h 74"/>
              <a:gd name="T58" fmla="*/ 581223 w 64"/>
              <a:gd name="T59" fmla="*/ 662631 h 74"/>
              <a:gd name="T60" fmla="*/ 561181 w 64"/>
              <a:gd name="T61" fmla="*/ 642551 h 74"/>
              <a:gd name="T62" fmla="*/ 531118 w 64"/>
              <a:gd name="T63" fmla="*/ 612432 h 74"/>
              <a:gd name="T64" fmla="*/ 491034 w 64"/>
              <a:gd name="T65" fmla="*/ 592352 h 74"/>
              <a:gd name="T66" fmla="*/ 310654 w 64"/>
              <a:gd name="T67" fmla="*/ 582312 h 74"/>
              <a:gd name="T68" fmla="*/ 130274 w 64"/>
              <a:gd name="T69" fmla="*/ 592352 h 74"/>
              <a:gd name="T70" fmla="*/ 100211 w 64"/>
              <a:gd name="T71" fmla="*/ 612432 h 74"/>
              <a:gd name="T72" fmla="*/ 70148 w 64"/>
              <a:gd name="T73" fmla="*/ 642551 h 74"/>
              <a:gd name="T74" fmla="*/ 40084 w 64"/>
              <a:gd name="T75" fmla="*/ 662631 h 74"/>
              <a:gd name="T76" fmla="*/ 50105 w 64"/>
              <a:gd name="T77" fmla="*/ 732910 h 74"/>
              <a:gd name="T78" fmla="*/ 0 w 64"/>
              <a:gd name="T79" fmla="*/ 732910 h 74"/>
              <a:gd name="T80" fmla="*/ 481013 w 64"/>
              <a:gd name="T81" fmla="*/ 271076 h 74"/>
              <a:gd name="T82" fmla="*/ 440928 w 64"/>
              <a:gd name="T83" fmla="*/ 230917 h 74"/>
              <a:gd name="T84" fmla="*/ 190401 w 64"/>
              <a:gd name="T85" fmla="*/ 271076 h 74"/>
              <a:gd name="T86" fmla="*/ 160338 w 64"/>
              <a:gd name="T87" fmla="*/ 271076 h 74"/>
              <a:gd name="T88" fmla="*/ 160338 w 64"/>
              <a:gd name="T89" fmla="*/ 311236 h 74"/>
              <a:gd name="T90" fmla="*/ 190401 w 64"/>
              <a:gd name="T91" fmla="*/ 331316 h 74"/>
              <a:gd name="T92" fmla="*/ 240506 w 64"/>
              <a:gd name="T93" fmla="*/ 421674 h 74"/>
              <a:gd name="T94" fmla="*/ 400844 w 64"/>
              <a:gd name="T95" fmla="*/ 421674 h 74"/>
              <a:gd name="T96" fmla="*/ 460970 w 64"/>
              <a:gd name="T97" fmla="*/ 331316 h 74"/>
              <a:gd name="T98" fmla="*/ 481013 w 64"/>
              <a:gd name="T99" fmla="*/ 311236 h 74"/>
              <a:gd name="T100" fmla="*/ 481013 w 64"/>
              <a:gd name="T101" fmla="*/ 271076 h 7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"/>
              <a:gd name="T154" fmla="*/ 0 h 74"/>
              <a:gd name="T155" fmla="*/ 64 w 64"/>
              <a:gd name="T156" fmla="*/ 74 h 7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" h="74">
                <a:moveTo>
                  <a:pt x="50" y="24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9"/>
                  <a:pt x="51" y="31"/>
                  <a:pt x="51" y="32"/>
                </a:cubicBezTo>
                <a:cubicBezTo>
                  <a:pt x="50" y="34"/>
                  <a:pt x="49" y="35"/>
                  <a:pt x="48" y="35"/>
                </a:cubicBezTo>
                <a:cubicBezTo>
                  <a:pt x="47" y="39"/>
                  <a:pt x="45" y="42"/>
                  <a:pt x="42" y="45"/>
                </a:cubicBezTo>
                <a:cubicBezTo>
                  <a:pt x="39" y="47"/>
                  <a:pt x="36" y="49"/>
                  <a:pt x="32" y="49"/>
                </a:cubicBezTo>
                <a:cubicBezTo>
                  <a:pt x="29" y="49"/>
                  <a:pt x="25" y="47"/>
                  <a:pt x="22" y="45"/>
                </a:cubicBezTo>
                <a:cubicBezTo>
                  <a:pt x="19" y="42"/>
                  <a:pt x="17" y="39"/>
                  <a:pt x="16" y="35"/>
                </a:cubicBezTo>
                <a:cubicBezTo>
                  <a:pt x="15" y="35"/>
                  <a:pt x="14" y="34"/>
                  <a:pt x="13" y="32"/>
                </a:cubicBezTo>
                <a:cubicBezTo>
                  <a:pt x="13" y="31"/>
                  <a:pt x="13" y="29"/>
                  <a:pt x="13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4" y="25"/>
                </a:cubicBezTo>
                <a:cubicBezTo>
                  <a:pt x="12" y="14"/>
                  <a:pt x="13" y="10"/>
                  <a:pt x="18" y="6"/>
                </a:cubicBezTo>
                <a:cubicBezTo>
                  <a:pt x="25" y="0"/>
                  <a:pt x="38" y="0"/>
                  <a:pt x="45" y="5"/>
                </a:cubicBezTo>
                <a:cubicBezTo>
                  <a:pt x="50" y="9"/>
                  <a:pt x="52" y="15"/>
                  <a:pt x="50" y="24"/>
                </a:cubicBezTo>
                <a:close/>
                <a:moveTo>
                  <a:pt x="46" y="62"/>
                </a:moveTo>
                <a:cubicBezTo>
                  <a:pt x="44" y="66"/>
                  <a:pt x="48" y="71"/>
                  <a:pt x="52" y="72"/>
                </a:cubicBezTo>
                <a:cubicBezTo>
                  <a:pt x="59" y="74"/>
                  <a:pt x="60" y="68"/>
                  <a:pt x="58" y="67"/>
                </a:cubicBezTo>
                <a:cubicBezTo>
                  <a:pt x="57" y="66"/>
                  <a:pt x="56" y="66"/>
                  <a:pt x="56" y="66"/>
                </a:cubicBezTo>
                <a:cubicBezTo>
                  <a:pt x="56" y="66"/>
                  <a:pt x="56" y="65"/>
                  <a:pt x="55" y="64"/>
                </a:cubicBezTo>
                <a:cubicBezTo>
                  <a:pt x="54" y="64"/>
                  <a:pt x="53" y="64"/>
                  <a:pt x="53" y="64"/>
                </a:cubicBezTo>
                <a:cubicBezTo>
                  <a:pt x="53" y="64"/>
                  <a:pt x="54" y="62"/>
                  <a:pt x="52" y="62"/>
                </a:cubicBezTo>
                <a:cubicBezTo>
                  <a:pt x="51" y="61"/>
                  <a:pt x="50" y="62"/>
                  <a:pt x="50" y="62"/>
                </a:cubicBezTo>
                <a:cubicBezTo>
                  <a:pt x="50" y="62"/>
                  <a:pt x="50" y="61"/>
                  <a:pt x="49" y="60"/>
                </a:cubicBezTo>
                <a:cubicBezTo>
                  <a:pt x="48" y="60"/>
                  <a:pt x="47" y="61"/>
                  <a:pt x="46" y="62"/>
                </a:cubicBezTo>
                <a:close/>
                <a:moveTo>
                  <a:pt x="44" y="69"/>
                </a:moveTo>
                <a:cubicBezTo>
                  <a:pt x="46" y="70"/>
                  <a:pt x="47" y="71"/>
                  <a:pt x="48" y="72"/>
                </a:cubicBezTo>
                <a:cubicBezTo>
                  <a:pt x="48" y="72"/>
                  <a:pt x="49" y="73"/>
                  <a:pt x="49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4" y="72"/>
                  <a:pt x="14" y="72"/>
                </a:cubicBezTo>
                <a:cubicBezTo>
                  <a:pt x="15" y="70"/>
                  <a:pt x="17" y="69"/>
                  <a:pt x="19" y="68"/>
                </a:cubicBezTo>
                <a:cubicBezTo>
                  <a:pt x="19" y="67"/>
                  <a:pt x="19" y="66"/>
                  <a:pt x="19" y="64"/>
                </a:cubicBezTo>
                <a:cubicBezTo>
                  <a:pt x="21" y="64"/>
                  <a:pt x="22" y="65"/>
                  <a:pt x="22" y="66"/>
                </a:cubicBezTo>
                <a:cubicBezTo>
                  <a:pt x="25" y="65"/>
                  <a:pt x="28" y="65"/>
                  <a:pt x="31" y="65"/>
                </a:cubicBezTo>
                <a:cubicBezTo>
                  <a:pt x="34" y="65"/>
                  <a:pt x="37" y="65"/>
                  <a:pt x="40" y="67"/>
                </a:cubicBezTo>
                <a:cubicBezTo>
                  <a:pt x="40" y="65"/>
                  <a:pt x="41" y="64"/>
                  <a:pt x="43" y="64"/>
                </a:cubicBezTo>
                <a:cubicBezTo>
                  <a:pt x="44" y="66"/>
                  <a:pt x="44" y="67"/>
                  <a:pt x="44" y="69"/>
                </a:cubicBezTo>
                <a:close/>
                <a:moveTo>
                  <a:pt x="17" y="62"/>
                </a:moveTo>
                <a:cubicBezTo>
                  <a:pt x="16" y="61"/>
                  <a:pt x="15" y="60"/>
                  <a:pt x="14" y="60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2" y="61"/>
                  <a:pt x="10" y="62"/>
                </a:cubicBezTo>
                <a:cubicBezTo>
                  <a:pt x="9" y="62"/>
                  <a:pt x="9" y="64"/>
                  <a:pt x="9" y="64"/>
                </a:cubicBezTo>
                <a:cubicBezTo>
                  <a:pt x="9" y="64"/>
                  <a:pt x="8" y="64"/>
                  <a:pt x="7" y="64"/>
                </a:cubicBezTo>
                <a:cubicBezTo>
                  <a:pt x="6" y="65"/>
                  <a:pt x="7" y="66"/>
                  <a:pt x="7" y="66"/>
                </a:cubicBezTo>
                <a:cubicBezTo>
                  <a:pt x="7" y="66"/>
                  <a:pt x="6" y="66"/>
                  <a:pt x="5" y="67"/>
                </a:cubicBezTo>
                <a:cubicBezTo>
                  <a:pt x="3" y="68"/>
                  <a:pt x="4" y="74"/>
                  <a:pt x="11" y="72"/>
                </a:cubicBezTo>
                <a:cubicBezTo>
                  <a:pt x="15" y="71"/>
                  <a:pt x="18" y="66"/>
                  <a:pt x="17" y="62"/>
                </a:cubicBezTo>
                <a:close/>
                <a:moveTo>
                  <a:pt x="8" y="49"/>
                </a:moveTo>
                <a:cubicBezTo>
                  <a:pt x="11" y="49"/>
                  <a:pt x="17" y="49"/>
                  <a:pt x="19" y="49"/>
                </a:cubicBezTo>
                <a:cubicBezTo>
                  <a:pt x="22" y="53"/>
                  <a:pt x="27" y="55"/>
                  <a:pt x="32" y="55"/>
                </a:cubicBezTo>
                <a:cubicBezTo>
                  <a:pt x="37" y="55"/>
                  <a:pt x="41" y="52"/>
                  <a:pt x="45" y="49"/>
                </a:cubicBezTo>
                <a:cubicBezTo>
                  <a:pt x="47" y="49"/>
                  <a:pt x="53" y="49"/>
                  <a:pt x="56" y="49"/>
                </a:cubicBezTo>
                <a:cubicBezTo>
                  <a:pt x="61" y="54"/>
                  <a:pt x="64" y="66"/>
                  <a:pt x="63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2"/>
                  <a:pt x="59" y="71"/>
                </a:cubicBezTo>
                <a:cubicBezTo>
                  <a:pt x="60" y="70"/>
                  <a:pt x="60" y="67"/>
                  <a:pt x="58" y="66"/>
                </a:cubicBezTo>
                <a:cubicBezTo>
                  <a:pt x="58" y="66"/>
                  <a:pt x="58" y="66"/>
                  <a:pt x="57" y="65"/>
                </a:cubicBezTo>
                <a:cubicBezTo>
                  <a:pt x="57" y="65"/>
                  <a:pt x="57" y="64"/>
                  <a:pt x="56" y="64"/>
                </a:cubicBezTo>
                <a:cubicBezTo>
                  <a:pt x="56" y="63"/>
                  <a:pt x="55" y="63"/>
                  <a:pt x="54" y="63"/>
                </a:cubicBezTo>
                <a:cubicBezTo>
                  <a:pt x="54" y="62"/>
                  <a:pt x="54" y="61"/>
                  <a:pt x="53" y="61"/>
                </a:cubicBezTo>
                <a:cubicBezTo>
                  <a:pt x="52" y="60"/>
                  <a:pt x="51" y="60"/>
                  <a:pt x="51" y="60"/>
                </a:cubicBezTo>
                <a:cubicBezTo>
                  <a:pt x="50" y="60"/>
                  <a:pt x="50" y="60"/>
                  <a:pt x="49" y="59"/>
                </a:cubicBezTo>
                <a:cubicBezTo>
                  <a:pt x="48" y="59"/>
                  <a:pt x="46" y="60"/>
                  <a:pt x="45" y="61"/>
                </a:cubicBezTo>
                <a:cubicBezTo>
                  <a:pt x="41" y="59"/>
                  <a:pt x="36" y="58"/>
                  <a:pt x="31" y="58"/>
                </a:cubicBezTo>
                <a:cubicBezTo>
                  <a:pt x="26" y="58"/>
                  <a:pt x="21" y="59"/>
                  <a:pt x="17" y="61"/>
                </a:cubicBezTo>
                <a:cubicBezTo>
                  <a:pt x="16" y="60"/>
                  <a:pt x="15" y="59"/>
                  <a:pt x="13" y="59"/>
                </a:cubicBezTo>
                <a:cubicBezTo>
                  <a:pt x="13" y="60"/>
                  <a:pt x="12" y="60"/>
                  <a:pt x="12" y="60"/>
                </a:cubicBezTo>
                <a:cubicBezTo>
                  <a:pt x="11" y="60"/>
                  <a:pt x="11" y="60"/>
                  <a:pt x="10" y="61"/>
                </a:cubicBezTo>
                <a:cubicBezTo>
                  <a:pt x="9" y="61"/>
                  <a:pt x="9" y="62"/>
                  <a:pt x="8" y="63"/>
                </a:cubicBezTo>
                <a:cubicBezTo>
                  <a:pt x="8" y="63"/>
                  <a:pt x="7" y="63"/>
                  <a:pt x="7" y="64"/>
                </a:cubicBezTo>
                <a:cubicBezTo>
                  <a:pt x="6" y="64"/>
                  <a:pt x="6" y="65"/>
                  <a:pt x="6" y="65"/>
                </a:cubicBezTo>
                <a:cubicBezTo>
                  <a:pt x="5" y="66"/>
                  <a:pt x="5" y="66"/>
                  <a:pt x="4" y="66"/>
                </a:cubicBezTo>
                <a:cubicBezTo>
                  <a:pt x="3" y="67"/>
                  <a:pt x="3" y="70"/>
                  <a:pt x="4" y="71"/>
                </a:cubicBezTo>
                <a:cubicBezTo>
                  <a:pt x="4" y="72"/>
                  <a:pt x="4" y="72"/>
                  <a:pt x="5" y="73"/>
                </a:cubicBezTo>
                <a:cubicBezTo>
                  <a:pt x="5" y="73"/>
                  <a:pt x="5" y="73"/>
                  <a:pt x="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7"/>
                  <a:pt x="2" y="55"/>
                  <a:pt x="8" y="49"/>
                </a:cubicBezTo>
                <a:close/>
                <a:moveTo>
                  <a:pt x="48" y="27"/>
                </a:moveTo>
                <a:cubicBezTo>
                  <a:pt x="47" y="27"/>
                  <a:pt x="46" y="27"/>
                  <a:pt x="46" y="27"/>
                </a:cubicBezTo>
                <a:cubicBezTo>
                  <a:pt x="45" y="26"/>
                  <a:pt x="45" y="25"/>
                  <a:pt x="44" y="23"/>
                </a:cubicBezTo>
                <a:cubicBezTo>
                  <a:pt x="38" y="25"/>
                  <a:pt x="31" y="25"/>
                  <a:pt x="22" y="22"/>
                </a:cubicBezTo>
                <a:cubicBezTo>
                  <a:pt x="21" y="24"/>
                  <a:pt x="20" y="25"/>
                  <a:pt x="19" y="27"/>
                </a:cubicBezTo>
                <a:cubicBezTo>
                  <a:pt x="19" y="27"/>
                  <a:pt x="17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9"/>
                  <a:pt x="16" y="30"/>
                  <a:pt x="16" y="31"/>
                </a:cubicBezTo>
                <a:cubicBezTo>
                  <a:pt x="17" y="32"/>
                  <a:pt x="17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7"/>
                  <a:pt x="22" y="40"/>
                  <a:pt x="24" y="42"/>
                </a:cubicBezTo>
                <a:cubicBezTo>
                  <a:pt x="26" y="45"/>
                  <a:pt x="29" y="46"/>
                  <a:pt x="32" y="46"/>
                </a:cubicBezTo>
                <a:cubicBezTo>
                  <a:pt x="35" y="46"/>
                  <a:pt x="38" y="45"/>
                  <a:pt x="40" y="42"/>
                </a:cubicBezTo>
                <a:cubicBezTo>
                  <a:pt x="43" y="40"/>
                  <a:pt x="45" y="37"/>
                  <a:pt x="46" y="34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8" y="32"/>
                  <a:pt x="48" y="31"/>
                </a:cubicBezTo>
                <a:cubicBezTo>
                  <a:pt x="48" y="30"/>
                  <a:pt x="49" y="29"/>
                  <a:pt x="49" y="27"/>
                </a:cubicBezTo>
                <a:cubicBezTo>
                  <a:pt x="49" y="27"/>
                  <a:pt x="48" y="27"/>
                  <a:pt x="48" y="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Freeform 35"/>
          <p:cNvSpPr>
            <a:spLocks noEditPoints="1"/>
          </p:cNvSpPr>
          <p:nvPr/>
        </p:nvSpPr>
        <p:spPr bwMode="auto">
          <a:xfrm>
            <a:off x="9355429" y="3550583"/>
            <a:ext cx="703262" cy="649287"/>
          </a:xfrm>
          <a:custGeom>
            <a:avLst/>
            <a:gdLst>
              <a:gd name="T0" fmla="*/ 592749 w 70"/>
              <a:gd name="T1" fmla="*/ 309660 h 65"/>
              <a:gd name="T2" fmla="*/ 140652 w 70"/>
              <a:gd name="T3" fmla="*/ 209770 h 65"/>
              <a:gd name="T4" fmla="*/ 0 w 70"/>
              <a:gd name="T5" fmla="*/ 349616 h 65"/>
              <a:gd name="T6" fmla="*/ 200932 w 70"/>
              <a:gd name="T7" fmla="*/ 269704 h 65"/>
              <a:gd name="T8" fmla="*/ 200932 w 70"/>
              <a:gd name="T9" fmla="*/ 279693 h 65"/>
              <a:gd name="T10" fmla="*/ 200932 w 70"/>
              <a:gd name="T11" fmla="*/ 279693 h 65"/>
              <a:gd name="T12" fmla="*/ 200932 w 70"/>
              <a:gd name="T13" fmla="*/ 289682 h 65"/>
              <a:gd name="T14" fmla="*/ 200932 w 70"/>
              <a:gd name="T15" fmla="*/ 299671 h 65"/>
              <a:gd name="T16" fmla="*/ 200932 w 70"/>
              <a:gd name="T17" fmla="*/ 299671 h 65"/>
              <a:gd name="T18" fmla="*/ 200932 w 70"/>
              <a:gd name="T19" fmla="*/ 309660 h 65"/>
              <a:gd name="T20" fmla="*/ 200932 w 70"/>
              <a:gd name="T21" fmla="*/ 309660 h 65"/>
              <a:gd name="T22" fmla="*/ 200932 w 70"/>
              <a:gd name="T23" fmla="*/ 309660 h 65"/>
              <a:gd name="T24" fmla="*/ 210979 w 70"/>
              <a:gd name="T25" fmla="*/ 319649 h 65"/>
              <a:gd name="T26" fmla="*/ 210979 w 70"/>
              <a:gd name="T27" fmla="*/ 319649 h 65"/>
              <a:gd name="T28" fmla="*/ 210979 w 70"/>
              <a:gd name="T29" fmla="*/ 329638 h 65"/>
              <a:gd name="T30" fmla="*/ 210979 w 70"/>
              <a:gd name="T31" fmla="*/ 339627 h 65"/>
              <a:gd name="T32" fmla="*/ 210979 w 70"/>
              <a:gd name="T33" fmla="*/ 339627 h 65"/>
              <a:gd name="T34" fmla="*/ 210979 w 70"/>
              <a:gd name="T35" fmla="*/ 339627 h 65"/>
              <a:gd name="T36" fmla="*/ 210979 w 70"/>
              <a:gd name="T37" fmla="*/ 349616 h 65"/>
              <a:gd name="T38" fmla="*/ 221025 w 70"/>
              <a:gd name="T39" fmla="*/ 349616 h 65"/>
              <a:gd name="T40" fmla="*/ 221025 w 70"/>
              <a:gd name="T41" fmla="*/ 359605 h 65"/>
              <a:gd name="T42" fmla="*/ 221025 w 70"/>
              <a:gd name="T43" fmla="*/ 359605 h 65"/>
              <a:gd name="T44" fmla="*/ 221025 w 70"/>
              <a:gd name="T45" fmla="*/ 359605 h 65"/>
              <a:gd name="T46" fmla="*/ 251165 w 70"/>
              <a:gd name="T47" fmla="*/ 439517 h 65"/>
              <a:gd name="T48" fmla="*/ 301398 w 70"/>
              <a:gd name="T49" fmla="*/ 489463 h 65"/>
              <a:gd name="T50" fmla="*/ 331538 w 70"/>
              <a:gd name="T51" fmla="*/ 489463 h 65"/>
              <a:gd name="T52" fmla="*/ 341584 w 70"/>
              <a:gd name="T53" fmla="*/ 489463 h 65"/>
              <a:gd name="T54" fmla="*/ 351631 w 70"/>
              <a:gd name="T55" fmla="*/ 489463 h 65"/>
              <a:gd name="T56" fmla="*/ 361678 w 70"/>
              <a:gd name="T57" fmla="*/ 489463 h 65"/>
              <a:gd name="T58" fmla="*/ 361678 w 70"/>
              <a:gd name="T59" fmla="*/ 489463 h 65"/>
              <a:gd name="T60" fmla="*/ 371724 w 70"/>
              <a:gd name="T61" fmla="*/ 489463 h 65"/>
              <a:gd name="T62" fmla="*/ 371724 w 70"/>
              <a:gd name="T63" fmla="*/ 489463 h 65"/>
              <a:gd name="T64" fmla="*/ 391817 w 70"/>
              <a:gd name="T65" fmla="*/ 489463 h 65"/>
              <a:gd name="T66" fmla="*/ 401864 w 70"/>
              <a:gd name="T67" fmla="*/ 489463 h 65"/>
              <a:gd name="T68" fmla="*/ 452097 w 70"/>
              <a:gd name="T69" fmla="*/ 439517 h 65"/>
              <a:gd name="T70" fmla="*/ 492283 w 70"/>
              <a:gd name="T71" fmla="*/ 369594 h 65"/>
              <a:gd name="T72" fmla="*/ 492283 w 70"/>
              <a:gd name="T73" fmla="*/ 359605 h 65"/>
              <a:gd name="T74" fmla="*/ 492283 w 70"/>
              <a:gd name="T75" fmla="*/ 359605 h 65"/>
              <a:gd name="T76" fmla="*/ 492283 w 70"/>
              <a:gd name="T77" fmla="*/ 349616 h 65"/>
              <a:gd name="T78" fmla="*/ 492283 w 70"/>
              <a:gd name="T79" fmla="*/ 349616 h 65"/>
              <a:gd name="T80" fmla="*/ 492283 w 70"/>
              <a:gd name="T81" fmla="*/ 339627 h 65"/>
              <a:gd name="T82" fmla="*/ 502330 w 70"/>
              <a:gd name="T83" fmla="*/ 339627 h 65"/>
              <a:gd name="T84" fmla="*/ 502330 w 70"/>
              <a:gd name="T85" fmla="*/ 339627 h 65"/>
              <a:gd name="T86" fmla="*/ 502330 w 70"/>
              <a:gd name="T87" fmla="*/ 329638 h 65"/>
              <a:gd name="T88" fmla="*/ 502330 w 70"/>
              <a:gd name="T89" fmla="*/ 329638 h 65"/>
              <a:gd name="T90" fmla="*/ 502330 w 70"/>
              <a:gd name="T91" fmla="*/ 319649 h 65"/>
              <a:gd name="T92" fmla="*/ 502330 w 70"/>
              <a:gd name="T93" fmla="*/ 319649 h 65"/>
              <a:gd name="T94" fmla="*/ 502330 w 70"/>
              <a:gd name="T95" fmla="*/ 309660 h 65"/>
              <a:gd name="T96" fmla="*/ 512377 w 70"/>
              <a:gd name="T97" fmla="*/ 309660 h 65"/>
              <a:gd name="T98" fmla="*/ 512377 w 70"/>
              <a:gd name="T99" fmla="*/ 299671 h 65"/>
              <a:gd name="T100" fmla="*/ 512377 w 70"/>
              <a:gd name="T101" fmla="*/ 299671 h 65"/>
              <a:gd name="T102" fmla="*/ 512377 w 70"/>
              <a:gd name="T103" fmla="*/ 289682 h 65"/>
              <a:gd name="T104" fmla="*/ 512377 w 70"/>
              <a:gd name="T105" fmla="*/ 289682 h 65"/>
              <a:gd name="T106" fmla="*/ 512377 w 70"/>
              <a:gd name="T107" fmla="*/ 289682 h 65"/>
              <a:gd name="T108" fmla="*/ 512377 w 70"/>
              <a:gd name="T109" fmla="*/ 279693 h 65"/>
              <a:gd name="T110" fmla="*/ 512377 w 70"/>
              <a:gd name="T111" fmla="*/ 279693 h 65"/>
              <a:gd name="T112" fmla="*/ 703262 w 70"/>
              <a:gd name="T113" fmla="*/ 419539 h 65"/>
              <a:gd name="T114" fmla="*/ 90419 w 70"/>
              <a:gd name="T115" fmla="*/ 409550 h 65"/>
              <a:gd name="T116" fmla="*/ 411911 w 70"/>
              <a:gd name="T117" fmla="*/ 549397 h 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65"/>
              <a:gd name="T179" fmla="*/ 70 w 70"/>
              <a:gd name="T180" fmla="*/ 65 h 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65">
                <a:moveTo>
                  <a:pt x="35" y="0"/>
                </a:moveTo>
                <a:cubicBezTo>
                  <a:pt x="45" y="0"/>
                  <a:pt x="54" y="4"/>
                  <a:pt x="60" y="10"/>
                </a:cubicBezTo>
                <a:cubicBezTo>
                  <a:pt x="66" y="16"/>
                  <a:pt x="70" y="25"/>
                  <a:pt x="70" y="35"/>
                </a:cubicBezTo>
                <a:cubicBezTo>
                  <a:pt x="70" y="37"/>
                  <a:pt x="70" y="38"/>
                  <a:pt x="70" y="40"/>
                </a:cubicBezTo>
                <a:cubicBezTo>
                  <a:pt x="64" y="39"/>
                  <a:pt x="57" y="38"/>
                  <a:pt x="51" y="38"/>
                </a:cubicBezTo>
                <a:cubicBezTo>
                  <a:pt x="51" y="36"/>
                  <a:pt x="52" y="35"/>
                  <a:pt x="52" y="34"/>
                </a:cubicBezTo>
                <a:cubicBezTo>
                  <a:pt x="53" y="32"/>
                  <a:pt x="53" y="30"/>
                  <a:pt x="54" y="28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1" y="31"/>
                  <a:pt x="62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29"/>
                  <a:pt x="61" y="28"/>
                  <a:pt x="61" y="26"/>
                </a:cubicBezTo>
                <a:cubicBezTo>
                  <a:pt x="59" y="25"/>
                  <a:pt x="58" y="23"/>
                  <a:pt x="56" y="21"/>
                </a:cubicBezTo>
                <a:cubicBezTo>
                  <a:pt x="55" y="20"/>
                  <a:pt x="54" y="17"/>
                  <a:pt x="54" y="15"/>
                </a:cubicBezTo>
                <a:cubicBezTo>
                  <a:pt x="49" y="11"/>
                  <a:pt x="42" y="8"/>
                  <a:pt x="35" y="8"/>
                </a:cubicBezTo>
                <a:cubicBezTo>
                  <a:pt x="28" y="8"/>
                  <a:pt x="22" y="11"/>
                  <a:pt x="17" y="15"/>
                </a:cubicBezTo>
                <a:cubicBezTo>
                  <a:pt x="17" y="17"/>
                  <a:pt x="16" y="20"/>
                  <a:pt x="14" y="21"/>
                </a:cubicBezTo>
                <a:cubicBezTo>
                  <a:pt x="13" y="23"/>
                  <a:pt x="11" y="25"/>
                  <a:pt x="10" y="27"/>
                </a:cubicBezTo>
                <a:cubicBezTo>
                  <a:pt x="9" y="28"/>
                  <a:pt x="9" y="29"/>
                  <a:pt x="9" y="30"/>
                </a:cubicBezTo>
                <a:cubicBezTo>
                  <a:pt x="9" y="31"/>
                  <a:pt x="10" y="31"/>
                  <a:pt x="11" y="31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0"/>
                  <a:pt x="18" y="32"/>
                  <a:pt x="19" y="34"/>
                </a:cubicBezTo>
                <a:cubicBezTo>
                  <a:pt x="19" y="35"/>
                  <a:pt x="19" y="36"/>
                  <a:pt x="20" y="38"/>
                </a:cubicBezTo>
                <a:cubicBezTo>
                  <a:pt x="13" y="38"/>
                  <a:pt x="7" y="39"/>
                  <a:pt x="1" y="40"/>
                </a:cubicBezTo>
                <a:cubicBezTo>
                  <a:pt x="0" y="38"/>
                  <a:pt x="0" y="36"/>
                  <a:pt x="0" y="35"/>
                </a:cubicBezTo>
                <a:cubicBezTo>
                  <a:pt x="0" y="25"/>
                  <a:pt x="4" y="16"/>
                  <a:pt x="11" y="10"/>
                </a:cubicBezTo>
                <a:cubicBezTo>
                  <a:pt x="17" y="4"/>
                  <a:pt x="26" y="0"/>
                  <a:pt x="35" y="0"/>
                </a:cubicBezTo>
                <a:close/>
                <a:moveTo>
                  <a:pt x="35" y="23"/>
                </a:moveTo>
                <a:cubicBezTo>
                  <a:pt x="30" y="23"/>
                  <a:pt x="26" y="24"/>
                  <a:pt x="21" y="25"/>
                </a:cubicBezTo>
                <a:cubicBezTo>
                  <a:pt x="20" y="25"/>
                  <a:pt x="20" y="26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40"/>
                  <a:pt x="24" y="42"/>
                  <a:pt x="25" y="44"/>
                </a:cubicBezTo>
                <a:cubicBezTo>
                  <a:pt x="26" y="45"/>
                  <a:pt x="27" y="47"/>
                  <a:pt x="27" y="48"/>
                </a:cubicBezTo>
                <a:cubicBezTo>
                  <a:pt x="27" y="48"/>
                  <a:pt x="28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1" y="49"/>
                  <a:pt x="31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2" y="48"/>
                  <a:pt x="43" y="48"/>
                  <a:pt x="44" y="48"/>
                </a:cubicBezTo>
                <a:cubicBezTo>
                  <a:pt x="44" y="47"/>
                  <a:pt x="45" y="45"/>
                  <a:pt x="45" y="44"/>
                </a:cubicBezTo>
                <a:cubicBezTo>
                  <a:pt x="46" y="42"/>
                  <a:pt x="47" y="40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5"/>
                  <a:pt x="50" y="25"/>
                </a:cubicBezTo>
                <a:cubicBezTo>
                  <a:pt x="45" y="24"/>
                  <a:pt x="40" y="23"/>
                  <a:pt x="35" y="23"/>
                </a:cubicBezTo>
                <a:close/>
                <a:moveTo>
                  <a:pt x="70" y="42"/>
                </a:moveTo>
                <a:cubicBezTo>
                  <a:pt x="69" y="45"/>
                  <a:pt x="68" y="49"/>
                  <a:pt x="66" y="52"/>
                </a:cubicBezTo>
                <a:cubicBezTo>
                  <a:pt x="63" y="57"/>
                  <a:pt x="59" y="61"/>
                  <a:pt x="54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2" y="61"/>
                  <a:pt x="8" y="57"/>
                  <a:pt x="5" y="52"/>
                </a:cubicBezTo>
                <a:cubicBezTo>
                  <a:pt x="3" y="49"/>
                  <a:pt x="2" y="45"/>
                  <a:pt x="1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3"/>
                  <a:pt x="11" y="46"/>
                  <a:pt x="12" y="48"/>
                </a:cubicBezTo>
                <a:cubicBezTo>
                  <a:pt x="14" y="52"/>
                  <a:pt x="17" y="55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7" y="57"/>
                  <a:pt x="29" y="57"/>
                  <a:pt x="29" y="55"/>
                </a:cubicBezTo>
                <a:cubicBezTo>
                  <a:pt x="30" y="51"/>
                  <a:pt x="30" y="51"/>
                  <a:pt x="30" y="51"/>
                </a:cubicBezTo>
                <a:cubicBezTo>
                  <a:pt x="31" y="51"/>
                  <a:pt x="33" y="52"/>
                  <a:pt x="35" y="52"/>
                </a:cubicBezTo>
                <a:cubicBezTo>
                  <a:pt x="37" y="52"/>
                  <a:pt x="39" y="51"/>
                  <a:pt x="41" y="51"/>
                </a:cubicBezTo>
                <a:cubicBezTo>
                  <a:pt x="41" y="55"/>
                  <a:pt x="41" y="55"/>
                  <a:pt x="41" y="55"/>
                </a:cubicBezTo>
                <a:cubicBezTo>
                  <a:pt x="42" y="57"/>
                  <a:pt x="44" y="57"/>
                  <a:pt x="46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4" y="55"/>
                  <a:pt x="57" y="52"/>
                  <a:pt x="59" y="48"/>
                </a:cubicBezTo>
                <a:cubicBezTo>
                  <a:pt x="60" y="46"/>
                  <a:pt x="61" y="43"/>
                  <a:pt x="62" y="41"/>
                </a:cubicBezTo>
                <a:lnTo>
                  <a:pt x="70" y="4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Freeform 36"/>
          <p:cNvSpPr>
            <a:spLocks noEditPoints="1"/>
          </p:cNvSpPr>
          <p:nvPr/>
        </p:nvSpPr>
        <p:spPr bwMode="auto">
          <a:xfrm>
            <a:off x="10477791" y="4699705"/>
            <a:ext cx="593725" cy="552450"/>
          </a:xfrm>
          <a:custGeom>
            <a:avLst/>
            <a:gdLst>
              <a:gd name="T0" fmla="*/ 251578 w 59"/>
              <a:gd name="T1" fmla="*/ 110490 h 55"/>
              <a:gd name="T2" fmla="*/ 342147 w 59"/>
              <a:gd name="T3" fmla="*/ 110490 h 55"/>
              <a:gd name="T4" fmla="*/ 342147 w 59"/>
              <a:gd name="T5" fmla="*/ 522316 h 55"/>
              <a:gd name="T6" fmla="*/ 251578 w 59"/>
              <a:gd name="T7" fmla="*/ 522316 h 55"/>
              <a:gd name="T8" fmla="*/ 251578 w 59"/>
              <a:gd name="T9" fmla="*/ 110490 h 55"/>
              <a:gd name="T10" fmla="*/ 271705 w 59"/>
              <a:gd name="T11" fmla="*/ 90401 h 55"/>
              <a:gd name="T12" fmla="*/ 181136 w 59"/>
              <a:gd name="T13" fmla="*/ 0 h 55"/>
              <a:gd name="T14" fmla="*/ 140884 w 59"/>
              <a:gd name="T15" fmla="*/ 0 h 55"/>
              <a:gd name="T16" fmla="*/ 271705 w 59"/>
              <a:gd name="T17" fmla="*/ 90401 h 55"/>
              <a:gd name="T18" fmla="*/ 251578 w 59"/>
              <a:gd name="T19" fmla="*/ 90401 h 55"/>
              <a:gd name="T20" fmla="*/ 70442 w 59"/>
              <a:gd name="T21" fmla="*/ 30134 h 55"/>
              <a:gd name="T22" fmla="*/ 90568 w 59"/>
              <a:gd name="T23" fmla="*/ 10045 h 55"/>
              <a:gd name="T24" fmla="*/ 251578 w 59"/>
              <a:gd name="T25" fmla="*/ 90401 h 55"/>
              <a:gd name="T26" fmla="*/ 322020 w 59"/>
              <a:gd name="T27" fmla="*/ 90401 h 55"/>
              <a:gd name="T28" fmla="*/ 412589 w 59"/>
              <a:gd name="T29" fmla="*/ 0 h 55"/>
              <a:gd name="T30" fmla="*/ 452841 w 59"/>
              <a:gd name="T31" fmla="*/ 0 h 55"/>
              <a:gd name="T32" fmla="*/ 322020 w 59"/>
              <a:gd name="T33" fmla="*/ 90401 h 55"/>
              <a:gd name="T34" fmla="*/ 352210 w 59"/>
              <a:gd name="T35" fmla="*/ 90401 h 55"/>
              <a:gd name="T36" fmla="*/ 533346 w 59"/>
              <a:gd name="T37" fmla="*/ 30134 h 55"/>
              <a:gd name="T38" fmla="*/ 503157 w 59"/>
              <a:gd name="T39" fmla="*/ 10045 h 55"/>
              <a:gd name="T40" fmla="*/ 352210 w 59"/>
              <a:gd name="T41" fmla="*/ 90401 h 55"/>
              <a:gd name="T42" fmla="*/ 352210 w 59"/>
              <a:gd name="T43" fmla="*/ 110490 h 55"/>
              <a:gd name="T44" fmla="*/ 352210 w 59"/>
              <a:gd name="T45" fmla="*/ 522316 h 55"/>
              <a:gd name="T46" fmla="*/ 593725 w 59"/>
              <a:gd name="T47" fmla="*/ 472094 h 55"/>
              <a:gd name="T48" fmla="*/ 593725 w 59"/>
              <a:gd name="T49" fmla="*/ 60267 h 55"/>
              <a:gd name="T50" fmla="*/ 352210 w 59"/>
              <a:gd name="T51" fmla="*/ 110490 h 55"/>
              <a:gd name="T52" fmla="*/ 231452 w 59"/>
              <a:gd name="T53" fmla="*/ 110490 h 55"/>
              <a:gd name="T54" fmla="*/ 231452 w 59"/>
              <a:gd name="T55" fmla="*/ 522316 h 55"/>
              <a:gd name="T56" fmla="*/ 0 w 59"/>
              <a:gd name="T57" fmla="*/ 472094 h 55"/>
              <a:gd name="T58" fmla="*/ 0 w 59"/>
              <a:gd name="T59" fmla="*/ 60267 h 55"/>
              <a:gd name="T60" fmla="*/ 231452 w 59"/>
              <a:gd name="T61" fmla="*/ 110490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9"/>
              <a:gd name="T94" fmla="*/ 0 h 55"/>
              <a:gd name="T95" fmla="*/ 59 w 59"/>
              <a:gd name="T96" fmla="*/ 55 h 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9" h="55">
                <a:moveTo>
                  <a:pt x="25" y="11"/>
                </a:moveTo>
                <a:cubicBezTo>
                  <a:pt x="28" y="13"/>
                  <a:pt x="31" y="12"/>
                  <a:pt x="34" y="11"/>
                </a:cubicBezTo>
                <a:cubicBezTo>
                  <a:pt x="34" y="25"/>
                  <a:pt x="34" y="38"/>
                  <a:pt x="34" y="52"/>
                </a:cubicBezTo>
                <a:cubicBezTo>
                  <a:pt x="31" y="54"/>
                  <a:pt x="28" y="55"/>
                  <a:pt x="25" y="52"/>
                </a:cubicBezTo>
                <a:cubicBezTo>
                  <a:pt x="25" y="38"/>
                  <a:pt x="25" y="25"/>
                  <a:pt x="25" y="11"/>
                </a:cubicBezTo>
                <a:close/>
                <a:moveTo>
                  <a:pt x="27" y="9"/>
                </a:moveTo>
                <a:cubicBezTo>
                  <a:pt x="25" y="5"/>
                  <a:pt x="22" y="2"/>
                  <a:pt x="18" y="0"/>
                </a:cubicBezTo>
                <a:cubicBezTo>
                  <a:pt x="17" y="0"/>
                  <a:pt x="16" y="0"/>
                  <a:pt x="14" y="0"/>
                </a:cubicBezTo>
                <a:cubicBezTo>
                  <a:pt x="20" y="3"/>
                  <a:pt x="24" y="6"/>
                  <a:pt x="27" y="9"/>
                </a:cubicBezTo>
                <a:close/>
                <a:moveTo>
                  <a:pt x="25" y="9"/>
                </a:moveTo>
                <a:cubicBezTo>
                  <a:pt x="19" y="6"/>
                  <a:pt x="13" y="4"/>
                  <a:pt x="7" y="3"/>
                </a:cubicBezTo>
                <a:cubicBezTo>
                  <a:pt x="7" y="2"/>
                  <a:pt x="8" y="2"/>
                  <a:pt x="9" y="1"/>
                </a:cubicBezTo>
                <a:cubicBezTo>
                  <a:pt x="16" y="3"/>
                  <a:pt x="21" y="6"/>
                  <a:pt x="25" y="9"/>
                </a:cubicBezTo>
                <a:close/>
                <a:moveTo>
                  <a:pt x="32" y="9"/>
                </a:moveTo>
                <a:cubicBezTo>
                  <a:pt x="34" y="5"/>
                  <a:pt x="37" y="2"/>
                  <a:pt x="41" y="0"/>
                </a:cubicBezTo>
                <a:cubicBezTo>
                  <a:pt x="42" y="0"/>
                  <a:pt x="44" y="0"/>
                  <a:pt x="45" y="0"/>
                </a:cubicBezTo>
                <a:cubicBezTo>
                  <a:pt x="40" y="3"/>
                  <a:pt x="36" y="6"/>
                  <a:pt x="32" y="9"/>
                </a:cubicBezTo>
                <a:close/>
                <a:moveTo>
                  <a:pt x="35" y="9"/>
                </a:moveTo>
                <a:cubicBezTo>
                  <a:pt x="40" y="6"/>
                  <a:pt x="46" y="4"/>
                  <a:pt x="53" y="3"/>
                </a:cubicBezTo>
                <a:cubicBezTo>
                  <a:pt x="52" y="2"/>
                  <a:pt x="51" y="2"/>
                  <a:pt x="50" y="1"/>
                </a:cubicBezTo>
                <a:cubicBezTo>
                  <a:pt x="44" y="3"/>
                  <a:pt x="39" y="6"/>
                  <a:pt x="35" y="9"/>
                </a:cubicBezTo>
                <a:close/>
                <a:moveTo>
                  <a:pt x="35" y="11"/>
                </a:moveTo>
                <a:cubicBezTo>
                  <a:pt x="35" y="25"/>
                  <a:pt x="35" y="38"/>
                  <a:pt x="35" y="52"/>
                </a:cubicBezTo>
                <a:cubicBezTo>
                  <a:pt x="43" y="50"/>
                  <a:pt x="51" y="48"/>
                  <a:pt x="59" y="47"/>
                </a:cubicBezTo>
                <a:cubicBezTo>
                  <a:pt x="59" y="33"/>
                  <a:pt x="59" y="19"/>
                  <a:pt x="59" y="6"/>
                </a:cubicBezTo>
                <a:cubicBezTo>
                  <a:pt x="50" y="7"/>
                  <a:pt x="43" y="8"/>
                  <a:pt x="35" y="11"/>
                </a:cubicBezTo>
                <a:close/>
                <a:moveTo>
                  <a:pt x="23" y="11"/>
                </a:moveTo>
                <a:cubicBezTo>
                  <a:pt x="23" y="25"/>
                  <a:pt x="23" y="38"/>
                  <a:pt x="23" y="52"/>
                </a:cubicBezTo>
                <a:cubicBezTo>
                  <a:pt x="16" y="50"/>
                  <a:pt x="8" y="48"/>
                  <a:pt x="0" y="47"/>
                </a:cubicBezTo>
                <a:cubicBezTo>
                  <a:pt x="0" y="33"/>
                  <a:pt x="0" y="19"/>
                  <a:pt x="0" y="6"/>
                </a:cubicBezTo>
                <a:cubicBezTo>
                  <a:pt x="8" y="7"/>
                  <a:pt x="16" y="8"/>
                  <a:pt x="23" y="1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Freeform 39"/>
          <p:cNvSpPr>
            <a:spLocks noEditPoints="1"/>
          </p:cNvSpPr>
          <p:nvPr/>
        </p:nvSpPr>
        <p:spPr bwMode="auto">
          <a:xfrm>
            <a:off x="10419054" y="5766384"/>
            <a:ext cx="711200" cy="482600"/>
          </a:xfrm>
          <a:custGeom>
            <a:avLst/>
            <a:gdLst>
              <a:gd name="T0" fmla="*/ 530896 w 71"/>
              <a:gd name="T1" fmla="*/ 180975 h 48"/>
              <a:gd name="T2" fmla="*/ 530896 w 71"/>
              <a:gd name="T3" fmla="*/ 351896 h 48"/>
              <a:gd name="T4" fmla="*/ 170287 w 71"/>
              <a:gd name="T5" fmla="*/ 351896 h 48"/>
              <a:gd name="T6" fmla="*/ 170287 w 71"/>
              <a:gd name="T7" fmla="*/ 170921 h 48"/>
              <a:gd name="T8" fmla="*/ 340575 w 71"/>
              <a:gd name="T9" fmla="*/ 241300 h 48"/>
              <a:gd name="T10" fmla="*/ 530896 w 71"/>
              <a:gd name="T11" fmla="*/ 180975 h 48"/>
              <a:gd name="T12" fmla="*/ 70118 w 71"/>
              <a:gd name="T13" fmla="*/ 211138 h 48"/>
              <a:gd name="T14" fmla="*/ 50085 w 71"/>
              <a:gd name="T15" fmla="*/ 301625 h 48"/>
              <a:gd name="T16" fmla="*/ 120203 w 71"/>
              <a:gd name="T17" fmla="*/ 301625 h 48"/>
              <a:gd name="T18" fmla="*/ 100169 w 71"/>
              <a:gd name="T19" fmla="*/ 211138 h 48"/>
              <a:gd name="T20" fmla="*/ 110186 w 71"/>
              <a:gd name="T21" fmla="*/ 191029 h 48"/>
              <a:gd name="T22" fmla="*/ 100169 w 71"/>
              <a:gd name="T23" fmla="*/ 180975 h 48"/>
              <a:gd name="T24" fmla="*/ 100169 w 71"/>
              <a:gd name="T25" fmla="*/ 150813 h 48"/>
              <a:gd name="T26" fmla="*/ 140237 w 71"/>
              <a:gd name="T27" fmla="*/ 160867 h 48"/>
              <a:gd name="T28" fmla="*/ 140237 w 71"/>
              <a:gd name="T29" fmla="*/ 361950 h 48"/>
              <a:gd name="T30" fmla="*/ 140237 w 71"/>
              <a:gd name="T31" fmla="*/ 372004 h 48"/>
              <a:gd name="T32" fmla="*/ 150254 w 71"/>
              <a:gd name="T33" fmla="*/ 382058 h 48"/>
              <a:gd name="T34" fmla="*/ 560946 w 71"/>
              <a:gd name="T35" fmla="*/ 382058 h 48"/>
              <a:gd name="T36" fmla="*/ 560946 w 71"/>
              <a:gd name="T37" fmla="*/ 361950 h 48"/>
              <a:gd name="T38" fmla="*/ 570963 w 71"/>
              <a:gd name="T39" fmla="*/ 170921 h 48"/>
              <a:gd name="T40" fmla="*/ 701183 w 71"/>
              <a:gd name="T41" fmla="*/ 130704 h 48"/>
              <a:gd name="T42" fmla="*/ 711200 w 71"/>
              <a:gd name="T43" fmla="*/ 100542 h 48"/>
              <a:gd name="T44" fmla="*/ 360608 w 71"/>
              <a:gd name="T45" fmla="*/ 0 h 48"/>
              <a:gd name="T46" fmla="*/ 0 w 71"/>
              <a:gd name="T47" fmla="*/ 90488 h 48"/>
              <a:gd name="T48" fmla="*/ 0 w 71"/>
              <a:gd name="T49" fmla="*/ 110596 h 48"/>
              <a:gd name="T50" fmla="*/ 70118 w 71"/>
              <a:gd name="T51" fmla="*/ 140758 h 48"/>
              <a:gd name="T52" fmla="*/ 70118 w 71"/>
              <a:gd name="T53" fmla="*/ 180975 h 48"/>
              <a:gd name="T54" fmla="*/ 70118 w 71"/>
              <a:gd name="T55" fmla="*/ 191029 h 48"/>
              <a:gd name="T56" fmla="*/ 70118 w 71"/>
              <a:gd name="T57" fmla="*/ 211138 h 48"/>
              <a:gd name="T58" fmla="*/ 130220 w 71"/>
              <a:gd name="T59" fmla="*/ 130704 h 48"/>
              <a:gd name="T60" fmla="*/ 80135 w 71"/>
              <a:gd name="T61" fmla="*/ 110596 h 48"/>
              <a:gd name="T62" fmla="*/ 310524 w 71"/>
              <a:gd name="T63" fmla="*/ 60325 h 48"/>
              <a:gd name="T64" fmla="*/ 350592 w 71"/>
              <a:gd name="T65" fmla="*/ 50271 h 48"/>
              <a:gd name="T66" fmla="*/ 400676 w 71"/>
              <a:gd name="T67" fmla="*/ 70379 h 48"/>
              <a:gd name="T68" fmla="*/ 350592 w 71"/>
              <a:gd name="T69" fmla="*/ 100542 h 48"/>
              <a:gd name="T70" fmla="*/ 320541 w 71"/>
              <a:gd name="T71" fmla="*/ 90488 h 48"/>
              <a:gd name="T72" fmla="*/ 130220 w 71"/>
              <a:gd name="T73" fmla="*/ 130704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48"/>
              <a:gd name="T113" fmla="*/ 71 w 71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48">
                <a:moveTo>
                  <a:pt x="53" y="18"/>
                </a:moveTo>
                <a:cubicBezTo>
                  <a:pt x="53" y="35"/>
                  <a:pt x="53" y="35"/>
                  <a:pt x="53" y="35"/>
                </a:cubicBezTo>
                <a:cubicBezTo>
                  <a:pt x="43" y="40"/>
                  <a:pt x="31" y="43"/>
                  <a:pt x="17" y="35"/>
                </a:cubicBezTo>
                <a:cubicBezTo>
                  <a:pt x="17" y="17"/>
                  <a:pt x="17" y="17"/>
                  <a:pt x="17" y="17"/>
                </a:cubicBezTo>
                <a:cubicBezTo>
                  <a:pt x="34" y="24"/>
                  <a:pt x="34" y="24"/>
                  <a:pt x="34" y="24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7" y="21"/>
                </a:move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9" y="32"/>
                  <a:pt x="12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9"/>
                  <a:pt x="10" y="18"/>
                  <a:pt x="10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30" y="48"/>
                  <a:pt x="46" y="43"/>
                  <a:pt x="56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17"/>
                  <a:pt x="57" y="17"/>
                  <a:pt x="57" y="17"/>
                </a:cubicBezTo>
                <a:cubicBezTo>
                  <a:pt x="70" y="13"/>
                  <a:pt x="70" y="13"/>
                  <a:pt x="70" y="13"/>
                </a:cubicBezTo>
                <a:cubicBezTo>
                  <a:pt x="71" y="10"/>
                  <a:pt x="71" y="10"/>
                  <a:pt x="71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7" y="20"/>
                  <a:pt x="7" y="21"/>
                </a:cubicBezTo>
                <a:close/>
                <a:moveTo>
                  <a:pt x="13" y="13"/>
                </a:moveTo>
                <a:cubicBezTo>
                  <a:pt x="8" y="11"/>
                  <a:pt x="8" y="11"/>
                  <a:pt x="8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4" y="5"/>
                  <a:pt x="35" y="5"/>
                </a:cubicBezTo>
                <a:cubicBezTo>
                  <a:pt x="38" y="5"/>
                  <a:pt x="40" y="6"/>
                  <a:pt x="40" y="7"/>
                </a:cubicBezTo>
                <a:cubicBezTo>
                  <a:pt x="40" y="9"/>
                  <a:pt x="38" y="10"/>
                  <a:pt x="35" y="10"/>
                </a:cubicBezTo>
                <a:cubicBezTo>
                  <a:pt x="34" y="10"/>
                  <a:pt x="32" y="9"/>
                  <a:pt x="32" y="9"/>
                </a:cubicBezTo>
                <a:lnTo>
                  <a:pt x="13" y="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Freeform 53"/>
          <p:cNvSpPr>
            <a:spLocks noEditPoints="1"/>
          </p:cNvSpPr>
          <p:nvPr/>
        </p:nvSpPr>
        <p:spPr bwMode="auto">
          <a:xfrm>
            <a:off x="8323556" y="3538676"/>
            <a:ext cx="731837" cy="673100"/>
          </a:xfrm>
          <a:custGeom>
            <a:avLst/>
            <a:gdLst>
              <a:gd name="T0" fmla="*/ 110277 w 73"/>
              <a:gd name="T1" fmla="*/ 321481 h 67"/>
              <a:gd name="T2" fmla="*/ 110277 w 73"/>
              <a:gd name="T3" fmla="*/ 221018 h 67"/>
              <a:gd name="T4" fmla="*/ 220554 w 73"/>
              <a:gd name="T5" fmla="*/ 261203 h 67"/>
              <a:gd name="T6" fmla="*/ 240604 w 73"/>
              <a:gd name="T7" fmla="*/ 271249 h 67"/>
              <a:gd name="T8" fmla="*/ 671686 w 73"/>
              <a:gd name="T9" fmla="*/ 411897 h 67"/>
              <a:gd name="T10" fmla="*/ 721812 w 73"/>
              <a:gd name="T11" fmla="*/ 401851 h 67"/>
              <a:gd name="T12" fmla="*/ 711787 w 73"/>
              <a:gd name="T13" fmla="*/ 431990 h 67"/>
              <a:gd name="T14" fmla="*/ 681711 w 73"/>
              <a:gd name="T15" fmla="*/ 492267 h 67"/>
              <a:gd name="T16" fmla="*/ 651636 w 73"/>
              <a:gd name="T17" fmla="*/ 431990 h 67"/>
              <a:gd name="T18" fmla="*/ 611535 w 73"/>
              <a:gd name="T19" fmla="*/ 653007 h 67"/>
              <a:gd name="T20" fmla="*/ 591485 w 73"/>
              <a:gd name="T21" fmla="*/ 673100 h 67"/>
              <a:gd name="T22" fmla="*/ 481208 w 73"/>
              <a:gd name="T23" fmla="*/ 673100 h 67"/>
              <a:gd name="T24" fmla="*/ 461158 w 73"/>
              <a:gd name="T25" fmla="*/ 602776 h 67"/>
              <a:gd name="T26" fmla="*/ 290730 w 73"/>
              <a:gd name="T27" fmla="*/ 602776 h 67"/>
              <a:gd name="T28" fmla="*/ 270679 w 73"/>
              <a:gd name="T29" fmla="*/ 663054 h 67"/>
              <a:gd name="T30" fmla="*/ 190478 w 73"/>
              <a:gd name="T31" fmla="*/ 663054 h 67"/>
              <a:gd name="T32" fmla="*/ 170428 w 73"/>
              <a:gd name="T33" fmla="*/ 653007 h 67"/>
              <a:gd name="T34" fmla="*/ 10025 w 73"/>
              <a:gd name="T35" fmla="*/ 472175 h 67"/>
              <a:gd name="T36" fmla="*/ 0 w 73"/>
              <a:gd name="T37" fmla="*/ 452082 h 67"/>
              <a:gd name="T38" fmla="*/ 10025 w 73"/>
              <a:gd name="T39" fmla="*/ 361666 h 67"/>
              <a:gd name="T40" fmla="*/ 681711 w 73"/>
              <a:gd name="T41" fmla="*/ 452082 h 67"/>
              <a:gd name="T42" fmla="*/ 681711 w 73"/>
              <a:gd name="T43" fmla="*/ 452082 h 67"/>
              <a:gd name="T44" fmla="*/ 681711 w 73"/>
              <a:gd name="T45" fmla="*/ 462128 h 67"/>
              <a:gd name="T46" fmla="*/ 681711 w 73"/>
              <a:gd name="T47" fmla="*/ 452082 h 67"/>
              <a:gd name="T48" fmla="*/ 130327 w 73"/>
              <a:gd name="T49" fmla="*/ 411897 h 67"/>
              <a:gd name="T50" fmla="*/ 190478 w 73"/>
              <a:gd name="T51" fmla="*/ 411897 h 67"/>
              <a:gd name="T52" fmla="*/ 390981 w 73"/>
              <a:gd name="T53" fmla="*/ 0 h 67"/>
              <a:gd name="T54" fmla="*/ 390981 w 73"/>
              <a:gd name="T55" fmla="*/ 210972 h 67"/>
              <a:gd name="T56" fmla="*/ 390981 w 73"/>
              <a:gd name="T57" fmla="*/ 0 h 67"/>
              <a:gd name="T58" fmla="*/ 300755 w 73"/>
              <a:gd name="T59" fmla="*/ 321481 h 67"/>
              <a:gd name="T60" fmla="*/ 461158 w 73"/>
              <a:gd name="T61" fmla="*/ 291342 h 67"/>
              <a:gd name="T62" fmla="*/ 120302 w 73"/>
              <a:gd name="T63" fmla="*/ 361666 h 67"/>
              <a:gd name="T64" fmla="*/ 40101 w 73"/>
              <a:gd name="T65" fmla="*/ 442036 h 67"/>
              <a:gd name="T66" fmla="*/ 170428 w 73"/>
              <a:gd name="T67" fmla="*/ 562591 h 67"/>
              <a:gd name="T68" fmla="*/ 200503 w 73"/>
              <a:gd name="T69" fmla="*/ 622869 h 67"/>
              <a:gd name="T70" fmla="*/ 260654 w 73"/>
              <a:gd name="T71" fmla="*/ 572637 h 67"/>
              <a:gd name="T72" fmla="*/ 280705 w 73"/>
              <a:gd name="T73" fmla="*/ 562591 h 67"/>
              <a:gd name="T74" fmla="*/ 481208 w 73"/>
              <a:gd name="T75" fmla="*/ 562591 h 67"/>
              <a:gd name="T76" fmla="*/ 501258 w 73"/>
              <a:gd name="T77" fmla="*/ 572637 h 67"/>
              <a:gd name="T78" fmla="*/ 581460 w 73"/>
              <a:gd name="T79" fmla="*/ 632915 h 67"/>
              <a:gd name="T80" fmla="*/ 260654 w 73"/>
              <a:gd name="T81" fmla="*/ 301388 h 67"/>
              <a:gd name="T82" fmla="*/ 260654 w 73"/>
              <a:gd name="T83" fmla="*/ 331527 h 67"/>
              <a:gd name="T84" fmla="*/ 190478 w 73"/>
              <a:gd name="T85" fmla="*/ 301388 h 67"/>
              <a:gd name="T86" fmla="*/ 160403 w 73"/>
              <a:gd name="T87" fmla="*/ 361666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3"/>
              <a:gd name="T133" fmla="*/ 0 h 67"/>
              <a:gd name="T134" fmla="*/ 73 w 73"/>
              <a:gd name="T135" fmla="*/ 67 h 6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3" h="67">
                <a:moveTo>
                  <a:pt x="2" y="35"/>
                </a:moveTo>
                <a:cubicBezTo>
                  <a:pt x="5" y="35"/>
                  <a:pt x="8" y="34"/>
                  <a:pt x="11" y="32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7" y="23"/>
                  <a:pt x="20" y="24"/>
                  <a:pt x="22" y="26"/>
                </a:cubicBezTo>
                <a:cubicBezTo>
                  <a:pt x="22" y="27"/>
                  <a:pt x="23" y="27"/>
                  <a:pt x="23" y="27"/>
                </a:cubicBezTo>
                <a:cubicBezTo>
                  <a:pt x="23" y="27"/>
                  <a:pt x="24" y="27"/>
                  <a:pt x="24" y="27"/>
                </a:cubicBezTo>
                <a:cubicBezTo>
                  <a:pt x="39" y="20"/>
                  <a:pt x="54" y="18"/>
                  <a:pt x="63" y="40"/>
                </a:cubicBezTo>
                <a:cubicBezTo>
                  <a:pt x="65" y="40"/>
                  <a:pt x="66" y="40"/>
                  <a:pt x="67" y="41"/>
                </a:cubicBezTo>
                <a:cubicBezTo>
                  <a:pt x="69" y="39"/>
                  <a:pt x="70" y="38"/>
                  <a:pt x="70" y="38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1" y="41"/>
                  <a:pt x="70" y="42"/>
                </a:cubicBezTo>
                <a:cubicBezTo>
                  <a:pt x="70" y="42"/>
                  <a:pt x="70" y="43"/>
                  <a:pt x="71" y="43"/>
                </a:cubicBezTo>
                <a:cubicBezTo>
                  <a:pt x="73" y="45"/>
                  <a:pt x="72" y="47"/>
                  <a:pt x="71" y="48"/>
                </a:cubicBezTo>
                <a:cubicBezTo>
                  <a:pt x="70" y="49"/>
                  <a:pt x="69" y="49"/>
                  <a:pt x="68" y="49"/>
                </a:cubicBezTo>
                <a:cubicBezTo>
                  <a:pt x="67" y="50"/>
                  <a:pt x="66" y="49"/>
                  <a:pt x="65" y="49"/>
                </a:cubicBezTo>
                <a:cubicBezTo>
                  <a:pt x="64" y="48"/>
                  <a:pt x="63" y="46"/>
                  <a:pt x="65" y="43"/>
                </a:cubicBezTo>
                <a:cubicBezTo>
                  <a:pt x="65" y="43"/>
                  <a:pt x="64" y="43"/>
                  <a:pt x="64" y="43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67"/>
                  <a:pt x="61" y="67"/>
                  <a:pt x="61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5"/>
                  <a:pt x="47" y="65"/>
                  <a:pt x="47" y="65"/>
                </a:cubicBezTo>
                <a:cubicBezTo>
                  <a:pt x="46" y="60"/>
                  <a:pt x="46" y="60"/>
                  <a:pt x="46" y="60"/>
                </a:cubicBezTo>
                <a:cubicBezTo>
                  <a:pt x="44" y="60"/>
                  <a:pt x="41" y="61"/>
                  <a:pt x="38" y="61"/>
                </a:cubicBezTo>
                <a:cubicBezTo>
                  <a:pt x="35" y="61"/>
                  <a:pt x="32" y="60"/>
                  <a:pt x="29" y="60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6"/>
                  <a:pt x="27" y="66"/>
                  <a:pt x="27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58"/>
                  <a:pt x="14" y="58"/>
                  <a:pt x="14" y="58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68" y="45"/>
                </a:moveTo>
                <a:cubicBezTo>
                  <a:pt x="68" y="45"/>
                  <a:pt x="68" y="44"/>
                  <a:pt x="68" y="44"/>
                </a:cubicBezTo>
                <a:cubicBezTo>
                  <a:pt x="68" y="44"/>
                  <a:pt x="68" y="45"/>
                  <a:pt x="68" y="45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6"/>
                  <a:pt x="67" y="47"/>
                  <a:pt x="68" y="46"/>
                </a:cubicBezTo>
                <a:cubicBezTo>
                  <a:pt x="68" y="46"/>
                  <a:pt x="68" y="46"/>
                  <a:pt x="69" y="46"/>
                </a:cubicBezTo>
                <a:cubicBezTo>
                  <a:pt x="69" y="46"/>
                  <a:pt x="69" y="45"/>
                  <a:pt x="68" y="45"/>
                </a:cubicBezTo>
                <a:close/>
                <a:moveTo>
                  <a:pt x="16" y="38"/>
                </a:moveTo>
                <a:cubicBezTo>
                  <a:pt x="14" y="38"/>
                  <a:pt x="13" y="39"/>
                  <a:pt x="13" y="41"/>
                </a:cubicBezTo>
                <a:cubicBezTo>
                  <a:pt x="13" y="42"/>
                  <a:pt x="14" y="44"/>
                  <a:pt x="16" y="44"/>
                </a:cubicBezTo>
                <a:cubicBezTo>
                  <a:pt x="18" y="44"/>
                  <a:pt x="19" y="42"/>
                  <a:pt x="19" y="41"/>
                </a:cubicBezTo>
                <a:cubicBezTo>
                  <a:pt x="19" y="39"/>
                  <a:pt x="18" y="38"/>
                  <a:pt x="16" y="38"/>
                </a:cubicBezTo>
                <a:close/>
                <a:moveTo>
                  <a:pt x="39" y="0"/>
                </a:moveTo>
                <a:cubicBezTo>
                  <a:pt x="33" y="0"/>
                  <a:pt x="28" y="5"/>
                  <a:pt x="28" y="10"/>
                </a:cubicBezTo>
                <a:cubicBezTo>
                  <a:pt x="28" y="16"/>
                  <a:pt x="33" y="21"/>
                  <a:pt x="39" y="21"/>
                </a:cubicBezTo>
                <a:cubicBezTo>
                  <a:pt x="45" y="21"/>
                  <a:pt x="49" y="16"/>
                  <a:pt x="49" y="10"/>
                </a:cubicBezTo>
                <a:cubicBezTo>
                  <a:pt x="49" y="5"/>
                  <a:pt x="45" y="0"/>
                  <a:pt x="39" y="0"/>
                </a:cubicBezTo>
                <a:close/>
                <a:moveTo>
                  <a:pt x="30" y="29"/>
                </a:moveTo>
                <a:cubicBezTo>
                  <a:pt x="30" y="32"/>
                  <a:pt x="30" y="32"/>
                  <a:pt x="30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29"/>
                  <a:pt x="46" y="29"/>
                  <a:pt x="46" y="29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12" y="36"/>
                </a:moveTo>
                <a:cubicBezTo>
                  <a:pt x="10" y="37"/>
                  <a:pt x="7" y="38"/>
                  <a:pt x="5" y="39"/>
                </a:cubicBezTo>
                <a:cubicBezTo>
                  <a:pt x="4" y="44"/>
                  <a:pt x="4" y="44"/>
                  <a:pt x="4" y="4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20" y="62"/>
                  <a:pt x="20" y="62"/>
                  <a:pt x="20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32" y="56"/>
                  <a:pt x="35" y="57"/>
                  <a:pt x="38" y="57"/>
                </a:cubicBezTo>
                <a:cubicBezTo>
                  <a:pt x="41" y="57"/>
                  <a:pt x="45" y="56"/>
                  <a:pt x="48" y="56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7"/>
                  <a:pt x="50" y="57"/>
                  <a:pt x="50" y="57"/>
                </a:cubicBezTo>
                <a:cubicBezTo>
                  <a:pt x="51" y="63"/>
                  <a:pt x="51" y="63"/>
                  <a:pt x="51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60" y="41"/>
                  <a:pt x="60" y="41"/>
                  <a:pt x="60" y="41"/>
                </a:cubicBezTo>
                <a:cubicBezTo>
                  <a:pt x="52" y="22"/>
                  <a:pt x="39" y="25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3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3"/>
                  <a:pt x="20" y="31"/>
                  <a:pt x="19" y="30"/>
                </a:cubicBezTo>
                <a:cubicBezTo>
                  <a:pt x="18" y="29"/>
                  <a:pt x="17" y="28"/>
                  <a:pt x="16" y="28"/>
                </a:cubicBezTo>
                <a:cubicBezTo>
                  <a:pt x="16" y="36"/>
                  <a:pt x="16" y="36"/>
                  <a:pt x="16" y="36"/>
                </a:cubicBezTo>
                <a:lnTo>
                  <a:pt x="12" y="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Freeform 54"/>
          <p:cNvSpPr>
            <a:spLocks noEditPoints="1"/>
          </p:cNvSpPr>
          <p:nvPr/>
        </p:nvSpPr>
        <p:spPr bwMode="auto">
          <a:xfrm>
            <a:off x="9406231" y="5636209"/>
            <a:ext cx="631825" cy="742950"/>
          </a:xfrm>
          <a:custGeom>
            <a:avLst/>
            <a:gdLst>
              <a:gd name="T0" fmla="*/ 100290 w 63"/>
              <a:gd name="T1" fmla="*/ 431714 h 74"/>
              <a:gd name="T2" fmla="*/ 90261 w 63"/>
              <a:gd name="T3" fmla="*/ 461834 h 74"/>
              <a:gd name="T4" fmla="*/ 10029 w 63"/>
              <a:gd name="T5" fmla="*/ 702791 h 74"/>
              <a:gd name="T6" fmla="*/ 631825 w 63"/>
              <a:gd name="T7" fmla="*/ 742950 h 74"/>
              <a:gd name="T8" fmla="*/ 561622 w 63"/>
              <a:gd name="T9" fmla="*/ 682711 h 74"/>
              <a:gd name="T10" fmla="*/ 551593 w 63"/>
              <a:gd name="T11" fmla="*/ 572272 h 74"/>
              <a:gd name="T12" fmla="*/ 521506 w 63"/>
              <a:gd name="T13" fmla="*/ 401595 h 74"/>
              <a:gd name="T14" fmla="*/ 491419 w 63"/>
              <a:gd name="T15" fmla="*/ 371475 h 74"/>
              <a:gd name="T16" fmla="*/ 210608 w 63"/>
              <a:gd name="T17" fmla="*/ 271076 h 74"/>
              <a:gd name="T18" fmla="*/ 320927 w 63"/>
              <a:gd name="T19" fmla="*/ 451794 h 74"/>
              <a:gd name="T20" fmla="*/ 320927 w 63"/>
              <a:gd name="T21" fmla="*/ 421674 h 74"/>
              <a:gd name="T22" fmla="*/ 300869 w 63"/>
              <a:gd name="T23" fmla="*/ 421674 h 74"/>
              <a:gd name="T24" fmla="*/ 300869 w 63"/>
              <a:gd name="T25" fmla="*/ 451794 h 74"/>
              <a:gd name="T26" fmla="*/ 381101 w 63"/>
              <a:gd name="T27" fmla="*/ 501993 h 74"/>
              <a:gd name="T28" fmla="*/ 401159 w 63"/>
              <a:gd name="T29" fmla="*/ 562232 h 74"/>
              <a:gd name="T30" fmla="*/ 330956 w 63"/>
              <a:gd name="T31" fmla="*/ 652591 h 74"/>
              <a:gd name="T32" fmla="*/ 300869 w 63"/>
              <a:gd name="T33" fmla="*/ 672671 h 74"/>
              <a:gd name="T34" fmla="*/ 250724 w 63"/>
              <a:gd name="T35" fmla="*/ 622472 h 74"/>
              <a:gd name="T36" fmla="*/ 230666 w 63"/>
              <a:gd name="T37" fmla="*/ 552193 h 74"/>
              <a:gd name="T38" fmla="*/ 300869 w 63"/>
              <a:gd name="T39" fmla="*/ 562232 h 74"/>
              <a:gd name="T40" fmla="*/ 310898 w 63"/>
              <a:gd name="T41" fmla="*/ 602392 h 74"/>
              <a:gd name="T42" fmla="*/ 320927 w 63"/>
              <a:gd name="T43" fmla="*/ 592352 h 74"/>
              <a:gd name="T44" fmla="*/ 300869 w 63"/>
              <a:gd name="T45" fmla="*/ 532113 h 74"/>
              <a:gd name="T46" fmla="*/ 240695 w 63"/>
              <a:gd name="T47" fmla="*/ 481914 h 74"/>
              <a:gd name="T48" fmla="*/ 250724 w 63"/>
              <a:gd name="T49" fmla="*/ 391555 h 74"/>
              <a:gd name="T50" fmla="*/ 300869 w 63"/>
              <a:gd name="T51" fmla="*/ 351395 h 74"/>
              <a:gd name="T52" fmla="*/ 330956 w 63"/>
              <a:gd name="T53" fmla="*/ 371475 h 74"/>
              <a:gd name="T54" fmla="*/ 391130 w 63"/>
              <a:gd name="T55" fmla="*/ 441754 h 74"/>
              <a:gd name="T56" fmla="*/ 250724 w 63"/>
              <a:gd name="T57" fmla="*/ 190757 h 74"/>
              <a:gd name="T58" fmla="*/ 421217 w 63"/>
              <a:gd name="T59" fmla="*/ 90359 h 74"/>
              <a:gd name="T60" fmla="*/ 340985 w 63"/>
              <a:gd name="T61" fmla="*/ 150598 h 74"/>
              <a:gd name="T62" fmla="*/ 300869 w 63"/>
              <a:gd name="T63" fmla="*/ 20080 h 74"/>
              <a:gd name="T64" fmla="*/ 270782 w 63"/>
              <a:gd name="T65" fmla="*/ 0 h 74"/>
              <a:gd name="T66" fmla="*/ 250724 w 63"/>
              <a:gd name="T67" fmla="*/ 190757 h 74"/>
              <a:gd name="T68" fmla="*/ 200579 w 63"/>
              <a:gd name="T69" fmla="*/ 230917 h 74"/>
              <a:gd name="T70" fmla="*/ 411188 w 63"/>
              <a:gd name="T71" fmla="*/ 220877 h 74"/>
              <a:gd name="T72" fmla="*/ 411188 w 63"/>
              <a:gd name="T73" fmla="*/ 261036 h 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3"/>
              <a:gd name="T112" fmla="*/ 0 h 74"/>
              <a:gd name="T113" fmla="*/ 63 w 63"/>
              <a:gd name="T114" fmla="*/ 74 h 7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3" h="74">
                <a:moveTo>
                  <a:pt x="21" y="27"/>
                </a:moveTo>
                <a:cubicBezTo>
                  <a:pt x="17" y="33"/>
                  <a:pt x="13" y="38"/>
                  <a:pt x="10" y="43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5" y="53"/>
                  <a:pt x="4" y="61"/>
                  <a:pt x="6" y="70"/>
                </a:cubicBezTo>
                <a:cubicBezTo>
                  <a:pt x="4" y="70"/>
                  <a:pt x="3" y="70"/>
                  <a:pt x="1" y="70"/>
                </a:cubicBezTo>
                <a:cubicBezTo>
                  <a:pt x="1" y="72"/>
                  <a:pt x="0" y="73"/>
                  <a:pt x="0" y="74"/>
                </a:cubicBezTo>
                <a:cubicBezTo>
                  <a:pt x="21" y="74"/>
                  <a:pt x="42" y="74"/>
                  <a:pt x="63" y="74"/>
                </a:cubicBezTo>
                <a:cubicBezTo>
                  <a:pt x="62" y="73"/>
                  <a:pt x="62" y="72"/>
                  <a:pt x="61" y="71"/>
                </a:cubicBezTo>
                <a:cubicBezTo>
                  <a:pt x="60" y="70"/>
                  <a:pt x="58" y="69"/>
                  <a:pt x="56" y="68"/>
                </a:cubicBezTo>
                <a:cubicBezTo>
                  <a:pt x="57" y="66"/>
                  <a:pt x="57" y="63"/>
                  <a:pt x="57" y="60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0"/>
                  <a:pt x="55" y="45"/>
                  <a:pt x="52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4"/>
                  <a:pt x="44" y="31"/>
                  <a:pt x="40" y="28"/>
                </a:cubicBezTo>
                <a:cubicBezTo>
                  <a:pt x="34" y="28"/>
                  <a:pt x="28" y="28"/>
                  <a:pt x="21" y="27"/>
                </a:cubicBezTo>
                <a:close/>
                <a:moveTo>
                  <a:pt x="39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2"/>
                  <a:pt x="32" y="42"/>
                </a:cubicBezTo>
                <a:cubicBezTo>
                  <a:pt x="32" y="41"/>
                  <a:pt x="32" y="41"/>
                  <a:pt x="31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4"/>
                  <a:pt x="30" y="45"/>
                  <a:pt x="30" y="45"/>
                </a:cubicBezTo>
                <a:cubicBezTo>
                  <a:pt x="31" y="46"/>
                  <a:pt x="32" y="47"/>
                  <a:pt x="34" y="48"/>
                </a:cubicBezTo>
                <a:cubicBezTo>
                  <a:pt x="36" y="49"/>
                  <a:pt x="37" y="50"/>
                  <a:pt x="38" y="50"/>
                </a:cubicBezTo>
                <a:cubicBezTo>
                  <a:pt x="38" y="51"/>
                  <a:pt x="39" y="52"/>
                  <a:pt x="39" y="53"/>
                </a:cubicBezTo>
                <a:cubicBezTo>
                  <a:pt x="40" y="54"/>
                  <a:pt x="40" y="55"/>
                  <a:pt x="40" y="56"/>
                </a:cubicBezTo>
                <a:cubicBezTo>
                  <a:pt x="40" y="59"/>
                  <a:pt x="39" y="61"/>
                  <a:pt x="38" y="62"/>
                </a:cubicBezTo>
                <a:cubicBezTo>
                  <a:pt x="37" y="63"/>
                  <a:pt x="35" y="64"/>
                  <a:pt x="33" y="65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4"/>
                  <a:pt x="26" y="64"/>
                  <a:pt x="25" y="62"/>
                </a:cubicBezTo>
                <a:cubicBezTo>
                  <a:pt x="24" y="61"/>
                  <a:pt x="23" y="59"/>
                  <a:pt x="23" y="56"/>
                </a:cubicBezTo>
                <a:cubicBezTo>
                  <a:pt x="23" y="55"/>
                  <a:pt x="23" y="55"/>
                  <a:pt x="23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8"/>
                  <a:pt x="30" y="59"/>
                  <a:pt x="30" y="60"/>
                </a:cubicBezTo>
                <a:cubicBezTo>
                  <a:pt x="30" y="60"/>
                  <a:pt x="30" y="60"/>
                  <a:pt x="31" y="60"/>
                </a:cubicBezTo>
                <a:cubicBezTo>
                  <a:pt x="31" y="60"/>
                  <a:pt x="32" y="60"/>
                  <a:pt x="32" y="60"/>
                </a:cubicBezTo>
                <a:cubicBezTo>
                  <a:pt x="32" y="60"/>
                  <a:pt x="32" y="59"/>
                  <a:pt x="32" y="59"/>
                </a:cubicBezTo>
                <a:cubicBezTo>
                  <a:pt x="32" y="57"/>
                  <a:pt x="32" y="56"/>
                  <a:pt x="32" y="55"/>
                </a:cubicBezTo>
                <a:cubicBezTo>
                  <a:pt x="32" y="55"/>
                  <a:pt x="31" y="54"/>
                  <a:pt x="30" y="53"/>
                </a:cubicBezTo>
                <a:cubicBezTo>
                  <a:pt x="28" y="52"/>
                  <a:pt x="26" y="51"/>
                  <a:pt x="26" y="50"/>
                </a:cubicBezTo>
                <a:cubicBezTo>
                  <a:pt x="25" y="50"/>
                  <a:pt x="24" y="49"/>
                  <a:pt x="24" y="48"/>
                </a:cubicBezTo>
                <a:cubicBezTo>
                  <a:pt x="23" y="47"/>
                  <a:pt x="23" y="45"/>
                  <a:pt x="23" y="44"/>
                </a:cubicBezTo>
                <a:cubicBezTo>
                  <a:pt x="23" y="42"/>
                  <a:pt x="23" y="40"/>
                  <a:pt x="25" y="39"/>
                </a:cubicBezTo>
                <a:cubicBezTo>
                  <a:pt x="26" y="38"/>
                  <a:pt x="27" y="37"/>
                  <a:pt x="30" y="37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7"/>
                  <a:pt x="33" y="37"/>
                  <a:pt x="33" y="37"/>
                </a:cubicBezTo>
                <a:cubicBezTo>
                  <a:pt x="35" y="37"/>
                  <a:pt x="36" y="38"/>
                  <a:pt x="38" y="39"/>
                </a:cubicBezTo>
                <a:cubicBezTo>
                  <a:pt x="39" y="40"/>
                  <a:pt x="39" y="42"/>
                  <a:pt x="39" y="44"/>
                </a:cubicBezTo>
                <a:cubicBezTo>
                  <a:pt x="39" y="44"/>
                  <a:pt x="39" y="45"/>
                  <a:pt x="39" y="45"/>
                </a:cubicBezTo>
                <a:close/>
                <a:moveTo>
                  <a:pt x="25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42" y="9"/>
                  <a:pt x="42" y="9"/>
                  <a:pt x="42" y="9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3"/>
                  <a:pt x="33" y="3"/>
                  <a:pt x="33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2"/>
                  <a:pt x="19" y="2"/>
                  <a:pt x="19" y="2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2" y="25"/>
                </a:moveTo>
                <a:cubicBezTo>
                  <a:pt x="20" y="25"/>
                  <a:pt x="19" y="24"/>
                  <a:pt x="20" y="23"/>
                </a:cubicBezTo>
                <a:cubicBezTo>
                  <a:pt x="20" y="22"/>
                  <a:pt x="21" y="21"/>
                  <a:pt x="22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6"/>
                  <a:pt x="42" y="26"/>
                  <a:pt x="41" y="26"/>
                </a:cubicBezTo>
                <a:lnTo>
                  <a:pt x="22" y="2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Freeform 55"/>
          <p:cNvSpPr>
            <a:spLocks noEditPoints="1"/>
          </p:cNvSpPr>
          <p:nvPr/>
        </p:nvSpPr>
        <p:spPr bwMode="auto">
          <a:xfrm>
            <a:off x="8414043" y="5641766"/>
            <a:ext cx="530225" cy="731837"/>
          </a:xfrm>
          <a:custGeom>
            <a:avLst/>
            <a:gdLst>
              <a:gd name="T0" fmla="*/ 530225 w 53"/>
              <a:gd name="T1" fmla="*/ 681711 h 73"/>
              <a:gd name="T2" fmla="*/ 0 w 53"/>
              <a:gd name="T3" fmla="*/ 50126 h 73"/>
              <a:gd name="T4" fmla="*/ 180076 w 53"/>
              <a:gd name="T5" fmla="*/ 130327 h 73"/>
              <a:gd name="T6" fmla="*/ 120051 w 53"/>
              <a:gd name="T7" fmla="*/ 130327 h 73"/>
              <a:gd name="T8" fmla="*/ 150064 w 53"/>
              <a:gd name="T9" fmla="*/ 120302 h 73"/>
              <a:gd name="T10" fmla="*/ 160068 w 53"/>
              <a:gd name="T11" fmla="*/ 140352 h 73"/>
              <a:gd name="T12" fmla="*/ 140059 w 53"/>
              <a:gd name="T13" fmla="*/ 160403 h 73"/>
              <a:gd name="T14" fmla="*/ 160068 w 53"/>
              <a:gd name="T15" fmla="*/ 180453 h 73"/>
              <a:gd name="T16" fmla="*/ 150064 w 53"/>
              <a:gd name="T17" fmla="*/ 180453 h 73"/>
              <a:gd name="T18" fmla="*/ 130055 w 53"/>
              <a:gd name="T19" fmla="*/ 190478 h 73"/>
              <a:gd name="T20" fmla="*/ 180076 w 53"/>
              <a:gd name="T21" fmla="*/ 190478 h 73"/>
              <a:gd name="T22" fmla="*/ 440187 w 53"/>
              <a:gd name="T23" fmla="*/ 140352 h 73"/>
              <a:gd name="T24" fmla="*/ 410174 w 53"/>
              <a:gd name="T25" fmla="*/ 110277 h 73"/>
              <a:gd name="T26" fmla="*/ 380161 w 53"/>
              <a:gd name="T27" fmla="*/ 180453 h 73"/>
              <a:gd name="T28" fmla="*/ 410174 w 53"/>
              <a:gd name="T29" fmla="*/ 210528 h 73"/>
              <a:gd name="T30" fmla="*/ 440187 w 53"/>
              <a:gd name="T31" fmla="*/ 170428 h 73"/>
              <a:gd name="T32" fmla="*/ 410174 w 53"/>
              <a:gd name="T33" fmla="*/ 120302 h 73"/>
              <a:gd name="T34" fmla="*/ 400170 w 53"/>
              <a:gd name="T35" fmla="*/ 190478 h 73"/>
              <a:gd name="T36" fmla="*/ 410174 w 53"/>
              <a:gd name="T37" fmla="*/ 130327 h 73"/>
              <a:gd name="T38" fmla="*/ 360153 w 53"/>
              <a:gd name="T39" fmla="*/ 110277 h 73"/>
              <a:gd name="T40" fmla="*/ 310132 w 53"/>
              <a:gd name="T41" fmla="*/ 140352 h 73"/>
              <a:gd name="T42" fmla="*/ 330140 w 53"/>
              <a:gd name="T43" fmla="*/ 210528 h 73"/>
              <a:gd name="T44" fmla="*/ 370157 w 53"/>
              <a:gd name="T45" fmla="*/ 190478 h 73"/>
              <a:gd name="T46" fmla="*/ 350149 w 53"/>
              <a:gd name="T47" fmla="*/ 120302 h 73"/>
              <a:gd name="T48" fmla="*/ 340144 w 53"/>
              <a:gd name="T49" fmla="*/ 180453 h 73"/>
              <a:gd name="T50" fmla="*/ 350149 w 53"/>
              <a:gd name="T51" fmla="*/ 180453 h 73"/>
              <a:gd name="T52" fmla="*/ 250106 w 53"/>
              <a:gd name="T53" fmla="*/ 160403 h 73"/>
              <a:gd name="T54" fmla="*/ 280119 w 53"/>
              <a:gd name="T55" fmla="*/ 150377 h 73"/>
              <a:gd name="T56" fmla="*/ 280119 w 53"/>
              <a:gd name="T57" fmla="*/ 190478 h 73"/>
              <a:gd name="T58" fmla="*/ 270115 w 53"/>
              <a:gd name="T59" fmla="*/ 180453 h 73"/>
              <a:gd name="T60" fmla="*/ 250106 w 53"/>
              <a:gd name="T61" fmla="*/ 190478 h 73"/>
              <a:gd name="T62" fmla="*/ 300127 w 53"/>
              <a:gd name="T63" fmla="*/ 200503 h 73"/>
              <a:gd name="T64" fmla="*/ 300127 w 53"/>
              <a:gd name="T65" fmla="*/ 140352 h 73"/>
              <a:gd name="T66" fmla="*/ 300127 w 53"/>
              <a:gd name="T67" fmla="*/ 130327 h 73"/>
              <a:gd name="T68" fmla="*/ 190081 w 53"/>
              <a:gd name="T69" fmla="*/ 170428 h 73"/>
              <a:gd name="T70" fmla="*/ 240102 w 53"/>
              <a:gd name="T71" fmla="*/ 210528 h 73"/>
              <a:gd name="T72" fmla="*/ 240102 w 53"/>
              <a:gd name="T73" fmla="*/ 170428 h 73"/>
              <a:gd name="T74" fmla="*/ 200085 w 53"/>
              <a:gd name="T75" fmla="*/ 170428 h 73"/>
              <a:gd name="T76" fmla="*/ 130055 w 53"/>
              <a:gd name="T77" fmla="*/ 370931 h 73"/>
              <a:gd name="T78" fmla="*/ 90038 w 53"/>
              <a:gd name="T79" fmla="*/ 521309 h 73"/>
              <a:gd name="T80" fmla="*/ 320136 w 53"/>
              <a:gd name="T81" fmla="*/ 481208 h 73"/>
              <a:gd name="T82" fmla="*/ 320136 w 53"/>
              <a:gd name="T83" fmla="*/ 481208 h 73"/>
              <a:gd name="T84" fmla="*/ 260110 w 53"/>
              <a:gd name="T85" fmla="*/ 521309 h 73"/>
              <a:gd name="T86" fmla="*/ 130055 w 53"/>
              <a:gd name="T87" fmla="*/ 651636 h 73"/>
              <a:gd name="T88" fmla="*/ 450191 w 53"/>
              <a:gd name="T89" fmla="*/ 611535 h 73"/>
              <a:gd name="T90" fmla="*/ 380161 w 53"/>
              <a:gd name="T91" fmla="*/ 611535 h 73"/>
              <a:gd name="T92" fmla="*/ 450191 w 53"/>
              <a:gd name="T93" fmla="*/ 611535 h 73"/>
              <a:gd name="T94" fmla="*/ 320136 w 53"/>
              <a:gd name="T95" fmla="*/ 651636 h 73"/>
              <a:gd name="T96" fmla="*/ 190081 w 53"/>
              <a:gd name="T97" fmla="*/ 611535 h 73"/>
              <a:gd name="T98" fmla="*/ 130055 w 53"/>
              <a:gd name="T99" fmla="*/ 390981 h 73"/>
              <a:gd name="T100" fmla="*/ 130055 w 53"/>
              <a:gd name="T101" fmla="*/ 390981 h 73"/>
              <a:gd name="T102" fmla="*/ 450191 w 53"/>
              <a:gd name="T103" fmla="*/ 431082 h 73"/>
              <a:gd name="T104" fmla="*/ 320136 w 53"/>
              <a:gd name="T105" fmla="*/ 461158 h 73"/>
              <a:gd name="T106" fmla="*/ 190081 w 53"/>
              <a:gd name="T107" fmla="*/ 431082 h 73"/>
              <a:gd name="T108" fmla="*/ 420178 w 53"/>
              <a:gd name="T109" fmla="*/ 300755 h 73"/>
              <a:gd name="T110" fmla="*/ 420178 w 53"/>
              <a:gd name="T111" fmla="*/ 300755 h 73"/>
              <a:gd name="T112" fmla="*/ 360153 w 53"/>
              <a:gd name="T113" fmla="*/ 330830 h 73"/>
              <a:gd name="T114" fmla="*/ 230098 w 53"/>
              <a:gd name="T115" fmla="*/ 370931 h 73"/>
              <a:gd name="T116" fmla="*/ 70030 w 53"/>
              <a:gd name="T117" fmla="*/ 240604 h 7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3"/>
              <a:gd name="T178" fmla="*/ 0 h 73"/>
              <a:gd name="T179" fmla="*/ 53 w 53"/>
              <a:gd name="T180" fmla="*/ 73 h 7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3" h="73">
                <a:moveTo>
                  <a:pt x="5" y="0"/>
                </a:move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3" y="3"/>
                  <a:pt x="53" y="5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70"/>
                  <a:pt x="51" y="73"/>
                  <a:pt x="48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73"/>
                  <a:pt x="0" y="70"/>
                  <a:pt x="0" y="68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3" y="0"/>
                  <a:pt x="5" y="0"/>
                </a:cubicBezTo>
                <a:close/>
                <a:moveTo>
                  <a:pt x="17" y="15"/>
                </a:moveTo>
                <a:cubicBezTo>
                  <a:pt x="17" y="15"/>
                  <a:pt x="18" y="15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2"/>
                  <a:pt x="17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1"/>
                  <a:pt x="13" y="11"/>
                </a:cubicBezTo>
                <a:cubicBezTo>
                  <a:pt x="13" y="12"/>
                  <a:pt x="12" y="12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5"/>
                  <a:pt x="15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9"/>
                  <a:pt x="13" y="19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5" y="21"/>
                </a:cubicBezTo>
                <a:cubicBezTo>
                  <a:pt x="16" y="21"/>
                  <a:pt x="16" y="21"/>
                  <a:pt x="17" y="20"/>
                </a:cubicBezTo>
                <a:cubicBezTo>
                  <a:pt x="17" y="20"/>
                  <a:pt x="18" y="20"/>
                  <a:pt x="18" y="19"/>
                </a:cubicBezTo>
                <a:cubicBezTo>
                  <a:pt x="18" y="19"/>
                  <a:pt x="18" y="18"/>
                  <a:pt x="18" y="18"/>
                </a:cubicBezTo>
                <a:cubicBezTo>
                  <a:pt x="18" y="17"/>
                  <a:pt x="18" y="16"/>
                  <a:pt x="18" y="16"/>
                </a:cubicBezTo>
                <a:cubicBezTo>
                  <a:pt x="18" y="15"/>
                  <a:pt x="17" y="15"/>
                  <a:pt x="17" y="15"/>
                </a:cubicBezTo>
                <a:close/>
                <a:moveTo>
                  <a:pt x="44" y="14"/>
                </a:moveTo>
                <a:cubicBezTo>
                  <a:pt x="44" y="13"/>
                  <a:pt x="44" y="13"/>
                  <a:pt x="43" y="13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1"/>
                  <a:pt x="43" y="11"/>
                  <a:pt x="42" y="11"/>
                </a:cubicBezTo>
                <a:cubicBezTo>
                  <a:pt x="42" y="11"/>
                  <a:pt x="41" y="11"/>
                  <a:pt x="41" y="11"/>
                </a:cubicBezTo>
                <a:cubicBezTo>
                  <a:pt x="40" y="11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8" y="13"/>
                  <a:pt x="38" y="13"/>
                  <a:pt x="38" y="14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9"/>
                  <a:pt x="38" y="19"/>
                </a:cubicBezTo>
                <a:cubicBezTo>
                  <a:pt x="38" y="19"/>
                  <a:pt x="38" y="20"/>
                  <a:pt x="39" y="20"/>
                </a:cubicBezTo>
                <a:cubicBezTo>
                  <a:pt x="39" y="20"/>
                  <a:pt x="39" y="20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2" y="21"/>
                  <a:pt x="42" y="21"/>
                </a:cubicBezTo>
                <a:cubicBezTo>
                  <a:pt x="42" y="20"/>
                  <a:pt x="43" y="20"/>
                  <a:pt x="43" y="20"/>
                </a:cubicBezTo>
                <a:cubicBezTo>
                  <a:pt x="43" y="20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4" y="14"/>
                  <a:pt x="44" y="14"/>
                  <a:pt x="44" y="14"/>
                </a:cubicBezTo>
                <a:close/>
                <a:moveTo>
                  <a:pt x="41" y="13"/>
                </a:moveTo>
                <a:cubicBezTo>
                  <a:pt x="41" y="13"/>
                  <a:pt x="41" y="13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8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37" y="14"/>
                </a:moveTo>
                <a:cubicBezTo>
                  <a:pt x="37" y="13"/>
                  <a:pt x="37" y="13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4" y="11"/>
                </a:cubicBezTo>
                <a:cubicBezTo>
                  <a:pt x="34" y="11"/>
                  <a:pt x="33" y="11"/>
                  <a:pt x="33" y="11"/>
                </a:cubicBezTo>
                <a:cubicBezTo>
                  <a:pt x="32" y="11"/>
                  <a:pt x="32" y="12"/>
                  <a:pt x="32" y="12"/>
                </a:cubicBezTo>
                <a:cubicBezTo>
                  <a:pt x="32" y="13"/>
                  <a:pt x="31" y="13"/>
                  <a:pt x="31" y="14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0"/>
                  <a:pt x="33" y="20"/>
                  <a:pt x="33" y="21"/>
                </a:cubicBezTo>
                <a:cubicBezTo>
                  <a:pt x="33" y="21"/>
                  <a:pt x="34" y="21"/>
                  <a:pt x="34" y="21"/>
                </a:cubicBezTo>
                <a:cubicBezTo>
                  <a:pt x="35" y="21"/>
                  <a:pt x="35" y="21"/>
                  <a:pt x="36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7" y="20"/>
                  <a:pt x="37" y="19"/>
                  <a:pt x="37" y="19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4"/>
                  <a:pt x="37" y="14"/>
                  <a:pt x="37" y="14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2"/>
                </a:cubicBezTo>
                <a:cubicBezTo>
                  <a:pt x="35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3"/>
                  <a:pt x="35" y="13"/>
                  <a:pt x="35" y="13"/>
                </a:cubicBezTo>
                <a:close/>
                <a:moveTo>
                  <a:pt x="30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6"/>
                  <a:pt x="25" y="16"/>
                  <a:pt x="25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6"/>
                  <a:pt x="28" y="16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7" y="19"/>
                  <a:pt x="27" y="19"/>
                </a:cubicBezTo>
                <a:cubicBezTo>
                  <a:pt x="27" y="19"/>
                  <a:pt x="27" y="18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20"/>
                  <a:pt x="26" y="20"/>
                  <a:pt x="26" y="20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19"/>
                  <a:pt x="31" y="19"/>
                </a:cubicBezTo>
                <a:cubicBezTo>
                  <a:pt x="31" y="19"/>
                  <a:pt x="31" y="18"/>
                  <a:pt x="31" y="1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0" y="14"/>
                  <a:pt x="30" y="14"/>
                </a:cubicBezTo>
                <a:cubicBezTo>
                  <a:pt x="30" y="14"/>
                  <a:pt x="29" y="13"/>
                  <a:pt x="29" y="13"/>
                </a:cubicBezTo>
                <a:cubicBezTo>
                  <a:pt x="28" y="13"/>
                  <a:pt x="28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1"/>
                  <a:pt x="30" y="11"/>
                  <a:pt x="30" y="11"/>
                </a:cubicBezTo>
                <a:close/>
                <a:moveTo>
                  <a:pt x="24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9"/>
                  <a:pt x="19" y="19"/>
                  <a:pt x="1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1"/>
                  <a:pt x="21" y="21"/>
                  <a:pt x="21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1" y="17"/>
                </a:moveTo>
                <a:cubicBezTo>
                  <a:pt x="21" y="13"/>
                  <a:pt x="21" y="13"/>
                  <a:pt x="21" y="13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13" y="30"/>
                </a:moveTo>
                <a:cubicBezTo>
                  <a:pt x="11" y="30"/>
                  <a:pt x="9" y="31"/>
                  <a:pt x="9" y="33"/>
                </a:cubicBezTo>
                <a:cubicBezTo>
                  <a:pt x="9" y="35"/>
                  <a:pt x="11" y="37"/>
                  <a:pt x="13" y="37"/>
                </a:cubicBezTo>
                <a:cubicBezTo>
                  <a:pt x="15" y="37"/>
                  <a:pt x="16" y="35"/>
                  <a:pt x="16" y="33"/>
                </a:cubicBezTo>
                <a:cubicBezTo>
                  <a:pt x="16" y="31"/>
                  <a:pt x="15" y="30"/>
                  <a:pt x="13" y="30"/>
                </a:cubicBezTo>
                <a:close/>
                <a:moveTo>
                  <a:pt x="13" y="48"/>
                </a:moveTo>
                <a:cubicBezTo>
                  <a:pt x="11" y="48"/>
                  <a:pt x="9" y="50"/>
                  <a:pt x="9" y="52"/>
                </a:cubicBezTo>
                <a:cubicBezTo>
                  <a:pt x="9" y="54"/>
                  <a:pt x="11" y="55"/>
                  <a:pt x="13" y="55"/>
                </a:cubicBezTo>
                <a:cubicBezTo>
                  <a:pt x="15" y="55"/>
                  <a:pt x="16" y="54"/>
                  <a:pt x="16" y="52"/>
                </a:cubicBezTo>
                <a:cubicBezTo>
                  <a:pt x="16" y="50"/>
                  <a:pt x="15" y="48"/>
                  <a:pt x="13" y="48"/>
                </a:cubicBezTo>
                <a:close/>
                <a:moveTo>
                  <a:pt x="32" y="48"/>
                </a:moveTo>
                <a:cubicBezTo>
                  <a:pt x="30" y="48"/>
                  <a:pt x="29" y="50"/>
                  <a:pt x="29" y="52"/>
                </a:cubicBezTo>
                <a:cubicBezTo>
                  <a:pt x="29" y="54"/>
                  <a:pt x="30" y="55"/>
                  <a:pt x="32" y="55"/>
                </a:cubicBezTo>
                <a:cubicBezTo>
                  <a:pt x="34" y="55"/>
                  <a:pt x="36" y="54"/>
                  <a:pt x="36" y="52"/>
                </a:cubicBezTo>
                <a:cubicBezTo>
                  <a:pt x="36" y="50"/>
                  <a:pt x="34" y="48"/>
                  <a:pt x="32" y="48"/>
                </a:cubicBezTo>
                <a:close/>
                <a:moveTo>
                  <a:pt x="23" y="48"/>
                </a:moveTo>
                <a:cubicBezTo>
                  <a:pt x="21" y="48"/>
                  <a:pt x="19" y="50"/>
                  <a:pt x="19" y="52"/>
                </a:cubicBezTo>
                <a:cubicBezTo>
                  <a:pt x="19" y="54"/>
                  <a:pt x="21" y="55"/>
                  <a:pt x="23" y="55"/>
                </a:cubicBezTo>
                <a:cubicBezTo>
                  <a:pt x="25" y="55"/>
                  <a:pt x="26" y="54"/>
                  <a:pt x="26" y="52"/>
                </a:cubicBezTo>
                <a:cubicBezTo>
                  <a:pt x="26" y="50"/>
                  <a:pt x="25" y="48"/>
                  <a:pt x="23" y="48"/>
                </a:cubicBezTo>
                <a:close/>
                <a:moveTo>
                  <a:pt x="13" y="58"/>
                </a:moveTo>
                <a:cubicBezTo>
                  <a:pt x="11" y="58"/>
                  <a:pt x="9" y="59"/>
                  <a:pt x="9" y="61"/>
                </a:cubicBezTo>
                <a:cubicBezTo>
                  <a:pt x="9" y="63"/>
                  <a:pt x="11" y="65"/>
                  <a:pt x="13" y="65"/>
                </a:cubicBezTo>
                <a:cubicBezTo>
                  <a:pt x="15" y="65"/>
                  <a:pt x="16" y="63"/>
                  <a:pt x="16" y="61"/>
                </a:cubicBezTo>
                <a:cubicBezTo>
                  <a:pt x="16" y="59"/>
                  <a:pt x="15" y="58"/>
                  <a:pt x="13" y="58"/>
                </a:cubicBezTo>
                <a:close/>
                <a:moveTo>
                  <a:pt x="45" y="61"/>
                </a:moveTo>
                <a:cubicBezTo>
                  <a:pt x="45" y="61"/>
                  <a:pt x="45" y="61"/>
                  <a:pt x="45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3"/>
                  <a:pt x="40" y="65"/>
                  <a:pt x="42" y="65"/>
                </a:cubicBezTo>
                <a:cubicBezTo>
                  <a:pt x="44" y="65"/>
                  <a:pt x="45" y="63"/>
                  <a:pt x="45" y="61"/>
                </a:cubicBezTo>
                <a:cubicBezTo>
                  <a:pt x="45" y="61"/>
                  <a:pt x="45" y="61"/>
                  <a:pt x="45" y="61"/>
                </a:cubicBezTo>
                <a:close/>
                <a:moveTo>
                  <a:pt x="32" y="58"/>
                </a:moveTo>
                <a:cubicBezTo>
                  <a:pt x="30" y="58"/>
                  <a:pt x="29" y="59"/>
                  <a:pt x="29" y="61"/>
                </a:cubicBezTo>
                <a:cubicBezTo>
                  <a:pt x="29" y="63"/>
                  <a:pt x="30" y="65"/>
                  <a:pt x="32" y="65"/>
                </a:cubicBezTo>
                <a:cubicBezTo>
                  <a:pt x="34" y="65"/>
                  <a:pt x="36" y="63"/>
                  <a:pt x="36" y="61"/>
                </a:cubicBezTo>
                <a:cubicBezTo>
                  <a:pt x="36" y="59"/>
                  <a:pt x="34" y="58"/>
                  <a:pt x="32" y="58"/>
                </a:cubicBezTo>
                <a:close/>
                <a:moveTo>
                  <a:pt x="23" y="58"/>
                </a:moveTo>
                <a:cubicBezTo>
                  <a:pt x="21" y="58"/>
                  <a:pt x="19" y="59"/>
                  <a:pt x="19" y="61"/>
                </a:cubicBezTo>
                <a:cubicBezTo>
                  <a:pt x="19" y="63"/>
                  <a:pt x="21" y="65"/>
                  <a:pt x="23" y="65"/>
                </a:cubicBezTo>
                <a:cubicBezTo>
                  <a:pt x="25" y="65"/>
                  <a:pt x="26" y="63"/>
                  <a:pt x="26" y="61"/>
                </a:cubicBezTo>
                <a:cubicBezTo>
                  <a:pt x="26" y="59"/>
                  <a:pt x="25" y="58"/>
                  <a:pt x="23" y="58"/>
                </a:cubicBezTo>
                <a:close/>
                <a:moveTo>
                  <a:pt x="13" y="39"/>
                </a:moveTo>
                <a:cubicBezTo>
                  <a:pt x="11" y="39"/>
                  <a:pt x="9" y="41"/>
                  <a:pt x="9" y="43"/>
                </a:cubicBezTo>
                <a:cubicBezTo>
                  <a:pt x="9" y="45"/>
                  <a:pt x="11" y="46"/>
                  <a:pt x="13" y="46"/>
                </a:cubicBezTo>
                <a:cubicBezTo>
                  <a:pt x="15" y="46"/>
                  <a:pt x="16" y="45"/>
                  <a:pt x="16" y="43"/>
                </a:cubicBezTo>
                <a:cubicBezTo>
                  <a:pt x="16" y="41"/>
                  <a:pt x="15" y="39"/>
                  <a:pt x="13" y="39"/>
                </a:cubicBezTo>
                <a:close/>
                <a:moveTo>
                  <a:pt x="42" y="39"/>
                </a:moveTo>
                <a:cubicBezTo>
                  <a:pt x="40" y="39"/>
                  <a:pt x="38" y="41"/>
                  <a:pt x="38" y="43"/>
                </a:cubicBezTo>
                <a:cubicBezTo>
                  <a:pt x="38" y="45"/>
                  <a:pt x="40" y="46"/>
                  <a:pt x="42" y="46"/>
                </a:cubicBezTo>
                <a:cubicBezTo>
                  <a:pt x="44" y="46"/>
                  <a:pt x="45" y="45"/>
                  <a:pt x="45" y="43"/>
                </a:cubicBezTo>
                <a:cubicBezTo>
                  <a:pt x="45" y="41"/>
                  <a:pt x="44" y="39"/>
                  <a:pt x="42" y="39"/>
                </a:cubicBezTo>
                <a:close/>
                <a:moveTo>
                  <a:pt x="32" y="39"/>
                </a:moveTo>
                <a:cubicBezTo>
                  <a:pt x="30" y="39"/>
                  <a:pt x="29" y="41"/>
                  <a:pt x="29" y="43"/>
                </a:cubicBezTo>
                <a:cubicBezTo>
                  <a:pt x="29" y="45"/>
                  <a:pt x="30" y="46"/>
                  <a:pt x="32" y="46"/>
                </a:cubicBezTo>
                <a:cubicBezTo>
                  <a:pt x="34" y="46"/>
                  <a:pt x="36" y="45"/>
                  <a:pt x="36" y="43"/>
                </a:cubicBezTo>
                <a:cubicBezTo>
                  <a:pt x="36" y="41"/>
                  <a:pt x="34" y="39"/>
                  <a:pt x="32" y="39"/>
                </a:cubicBezTo>
                <a:close/>
                <a:moveTo>
                  <a:pt x="23" y="39"/>
                </a:moveTo>
                <a:cubicBezTo>
                  <a:pt x="21" y="39"/>
                  <a:pt x="19" y="41"/>
                  <a:pt x="19" y="43"/>
                </a:cubicBezTo>
                <a:cubicBezTo>
                  <a:pt x="19" y="45"/>
                  <a:pt x="21" y="46"/>
                  <a:pt x="23" y="46"/>
                </a:cubicBezTo>
                <a:cubicBezTo>
                  <a:pt x="25" y="46"/>
                  <a:pt x="26" y="45"/>
                  <a:pt x="26" y="43"/>
                </a:cubicBezTo>
                <a:cubicBezTo>
                  <a:pt x="26" y="41"/>
                  <a:pt x="25" y="39"/>
                  <a:pt x="23" y="39"/>
                </a:cubicBezTo>
                <a:close/>
                <a:moveTo>
                  <a:pt x="42" y="30"/>
                </a:moveTo>
                <a:cubicBezTo>
                  <a:pt x="40" y="30"/>
                  <a:pt x="38" y="31"/>
                  <a:pt x="38" y="33"/>
                </a:cubicBezTo>
                <a:cubicBezTo>
                  <a:pt x="38" y="35"/>
                  <a:pt x="40" y="37"/>
                  <a:pt x="42" y="37"/>
                </a:cubicBezTo>
                <a:cubicBezTo>
                  <a:pt x="44" y="37"/>
                  <a:pt x="45" y="35"/>
                  <a:pt x="45" y="33"/>
                </a:cubicBezTo>
                <a:cubicBezTo>
                  <a:pt x="45" y="31"/>
                  <a:pt x="44" y="30"/>
                  <a:pt x="42" y="30"/>
                </a:cubicBezTo>
                <a:close/>
                <a:moveTo>
                  <a:pt x="32" y="30"/>
                </a:moveTo>
                <a:cubicBezTo>
                  <a:pt x="30" y="30"/>
                  <a:pt x="29" y="31"/>
                  <a:pt x="29" y="33"/>
                </a:cubicBezTo>
                <a:cubicBezTo>
                  <a:pt x="29" y="35"/>
                  <a:pt x="30" y="37"/>
                  <a:pt x="32" y="37"/>
                </a:cubicBezTo>
                <a:cubicBezTo>
                  <a:pt x="34" y="37"/>
                  <a:pt x="36" y="35"/>
                  <a:pt x="36" y="33"/>
                </a:cubicBezTo>
                <a:cubicBezTo>
                  <a:pt x="36" y="31"/>
                  <a:pt x="34" y="30"/>
                  <a:pt x="32" y="30"/>
                </a:cubicBezTo>
                <a:close/>
                <a:moveTo>
                  <a:pt x="23" y="30"/>
                </a:moveTo>
                <a:cubicBezTo>
                  <a:pt x="21" y="30"/>
                  <a:pt x="19" y="31"/>
                  <a:pt x="19" y="33"/>
                </a:cubicBezTo>
                <a:cubicBezTo>
                  <a:pt x="19" y="35"/>
                  <a:pt x="21" y="37"/>
                  <a:pt x="23" y="37"/>
                </a:cubicBezTo>
                <a:cubicBezTo>
                  <a:pt x="25" y="37"/>
                  <a:pt x="26" y="35"/>
                  <a:pt x="26" y="33"/>
                </a:cubicBezTo>
                <a:cubicBezTo>
                  <a:pt x="26" y="31"/>
                  <a:pt x="25" y="30"/>
                  <a:pt x="23" y="30"/>
                </a:cubicBezTo>
                <a:close/>
                <a:moveTo>
                  <a:pt x="7" y="7"/>
                </a:moveTo>
                <a:cubicBezTo>
                  <a:pt x="7" y="24"/>
                  <a:pt x="7" y="24"/>
                  <a:pt x="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7"/>
                  <a:pt x="47" y="7"/>
                  <a:pt x="47" y="7"/>
                </a:cubicBezTo>
                <a:lnTo>
                  <a:pt x="7" y="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Freeform 56"/>
          <p:cNvSpPr>
            <a:spLocks noEditPoints="1"/>
          </p:cNvSpPr>
          <p:nvPr/>
        </p:nvSpPr>
        <p:spPr bwMode="auto">
          <a:xfrm>
            <a:off x="9396704" y="2545534"/>
            <a:ext cx="671512" cy="731838"/>
          </a:xfrm>
          <a:custGeom>
            <a:avLst/>
            <a:gdLst>
              <a:gd name="T0" fmla="*/ 240542 w 67"/>
              <a:gd name="T1" fmla="*/ 491234 h 73"/>
              <a:gd name="T2" fmla="*/ 210474 w 67"/>
              <a:gd name="T3" fmla="*/ 571435 h 73"/>
              <a:gd name="T4" fmla="*/ 200451 w 67"/>
              <a:gd name="T5" fmla="*/ 621561 h 73"/>
              <a:gd name="T6" fmla="*/ 160361 w 67"/>
              <a:gd name="T7" fmla="*/ 571435 h 73"/>
              <a:gd name="T8" fmla="*/ 0 w 67"/>
              <a:gd name="T9" fmla="*/ 441108 h 73"/>
              <a:gd name="T10" fmla="*/ 120271 w 67"/>
              <a:gd name="T11" fmla="*/ 471183 h 73"/>
              <a:gd name="T12" fmla="*/ 160361 w 67"/>
              <a:gd name="T13" fmla="*/ 380957 h 73"/>
              <a:gd name="T14" fmla="*/ 20045 w 67"/>
              <a:gd name="T15" fmla="*/ 240604 h 73"/>
              <a:gd name="T16" fmla="*/ 160361 w 67"/>
              <a:gd name="T17" fmla="*/ 120302 h 73"/>
              <a:gd name="T18" fmla="*/ 210474 w 67"/>
              <a:gd name="T19" fmla="*/ 100252 h 73"/>
              <a:gd name="T20" fmla="*/ 300677 w 67"/>
              <a:gd name="T21" fmla="*/ 160403 h 73"/>
              <a:gd name="T22" fmla="*/ 310700 w 67"/>
              <a:gd name="T23" fmla="*/ 230579 h 73"/>
              <a:gd name="T24" fmla="*/ 210474 w 67"/>
              <a:gd name="T25" fmla="*/ 190478 h 73"/>
              <a:gd name="T26" fmla="*/ 280632 w 67"/>
              <a:gd name="T27" fmla="*/ 330831 h 73"/>
              <a:gd name="T28" fmla="*/ 260587 w 67"/>
              <a:gd name="T29" fmla="*/ 411032 h 73"/>
              <a:gd name="T30" fmla="*/ 210474 w 67"/>
              <a:gd name="T31" fmla="*/ 501259 h 73"/>
              <a:gd name="T32" fmla="*/ 451016 w 67"/>
              <a:gd name="T33" fmla="*/ 0 h 73"/>
              <a:gd name="T34" fmla="*/ 290654 w 67"/>
              <a:gd name="T35" fmla="*/ 731838 h 73"/>
              <a:gd name="T36" fmla="*/ 491106 w 67"/>
              <a:gd name="T37" fmla="*/ 601511 h 73"/>
              <a:gd name="T38" fmla="*/ 581309 w 67"/>
              <a:gd name="T39" fmla="*/ 501259 h 73"/>
              <a:gd name="T40" fmla="*/ 370835 w 67"/>
              <a:gd name="T41" fmla="*/ 461158 h 73"/>
              <a:gd name="T42" fmla="*/ 561264 w 67"/>
              <a:gd name="T43" fmla="*/ 441108 h 73"/>
              <a:gd name="T44" fmla="*/ 390880 w 67"/>
              <a:gd name="T45" fmla="*/ 401007 h 73"/>
              <a:gd name="T46" fmla="*/ 561264 w 67"/>
              <a:gd name="T47" fmla="*/ 370932 h 73"/>
              <a:gd name="T48" fmla="*/ 410925 w 67"/>
              <a:gd name="T49" fmla="*/ 330831 h 73"/>
              <a:gd name="T50" fmla="*/ 491106 w 67"/>
              <a:gd name="T51" fmla="*/ 220554 h 73"/>
              <a:gd name="T52" fmla="*/ 611377 w 67"/>
              <a:gd name="T53" fmla="*/ 270680 h 73"/>
              <a:gd name="T54" fmla="*/ 661489 w 67"/>
              <a:gd name="T55" fmla="*/ 220554 h 73"/>
              <a:gd name="T56" fmla="*/ 451016 w 67"/>
              <a:gd name="T57" fmla="*/ 150378 h 73"/>
              <a:gd name="T58" fmla="*/ 160361 w 67"/>
              <a:gd name="T59" fmla="*/ 190478 h 73"/>
              <a:gd name="T60" fmla="*/ 110248 w 67"/>
              <a:gd name="T61" fmla="*/ 240604 h 73"/>
              <a:gd name="T62" fmla="*/ 160361 w 67"/>
              <a:gd name="T63" fmla="*/ 290730 h 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73"/>
              <a:gd name="T98" fmla="*/ 67 w 67"/>
              <a:gd name="T99" fmla="*/ 73 h 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73">
                <a:moveTo>
                  <a:pt x="21" y="50"/>
                </a:moveTo>
                <a:cubicBezTo>
                  <a:pt x="22" y="50"/>
                  <a:pt x="23" y="50"/>
                  <a:pt x="24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60"/>
                  <a:pt x="21" y="60"/>
                  <a:pt x="21" y="60"/>
                </a:cubicBezTo>
                <a:cubicBezTo>
                  <a:pt x="20" y="62"/>
                  <a:pt x="20" y="62"/>
                  <a:pt x="20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57"/>
                  <a:pt x="16" y="57"/>
                  <a:pt x="16" y="57"/>
                </a:cubicBezTo>
                <a:cubicBezTo>
                  <a:pt x="11" y="57"/>
                  <a:pt x="8" y="55"/>
                  <a:pt x="5" y="53"/>
                </a:cubicBezTo>
                <a:cubicBezTo>
                  <a:pt x="3" y="51"/>
                  <a:pt x="1" y="48"/>
                  <a:pt x="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5"/>
                  <a:pt x="11" y="46"/>
                  <a:pt x="12" y="47"/>
                </a:cubicBezTo>
                <a:cubicBezTo>
                  <a:pt x="13" y="49"/>
                  <a:pt x="14" y="49"/>
                  <a:pt x="16" y="50"/>
                </a:cubicBezTo>
                <a:cubicBezTo>
                  <a:pt x="16" y="38"/>
                  <a:pt x="16" y="38"/>
                  <a:pt x="16" y="38"/>
                </a:cubicBezTo>
                <a:cubicBezTo>
                  <a:pt x="11" y="36"/>
                  <a:pt x="7" y="35"/>
                  <a:pt x="5" y="33"/>
                </a:cubicBezTo>
                <a:cubicBezTo>
                  <a:pt x="3" y="30"/>
                  <a:pt x="2" y="28"/>
                  <a:pt x="2" y="24"/>
                </a:cubicBezTo>
                <a:cubicBezTo>
                  <a:pt x="2" y="21"/>
                  <a:pt x="3" y="18"/>
                  <a:pt x="6" y="16"/>
                </a:cubicBezTo>
                <a:cubicBezTo>
                  <a:pt x="8" y="14"/>
                  <a:pt x="11" y="13"/>
                  <a:pt x="16" y="12"/>
                </a:cubicBezTo>
                <a:cubicBezTo>
                  <a:pt x="16" y="10"/>
                  <a:pt x="16" y="10"/>
                  <a:pt x="16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2"/>
                  <a:pt x="21" y="12"/>
                  <a:pt x="21" y="12"/>
                </a:cubicBezTo>
                <a:cubicBezTo>
                  <a:pt x="25" y="13"/>
                  <a:pt x="28" y="14"/>
                  <a:pt x="30" y="16"/>
                </a:cubicBezTo>
                <a:cubicBezTo>
                  <a:pt x="31" y="16"/>
                  <a:pt x="32" y="17"/>
                  <a:pt x="33" y="18"/>
                </a:cubicBezTo>
                <a:cubicBezTo>
                  <a:pt x="31" y="23"/>
                  <a:pt x="31" y="23"/>
                  <a:pt x="31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1"/>
                  <a:pt x="23" y="20"/>
                  <a:pt x="21" y="19"/>
                </a:cubicBezTo>
                <a:cubicBezTo>
                  <a:pt x="21" y="31"/>
                  <a:pt x="21" y="31"/>
                  <a:pt x="21" y="31"/>
                </a:cubicBezTo>
                <a:cubicBezTo>
                  <a:pt x="24" y="31"/>
                  <a:pt x="26" y="32"/>
                  <a:pt x="28" y="33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0"/>
                  <a:pt x="23" y="39"/>
                  <a:pt x="21" y="39"/>
                </a:cubicBezTo>
                <a:cubicBezTo>
                  <a:pt x="21" y="50"/>
                  <a:pt x="21" y="50"/>
                  <a:pt x="21" y="50"/>
                </a:cubicBezTo>
                <a:close/>
                <a:moveTo>
                  <a:pt x="49" y="1"/>
                </a:moveTo>
                <a:cubicBezTo>
                  <a:pt x="45" y="0"/>
                  <a:pt x="45" y="0"/>
                  <a:pt x="45" y="0"/>
                </a:cubicBezTo>
                <a:cubicBezTo>
                  <a:pt x="24" y="72"/>
                  <a:pt x="24" y="72"/>
                  <a:pt x="24" y="72"/>
                </a:cubicBezTo>
                <a:cubicBezTo>
                  <a:pt x="29" y="73"/>
                  <a:pt x="29" y="73"/>
                  <a:pt x="29" y="73"/>
                </a:cubicBezTo>
                <a:cubicBezTo>
                  <a:pt x="34" y="55"/>
                  <a:pt x="34" y="55"/>
                  <a:pt x="34" y="55"/>
                </a:cubicBezTo>
                <a:cubicBezTo>
                  <a:pt x="38" y="58"/>
                  <a:pt x="43" y="60"/>
                  <a:pt x="49" y="60"/>
                </a:cubicBezTo>
                <a:cubicBezTo>
                  <a:pt x="55" y="60"/>
                  <a:pt x="60" y="58"/>
                  <a:pt x="65" y="54"/>
                </a:cubicBezTo>
                <a:cubicBezTo>
                  <a:pt x="58" y="50"/>
                  <a:pt x="58" y="50"/>
                  <a:pt x="58" y="50"/>
                </a:cubicBezTo>
                <a:cubicBezTo>
                  <a:pt x="56" y="52"/>
                  <a:pt x="53" y="53"/>
                  <a:pt x="49" y="53"/>
                </a:cubicBezTo>
                <a:cubicBezTo>
                  <a:pt x="43" y="53"/>
                  <a:pt x="39" y="50"/>
                  <a:pt x="37" y="46"/>
                </a:cubicBezTo>
                <a:cubicBezTo>
                  <a:pt x="37" y="44"/>
                  <a:pt x="37" y="44"/>
                  <a:pt x="3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3"/>
                  <a:pt x="56" y="33"/>
                  <a:pt x="56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2"/>
                  <a:pt x="49" y="22"/>
                </a:cubicBezTo>
                <a:cubicBezTo>
                  <a:pt x="53" y="22"/>
                  <a:pt x="57" y="24"/>
                  <a:pt x="60" y="26"/>
                </a:cubicBezTo>
                <a:cubicBezTo>
                  <a:pt x="60" y="27"/>
                  <a:pt x="60" y="27"/>
                  <a:pt x="61" y="27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6" y="22"/>
                  <a:pt x="66" y="22"/>
                </a:cubicBezTo>
                <a:cubicBezTo>
                  <a:pt x="61" y="18"/>
                  <a:pt x="56" y="15"/>
                  <a:pt x="49" y="15"/>
                </a:cubicBezTo>
                <a:cubicBezTo>
                  <a:pt x="48" y="15"/>
                  <a:pt x="47" y="15"/>
                  <a:pt x="45" y="15"/>
                </a:cubicBezTo>
                <a:cubicBezTo>
                  <a:pt x="49" y="1"/>
                  <a:pt x="49" y="1"/>
                  <a:pt x="49" y="1"/>
                </a:cubicBezTo>
                <a:close/>
                <a:moveTo>
                  <a:pt x="16" y="19"/>
                </a:moveTo>
                <a:cubicBezTo>
                  <a:pt x="14" y="19"/>
                  <a:pt x="13" y="20"/>
                  <a:pt x="12" y="21"/>
                </a:cubicBezTo>
                <a:cubicBezTo>
                  <a:pt x="11" y="22"/>
                  <a:pt x="11" y="23"/>
                  <a:pt x="11" y="24"/>
                </a:cubicBezTo>
                <a:cubicBezTo>
                  <a:pt x="11" y="25"/>
                  <a:pt x="11" y="26"/>
                  <a:pt x="12" y="27"/>
                </a:cubicBezTo>
                <a:cubicBezTo>
                  <a:pt x="13" y="28"/>
                  <a:pt x="14" y="29"/>
                  <a:pt x="16" y="29"/>
                </a:cubicBezTo>
                <a:lnTo>
                  <a:pt x="16" y="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Freeform 57"/>
          <p:cNvSpPr>
            <a:spLocks noEditPoints="1"/>
          </p:cNvSpPr>
          <p:nvPr/>
        </p:nvSpPr>
        <p:spPr bwMode="auto">
          <a:xfrm>
            <a:off x="10419054" y="1530409"/>
            <a:ext cx="701675" cy="650875"/>
          </a:xfrm>
          <a:custGeom>
            <a:avLst/>
            <a:gdLst>
              <a:gd name="T0" fmla="*/ 310742 w 70"/>
              <a:gd name="T1" fmla="*/ 420565 h 65"/>
              <a:gd name="T2" fmla="*/ 561340 w 70"/>
              <a:gd name="T3" fmla="*/ 530713 h 65"/>
              <a:gd name="T4" fmla="*/ 370885 w 70"/>
              <a:gd name="T5" fmla="*/ 80108 h 65"/>
              <a:gd name="T6" fmla="*/ 320766 w 70"/>
              <a:gd name="T7" fmla="*/ 180242 h 65"/>
              <a:gd name="T8" fmla="*/ 260622 w 70"/>
              <a:gd name="T9" fmla="*/ 60081 h 65"/>
              <a:gd name="T10" fmla="*/ 270646 w 70"/>
              <a:gd name="T11" fmla="*/ 20027 h 65"/>
              <a:gd name="T12" fmla="*/ 350838 w 70"/>
              <a:gd name="T13" fmla="*/ 30040 h 65"/>
              <a:gd name="T14" fmla="*/ 280670 w 70"/>
              <a:gd name="T15" fmla="*/ 70094 h 65"/>
              <a:gd name="T16" fmla="*/ 300718 w 70"/>
              <a:gd name="T17" fmla="*/ 40054 h 65"/>
              <a:gd name="T18" fmla="*/ 280670 w 70"/>
              <a:gd name="T19" fmla="*/ 40054 h 65"/>
              <a:gd name="T20" fmla="*/ 310742 w 70"/>
              <a:gd name="T21" fmla="*/ 150202 h 65"/>
              <a:gd name="T22" fmla="*/ 310742 w 70"/>
              <a:gd name="T23" fmla="*/ 140188 h 65"/>
              <a:gd name="T24" fmla="*/ 310742 w 70"/>
              <a:gd name="T25" fmla="*/ 140188 h 65"/>
              <a:gd name="T26" fmla="*/ 300718 w 70"/>
              <a:gd name="T27" fmla="*/ 80108 h 65"/>
              <a:gd name="T28" fmla="*/ 310742 w 70"/>
              <a:gd name="T29" fmla="*/ 110148 h 65"/>
              <a:gd name="T30" fmla="*/ 350838 w 70"/>
              <a:gd name="T31" fmla="*/ 80108 h 65"/>
              <a:gd name="T32" fmla="*/ 330790 w 70"/>
              <a:gd name="T33" fmla="*/ 90121 h 65"/>
              <a:gd name="T34" fmla="*/ 511220 w 70"/>
              <a:gd name="T35" fmla="*/ 270363 h 65"/>
              <a:gd name="T36" fmla="*/ 521244 w 70"/>
              <a:gd name="T37" fmla="*/ 360485 h 65"/>
              <a:gd name="T38" fmla="*/ 521244 w 70"/>
              <a:gd name="T39" fmla="*/ 360485 h 65"/>
              <a:gd name="T40" fmla="*/ 601436 w 70"/>
              <a:gd name="T41" fmla="*/ 250337 h 65"/>
              <a:gd name="T42" fmla="*/ 541292 w 70"/>
              <a:gd name="T43" fmla="*/ 240323 h 65"/>
              <a:gd name="T44" fmla="*/ 541292 w 70"/>
              <a:gd name="T45" fmla="*/ 330444 h 65"/>
              <a:gd name="T46" fmla="*/ 521244 w 70"/>
              <a:gd name="T47" fmla="*/ 330444 h 65"/>
              <a:gd name="T48" fmla="*/ 531268 w 70"/>
              <a:gd name="T49" fmla="*/ 340458 h 65"/>
              <a:gd name="T50" fmla="*/ 591412 w 70"/>
              <a:gd name="T51" fmla="*/ 270363 h 65"/>
              <a:gd name="T52" fmla="*/ 581388 w 70"/>
              <a:gd name="T53" fmla="*/ 280377 h 65"/>
              <a:gd name="T54" fmla="*/ 581388 w 70"/>
              <a:gd name="T55" fmla="*/ 280377 h 65"/>
              <a:gd name="T56" fmla="*/ 541292 w 70"/>
              <a:gd name="T57" fmla="*/ 310417 h 65"/>
              <a:gd name="T58" fmla="*/ 551316 w 70"/>
              <a:gd name="T59" fmla="*/ 290390 h 65"/>
              <a:gd name="T60" fmla="*/ 521244 w 70"/>
              <a:gd name="T61" fmla="*/ 280377 h 65"/>
              <a:gd name="T62" fmla="*/ 531268 w 70"/>
              <a:gd name="T63" fmla="*/ 290390 h 65"/>
              <a:gd name="T64" fmla="*/ 390933 w 70"/>
              <a:gd name="T65" fmla="*/ 210283 h 65"/>
              <a:gd name="T66" fmla="*/ 290694 w 70"/>
              <a:gd name="T67" fmla="*/ 250337 h 65"/>
              <a:gd name="T68" fmla="*/ 290694 w 70"/>
              <a:gd name="T69" fmla="*/ 260350 h 65"/>
              <a:gd name="T70" fmla="*/ 441053 w 70"/>
              <a:gd name="T71" fmla="*/ 320431 h 65"/>
              <a:gd name="T72" fmla="*/ 441053 w 70"/>
              <a:gd name="T73" fmla="*/ 240323 h 65"/>
              <a:gd name="T74" fmla="*/ 330790 w 70"/>
              <a:gd name="T75" fmla="*/ 280377 h 65"/>
              <a:gd name="T76" fmla="*/ 310742 w 70"/>
              <a:gd name="T77" fmla="*/ 260350 h 65"/>
              <a:gd name="T78" fmla="*/ 320766 w 70"/>
              <a:gd name="T79" fmla="*/ 250337 h 65"/>
              <a:gd name="T80" fmla="*/ 421005 w 70"/>
              <a:gd name="T81" fmla="*/ 310417 h 65"/>
              <a:gd name="T82" fmla="*/ 410981 w 70"/>
              <a:gd name="T83" fmla="*/ 300404 h 65"/>
              <a:gd name="T84" fmla="*/ 410981 w 70"/>
              <a:gd name="T85" fmla="*/ 300404 h 65"/>
              <a:gd name="T86" fmla="*/ 360861 w 70"/>
              <a:gd name="T87" fmla="*/ 270363 h 65"/>
              <a:gd name="T88" fmla="*/ 380909 w 70"/>
              <a:gd name="T89" fmla="*/ 280377 h 65"/>
              <a:gd name="T90" fmla="*/ 431029 w 70"/>
              <a:gd name="T91" fmla="*/ 270363 h 65"/>
              <a:gd name="T92" fmla="*/ 330790 w 70"/>
              <a:gd name="T93" fmla="*/ 220296 h 65"/>
              <a:gd name="T94" fmla="*/ 561340 w 70"/>
              <a:gd name="T95" fmla="*/ 90121 h 65"/>
              <a:gd name="T96" fmla="*/ 671603 w 70"/>
              <a:gd name="T97" fmla="*/ 130175 h 65"/>
              <a:gd name="T98" fmla="*/ 541292 w 70"/>
              <a:gd name="T99" fmla="*/ 210283 h 65"/>
              <a:gd name="T100" fmla="*/ 501196 w 70"/>
              <a:gd name="T101" fmla="*/ 190256 h 65"/>
              <a:gd name="T102" fmla="*/ 511220 w 70"/>
              <a:gd name="T103" fmla="*/ 110148 h 65"/>
              <a:gd name="T104" fmla="*/ 551316 w 70"/>
              <a:gd name="T105" fmla="*/ 180242 h 65"/>
              <a:gd name="T106" fmla="*/ 531268 w 70"/>
              <a:gd name="T107" fmla="*/ 160215 h 65"/>
              <a:gd name="T108" fmla="*/ 531268 w 70"/>
              <a:gd name="T109" fmla="*/ 180242 h 65"/>
              <a:gd name="T110" fmla="*/ 641531 w 70"/>
              <a:gd name="T111" fmla="*/ 140188 h 65"/>
              <a:gd name="T112" fmla="*/ 631508 w 70"/>
              <a:gd name="T113" fmla="*/ 150202 h 65"/>
              <a:gd name="T114" fmla="*/ 631508 w 70"/>
              <a:gd name="T115" fmla="*/ 150202 h 65"/>
              <a:gd name="T116" fmla="*/ 571364 w 70"/>
              <a:gd name="T117" fmla="*/ 150202 h 65"/>
              <a:gd name="T118" fmla="*/ 591412 w 70"/>
              <a:gd name="T119" fmla="*/ 150202 h 65"/>
              <a:gd name="T120" fmla="*/ 571364 w 70"/>
              <a:gd name="T121" fmla="*/ 110148 h 65"/>
              <a:gd name="T122" fmla="*/ 571364 w 70"/>
              <a:gd name="T123" fmla="*/ 130175 h 6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"/>
              <a:gd name="T187" fmla="*/ 0 h 65"/>
              <a:gd name="T188" fmla="*/ 70 w 70"/>
              <a:gd name="T189" fmla="*/ 65 h 6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" h="65">
                <a:moveTo>
                  <a:pt x="0" y="65"/>
                </a:moveTo>
                <a:cubicBezTo>
                  <a:pt x="10" y="46"/>
                  <a:pt x="24" y="27"/>
                  <a:pt x="49" y="36"/>
                </a:cubicBezTo>
                <a:cubicBezTo>
                  <a:pt x="49" y="40"/>
                  <a:pt x="49" y="40"/>
                  <a:pt x="49" y="40"/>
                </a:cubicBezTo>
                <a:cubicBezTo>
                  <a:pt x="47" y="42"/>
                  <a:pt x="42" y="43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45" y="46"/>
                  <a:pt x="54" y="45"/>
                  <a:pt x="63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56" y="53"/>
                  <a:pt x="56" y="53"/>
                  <a:pt x="56" y="53"/>
                </a:cubicBezTo>
                <a:cubicBezTo>
                  <a:pt x="27" y="54"/>
                  <a:pt x="27" y="54"/>
                  <a:pt x="27" y="54"/>
                </a:cubicBezTo>
                <a:cubicBezTo>
                  <a:pt x="24" y="65"/>
                  <a:pt x="24" y="65"/>
                  <a:pt x="24" y="65"/>
                </a:cubicBezTo>
                <a:cubicBezTo>
                  <a:pt x="0" y="65"/>
                  <a:pt x="0" y="65"/>
                  <a:pt x="0" y="65"/>
                </a:cubicBezTo>
                <a:close/>
                <a:moveTo>
                  <a:pt x="37" y="8"/>
                </a:moveTo>
                <a:cubicBezTo>
                  <a:pt x="37" y="10"/>
                  <a:pt x="38" y="11"/>
                  <a:pt x="38" y="13"/>
                </a:cubicBezTo>
                <a:cubicBezTo>
                  <a:pt x="38" y="15"/>
                  <a:pt x="37" y="16"/>
                  <a:pt x="36" y="16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8"/>
                  <a:pt x="30" y="17"/>
                  <a:pt x="29" y="16"/>
                </a:cubicBezTo>
                <a:cubicBezTo>
                  <a:pt x="28" y="14"/>
                  <a:pt x="27" y="13"/>
                  <a:pt x="27" y="11"/>
                </a:cubicBezTo>
                <a:cubicBezTo>
                  <a:pt x="26" y="9"/>
                  <a:pt x="26" y="7"/>
                  <a:pt x="26" y="6"/>
                </a:cubicBezTo>
                <a:cubicBezTo>
                  <a:pt x="26" y="4"/>
                  <a:pt x="26" y="3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1"/>
                  <a:pt x="35" y="3"/>
                </a:cubicBezTo>
                <a:cubicBezTo>
                  <a:pt x="35" y="4"/>
                  <a:pt x="36" y="6"/>
                  <a:pt x="37" y="8"/>
                </a:cubicBezTo>
                <a:close/>
                <a:moveTo>
                  <a:pt x="30" y="5"/>
                </a:move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5"/>
                </a:cubicBezTo>
                <a:close/>
                <a:moveTo>
                  <a:pt x="28" y="5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5"/>
                  <a:pt x="28" y="5"/>
                </a:cubicBezTo>
                <a:close/>
                <a:moveTo>
                  <a:pt x="33" y="15"/>
                </a:move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1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1" y="14"/>
                  <a:pt x="31" y="14"/>
                </a:cubicBezTo>
                <a:close/>
                <a:moveTo>
                  <a:pt x="30" y="8"/>
                </a:moveTo>
                <a:cubicBezTo>
                  <a:pt x="28" y="8"/>
                  <a:pt x="28" y="8"/>
                  <a:pt x="28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lose/>
                <a:moveTo>
                  <a:pt x="29" y="12"/>
                </a:move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2"/>
                  <a:pt x="29" y="12"/>
                </a:cubicBezTo>
                <a:close/>
                <a:moveTo>
                  <a:pt x="35" y="13"/>
                </a:moveTo>
                <a:cubicBezTo>
                  <a:pt x="35" y="12"/>
                  <a:pt x="35" y="10"/>
                  <a:pt x="35" y="8"/>
                </a:cubicBezTo>
                <a:cubicBezTo>
                  <a:pt x="34" y="7"/>
                  <a:pt x="33" y="5"/>
                  <a:pt x="33" y="4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4"/>
                </a:cubicBezTo>
                <a:cubicBezTo>
                  <a:pt x="32" y="5"/>
                  <a:pt x="32" y="7"/>
                  <a:pt x="33" y="9"/>
                </a:cubicBezTo>
                <a:cubicBezTo>
                  <a:pt x="34" y="11"/>
                  <a:pt x="34" y="12"/>
                  <a:pt x="35" y="13"/>
                </a:cubicBezTo>
                <a:cubicBezTo>
                  <a:pt x="35" y="14"/>
                  <a:pt x="35" y="14"/>
                  <a:pt x="36" y="14"/>
                </a:cubicBezTo>
                <a:cubicBezTo>
                  <a:pt x="36" y="14"/>
                  <a:pt x="35" y="14"/>
                  <a:pt x="35" y="13"/>
                </a:cubicBezTo>
                <a:close/>
                <a:moveTo>
                  <a:pt x="51" y="27"/>
                </a:moveTo>
                <a:cubicBezTo>
                  <a:pt x="50" y="28"/>
                  <a:pt x="49" y="30"/>
                  <a:pt x="49" y="31"/>
                </a:cubicBezTo>
                <a:cubicBezTo>
                  <a:pt x="48" y="32"/>
                  <a:pt x="48" y="33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6"/>
                  <a:pt x="54" y="36"/>
                  <a:pt x="55" y="35"/>
                </a:cubicBezTo>
                <a:cubicBezTo>
                  <a:pt x="56" y="34"/>
                  <a:pt x="57" y="33"/>
                  <a:pt x="58" y="32"/>
                </a:cubicBezTo>
                <a:cubicBezTo>
                  <a:pt x="59" y="31"/>
                  <a:pt x="60" y="29"/>
                  <a:pt x="60" y="28"/>
                </a:cubicBezTo>
                <a:cubicBezTo>
                  <a:pt x="60" y="27"/>
                  <a:pt x="60" y="26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3"/>
                  <a:pt x="55" y="23"/>
                  <a:pt x="54" y="24"/>
                </a:cubicBezTo>
                <a:cubicBezTo>
                  <a:pt x="53" y="25"/>
                  <a:pt x="52" y="26"/>
                  <a:pt x="51" y="27"/>
                </a:cubicBezTo>
                <a:close/>
                <a:moveTo>
                  <a:pt x="53" y="33"/>
                </a:move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2"/>
                  <a:pt x="53" y="32"/>
                  <a:pt x="53" y="33"/>
                </a:cubicBezTo>
                <a:close/>
                <a:moveTo>
                  <a:pt x="53" y="34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lose/>
                <a:moveTo>
                  <a:pt x="57" y="26"/>
                </a:move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9" y="27"/>
                  <a:pt x="59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lose/>
                <a:moveTo>
                  <a:pt x="58" y="28"/>
                </a:moveTo>
                <a:cubicBezTo>
                  <a:pt x="57" y="27"/>
                  <a:pt x="57" y="27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lose/>
                <a:moveTo>
                  <a:pt x="54" y="31"/>
                </a:move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lose/>
                <a:moveTo>
                  <a:pt x="57" y="30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5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lose/>
                <a:moveTo>
                  <a:pt x="55" y="25"/>
                </a:moveTo>
                <a:cubicBezTo>
                  <a:pt x="54" y="26"/>
                  <a:pt x="53" y="27"/>
                  <a:pt x="52" y="28"/>
                </a:cubicBezTo>
                <a:cubicBezTo>
                  <a:pt x="51" y="29"/>
                  <a:pt x="51" y="30"/>
                  <a:pt x="50" y="31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2" y="31"/>
                  <a:pt x="53" y="30"/>
                  <a:pt x="53" y="29"/>
                </a:cubicBezTo>
                <a:cubicBezTo>
                  <a:pt x="54" y="28"/>
                  <a:pt x="55" y="26"/>
                  <a:pt x="55" y="26"/>
                </a:cubicBezTo>
                <a:cubicBezTo>
                  <a:pt x="55" y="25"/>
                  <a:pt x="56" y="25"/>
                  <a:pt x="56" y="25"/>
                </a:cubicBezTo>
                <a:cubicBezTo>
                  <a:pt x="56" y="25"/>
                  <a:pt x="55" y="25"/>
                  <a:pt x="55" y="25"/>
                </a:cubicBezTo>
                <a:close/>
                <a:moveTo>
                  <a:pt x="39" y="21"/>
                </a:moveTo>
                <a:cubicBezTo>
                  <a:pt x="37" y="21"/>
                  <a:pt x="36" y="20"/>
                  <a:pt x="34" y="20"/>
                </a:cubicBezTo>
                <a:cubicBezTo>
                  <a:pt x="32" y="20"/>
                  <a:pt x="31" y="20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7"/>
                  <a:pt x="29" y="28"/>
                  <a:pt x="31" y="29"/>
                </a:cubicBezTo>
                <a:cubicBezTo>
                  <a:pt x="32" y="30"/>
                  <a:pt x="33" y="31"/>
                  <a:pt x="35" y="31"/>
                </a:cubicBezTo>
                <a:cubicBezTo>
                  <a:pt x="37" y="32"/>
                  <a:pt x="39" y="33"/>
                  <a:pt x="40" y="33"/>
                </a:cubicBezTo>
                <a:cubicBezTo>
                  <a:pt x="42" y="33"/>
                  <a:pt x="43" y="33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5" y="25"/>
                  <a:pt x="44" y="24"/>
                </a:cubicBezTo>
                <a:cubicBezTo>
                  <a:pt x="43" y="23"/>
                  <a:pt x="41" y="22"/>
                  <a:pt x="39" y="21"/>
                </a:cubicBezTo>
                <a:close/>
                <a:moveTo>
                  <a:pt x="33" y="25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3" y="28"/>
                  <a:pt x="33" y="28"/>
                </a:cubicBezTo>
                <a:cubicBezTo>
                  <a:pt x="34" y="26"/>
                  <a:pt x="34" y="26"/>
                  <a:pt x="34" y="26"/>
                </a:cubicBezTo>
                <a:cubicBezTo>
                  <a:pt x="33" y="26"/>
                  <a:pt x="33" y="25"/>
                  <a:pt x="33" y="25"/>
                </a:cubicBezTo>
                <a:close/>
                <a:moveTo>
                  <a:pt x="32" y="27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7"/>
                  <a:pt x="32" y="27"/>
                  <a:pt x="32" y="27"/>
                </a:cubicBezTo>
                <a:close/>
                <a:moveTo>
                  <a:pt x="42" y="29"/>
                </a:move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2" y="29"/>
                  <a:pt x="42" y="29"/>
                </a:cubicBezTo>
                <a:close/>
                <a:moveTo>
                  <a:pt x="41" y="30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8"/>
                  <a:pt x="41" y="28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1" y="30"/>
                </a:cubicBezTo>
                <a:close/>
                <a:moveTo>
                  <a:pt x="35" y="27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7"/>
                </a:cubicBezTo>
                <a:close/>
                <a:moveTo>
                  <a:pt x="38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8" y="30"/>
                  <a:pt x="38" y="30"/>
                </a:cubicBezTo>
                <a:close/>
                <a:moveTo>
                  <a:pt x="42" y="26"/>
                </a:moveTo>
                <a:cubicBezTo>
                  <a:pt x="43" y="26"/>
                  <a:pt x="43" y="27"/>
                  <a:pt x="43" y="27"/>
                </a:cubicBezTo>
                <a:cubicBezTo>
                  <a:pt x="43" y="27"/>
                  <a:pt x="43" y="26"/>
                  <a:pt x="42" y="26"/>
                </a:cubicBezTo>
                <a:cubicBezTo>
                  <a:pt x="41" y="26"/>
                  <a:pt x="39" y="26"/>
                  <a:pt x="38" y="25"/>
                </a:cubicBezTo>
                <a:cubicBezTo>
                  <a:pt x="36" y="24"/>
                  <a:pt x="35" y="24"/>
                  <a:pt x="34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4" y="22"/>
                </a:cubicBezTo>
                <a:cubicBezTo>
                  <a:pt x="35" y="22"/>
                  <a:pt x="37" y="23"/>
                  <a:pt x="38" y="24"/>
                </a:cubicBezTo>
                <a:cubicBezTo>
                  <a:pt x="40" y="24"/>
                  <a:pt x="41" y="25"/>
                  <a:pt x="42" y="26"/>
                </a:cubicBezTo>
                <a:close/>
                <a:moveTo>
                  <a:pt x="56" y="9"/>
                </a:moveTo>
                <a:cubicBezTo>
                  <a:pt x="58" y="8"/>
                  <a:pt x="60" y="7"/>
                  <a:pt x="61" y="7"/>
                </a:cubicBezTo>
                <a:cubicBezTo>
                  <a:pt x="63" y="7"/>
                  <a:pt x="64" y="8"/>
                  <a:pt x="65" y="9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4"/>
                  <a:pt x="66" y="16"/>
                  <a:pt x="65" y="17"/>
                </a:cubicBezTo>
                <a:cubicBezTo>
                  <a:pt x="63" y="18"/>
                  <a:pt x="62" y="19"/>
                  <a:pt x="60" y="19"/>
                </a:cubicBezTo>
                <a:cubicBezTo>
                  <a:pt x="58" y="20"/>
                  <a:pt x="56" y="21"/>
                  <a:pt x="54" y="21"/>
                </a:cubicBezTo>
                <a:cubicBezTo>
                  <a:pt x="52" y="21"/>
                  <a:pt x="51" y="20"/>
                  <a:pt x="51" y="19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4"/>
                  <a:pt x="49" y="13"/>
                  <a:pt x="51" y="11"/>
                </a:cubicBezTo>
                <a:cubicBezTo>
                  <a:pt x="52" y="10"/>
                  <a:pt x="54" y="10"/>
                  <a:pt x="56" y="9"/>
                </a:cubicBezTo>
                <a:close/>
                <a:moveTo>
                  <a:pt x="54" y="16"/>
                </a:moveTo>
                <a:cubicBezTo>
                  <a:pt x="54" y="18"/>
                  <a:pt x="54" y="18"/>
                  <a:pt x="54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53" y="18"/>
                </a:move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63" y="12"/>
                </a:move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2"/>
                  <a:pt x="63" y="12"/>
                  <a:pt x="63" y="12"/>
                </a:cubicBezTo>
                <a:close/>
                <a:moveTo>
                  <a:pt x="63" y="15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lose/>
                <a:moveTo>
                  <a:pt x="56" y="16"/>
                </a:move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8" y="17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6" y="16"/>
                  <a:pt x="56" y="16"/>
                </a:cubicBezTo>
                <a:close/>
                <a:moveTo>
                  <a:pt x="61" y="16"/>
                </a:move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59" y="14"/>
                  <a:pt x="59" y="15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6"/>
                  <a:pt x="61" y="16"/>
                  <a:pt x="61" y="16"/>
                </a:cubicBezTo>
                <a:close/>
                <a:moveTo>
                  <a:pt x="61" y="10"/>
                </a:moveTo>
                <a:cubicBezTo>
                  <a:pt x="60" y="10"/>
                  <a:pt x="58" y="10"/>
                  <a:pt x="57" y="11"/>
                </a:cubicBezTo>
                <a:cubicBezTo>
                  <a:pt x="55" y="12"/>
                  <a:pt x="53" y="13"/>
                  <a:pt x="52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4"/>
                  <a:pt x="52" y="14"/>
                </a:cubicBezTo>
                <a:cubicBezTo>
                  <a:pt x="54" y="14"/>
                  <a:pt x="55" y="13"/>
                  <a:pt x="57" y="13"/>
                </a:cubicBezTo>
                <a:cubicBezTo>
                  <a:pt x="59" y="12"/>
                  <a:pt x="61" y="11"/>
                  <a:pt x="62" y="10"/>
                </a:cubicBezTo>
                <a:cubicBezTo>
                  <a:pt x="62" y="10"/>
                  <a:pt x="63" y="10"/>
                  <a:pt x="63" y="10"/>
                </a:cubicBezTo>
                <a:cubicBezTo>
                  <a:pt x="63" y="10"/>
                  <a:pt x="62" y="10"/>
                  <a:pt x="61" y="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Freeform 58"/>
          <p:cNvSpPr>
            <a:spLocks noEditPoints="1"/>
          </p:cNvSpPr>
          <p:nvPr/>
        </p:nvSpPr>
        <p:spPr bwMode="auto">
          <a:xfrm>
            <a:off x="10419054" y="2630466"/>
            <a:ext cx="701675" cy="561975"/>
          </a:xfrm>
          <a:custGeom>
            <a:avLst/>
            <a:gdLst>
              <a:gd name="T0" fmla="*/ 471125 w 70"/>
              <a:gd name="T1" fmla="*/ 40141 h 56"/>
              <a:gd name="T2" fmla="*/ 551316 w 70"/>
              <a:gd name="T3" fmla="*/ 50176 h 56"/>
              <a:gd name="T4" fmla="*/ 551316 w 70"/>
              <a:gd name="T5" fmla="*/ 321129 h 56"/>
              <a:gd name="T6" fmla="*/ 531268 w 70"/>
              <a:gd name="T7" fmla="*/ 341199 h 56"/>
              <a:gd name="T8" fmla="*/ 30072 w 70"/>
              <a:gd name="T9" fmla="*/ 341199 h 56"/>
              <a:gd name="T10" fmla="*/ 0 w 70"/>
              <a:gd name="T11" fmla="*/ 321129 h 56"/>
              <a:gd name="T12" fmla="*/ 0 w 70"/>
              <a:gd name="T13" fmla="*/ 50176 h 56"/>
              <a:gd name="T14" fmla="*/ 631508 w 70"/>
              <a:gd name="T15" fmla="*/ 180635 h 56"/>
              <a:gd name="T16" fmla="*/ 611460 w 70"/>
              <a:gd name="T17" fmla="*/ 421481 h 56"/>
              <a:gd name="T18" fmla="*/ 591412 w 70"/>
              <a:gd name="T19" fmla="*/ 431517 h 56"/>
              <a:gd name="T20" fmla="*/ 230550 w 70"/>
              <a:gd name="T21" fmla="*/ 501763 h 56"/>
              <a:gd name="T22" fmla="*/ 180431 w 70"/>
              <a:gd name="T23" fmla="*/ 451587 h 56"/>
              <a:gd name="T24" fmla="*/ 160383 w 70"/>
              <a:gd name="T25" fmla="*/ 541904 h 56"/>
              <a:gd name="T26" fmla="*/ 180431 w 70"/>
              <a:gd name="T27" fmla="*/ 551940 h 56"/>
              <a:gd name="T28" fmla="*/ 681627 w 70"/>
              <a:gd name="T29" fmla="*/ 461622 h 56"/>
              <a:gd name="T30" fmla="*/ 691651 w 70"/>
              <a:gd name="T31" fmla="*/ 441552 h 56"/>
              <a:gd name="T32" fmla="*/ 641531 w 70"/>
              <a:gd name="T33" fmla="*/ 180635 h 56"/>
              <a:gd name="T34" fmla="*/ 571364 w 70"/>
              <a:gd name="T35" fmla="*/ 110388 h 56"/>
              <a:gd name="T36" fmla="*/ 581388 w 70"/>
              <a:gd name="T37" fmla="*/ 200705 h 56"/>
              <a:gd name="T38" fmla="*/ 581388 w 70"/>
              <a:gd name="T39" fmla="*/ 301058 h 56"/>
              <a:gd name="T40" fmla="*/ 571364 w 70"/>
              <a:gd name="T41" fmla="*/ 371305 h 56"/>
              <a:gd name="T42" fmla="*/ 511220 w 70"/>
              <a:gd name="T43" fmla="*/ 361270 h 56"/>
              <a:gd name="T44" fmla="*/ 170407 w 70"/>
              <a:gd name="T45" fmla="*/ 391375 h 56"/>
              <a:gd name="T46" fmla="*/ 80191 w 70"/>
              <a:gd name="T47" fmla="*/ 351234 h 56"/>
              <a:gd name="T48" fmla="*/ 90215 w 70"/>
              <a:gd name="T49" fmla="*/ 451587 h 56"/>
              <a:gd name="T50" fmla="*/ 581388 w 70"/>
              <a:gd name="T51" fmla="*/ 401411 h 56"/>
              <a:gd name="T52" fmla="*/ 631508 w 70"/>
              <a:gd name="T53" fmla="*/ 401411 h 56"/>
              <a:gd name="T54" fmla="*/ 601436 w 70"/>
              <a:gd name="T55" fmla="*/ 120423 h 56"/>
              <a:gd name="T56" fmla="*/ 591412 w 70"/>
              <a:gd name="T57" fmla="*/ 110388 h 56"/>
              <a:gd name="T58" fmla="*/ 330790 w 70"/>
              <a:gd name="T59" fmla="*/ 60212 h 56"/>
              <a:gd name="T60" fmla="*/ 330790 w 70"/>
              <a:gd name="T61" fmla="*/ 280988 h 56"/>
              <a:gd name="T62" fmla="*/ 451077 w 70"/>
              <a:gd name="T63" fmla="*/ 291023 h 56"/>
              <a:gd name="T64" fmla="*/ 521244 w 70"/>
              <a:gd name="T65" fmla="*/ 240846 h 56"/>
              <a:gd name="T66" fmla="*/ 461101 w 70"/>
              <a:gd name="T67" fmla="*/ 80282 h 56"/>
              <a:gd name="T68" fmla="*/ 330790 w 70"/>
              <a:gd name="T69" fmla="*/ 60212 h 56"/>
              <a:gd name="T70" fmla="*/ 170407 w 70"/>
              <a:gd name="T71" fmla="*/ 170600 h 56"/>
              <a:gd name="T72" fmla="*/ 90215 w 70"/>
              <a:gd name="T73" fmla="*/ 70247 h 56"/>
              <a:gd name="T74" fmla="*/ 40096 w 70"/>
              <a:gd name="T75" fmla="*/ 130458 h 56"/>
              <a:gd name="T76" fmla="*/ 90215 w 70"/>
              <a:gd name="T77" fmla="*/ 291023 h 56"/>
              <a:gd name="T78" fmla="*/ 220526 w 70"/>
              <a:gd name="T79" fmla="*/ 280988 h 56"/>
              <a:gd name="T80" fmla="*/ 310742 w 70"/>
              <a:gd name="T81" fmla="*/ 130458 h 56"/>
              <a:gd name="T82" fmla="*/ 280670 w 70"/>
              <a:gd name="T83" fmla="*/ 100353 h 56"/>
              <a:gd name="T84" fmla="*/ 270646 w 70"/>
              <a:gd name="T85" fmla="*/ 90317 h 56"/>
              <a:gd name="T86" fmla="*/ 240574 w 70"/>
              <a:gd name="T87" fmla="*/ 110388 h 56"/>
              <a:gd name="T88" fmla="*/ 240574 w 70"/>
              <a:gd name="T89" fmla="*/ 150529 h 56"/>
              <a:gd name="T90" fmla="*/ 270646 w 70"/>
              <a:gd name="T91" fmla="*/ 180635 h 56"/>
              <a:gd name="T92" fmla="*/ 280670 w 70"/>
              <a:gd name="T93" fmla="*/ 210741 h 56"/>
              <a:gd name="T94" fmla="*/ 270646 w 70"/>
              <a:gd name="T95" fmla="*/ 210741 h 56"/>
              <a:gd name="T96" fmla="*/ 270646 w 70"/>
              <a:gd name="T97" fmla="*/ 190670 h 56"/>
              <a:gd name="T98" fmla="*/ 240574 w 70"/>
              <a:gd name="T99" fmla="*/ 190670 h 56"/>
              <a:gd name="T100" fmla="*/ 250598 w 70"/>
              <a:gd name="T101" fmla="*/ 220776 h 56"/>
              <a:gd name="T102" fmla="*/ 270646 w 70"/>
              <a:gd name="T103" fmla="*/ 250882 h 56"/>
              <a:gd name="T104" fmla="*/ 280670 w 70"/>
              <a:gd name="T105" fmla="*/ 230811 h 56"/>
              <a:gd name="T106" fmla="*/ 320766 w 70"/>
              <a:gd name="T107" fmla="*/ 190670 h 56"/>
              <a:gd name="T108" fmla="*/ 310742 w 70"/>
              <a:gd name="T109" fmla="*/ 160564 h 56"/>
              <a:gd name="T110" fmla="*/ 270646 w 70"/>
              <a:gd name="T111" fmla="*/ 140494 h 56"/>
              <a:gd name="T112" fmla="*/ 270646 w 70"/>
              <a:gd name="T113" fmla="*/ 120423 h 56"/>
              <a:gd name="T114" fmla="*/ 280670 w 70"/>
              <a:gd name="T115" fmla="*/ 120423 h 56"/>
              <a:gd name="T116" fmla="*/ 280670 w 70"/>
              <a:gd name="T117" fmla="*/ 140494 h 5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56"/>
              <a:gd name="T179" fmla="*/ 70 w 70"/>
              <a:gd name="T180" fmla="*/ 56 h 5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56">
                <a:moveTo>
                  <a:pt x="2" y="5"/>
                </a:moveTo>
                <a:cubicBezTo>
                  <a:pt x="17" y="0"/>
                  <a:pt x="32" y="2"/>
                  <a:pt x="47" y="4"/>
                </a:cubicBezTo>
                <a:cubicBezTo>
                  <a:pt x="49" y="4"/>
                  <a:pt x="51" y="5"/>
                  <a:pt x="53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4"/>
                  <a:pt x="55" y="34"/>
                  <a:pt x="55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2" y="34"/>
                  <a:pt x="51" y="34"/>
                  <a:pt x="50" y="34"/>
                </a:cubicBezTo>
                <a:cubicBezTo>
                  <a:pt x="35" y="32"/>
                  <a:pt x="19" y="30"/>
                  <a:pt x="3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63" y="18"/>
                </a:moveTo>
                <a:cubicBezTo>
                  <a:pt x="65" y="42"/>
                  <a:pt x="65" y="42"/>
                  <a:pt x="65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0" y="42"/>
                  <a:pt x="60" y="42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47" y="44"/>
                  <a:pt x="35" y="46"/>
                  <a:pt x="23" y="50"/>
                </a:cubicBezTo>
                <a:cubicBezTo>
                  <a:pt x="23" y="50"/>
                  <a:pt x="23" y="49"/>
                  <a:pt x="23" y="49"/>
                </a:cubicBezTo>
                <a:cubicBezTo>
                  <a:pt x="23" y="46"/>
                  <a:pt x="20" y="45"/>
                  <a:pt x="18" y="45"/>
                </a:cubicBezTo>
                <a:cubicBezTo>
                  <a:pt x="16" y="45"/>
                  <a:pt x="15" y="45"/>
                  <a:pt x="14" y="46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33" y="48"/>
                  <a:pt x="49" y="48"/>
                  <a:pt x="65" y="47"/>
                </a:cubicBezTo>
                <a:cubicBezTo>
                  <a:pt x="66" y="47"/>
                  <a:pt x="67" y="47"/>
                  <a:pt x="68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4"/>
                  <a:pt x="69" y="44"/>
                  <a:pt x="69" y="44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3" y="18"/>
                  <a:pt x="63" y="18"/>
                  <a:pt x="63" y="18"/>
                </a:cubicBezTo>
                <a:close/>
                <a:moveTo>
                  <a:pt x="57" y="11"/>
                </a:move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8" y="20"/>
                  <a:pt x="58" y="20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7" y="30"/>
                </a:cubicBezTo>
                <a:cubicBezTo>
                  <a:pt x="57" y="37"/>
                  <a:pt x="57" y="37"/>
                  <a:pt x="57" y="37"/>
                </a:cubicBezTo>
                <a:cubicBezTo>
                  <a:pt x="53" y="36"/>
                  <a:pt x="53" y="36"/>
                  <a:pt x="53" y="36"/>
                </a:cubicBezTo>
                <a:cubicBezTo>
                  <a:pt x="52" y="36"/>
                  <a:pt x="52" y="36"/>
                  <a:pt x="51" y="36"/>
                </a:cubicBezTo>
                <a:cubicBezTo>
                  <a:pt x="40" y="36"/>
                  <a:pt x="28" y="36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7"/>
                  <a:pt x="15" y="35"/>
                  <a:pt x="14" y="34"/>
                </a:cubicBezTo>
                <a:cubicBezTo>
                  <a:pt x="12" y="34"/>
                  <a:pt x="10" y="35"/>
                  <a:pt x="8" y="35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26" y="39"/>
                  <a:pt x="42" y="39"/>
                  <a:pt x="58" y="40"/>
                </a:cubicBezTo>
                <a:cubicBezTo>
                  <a:pt x="59" y="40"/>
                  <a:pt x="60" y="40"/>
                  <a:pt x="61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38"/>
                  <a:pt x="63" y="38"/>
                  <a:pt x="63" y="38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8" y="11"/>
                  <a:pt x="58" y="11"/>
                  <a:pt x="57" y="11"/>
                </a:cubicBezTo>
                <a:close/>
                <a:moveTo>
                  <a:pt x="33" y="6"/>
                </a:moveTo>
                <a:cubicBezTo>
                  <a:pt x="36" y="8"/>
                  <a:pt x="38" y="12"/>
                  <a:pt x="38" y="17"/>
                </a:cubicBezTo>
                <a:cubicBezTo>
                  <a:pt x="38" y="22"/>
                  <a:pt x="36" y="26"/>
                  <a:pt x="33" y="28"/>
                </a:cubicBezTo>
                <a:cubicBezTo>
                  <a:pt x="37" y="29"/>
                  <a:pt x="41" y="29"/>
                  <a:pt x="45" y="30"/>
                </a:cubicBezTo>
                <a:cubicBezTo>
                  <a:pt x="45" y="30"/>
                  <a:pt x="45" y="29"/>
                  <a:pt x="45" y="29"/>
                </a:cubicBezTo>
                <a:cubicBezTo>
                  <a:pt x="45" y="26"/>
                  <a:pt x="48" y="24"/>
                  <a:pt x="51" y="24"/>
                </a:cubicBezTo>
                <a:cubicBezTo>
                  <a:pt x="51" y="24"/>
                  <a:pt x="51" y="24"/>
                  <a:pt x="52" y="24"/>
                </a:cubicBezTo>
                <a:cubicBezTo>
                  <a:pt x="52" y="14"/>
                  <a:pt x="52" y="14"/>
                  <a:pt x="52" y="14"/>
                </a:cubicBezTo>
                <a:cubicBezTo>
                  <a:pt x="48" y="14"/>
                  <a:pt x="46" y="11"/>
                  <a:pt x="46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2" y="7"/>
                  <a:pt x="37" y="6"/>
                  <a:pt x="33" y="6"/>
                </a:cubicBezTo>
                <a:close/>
                <a:moveTo>
                  <a:pt x="22" y="28"/>
                </a:moveTo>
                <a:cubicBezTo>
                  <a:pt x="19" y="26"/>
                  <a:pt x="17" y="22"/>
                  <a:pt x="17" y="17"/>
                </a:cubicBezTo>
                <a:cubicBezTo>
                  <a:pt x="17" y="12"/>
                  <a:pt x="20" y="8"/>
                  <a:pt x="23" y="5"/>
                </a:cubicBezTo>
                <a:cubicBezTo>
                  <a:pt x="18" y="5"/>
                  <a:pt x="13" y="6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10"/>
                  <a:pt x="7" y="13"/>
                  <a:pt x="4" y="13"/>
                </a:cubicBezTo>
                <a:cubicBezTo>
                  <a:pt x="4" y="23"/>
                  <a:pt x="4" y="23"/>
                  <a:pt x="4" y="23"/>
                </a:cubicBezTo>
                <a:cubicBezTo>
                  <a:pt x="7" y="23"/>
                  <a:pt x="9" y="26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3" y="28"/>
                  <a:pt x="18" y="28"/>
                  <a:pt x="22" y="28"/>
                </a:cubicBezTo>
                <a:close/>
                <a:moveTo>
                  <a:pt x="31" y="14"/>
                </a:moveTo>
                <a:cubicBezTo>
                  <a:pt x="31" y="14"/>
                  <a:pt x="31" y="14"/>
                  <a:pt x="31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5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6"/>
                  <a:pt x="25" y="16"/>
                  <a:pt x="25" y="17"/>
                </a:cubicBezTo>
                <a:cubicBezTo>
                  <a:pt x="25" y="17"/>
                  <a:pt x="26" y="17"/>
                  <a:pt x="27" y="18"/>
                </a:cubicBezTo>
                <a:cubicBezTo>
                  <a:pt x="27" y="18"/>
                  <a:pt x="28" y="19"/>
                  <a:pt x="28" y="19"/>
                </a:cubicBezTo>
                <a:cubicBezTo>
                  <a:pt x="28" y="19"/>
                  <a:pt x="28" y="20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0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1"/>
                  <a:pt x="24" y="22"/>
                  <a:pt x="25" y="22"/>
                </a:cubicBezTo>
                <a:cubicBezTo>
                  <a:pt x="25" y="23"/>
                  <a:pt x="26" y="23"/>
                  <a:pt x="27" y="23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30" y="23"/>
                  <a:pt x="31" y="22"/>
                </a:cubicBezTo>
                <a:cubicBezTo>
                  <a:pt x="31" y="21"/>
                  <a:pt x="32" y="21"/>
                  <a:pt x="32" y="19"/>
                </a:cubicBezTo>
                <a:cubicBezTo>
                  <a:pt x="32" y="19"/>
                  <a:pt x="32" y="18"/>
                  <a:pt x="31" y="18"/>
                </a:cubicBezTo>
                <a:cubicBezTo>
                  <a:pt x="31" y="17"/>
                  <a:pt x="31" y="17"/>
                  <a:pt x="31" y="16"/>
                </a:cubicBezTo>
                <a:cubicBezTo>
                  <a:pt x="30" y="16"/>
                  <a:pt x="30" y="16"/>
                  <a:pt x="29" y="15"/>
                </a:cubicBezTo>
                <a:cubicBezTo>
                  <a:pt x="28" y="15"/>
                  <a:pt x="27" y="14"/>
                  <a:pt x="27" y="14"/>
                </a:cubicBezTo>
                <a:cubicBezTo>
                  <a:pt x="27" y="14"/>
                  <a:pt x="27" y="14"/>
                  <a:pt x="27" y="13"/>
                </a:cubicBezTo>
                <a:cubicBezTo>
                  <a:pt x="27" y="13"/>
                  <a:pt x="27" y="13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3"/>
                  <a:pt x="28" y="13"/>
                  <a:pt x="28" y="14"/>
                </a:cubicBezTo>
                <a:cubicBezTo>
                  <a:pt x="28" y="14"/>
                  <a:pt x="28" y="14"/>
                  <a:pt x="28" y="14"/>
                </a:cubicBezTo>
                <a:lnTo>
                  <a:pt x="31" y="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Freeform 59"/>
          <p:cNvSpPr>
            <a:spLocks noEditPoints="1"/>
          </p:cNvSpPr>
          <p:nvPr/>
        </p:nvSpPr>
        <p:spPr bwMode="auto">
          <a:xfrm>
            <a:off x="8334666" y="4649699"/>
            <a:ext cx="609600" cy="652462"/>
          </a:xfrm>
          <a:custGeom>
            <a:avLst/>
            <a:gdLst>
              <a:gd name="T0" fmla="*/ 109928 w 61"/>
              <a:gd name="T1" fmla="*/ 291098 h 65"/>
              <a:gd name="T2" fmla="*/ 449705 w 61"/>
              <a:gd name="T3" fmla="*/ 0 h 65"/>
              <a:gd name="T4" fmla="*/ 159895 w 61"/>
              <a:gd name="T5" fmla="*/ 361364 h 65"/>
              <a:gd name="T6" fmla="*/ 439711 w 61"/>
              <a:gd name="T7" fmla="*/ 401515 h 65"/>
              <a:gd name="T8" fmla="*/ 429718 w 61"/>
              <a:gd name="T9" fmla="*/ 552083 h 65"/>
              <a:gd name="T10" fmla="*/ 609600 w 61"/>
              <a:gd name="T11" fmla="*/ 622348 h 65"/>
              <a:gd name="T12" fmla="*/ 589613 w 61"/>
              <a:gd name="T13" fmla="*/ 552083 h 65"/>
              <a:gd name="T14" fmla="*/ 609600 w 61"/>
              <a:gd name="T15" fmla="*/ 471780 h 65"/>
              <a:gd name="T16" fmla="*/ 599607 w 61"/>
              <a:gd name="T17" fmla="*/ 361364 h 65"/>
              <a:gd name="T18" fmla="*/ 229849 w 61"/>
              <a:gd name="T19" fmla="*/ 401515 h 65"/>
              <a:gd name="T20" fmla="*/ 239843 w 61"/>
              <a:gd name="T21" fmla="*/ 501894 h 65"/>
              <a:gd name="T22" fmla="*/ 219856 w 61"/>
              <a:gd name="T23" fmla="*/ 582197 h 65"/>
              <a:gd name="T24" fmla="*/ 379751 w 61"/>
              <a:gd name="T25" fmla="*/ 622348 h 65"/>
              <a:gd name="T26" fmla="*/ 379751 w 61"/>
              <a:gd name="T27" fmla="*/ 481818 h 65"/>
              <a:gd name="T28" fmla="*/ 339777 w 61"/>
              <a:gd name="T29" fmla="*/ 431629 h 65"/>
              <a:gd name="T30" fmla="*/ 339777 w 61"/>
              <a:gd name="T31" fmla="*/ 431629 h 65"/>
              <a:gd name="T32" fmla="*/ 349770 w 61"/>
              <a:gd name="T33" fmla="*/ 501894 h 65"/>
              <a:gd name="T34" fmla="*/ 319790 w 61"/>
              <a:gd name="T35" fmla="*/ 582197 h 65"/>
              <a:gd name="T36" fmla="*/ 239843 w 61"/>
              <a:gd name="T37" fmla="*/ 602273 h 65"/>
              <a:gd name="T38" fmla="*/ 339777 w 61"/>
              <a:gd name="T39" fmla="*/ 622348 h 65"/>
              <a:gd name="T40" fmla="*/ 319790 w 61"/>
              <a:gd name="T41" fmla="*/ 632386 h 65"/>
              <a:gd name="T42" fmla="*/ 269823 w 61"/>
              <a:gd name="T43" fmla="*/ 552083 h 65"/>
              <a:gd name="T44" fmla="*/ 379751 w 61"/>
              <a:gd name="T45" fmla="*/ 552083 h 65"/>
              <a:gd name="T46" fmla="*/ 309797 w 61"/>
              <a:gd name="T47" fmla="*/ 562121 h 65"/>
              <a:gd name="T48" fmla="*/ 259830 w 61"/>
              <a:gd name="T49" fmla="*/ 481818 h 65"/>
              <a:gd name="T50" fmla="*/ 349770 w 61"/>
              <a:gd name="T51" fmla="*/ 461742 h 65"/>
              <a:gd name="T52" fmla="*/ 339777 w 61"/>
              <a:gd name="T53" fmla="*/ 481818 h 65"/>
              <a:gd name="T54" fmla="*/ 319790 w 61"/>
              <a:gd name="T55" fmla="*/ 481818 h 65"/>
              <a:gd name="T56" fmla="*/ 249836 w 61"/>
              <a:gd name="T57" fmla="*/ 401515 h 65"/>
              <a:gd name="T58" fmla="*/ 349770 w 61"/>
              <a:gd name="T59" fmla="*/ 381439 h 65"/>
              <a:gd name="T60" fmla="*/ 329784 w 61"/>
              <a:gd name="T61" fmla="*/ 391477 h 65"/>
              <a:gd name="T62" fmla="*/ 349770 w 61"/>
              <a:gd name="T63" fmla="*/ 361364 h 65"/>
              <a:gd name="T64" fmla="*/ 479685 w 61"/>
              <a:gd name="T65" fmla="*/ 441667 h 65"/>
              <a:gd name="T66" fmla="*/ 459698 w 61"/>
              <a:gd name="T67" fmla="*/ 511932 h 65"/>
              <a:gd name="T68" fmla="*/ 569626 w 61"/>
              <a:gd name="T69" fmla="*/ 582197 h 65"/>
              <a:gd name="T70" fmla="*/ 579620 w 61"/>
              <a:gd name="T71" fmla="*/ 622348 h 65"/>
              <a:gd name="T72" fmla="*/ 469692 w 61"/>
              <a:gd name="T73" fmla="*/ 622348 h 65"/>
              <a:gd name="T74" fmla="*/ 539646 w 61"/>
              <a:gd name="T75" fmla="*/ 632386 h 65"/>
              <a:gd name="T76" fmla="*/ 539646 w 61"/>
              <a:gd name="T77" fmla="*/ 552083 h 65"/>
              <a:gd name="T78" fmla="*/ 449705 w 61"/>
              <a:gd name="T79" fmla="*/ 532007 h 65"/>
              <a:gd name="T80" fmla="*/ 459698 w 61"/>
              <a:gd name="T81" fmla="*/ 552083 h 65"/>
              <a:gd name="T82" fmla="*/ 489679 w 61"/>
              <a:gd name="T83" fmla="*/ 562121 h 65"/>
              <a:gd name="T84" fmla="*/ 589613 w 61"/>
              <a:gd name="T85" fmla="*/ 471780 h 65"/>
              <a:gd name="T86" fmla="*/ 479685 w 61"/>
              <a:gd name="T87" fmla="*/ 461742 h 65"/>
              <a:gd name="T88" fmla="*/ 509666 w 61"/>
              <a:gd name="T89" fmla="*/ 461742 h 65"/>
              <a:gd name="T90" fmla="*/ 579620 w 61"/>
              <a:gd name="T91" fmla="*/ 401515 h 65"/>
              <a:gd name="T92" fmla="*/ 469692 w 61"/>
              <a:gd name="T93" fmla="*/ 401515 h 65"/>
              <a:gd name="T94" fmla="*/ 539646 w 61"/>
              <a:gd name="T95" fmla="*/ 411553 h 65"/>
              <a:gd name="T96" fmla="*/ 519659 w 61"/>
              <a:gd name="T97" fmla="*/ 371401 h 65"/>
              <a:gd name="T98" fmla="*/ 179882 w 61"/>
              <a:gd name="T99" fmla="*/ 622348 h 65"/>
              <a:gd name="T100" fmla="*/ 19987 w 61"/>
              <a:gd name="T101" fmla="*/ 582197 h 65"/>
              <a:gd name="T102" fmla="*/ 109928 w 61"/>
              <a:gd name="T103" fmla="*/ 471780 h 65"/>
              <a:gd name="T104" fmla="*/ 89941 w 61"/>
              <a:gd name="T105" fmla="*/ 532007 h 65"/>
              <a:gd name="T106" fmla="*/ 159895 w 61"/>
              <a:gd name="T107" fmla="*/ 582197 h 65"/>
              <a:gd name="T108" fmla="*/ 59961 w 61"/>
              <a:gd name="T109" fmla="*/ 521970 h 65"/>
              <a:gd name="T110" fmla="*/ 169889 w 61"/>
              <a:gd name="T111" fmla="*/ 521970 h 65"/>
              <a:gd name="T112" fmla="*/ 69954 w 61"/>
              <a:gd name="T113" fmla="*/ 501894 h 65"/>
              <a:gd name="T114" fmla="*/ 49967 w 61"/>
              <a:gd name="T115" fmla="*/ 622348 h 65"/>
              <a:gd name="T116" fmla="*/ 159895 w 61"/>
              <a:gd name="T117" fmla="*/ 622348 h 65"/>
              <a:gd name="T118" fmla="*/ 89941 w 61"/>
              <a:gd name="T119" fmla="*/ 632386 h 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1"/>
              <a:gd name="T181" fmla="*/ 0 h 65"/>
              <a:gd name="T182" fmla="*/ 61 w 61"/>
              <a:gd name="T183" fmla="*/ 65 h 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1" h="65">
                <a:moveTo>
                  <a:pt x="12" y="55"/>
                </a:moveTo>
                <a:cubicBezTo>
                  <a:pt x="13" y="55"/>
                  <a:pt x="13" y="55"/>
                  <a:pt x="13" y="55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3" y="53"/>
                  <a:pt x="12" y="53"/>
                </a:cubicBezTo>
                <a:cubicBezTo>
                  <a:pt x="12" y="55"/>
                  <a:pt x="12" y="55"/>
                  <a:pt x="12" y="55"/>
                </a:cubicBezTo>
                <a:close/>
                <a:moveTo>
                  <a:pt x="0" y="36"/>
                </a:moveTo>
                <a:cubicBezTo>
                  <a:pt x="9" y="29"/>
                  <a:pt x="9" y="29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30" y="21"/>
                  <a:pt x="30" y="21"/>
                  <a:pt x="30" y="21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47" y="3"/>
                  <a:pt x="47" y="3"/>
                  <a:pt x="47" y="3"/>
                </a:cubicBezTo>
                <a:cubicBezTo>
                  <a:pt x="45" y="0"/>
                  <a:pt x="45" y="0"/>
                  <a:pt x="4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0" y="9"/>
                  <a:pt x="50" y="9"/>
                  <a:pt x="50" y="9"/>
                </a:cubicBezTo>
                <a:cubicBezTo>
                  <a:pt x="38" y="17"/>
                  <a:pt x="38" y="17"/>
                  <a:pt x="38" y="17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5"/>
                  <a:pt x="36" y="25"/>
                  <a:pt x="36" y="25"/>
                </a:cubicBezTo>
                <a:cubicBezTo>
                  <a:pt x="34" y="26"/>
                  <a:pt x="34" y="26"/>
                  <a:pt x="34" y="2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4" y="41"/>
                  <a:pt x="4" y="41"/>
                  <a:pt x="4" y="41"/>
                </a:cubicBezTo>
                <a:cubicBezTo>
                  <a:pt x="0" y="36"/>
                  <a:pt x="0" y="36"/>
                  <a:pt x="0" y="36"/>
                </a:cubicBezTo>
                <a:close/>
                <a:moveTo>
                  <a:pt x="52" y="33"/>
                </a:moveTo>
                <a:cubicBezTo>
                  <a:pt x="50" y="33"/>
                  <a:pt x="48" y="33"/>
                  <a:pt x="47" y="33"/>
                </a:cubicBezTo>
                <a:cubicBezTo>
                  <a:pt x="45" y="34"/>
                  <a:pt x="44" y="35"/>
                  <a:pt x="44" y="36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1"/>
                  <a:pt x="45" y="41"/>
                  <a:pt x="45" y="42"/>
                </a:cubicBezTo>
                <a:cubicBezTo>
                  <a:pt x="45" y="42"/>
                  <a:pt x="45" y="43"/>
                  <a:pt x="45" y="43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4" y="49"/>
                  <a:pt x="43" y="50"/>
                  <a:pt x="43" y="51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6"/>
                  <a:pt x="44" y="57"/>
                  <a:pt x="45" y="57"/>
                </a:cubicBezTo>
                <a:cubicBezTo>
                  <a:pt x="45" y="57"/>
                  <a:pt x="45" y="58"/>
                  <a:pt x="45" y="58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3"/>
                  <a:pt x="46" y="64"/>
                  <a:pt x="48" y="65"/>
                </a:cubicBezTo>
                <a:cubicBezTo>
                  <a:pt x="49" y="65"/>
                  <a:pt x="51" y="65"/>
                  <a:pt x="53" y="65"/>
                </a:cubicBezTo>
                <a:cubicBezTo>
                  <a:pt x="55" y="65"/>
                  <a:pt x="57" y="65"/>
                  <a:pt x="58" y="65"/>
                </a:cubicBezTo>
                <a:cubicBezTo>
                  <a:pt x="60" y="64"/>
                  <a:pt x="61" y="63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7"/>
                  <a:pt x="60" y="56"/>
                  <a:pt x="59" y="56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60" y="49"/>
                  <a:pt x="61" y="49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7"/>
                  <a:pt x="61" y="4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0" y="42"/>
                  <a:pt x="59" y="41"/>
                </a:cubicBezTo>
                <a:cubicBezTo>
                  <a:pt x="60" y="41"/>
                  <a:pt x="60" y="41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59" y="34"/>
                  <a:pt x="57" y="33"/>
                </a:cubicBezTo>
                <a:cubicBezTo>
                  <a:pt x="56" y="33"/>
                  <a:pt x="54" y="33"/>
                  <a:pt x="52" y="33"/>
                </a:cubicBezTo>
                <a:close/>
                <a:moveTo>
                  <a:pt x="31" y="33"/>
                </a:moveTo>
                <a:cubicBezTo>
                  <a:pt x="29" y="33"/>
                  <a:pt x="27" y="33"/>
                  <a:pt x="25" y="33"/>
                </a:cubicBezTo>
                <a:cubicBezTo>
                  <a:pt x="24" y="34"/>
                  <a:pt x="23" y="35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2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9"/>
                  <a:pt x="23" y="49"/>
                  <a:pt x="24" y="50"/>
                </a:cubicBezTo>
                <a:cubicBezTo>
                  <a:pt x="24" y="50"/>
                  <a:pt x="24" y="50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6"/>
                </a:cubicBezTo>
                <a:cubicBezTo>
                  <a:pt x="23" y="56"/>
                  <a:pt x="22" y="57"/>
                  <a:pt x="22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3"/>
                  <a:pt x="23" y="64"/>
                  <a:pt x="25" y="65"/>
                </a:cubicBezTo>
                <a:cubicBezTo>
                  <a:pt x="26" y="65"/>
                  <a:pt x="28" y="65"/>
                  <a:pt x="30" y="65"/>
                </a:cubicBezTo>
                <a:cubicBezTo>
                  <a:pt x="32" y="65"/>
                  <a:pt x="34" y="65"/>
                  <a:pt x="35" y="65"/>
                </a:cubicBezTo>
                <a:cubicBezTo>
                  <a:pt x="37" y="64"/>
                  <a:pt x="38" y="63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7"/>
                  <a:pt x="38" y="57"/>
                </a:cubicBezTo>
                <a:cubicBezTo>
                  <a:pt x="39" y="57"/>
                  <a:pt x="40" y="56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0"/>
                  <a:pt x="39" y="49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7" y="42"/>
                </a:cubicBezTo>
                <a:cubicBezTo>
                  <a:pt x="38" y="41"/>
                  <a:pt x="39" y="41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5"/>
                  <a:pt x="37" y="34"/>
                  <a:pt x="36" y="33"/>
                </a:cubicBezTo>
                <a:cubicBezTo>
                  <a:pt x="34" y="33"/>
                  <a:pt x="33" y="33"/>
                  <a:pt x="31" y="33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6" y="43"/>
                  <a:pt x="36" y="43"/>
                </a:cubicBezTo>
                <a:cubicBezTo>
                  <a:pt x="36" y="43"/>
                  <a:pt x="35" y="43"/>
                  <a:pt x="34" y="44"/>
                </a:cubicBezTo>
                <a:cubicBezTo>
                  <a:pt x="33" y="44"/>
                  <a:pt x="32" y="44"/>
                  <a:pt x="30" y="44"/>
                </a:cubicBezTo>
                <a:cubicBezTo>
                  <a:pt x="28" y="44"/>
                  <a:pt x="27" y="44"/>
                  <a:pt x="25" y="44"/>
                </a:cubicBezTo>
                <a:cubicBezTo>
                  <a:pt x="25" y="43"/>
                  <a:pt x="24" y="43"/>
                  <a:pt x="24" y="43"/>
                </a:cubicBezTo>
                <a:cubicBezTo>
                  <a:pt x="24" y="43"/>
                  <a:pt x="25" y="43"/>
                  <a:pt x="25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9" y="43"/>
                  <a:pt x="31" y="43"/>
                </a:cubicBezTo>
                <a:cubicBezTo>
                  <a:pt x="32" y="43"/>
                  <a:pt x="33" y="43"/>
                  <a:pt x="34" y="43"/>
                </a:cubicBezTo>
                <a:close/>
                <a:moveTo>
                  <a:pt x="35" y="50"/>
                </a:moveTo>
                <a:cubicBezTo>
                  <a:pt x="35" y="50"/>
                  <a:pt x="36" y="50"/>
                  <a:pt x="36" y="50"/>
                </a:cubicBezTo>
                <a:cubicBezTo>
                  <a:pt x="37" y="51"/>
                  <a:pt x="38" y="51"/>
                  <a:pt x="38" y="51"/>
                </a:cubicBezTo>
                <a:cubicBezTo>
                  <a:pt x="38" y="51"/>
                  <a:pt x="37" y="51"/>
                  <a:pt x="36" y="51"/>
                </a:cubicBezTo>
                <a:cubicBezTo>
                  <a:pt x="35" y="51"/>
                  <a:pt x="34" y="51"/>
                  <a:pt x="32" y="51"/>
                </a:cubicBezTo>
                <a:cubicBezTo>
                  <a:pt x="30" y="51"/>
                  <a:pt x="29" y="51"/>
                  <a:pt x="27" y="51"/>
                </a:cubicBezTo>
                <a:cubicBezTo>
                  <a:pt x="27" y="51"/>
                  <a:pt x="26" y="51"/>
                  <a:pt x="26" y="51"/>
                </a:cubicBezTo>
                <a:cubicBezTo>
                  <a:pt x="26" y="51"/>
                  <a:pt x="27" y="51"/>
                  <a:pt x="27" y="50"/>
                </a:cubicBezTo>
                <a:cubicBezTo>
                  <a:pt x="28" y="51"/>
                  <a:pt x="29" y="51"/>
                  <a:pt x="30" y="51"/>
                </a:cubicBezTo>
                <a:cubicBezTo>
                  <a:pt x="32" y="51"/>
                  <a:pt x="34" y="50"/>
                  <a:pt x="35" y="50"/>
                </a:cubicBezTo>
                <a:close/>
                <a:moveTo>
                  <a:pt x="3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9"/>
                  <a:pt x="32" y="59"/>
                  <a:pt x="30" y="59"/>
                </a:cubicBezTo>
                <a:cubicBezTo>
                  <a:pt x="28" y="59"/>
                  <a:pt x="27" y="59"/>
                  <a:pt x="25" y="58"/>
                </a:cubicBezTo>
                <a:cubicBezTo>
                  <a:pt x="25" y="58"/>
                  <a:pt x="24" y="58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6" y="57"/>
                  <a:pt x="26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8"/>
                  <a:pt x="30" y="58"/>
                  <a:pt x="32" y="58"/>
                </a:cubicBezTo>
                <a:cubicBezTo>
                  <a:pt x="33" y="58"/>
                  <a:pt x="34" y="58"/>
                  <a:pt x="35" y="58"/>
                </a:cubicBezTo>
                <a:close/>
                <a:moveTo>
                  <a:pt x="26" y="61"/>
                </a:move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1"/>
                  <a:pt x="26" y="61"/>
                  <a:pt x="26" y="61"/>
                </a:cubicBezTo>
                <a:close/>
                <a:moveTo>
                  <a:pt x="25" y="62"/>
                </a:move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62"/>
                  <a:pt x="25" y="62"/>
                  <a:pt x="25" y="62"/>
                </a:cubicBezTo>
                <a:close/>
                <a:moveTo>
                  <a:pt x="35" y="60"/>
                </a:moveTo>
                <a:cubicBezTo>
                  <a:pt x="35" y="60"/>
                  <a:pt x="36" y="60"/>
                  <a:pt x="36" y="60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5" y="62"/>
                </a:cubicBezTo>
                <a:cubicBezTo>
                  <a:pt x="35" y="60"/>
                  <a:pt x="35" y="60"/>
                  <a:pt x="35" y="60"/>
                </a:cubicBezTo>
                <a:close/>
                <a:moveTo>
                  <a:pt x="34" y="62"/>
                </a:moveTo>
                <a:cubicBezTo>
                  <a:pt x="34" y="63"/>
                  <a:pt x="34" y="63"/>
                  <a:pt x="34" y="63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2"/>
                  <a:pt x="34" y="62"/>
                  <a:pt x="34" y="62"/>
                </a:cubicBezTo>
                <a:close/>
                <a:moveTo>
                  <a:pt x="28" y="61"/>
                </a:moveTo>
                <a:cubicBezTo>
                  <a:pt x="28" y="61"/>
                  <a:pt x="29" y="61"/>
                  <a:pt x="29" y="61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1"/>
                  <a:pt x="28" y="61"/>
                  <a:pt x="28" y="61"/>
                </a:cubicBezTo>
                <a:close/>
                <a:moveTo>
                  <a:pt x="32" y="63"/>
                </a:moveTo>
                <a:cubicBezTo>
                  <a:pt x="32" y="63"/>
                  <a:pt x="31" y="63"/>
                  <a:pt x="31" y="63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2" y="61"/>
                  <a:pt x="32" y="61"/>
                </a:cubicBezTo>
                <a:cubicBezTo>
                  <a:pt x="32" y="63"/>
                  <a:pt x="32" y="63"/>
                  <a:pt x="32" y="63"/>
                </a:cubicBezTo>
                <a:close/>
                <a:moveTo>
                  <a:pt x="28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3"/>
                  <a:pt x="28" y="53"/>
                  <a:pt x="28" y="53"/>
                </a:cubicBezTo>
                <a:close/>
                <a:moveTo>
                  <a:pt x="27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5"/>
                  <a:pt x="27" y="55"/>
                  <a:pt x="27" y="55"/>
                </a:cubicBezTo>
                <a:close/>
                <a:moveTo>
                  <a:pt x="37" y="53"/>
                </a:moveTo>
                <a:cubicBezTo>
                  <a:pt x="37" y="53"/>
                  <a:pt x="38" y="53"/>
                  <a:pt x="38" y="53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7" y="55"/>
                </a:cubicBezTo>
                <a:cubicBezTo>
                  <a:pt x="37" y="53"/>
                  <a:pt x="37" y="53"/>
                  <a:pt x="37" y="53"/>
                </a:cubicBezTo>
                <a:close/>
                <a:moveTo>
                  <a:pt x="36" y="55"/>
                </a:move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6" y="55"/>
                  <a:pt x="36" y="55"/>
                </a:cubicBezTo>
                <a:close/>
                <a:moveTo>
                  <a:pt x="30" y="54"/>
                </a:moveTo>
                <a:cubicBezTo>
                  <a:pt x="30" y="54"/>
                  <a:pt x="31" y="54"/>
                  <a:pt x="31" y="54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0" y="56"/>
                  <a:pt x="30" y="56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4" y="56"/>
                </a:moveTo>
                <a:cubicBezTo>
                  <a:pt x="34" y="56"/>
                  <a:pt x="33" y="56"/>
                  <a:pt x="33" y="56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6"/>
                  <a:pt x="34" y="56"/>
                  <a:pt x="34" y="56"/>
                </a:cubicBezTo>
                <a:close/>
                <a:moveTo>
                  <a:pt x="26" y="46"/>
                </a:moveTo>
                <a:cubicBezTo>
                  <a:pt x="26" y="46"/>
                  <a:pt x="26" y="46"/>
                  <a:pt x="26" y="46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6"/>
                  <a:pt x="26" y="46"/>
                  <a:pt x="26" y="46"/>
                </a:cubicBezTo>
                <a:close/>
                <a:moveTo>
                  <a:pt x="25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8"/>
                  <a:pt x="25" y="48"/>
                  <a:pt x="25" y="48"/>
                </a:cubicBezTo>
                <a:close/>
                <a:moveTo>
                  <a:pt x="35" y="46"/>
                </a:moveTo>
                <a:cubicBezTo>
                  <a:pt x="35" y="46"/>
                  <a:pt x="36" y="46"/>
                  <a:pt x="36" y="45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5" y="48"/>
                  <a:pt x="35" y="48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28" y="46"/>
                </a:moveTo>
                <a:cubicBezTo>
                  <a:pt x="28" y="46"/>
                  <a:pt x="29" y="46"/>
                  <a:pt x="29" y="46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8" y="48"/>
                  <a:pt x="28" y="48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32" y="48"/>
                </a:moveTo>
                <a:cubicBezTo>
                  <a:pt x="32" y="48"/>
                  <a:pt x="31" y="48"/>
                  <a:pt x="31" y="48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6"/>
                  <a:pt x="32" y="46"/>
                  <a:pt x="32" y="46"/>
                </a:cubicBezTo>
                <a:cubicBezTo>
                  <a:pt x="32" y="48"/>
                  <a:pt x="32" y="48"/>
                  <a:pt x="32" y="48"/>
                </a:cubicBezTo>
                <a:close/>
                <a:moveTo>
                  <a:pt x="26" y="39"/>
                </a:move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9"/>
                  <a:pt x="26" y="39"/>
                </a:cubicBezTo>
                <a:close/>
                <a:moveTo>
                  <a:pt x="26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6" y="40"/>
                </a:cubicBezTo>
                <a:close/>
                <a:moveTo>
                  <a:pt x="36" y="38"/>
                </a:move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lose/>
                <a:moveTo>
                  <a:pt x="35" y="40"/>
                </a:move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9"/>
                  <a:pt x="34" y="39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1"/>
                  <a:pt x="35" y="40"/>
                  <a:pt x="35" y="40"/>
                </a:cubicBezTo>
                <a:close/>
                <a:moveTo>
                  <a:pt x="29" y="39"/>
                </a:move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30" y="41"/>
                </a:cubicBezTo>
                <a:cubicBezTo>
                  <a:pt x="30" y="39"/>
                  <a:pt x="30" y="39"/>
                  <a:pt x="30" y="39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33" y="41"/>
                </a:moveTo>
                <a:cubicBezTo>
                  <a:pt x="33" y="39"/>
                  <a:pt x="33" y="39"/>
                  <a:pt x="33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3" y="41"/>
                </a:cubicBezTo>
                <a:close/>
                <a:moveTo>
                  <a:pt x="35" y="36"/>
                </a:moveTo>
                <a:cubicBezTo>
                  <a:pt x="34" y="35"/>
                  <a:pt x="32" y="35"/>
                  <a:pt x="31" y="35"/>
                </a:cubicBezTo>
                <a:cubicBezTo>
                  <a:pt x="29" y="35"/>
                  <a:pt x="27" y="35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6" y="36"/>
                </a:cubicBezTo>
                <a:cubicBezTo>
                  <a:pt x="27" y="36"/>
                  <a:pt x="29" y="37"/>
                  <a:pt x="31" y="37"/>
                </a:cubicBezTo>
                <a:cubicBezTo>
                  <a:pt x="32" y="37"/>
                  <a:pt x="34" y="36"/>
                  <a:pt x="35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5" y="36"/>
                </a:cubicBezTo>
                <a:close/>
                <a:moveTo>
                  <a:pt x="48" y="43"/>
                </a:moveTo>
                <a:cubicBezTo>
                  <a:pt x="50" y="43"/>
                  <a:pt x="51" y="43"/>
                  <a:pt x="52" y="43"/>
                </a:cubicBezTo>
                <a:cubicBezTo>
                  <a:pt x="54" y="43"/>
                  <a:pt x="55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8" y="43"/>
                  <a:pt x="59" y="43"/>
                  <a:pt x="59" y="43"/>
                </a:cubicBezTo>
                <a:cubicBezTo>
                  <a:pt x="59" y="43"/>
                  <a:pt x="58" y="43"/>
                  <a:pt x="57" y="44"/>
                </a:cubicBezTo>
                <a:cubicBezTo>
                  <a:pt x="56" y="44"/>
                  <a:pt x="55" y="44"/>
                  <a:pt x="53" y="44"/>
                </a:cubicBezTo>
                <a:cubicBezTo>
                  <a:pt x="51" y="44"/>
                  <a:pt x="49" y="44"/>
                  <a:pt x="48" y="44"/>
                </a:cubicBezTo>
                <a:cubicBezTo>
                  <a:pt x="48" y="43"/>
                  <a:pt x="47" y="43"/>
                  <a:pt x="47" y="43"/>
                </a:cubicBezTo>
                <a:cubicBezTo>
                  <a:pt x="47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lose/>
                <a:moveTo>
                  <a:pt x="48" y="50"/>
                </a:moveTo>
                <a:cubicBezTo>
                  <a:pt x="49" y="50"/>
                  <a:pt x="51" y="51"/>
                  <a:pt x="53" y="51"/>
                </a:cubicBezTo>
                <a:cubicBezTo>
                  <a:pt x="54" y="51"/>
                  <a:pt x="55" y="51"/>
                  <a:pt x="56" y="50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51"/>
                  <a:pt x="56" y="51"/>
                  <a:pt x="55" y="51"/>
                </a:cubicBezTo>
                <a:cubicBezTo>
                  <a:pt x="54" y="51"/>
                  <a:pt x="53" y="51"/>
                  <a:pt x="51" y="51"/>
                </a:cubicBezTo>
                <a:cubicBezTo>
                  <a:pt x="49" y="51"/>
                  <a:pt x="47" y="51"/>
                  <a:pt x="46" y="51"/>
                </a:cubicBezTo>
                <a:cubicBezTo>
                  <a:pt x="46" y="51"/>
                  <a:pt x="45" y="51"/>
                  <a:pt x="45" y="51"/>
                </a:cubicBezTo>
                <a:cubicBezTo>
                  <a:pt x="45" y="51"/>
                  <a:pt x="46" y="51"/>
                  <a:pt x="46" y="50"/>
                </a:cubicBezTo>
                <a:cubicBezTo>
                  <a:pt x="47" y="50"/>
                  <a:pt x="47" y="50"/>
                  <a:pt x="48" y="50"/>
                </a:cubicBezTo>
                <a:close/>
                <a:moveTo>
                  <a:pt x="47" y="58"/>
                </a:moveTo>
                <a:cubicBezTo>
                  <a:pt x="48" y="58"/>
                  <a:pt x="50" y="58"/>
                  <a:pt x="51" y="58"/>
                </a:cubicBezTo>
                <a:cubicBezTo>
                  <a:pt x="53" y="58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7" y="57"/>
                  <a:pt x="57" y="57"/>
                  <a:pt x="5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7" y="58"/>
                </a:cubicBezTo>
                <a:cubicBezTo>
                  <a:pt x="56" y="59"/>
                  <a:pt x="55" y="59"/>
                  <a:pt x="53" y="59"/>
                </a:cubicBezTo>
                <a:cubicBezTo>
                  <a:pt x="51" y="59"/>
                  <a:pt x="49" y="59"/>
                  <a:pt x="48" y="58"/>
                </a:cubicBezTo>
                <a:cubicBezTo>
                  <a:pt x="48" y="58"/>
                  <a:pt x="47" y="58"/>
                  <a:pt x="47" y="58"/>
                </a:cubicBezTo>
                <a:cubicBezTo>
                  <a:pt x="47" y="58"/>
                  <a:pt x="47" y="58"/>
                  <a:pt x="47" y="58"/>
                </a:cubicBezTo>
                <a:close/>
                <a:moveTo>
                  <a:pt x="57" y="61"/>
                </a:moveTo>
                <a:cubicBezTo>
                  <a:pt x="57" y="63"/>
                  <a:pt x="57" y="63"/>
                  <a:pt x="57" y="63"/>
                </a:cubicBezTo>
                <a:cubicBezTo>
                  <a:pt x="57" y="63"/>
                  <a:pt x="56" y="63"/>
                  <a:pt x="56" y="63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7" y="61"/>
                  <a:pt x="57" y="61"/>
                </a:cubicBezTo>
                <a:close/>
                <a:moveTo>
                  <a:pt x="58" y="62"/>
                </a:move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9" y="60"/>
                </a:cubicBezTo>
                <a:cubicBezTo>
                  <a:pt x="59" y="62"/>
                  <a:pt x="59" y="62"/>
                  <a:pt x="59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lose/>
                <a:moveTo>
                  <a:pt x="47" y="60"/>
                </a:move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lose/>
                <a:moveTo>
                  <a:pt x="48" y="62"/>
                </a:moveTo>
                <a:cubicBezTo>
                  <a:pt x="48" y="61"/>
                  <a:pt x="48" y="61"/>
                  <a:pt x="48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8" y="62"/>
                </a:cubicBezTo>
                <a:close/>
                <a:moveTo>
                  <a:pt x="55" y="61"/>
                </a:moveTo>
                <a:cubicBezTo>
                  <a:pt x="55" y="63"/>
                  <a:pt x="55" y="63"/>
                  <a:pt x="55" y="63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61"/>
                  <a:pt x="54" y="61"/>
                  <a:pt x="54" y="61"/>
                </a:cubicBezTo>
                <a:cubicBezTo>
                  <a:pt x="54" y="61"/>
                  <a:pt x="54" y="61"/>
                  <a:pt x="55" y="61"/>
                </a:cubicBezTo>
                <a:close/>
                <a:moveTo>
                  <a:pt x="51" y="63"/>
                </a:move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2" y="61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lose/>
                <a:moveTo>
                  <a:pt x="55" y="53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4" y="55"/>
                  <a:pt x="54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3"/>
                  <a:pt x="55" y="53"/>
                  <a:pt x="55" y="53"/>
                </a:cubicBezTo>
                <a:close/>
                <a:moveTo>
                  <a:pt x="56" y="55"/>
                </a:move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7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lose/>
                <a:moveTo>
                  <a:pt x="45" y="53"/>
                </a:move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46" y="55"/>
                </a:moveTo>
                <a:cubicBezTo>
                  <a:pt x="46" y="53"/>
                  <a:pt x="46" y="53"/>
                  <a:pt x="46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6" y="55"/>
                </a:cubicBezTo>
                <a:close/>
                <a:moveTo>
                  <a:pt x="53" y="54"/>
                </a:moveTo>
                <a:cubicBezTo>
                  <a:pt x="53" y="56"/>
                  <a:pt x="53" y="56"/>
                  <a:pt x="53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3" y="54"/>
                </a:cubicBezTo>
                <a:close/>
                <a:moveTo>
                  <a:pt x="49" y="56"/>
                </a:move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50" y="54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7" y="46"/>
                </a:moveTo>
                <a:cubicBezTo>
                  <a:pt x="57" y="48"/>
                  <a:pt x="57" y="48"/>
                  <a:pt x="57" y="48"/>
                </a:cubicBezTo>
                <a:cubicBezTo>
                  <a:pt x="57" y="48"/>
                  <a:pt x="57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58" y="48"/>
                </a:move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9" y="46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8" y="48"/>
                  <a:pt x="58" y="48"/>
                </a:cubicBezTo>
                <a:close/>
                <a:moveTo>
                  <a:pt x="47" y="46"/>
                </a:move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8" y="48"/>
                </a:moveTo>
                <a:cubicBezTo>
                  <a:pt x="48" y="46"/>
                  <a:pt x="48" y="46"/>
                  <a:pt x="48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8" y="48"/>
                </a:cubicBezTo>
                <a:close/>
                <a:moveTo>
                  <a:pt x="55" y="46"/>
                </a:moveTo>
                <a:cubicBezTo>
                  <a:pt x="55" y="48"/>
                  <a:pt x="55" y="48"/>
                  <a:pt x="55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5" y="46"/>
                </a:cubicBezTo>
                <a:close/>
                <a:moveTo>
                  <a:pt x="51" y="48"/>
                </a:move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2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48"/>
                  <a:pt x="51" y="48"/>
                  <a:pt x="51" y="48"/>
                </a:cubicBezTo>
                <a:close/>
                <a:moveTo>
                  <a:pt x="56" y="39"/>
                </a:moveTo>
                <a:cubicBezTo>
                  <a:pt x="56" y="39"/>
                  <a:pt x="56" y="39"/>
                  <a:pt x="56" y="39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9"/>
                  <a:pt x="56" y="39"/>
                  <a:pt x="56" y="39"/>
                </a:cubicBezTo>
                <a:close/>
                <a:moveTo>
                  <a:pt x="57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40"/>
                  <a:pt x="57" y="40"/>
                  <a:pt x="57" y="40"/>
                </a:cubicBezTo>
                <a:close/>
                <a:moveTo>
                  <a:pt x="47" y="38"/>
                </a:moveTo>
                <a:cubicBezTo>
                  <a:pt x="47" y="38"/>
                  <a:pt x="46" y="38"/>
                  <a:pt x="46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38"/>
                  <a:pt x="47" y="38"/>
                  <a:pt x="47" y="38"/>
                </a:cubicBezTo>
                <a:close/>
                <a:moveTo>
                  <a:pt x="48" y="40"/>
                </a:moveTo>
                <a:cubicBezTo>
                  <a:pt x="48" y="40"/>
                  <a:pt x="48" y="41"/>
                  <a:pt x="48" y="41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40"/>
                  <a:pt x="48" y="40"/>
                  <a:pt x="48" y="40"/>
                </a:cubicBezTo>
                <a:close/>
                <a:moveTo>
                  <a:pt x="54" y="39"/>
                </a:moveTo>
                <a:cubicBezTo>
                  <a:pt x="54" y="39"/>
                  <a:pt x="53" y="39"/>
                  <a:pt x="53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4" y="41"/>
                  <a:pt x="54" y="41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50" y="41"/>
                </a:moveTo>
                <a:cubicBezTo>
                  <a:pt x="50" y="41"/>
                  <a:pt x="51" y="41"/>
                  <a:pt x="51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50" y="41"/>
                  <a:pt x="50" y="41"/>
                  <a:pt x="50" y="41"/>
                </a:cubicBezTo>
                <a:close/>
                <a:moveTo>
                  <a:pt x="48" y="36"/>
                </a:moveTo>
                <a:cubicBezTo>
                  <a:pt x="47" y="36"/>
                  <a:pt x="46" y="36"/>
                  <a:pt x="46" y="36"/>
                </a:cubicBezTo>
                <a:cubicBezTo>
                  <a:pt x="46" y="36"/>
                  <a:pt x="47" y="36"/>
                  <a:pt x="48" y="36"/>
                </a:cubicBezTo>
                <a:cubicBezTo>
                  <a:pt x="49" y="36"/>
                  <a:pt x="50" y="37"/>
                  <a:pt x="52" y="37"/>
                </a:cubicBezTo>
                <a:cubicBezTo>
                  <a:pt x="54" y="37"/>
                  <a:pt x="55" y="36"/>
                  <a:pt x="57" y="36"/>
                </a:cubicBezTo>
                <a:cubicBezTo>
                  <a:pt x="57" y="36"/>
                  <a:pt x="58" y="36"/>
                  <a:pt x="58" y="36"/>
                </a:cubicBezTo>
                <a:cubicBezTo>
                  <a:pt x="58" y="36"/>
                  <a:pt x="57" y="36"/>
                  <a:pt x="57" y="36"/>
                </a:cubicBezTo>
                <a:cubicBezTo>
                  <a:pt x="55" y="35"/>
                  <a:pt x="54" y="35"/>
                  <a:pt x="52" y="35"/>
                </a:cubicBezTo>
                <a:cubicBezTo>
                  <a:pt x="50" y="35"/>
                  <a:pt x="49" y="35"/>
                  <a:pt x="48" y="36"/>
                </a:cubicBezTo>
                <a:close/>
                <a:moveTo>
                  <a:pt x="17" y="56"/>
                </a:moveTo>
                <a:cubicBezTo>
                  <a:pt x="18" y="57"/>
                  <a:pt x="18" y="57"/>
                  <a:pt x="18" y="58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3"/>
                  <a:pt x="17" y="64"/>
                  <a:pt x="15" y="65"/>
                </a:cubicBezTo>
                <a:cubicBezTo>
                  <a:pt x="14" y="65"/>
                  <a:pt x="12" y="65"/>
                  <a:pt x="10" y="65"/>
                </a:cubicBezTo>
                <a:cubicBezTo>
                  <a:pt x="8" y="65"/>
                  <a:pt x="7" y="65"/>
                  <a:pt x="5" y="65"/>
                </a:cubicBezTo>
                <a:cubicBezTo>
                  <a:pt x="4" y="64"/>
                  <a:pt x="2" y="63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7"/>
                  <a:pt x="3" y="56"/>
                  <a:pt x="4" y="56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49"/>
                  <a:pt x="4" y="48"/>
                  <a:pt x="6" y="48"/>
                </a:cubicBezTo>
                <a:cubicBezTo>
                  <a:pt x="7" y="47"/>
                  <a:pt x="9" y="47"/>
                  <a:pt x="11" y="47"/>
                </a:cubicBezTo>
                <a:cubicBezTo>
                  <a:pt x="13" y="47"/>
                  <a:pt x="15" y="47"/>
                  <a:pt x="16" y="48"/>
                </a:cubicBezTo>
                <a:cubicBezTo>
                  <a:pt x="18" y="48"/>
                  <a:pt x="19" y="49"/>
                  <a:pt x="19" y="5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5"/>
                  <a:pt x="18" y="56"/>
                  <a:pt x="17" y="56"/>
                </a:cubicBezTo>
                <a:close/>
                <a:moveTo>
                  <a:pt x="9" y="55"/>
                </a:moveTo>
                <a:cubicBezTo>
                  <a:pt x="10" y="55"/>
                  <a:pt x="10" y="55"/>
                  <a:pt x="10" y="55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9" y="53"/>
                </a:cubicBezTo>
                <a:cubicBezTo>
                  <a:pt x="9" y="55"/>
                  <a:pt x="9" y="55"/>
                  <a:pt x="9" y="55"/>
                </a:cubicBezTo>
                <a:close/>
                <a:moveTo>
                  <a:pt x="13" y="57"/>
                </a:moveTo>
                <a:cubicBezTo>
                  <a:pt x="13" y="57"/>
                  <a:pt x="12" y="57"/>
                  <a:pt x="11" y="57"/>
                </a:cubicBezTo>
                <a:cubicBezTo>
                  <a:pt x="10" y="57"/>
                  <a:pt x="9" y="57"/>
                  <a:pt x="8" y="57"/>
                </a:cubicBezTo>
                <a:cubicBezTo>
                  <a:pt x="7" y="57"/>
                  <a:pt x="6" y="57"/>
                  <a:pt x="6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6" y="58"/>
                </a:cubicBezTo>
                <a:cubicBezTo>
                  <a:pt x="7" y="59"/>
                  <a:pt x="9" y="59"/>
                  <a:pt x="10" y="59"/>
                </a:cubicBezTo>
                <a:cubicBezTo>
                  <a:pt x="12" y="59"/>
                  <a:pt x="14" y="59"/>
                  <a:pt x="15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8"/>
                  <a:pt x="15" y="58"/>
                </a:cubicBezTo>
                <a:cubicBezTo>
                  <a:pt x="14" y="57"/>
                  <a:pt x="14" y="57"/>
                  <a:pt x="13" y="57"/>
                </a:cubicBezTo>
                <a:close/>
                <a:moveTo>
                  <a:pt x="7" y="53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8" y="55"/>
                  <a:pt x="8" y="55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7" y="53"/>
                  <a:pt x="7" y="53"/>
                </a:cubicBezTo>
                <a:close/>
                <a:moveTo>
                  <a:pt x="6" y="54"/>
                </a:move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5" y="52"/>
                </a:cubicBezTo>
                <a:cubicBezTo>
                  <a:pt x="5" y="54"/>
                  <a:pt x="5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lose/>
                <a:moveTo>
                  <a:pt x="17" y="52"/>
                </a:move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6" y="55"/>
                </a:move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16" y="50"/>
                </a:moveTo>
                <a:cubicBezTo>
                  <a:pt x="15" y="49"/>
                  <a:pt x="13" y="49"/>
                  <a:pt x="11" y="49"/>
                </a:cubicBezTo>
                <a:cubicBezTo>
                  <a:pt x="9" y="49"/>
                  <a:pt x="8" y="49"/>
                  <a:pt x="7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1"/>
                  <a:pt x="9" y="51"/>
                  <a:pt x="11" y="51"/>
                </a:cubicBezTo>
                <a:cubicBezTo>
                  <a:pt x="13" y="51"/>
                  <a:pt x="15" y="51"/>
                  <a:pt x="16" y="50"/>
                </a:cubicBezTo>
                <a:cubicBezTo>
                  <a:pt x="16" y="50"/>
                  <a:pt x="17" y="50"/>
                  <a:pt x="17" y="50"/>
                </a:cubicBezTo>
                <a:cubicBezTo>
                  <a:pt x="17" y="50"/>
                  <a:pt x="16" y="50"/>
                  <a:pt x="16" y="50"/>
                </a:cubicBezTo>
                <a:close/>
                <a:moveTo>
                  <a:pt x="6" y="61"/>
                </a:moveTo>
                <a:cubicBezTo>
                  <a:pt x="6" y="63"/>
                  <a:pt x="6" y="63"/>
                  <a:pt x="6" y="63"/>
                </a:cubicBezTo>
                <a:cubicBezTo>
                  <a:pt x="6" y="63"/>
                  <a:pt x="7" y="63"/>
                  <a:pt x="7" y="63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6" y="61"/>
                  <a:pt x="6" y="61"/>
                </a:cubicBezTo>
                <a:close/>
                <a:moveTo>
                  <a:pt x="5" y="62"/>
                </a:move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lose/>
                <a:moveTo>
                  <a:pt x="16" y="60"/>
                </a:move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15" y="63"/>
                </a:move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3"/>
                  <a:pt x="15" y="63"/>
                </a:cubicBezTo>
                <a:close/>
                <a:moveTo>
                  <a:pt x="9" y="61"/>
                </a:move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1"/>
                  <a:pt x="9" y="61"/>
                  <a:pt x="9" y="61"/>
                </a:cubicBezTo>
                <a:close/>
                <a:moveTo>
                  <a:pt x="12" y="63"/>
                </a:move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1" y="61"/>
                </a:cubicBezTo>
                <a:cubicBezTo>
                  <a:pt x="11" y="63"/>
                  <a:pt x="11" y="63"/>
                  <a:pt x="11" y="63"/>
                </a:cubicBezTo>
                <a:cubicBezTo>
                  <a:pt x="12" y="63"/>
                  <a:pt x="12" y="63"/>
                  <a:pt x="12" y="6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Freeform 60"/>
          <p:cNvSpPr>
            <a:spLocks noEditPoints="1"/>
          </p:cNvSpPr>
          <p:nvPr/>
        </p:nvSpPr>
        <p:spPr bwMode="auto">
          <a:xfrm>
            <a:off x="7321841" y="3544233"/>
            <a:ext cx="630238" cy="661987"/>
          </a:xfrm>
          <a:custGeom>
            <a:avLst/>
            <a:gdLst>
              <a:gd name="T0" fmla="*/ 200076 w 63"/>
              <a:gd name="T1" fmla="*/ 581746 h 66"/>
              <a:gd name="T2" fmla="*/ 220083 w 63"/>
              <a:gd name="T3" fmla="*/ 611836 h 66"/>
              <a:gd name="T4" fmla="*/ 260098 w 63"/>
              <a:gd name="T5" fmla="*/ 401204 h 66"/>
              <a:gd name="T6" fmla="*/ 370140 w 63"/>
              <a:gd name="T7" fmla="*/ 611836 h 66"/>
              <a:gd name="T8" fmla="*/ 410155 w 63"/>
              <a:gd name="T9" fmla="*/ 581746 h 66"/>
              <a:gd name="T10" fmla="*/ 450170 w 63"/>
              <a:gd name="T11" fmla="*/ 300903 h 66"/>
              <a:gd name="T12" fmla="*/ 440166 w 63"/>
              <a:gd name="T13" fmla="*/ 290873 h 66"/>
              <a:gd name="T14" fmla="*/ 440166 w 63"/>
              <a:gd name="T15" fmla="*/ 280843 h 66"/>
              <a:gd name="T16" fmla="*/ 200076 w 63"/>
              <a:gd name="T17" fmla="*/ 290873 h 66"/>
              <a:gd name="T18" fmla="*/ 180068 w 63"/>
              <a:gd name="T19" fmla="*/ 300903 h 66"/>
              <a:gd name="T20" fmla="*/ 320121 w 63"/>
              <a:gd name="T21" fmla="*/ 10030 h 66"/>
              <a:gd name="T22" fmla="*/ 630238 w 63"/>
              <a:gd name="T23" fmla="*/ 180542 h 66"/>
              <a:gd name="T24" fmla="*/ 580219 w 63"/>
              <a:gd name="T25" fmla="*/ 220662 h 66"/>
              <a:gd name="T26" fmla="*/ 550208 w 63"/>
              <a:gd name="T27" fmla="*/ 260783 h 66"/>
              <a:gd name="T28" fmla="*/ 530200 w 63"/>
              <a:gd name="T29" fmla="*/ 280843 h 66"/>
              <a:gd name="T30" fmla="*/ 530200 w 63"/>
              <a:gd name="T31" fmla="*/ 290873 h 66"/>
              <a:gd name="T32" fmla="*/ 510193 w 63"/>
              <a:gd name="T33" fmla="*/ 300903 h 66"/>
              <a:gd name="T34" fmla="*/ 550208 w 63"/>
              <a:gd name="T35" fmla="*/ 581746 h 66"/>
              <a:gd name="T36" fmla="*/ 580219 w 63"/>
              <a:gd name="T37" fmla="*/ 611836 h 66"/>
              <a:gd name="T38" fmla="*/ 50019 w 63"/>
              <a:gd name="T39" fmla="*/ 661987 h 66"/>
              <a:gd name="T40" fmla="*/ 80030 w 63"/>
              <a:gd name="T41" fmla="*/ 611836 h 66"/>
              <a:gd name="T42" fmla="*/ 100038 w 63"/>
              <a:gd name="T43" fmla="*/ 581746 h 66"/>
              <a:gd name="T44" fmla="*/ 120045 w 63"/>
              <a:gd name="T45" fmla="*/ 300903 h 66"/>
              <a:gd name="T46" fmla="*/ 100038 w 63"/>
              <a:gd name="T47" fmla="*/ 290873 h 66"/>
              <a:gd name="T48" fmla="*/ 90034 w 63"/>
              <a:gd name="T49" fmla="*/ 280843 h 66"/>
              <a:gd name="T50" fmla="*/ 50019 w 63"/>
              <a:gd name="T51" fmla="*/ 260783 h 66"/>
              <a:gd name="T52" fmla="*/ 10004 w 63"/>
              <a:gd name="T53" fmla="*/ 220662 h 66"/>
              <a:gd name="T54" fmla="*/ 150057 w 63"/>
              <a:gd name="T55" fmla="*/ 90271 h 66"/>
              <a:gd name="T56" fmla="*/ 310117 w 63"/>
              <a:gd name="T57" fmla="*/ 0 h 66"/>
              <a:gd name="T58" fmla="*/ 450170 w 63"/>
              <a:gd name="T59" fmla="*/ 130391 h 66"/>
              <a:gd name="T60" fmla="*/ 170064 w 63"/>
              <a:gd name="T61" fmla="*/ 130391 h 66"/>
              <a:gd name="T62" fmla="*/ 310117 w 63"/>
              <a:gd name="T63" fmla="*/ 170512 h 66"/>
              <a:gd name="T64" fmla="*/ 450170 w 63"/>
              <a:gd name="T65" fmla="*/ 130391 h 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3"/>
              <a:gd name="T100" fmla="*/ 0 h 66"/>
              <a:gd name="T101" fmla="*/ 63 w 63"/>
              <a:gd name="T102" fmla="*/ 66 h 6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3" h="66">
                <a:moveTo>
                  <a:pt x="18" y="30"/>
                </a:moveTo>
                <a:cubicBezTo>
                  <a:pt x="20" y="58"/>
                  <a:pt x="20" y="58"/>
                  <a:pt x="20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1"/>
                  <a:pt x="22" y="61"/>
                  <a:pt x="22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40"/>
                  <a:pt x="26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61"/>
                  <a:pt x="37" y="61"/>
                  <a:pt x="37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58"/>
                  <a:pt x="41" y="58"/>
                  <a:pt x="41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8"/>
                  <a:pt x="44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19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32" y="1"/>
                </a:moveTo>
                <a:cubicBezTo>
                  <a:pt x="48" y="9"/>
                  <a:pt x="48" y="9"/>
                  <a:pt x="48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22"/>
                  <a:pt x="62" y="22"/>
                  <a:pt x="62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6"/>
                  <a:pt x="58" y="26"/>
                  <a:pt x="58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3" y="58"/>
                  <a:pt x="53" y="58"/>
                  <a:pt x="53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61"/>
                  <a:pt x="55" y="61"/>
                  <a:pt x="55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6"/>
                  <a:pt x="58" y="66"/>
                  <a:pt x="5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1"/>
                  <a:pt x="5" y="61"/>
                  <a:pt x="5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8"/>
                  <a:pt x="8" y="58"/>
                  <a:pt x="8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30"/>
                  <a:pt x="10" y="30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8"/>
                  <a:pt x="11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6"/>
                  <a:pt x="9" y="26"/>
                  <a:pt x="9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2"/>
                  <a:pt x="5" y="22"/>
                  <a:pt x="5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15" y="9"/>
                  <a:pt x="15" y="9"/>
                  <a:pt x="15" y="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1"/>
                  <a:pt x="32" y="1"/>
                  <a:pt x="32" y="1"/>
                </a:cubicBezTo>
                <a:close/>
                <a:moveTo>
                  <a:pt x="45" y="13"/>
                </a:moveTo>
                <a:cubicBezTo>
                  <a:pt x="31" y="5"/>
                  <a:pt x="31" y="5"/>
                  <a:pt x="31" y="5"/>
                </a:cubicBezTo>
                <a:cubicBezTo>
                  <a:pt x="17" y="13"/>
                  <a:pt x="17" y="13"/>
                  <a:pt x="17" y="13"/>
                </a:cubicBezTo>
                <a:cubicBezTo>
                  <a:pt x="10" y="17"/>
                  <a:pt x="10" y="17"/>
                  <a:pt x="1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lnTo>
                  <a:pt x="45" y="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Freeform 61"/>
          <p:cNvSpPr>
            <a:spLocks noEditPoints="1"/>
          </p:cNvSpPr>
          <p:nvPr/>
        </p:nvSpPr>
        <p:spPr bwMode="auto">
          <a:xfrm>
            <a:off x="7269454" y="5726697"/>
            <a:ext cx="711200" cy="561975"/>
          </a:xfrm>
          <a:custGeom>
            <a:avLst/>
            <a:gdLst>
              <a:gd name="T0" fmla="*/ 450942 w 276"/>
              <a:gd name="T1" fmla="*/ 90225 h 218"/>
              <a:gd name="T2" fmla="*/ 450942 w 276"/>
              <a:gd name="T3" fmla="*/ 30934 h 218"/>
              <a:gd name="T4" fmla="*/ 481864 w 276"/>
              <a:gd name="T5" fmla="*/ 0 h 218"/>
              <a:gd name="T6" fmla="*/ 711200 w 276"/>
              <a:gd name="T7" fmla="*/ 0 h 218"/>
              <a:gd name="T8" fmla="*/ 711200 w 276"/>
              <a:gd name="T9" fmla="*/ 531041 h 218"/>
              <a:gd name="T10" fmla="*/ 682855 w 276"/>
              <a:gd name="T11" fmla="*/ 561975 h 218"/>
              <a:gd name="T12" fmla="*/ 450942 w 276"/>
              <a:gd name="T13" fmla="*/ 561975 h 218"/>
              <a:gd name="T14" fmla="*/ 450942 w 276"/>
              <a:gd name="T15" fmla="*/ 451127 h 218"/>
              <a:gd name="T16" fmla="*/ 322101 w 276"/>
              <a:gd name="T17" fmla="*/ 451127 h 218"/>
              <a:gd name="T18" fmla="*/ 350446 w 276"/>
              <a:gd name="T19" fmla="*/ 512996 h 218"/>
              <a:gd name="T20" fmla="*/ 110803 w 276"/>
              <a:gd name="T21" fmla="*/ 551664 h 218"/>
              <a:gd name="T22" fmla="*/ 149455 w 276"/>
              <a:gd name="T23" fmla="*/ 512996 h 218"/>
              <a:gd name="T24" fmla="*/ 30922 w 276"/>
              <a:gd name="T25" fmla="*/ 451127 h 218"/>
              <a:gd name="T26" fmla="*/ 0 w 276"/>
              <a:gd name="T27" fmla="*/ 422770 h 218"/>
              <a:gd name="T28" fmla="*/ 0 w 276"/>
              <a:gd name="T29" fmla="*/ 90225 h 218"/>
              <a:gd name="T30" fmla="*/ 30922 w 276"/>
              <a:gd name="T31" fmla="*/ 90225 h 218"/>
              <a:gd name="T32" fmla="*/ 110803 w 276"/>
              <a:gd name="T33" fmla="*/ 291299 h 218"/>
              <a:gd name="T34" fmla="*/ 211299 w 276"/>
              <a:gd name="T35" fmla="*/ 252631 h 218"/>
              <a:gd name="T36" fmla="*/ 239643 w 276"/>
              <a:gd name="T37" fmla="*/ 270676 h 218"/>
              <a:gd name="T38" fmla="*/ 270565 w 276"/>
              <a:gd name="T39" fmla="*/ 280988 h 218"/>
              <a:gd name="T40" fmla="*/ 291180 w 276"/>
              <a:gd name="T41" fmla="*/ 270676 h 218"/>
              <a:gd name="T42" fmla="*/ 322101 w 276"/>
              <a:gd name="T43" fmla="*/ 211385 h 218"/>
              <a:gd name="T44" fmla="*/ 350446 w 276"/>
              <a:gd name="T45" fmla="*/ 211385 h 218"/>
              <a:gd name="T46" fmla="*/ 340139 w 276"/>
              <a:gd name="T47" fmla="*/ 170139 h 218"/>
              <a:gd name="T48" fmla="*/ 311794 w 276"/>
              <a:gd name="T49" fmla="*/ 190762 h 218"/>
              <a:gd name="T50" fmla="*/ 280872 w 276"/>
              <a:gd name="T51" fmla="*/ 201074 h 218"/>
              <a:gd name="T52" fmla="*/ 260258 w 276"/>
              <a:gd name="T53" fmla="*/ 260365 h 218"/>
              <a:gd name="T54" fmla="*/ 231913 w 276"/>
              <a:gd name="T55" fmla="*/ 232008 h 218"/>
              <a:gd name="T56" fmla="*/ 221606 w 276"/>
              <a:gd name="T57" fmla="*/ 232008 h 218"/>
              <a:gd name="T58" fmla="*/ 100496 w 276"/>
              <a:gd name="T59" fmla="*/ 270676 h 218"/>
              <a:gd name="T60" fmla="*/ 131417 w 276"/>
              <a:gd name="T61" fmla="*/ 371213 h 218"/>
              <a:gd name="T62" fmla="*/ 159762 w 276"/>
              <a:gd name="T63" fmla="*/ 301610 h 218"/>
              <a:gd name="T64" fmla="*/ 131417 w 276"/>
              <a:gd name="T65" fmla="*/ 371213 h 218"/>
              <a:gd name="T66" fmla="*/ 322101 w 276"/>
              <a:gd name="T67" fmla="*/ 371213 h 218"/>
              <a:gd name="T68" fmla="*/ 350446 w 276"/>
              <a:gd name="T69" fmla="*/ 242319 h 218"/>
              <a:gd name="T70" fmla="*/ 322101 w 276"/>
              <a:gd name="T71" fmla="*/ 371213 h 218"/>
              <a:gd name="T72" fmla="*/ 270565 w 276"/>
              <a:gd name="T73" fmla="*/ 371213 h 218"/>
              <a:gd name="T74" fmla="*/ 301487 w 276"/>
              <a:gd name="T75" fmla="*/ 311922 h 218"/>
              <a:gd name="T76" fmla="*/ 270565 w 276"/>
              <a:gd name="T77" fmla="*/ 371213 h 218"/>
              <a:gd name="T78" fmla="*/ 221606 w 276"/>
              <a:gd name="T79" fmla="*/ 371213 h 218"/>
              <a:gd name="T80" fmla="*/ 249951 w 276"/>
              <a:gd name="T81" fmla="*/ 301610 h 218"/>
              <a:gd name="T82" fmla="*/ 221606 w 276"/>
              <a:gd name="T83" fmla="*/ 371213 h 218"/>
              <a:gd name="T84" fmla="*/ 170070 w 276"/>
              <a:gd name="T85" fmla="*/ 371213 h 218"/>
              <a:gd name="T86" fmla="*/ 211299 w 276"/>
              <a:gd name="T87" fmla="*/ 280988 h 218"/>
              <a:gd name="T88" fmla="*/ 170070 w 276"/>
              <a:gd name="T89" fmla="*/ 371213 h 218"/>
              <a:gd name="T90" fmla="*/ 541130 w 276"/>
              <a:gd name="T91" fmla="*/ 190762 h 218"/>
              <a:gd name="T92" fmla="*/ 651933 w 276"/>
              <a:gd name="T93" fmla="*/ 162406 h 218"/>
              <a:gd name="T94" fmla="*/ 541130 w 276"/>
              <a:gd name="T95" fmla="*/ 100537 h 218"/>
              <a:gd name="T96" fmla="*/ 651933 w 276"/>
              <a:gd name="T97" fmla="*/ 61869 h 218"/>
              <a:gd name="T98" fmla="*/ 512786 w 276"/>
              <a:gd name="T99" fmla="*/ 502684 h 218"/>
              <a:gd name="T100" fmla="*/ 651933 w 276"/>
              <a:gd name="T101" fmla="*/ 252631 h 218"/>
              <a:gd name="T102" fmla="*/ 541130 w 276"/>
              <a:gd name="T103" fmla="*/ 190762 h 218"/>
              <a:gd name="T104" fmla="*/ 422597 w 276"/>
              <a:gd name="T105" fmla="*/ 152094 h 218"/>
              <a:gd name="T106" fmla="*/ 59267 w 276"/>
              <a:gd name="T107" fmla="*/ 391836 h 218"/>
              <a:gd name="T108" fmla="*/ 422597 w 276"/>
              <a:gd name="T109" fmla="*/ 152094 h 21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76"/>
              <a:gd name="T166" fmla="*/ 0 h 218"/>
              <a:gd name="T167" fmla="*/ 276 w 276"/>
              <a:gd name="T168" fmla="*/ 218 h 21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76" h="218">
                <a:moveTo>
                  <a:pt x="12" y="35"/>
                </a:moveTo>
                <a:lnTo>
                  <a:pt x="175" y="35"/>
                </a:lnTo>
                <a:lnTo>
                  <a:pt x="175" y="12"/>
                </a:lnTo>
                <a:lnTo>
                  <a:pt x="175" y="0"/>
                </a:lnTo>
                <a:lnTo>
                  <a:pt x="187" y="0"/>
                </a:lnTo>
                <a:lnTo>
                  <a:pt x="265" y="0"/>
                </a:lnTo>
                <a:lnTo>
                  <a:pt x="276" y="0"/>
                </a:lnTo>
                <a:lnTo>
                  <a:pt x="276" y="12"/>
                </a:lnTo>
                <a:lnTo>
                  <a:pt x="276" y="206"/>
                </a:lnTo>
                <a:lnTo>
                  <a:pt x="276" y="218"/>
                </a:lnTo>
                <a:lnTo>
                  <a:pt x="265" y="218"/>
                </a:lnTo>
                <a:lnTo>
                  <a:pt x="187" y="218"/>
                </a:lnTo>
                <a:lnTo>
                  <a:pt x="175" y="218"/>
                </a:lnTo>
                <a:lnTo>
                  <a:pt x="175" y="206"/>
                </a:lnTo>
                <a:lnTo>
                  <a:pt x="175" y="175"/>
                </a:lnTo>
                <a:lnTo>
                  <a:pt x="125" y="175"/>
                </a:lnTo>
                <a:lnTo>
                  <a:pt x="125" y="199"/>
                </a:lnTo>
                <a:lnTo>
                  <a:pt x="136" y="199"/>
                </a:lnTo>
                <a:lnTo>
                  <a:pt x="136" y="214"/>
                </a:lnTo>
                <a:lnTo>
                  <a:pt x="43" y="214"/>
                </a:lnTo>
                <a:lnTo>
                  <a:pt x="43" y="199"/>
                </a:lnTo>
                <a:lnTo>
                  <a:pt x="58" y="199"/>
                </a:lnTo>
                <a:lnTo>
                  <a:pt x="58" y="175"/>
                </a:lnTo>
                <a:lnTo>
                  <a:pt x="12" y="175"/>
                </a:lnTo>
                <a:lnTo>
                  <a:pt x="0" y="175"/>
                </a:lnTo>
                <a:lnTo>
                  <a:pt x="0" y="164"/>
                </a:lnTo>
                <a:lnTo>
                  <a:pt x="0" y="47"/>
                </a:lnTo>
                <a:lnTo>
                  <a:pt x="0" y="35"/>
                </a:lnTo>
                <a:lnTo>
                  <a:pt x="12" y="35"/>
                </a:lnTo>
                <a:close/>
                <a:moveTo>
                  <a:pt x="39" y="105"/>
                </a:moveTo>
                <a:lnTo>
                  <a:pt x="43" y="113"/>
                </a:lnTo>
                <a:lnTo>
                  <a:pt x="70" y="98"/>
                </a:lnTo>
                <a:lnTo>
                  <a:pt x="82" y="98"/>
                </a:lnTo>
                <a:lnTo>
                  <a:pt x="90" y="105"/>
                </a:lnTo>
                <a:lnTo>
                  <a:pt x="93" y="105"/>
                </a:lnTo>
                <a:lnTo>
                  <a:pt x="105" y="109"/>
                </a:lnTo>
                <a:lnTo>
                  <a:pt x="109" y="113"/>
                </a:lnTo>
                <a:lnTo>
                  <a:pt x="113" y="105"/>
                </a:lnTo>
                <a:lnTo>
                  <a:pt x="117" y="82"/>
                </a:lnTo>
                <a:lnTo>
                  <a:pt x="125" y="82"/>
                </a:lnTo>
                <a:lnTo>
                  <a:pt x="125" y="90"/>
                </a:lnTo>
                <a:lnTo>
                  <a:pt x="136" y="82"/>
                </a:lnTo>
                <a:lnTo>
                  <a:pt x="144" y="70"/>
                </a:lnTo>
                <a:lnTo>
                  <a:pt x="132" y="66"/>
                </a:lnTo>
                <a:lnTo>
                  <a:pt x="121" y="66"/>
                </a:lnTo>
                <a:lnTo>
                  <a:pt x="121" y="74"/>
                </a:lnTo>
                <a:lnTo>
                  <a:pt x="109" y="74"/>
                </a:lnTo>
                <a:lnTo>
                  <a:pt x="109" y="78"/>
                </a:lnTo>
                <a:lnTo>
                  <a:pt x="105" y="78"/>
                </a:lnTo>
                <a:lnTo>
                  <a:pt x="101" y="101"/>
                </a:lnTo>
                <a:lnTo>
                  <a:pt x="97" y="98"/>
                </a:lnTo>
                <a:lnTo>
                  <a:pt x="90" y="90"/>
                </a:lnTo>
                <a:lnTo>
                  <a:pt x="86" y="90"/>
                </a:lnTo>
                <a:lnTo>
                  <a:pt x="66" y="86"/>
                </a:lnTo>
                <a:lnTo>
                  <a:pt x="39" y="105"/>
                </a:lnTo>
                <a:close/>
                <a:moveTo>
                  <a:pt x="51" y="144"/>
                </a:moveTo>
                <a:lnTo>
                  <a:pt x="62" y="144"/>
                </a:lnTo>
                <a:lnTo>
                  <a:pt x="62" y="117"/>
                </a:lnTo>
                <a:lnTo>
                  <a:pt x="51" y="117"/>
                </a:lnTo>
                <a:lnTo>
                  <a:pt x="51" y="144"/>
                </a:lnTo>
                <a:close/>
                <a:moveTo>
                  <a:pt x="125" y="144"/>
                </a:moveTo>
                <a:lnTo>
                  <a:pt x="136" y="144"/>
                </a:lnTo>
                <a:lnTo>
                  <a:pt x="136" y="94"/>
                </a:lnTo>
                <a:lnTo>
                  <a:pt x="125" y="94"/>
                </a:lnTo>
                <a:lnTo>
                  <a:pt x="125" y="144"/>
                </a:lnTo>
                <a:close/>
                <a:moveTo>
                  <a:pt x="105" y="144"/>
                </a:moveTo>
                <a:lnTo>
                  <a:pt x="117" y="144"/>
                </a:lnTo>
                <a:lnTo>
                  <a:pt x="117" y="121"/>
                </a:lnTo>
                <a:lnTo>
                  <a:pt x="105" y="121"/>
                </a:lnTo>
                <a:lnTo>
                  <a:pt x="105" y="144"/>
                </a:lnTo>
                <a:close/>
                <a:moveTo>
                  <a:pt x="86" y="144"/>
                </a:moveTo>
                <a:lnTo>
                  <a:pt x="97" y="144"/>
                </a:lnTo>
                <a:lnTo>
                  <a:pt x="97" y="117"/>
                </a:lnTo>
                <a:lnTo>
                  <a:pt x="86" y="117"/>
                </a:lnTo>
                <a:lnTo>
                  <a:pt x="86" y="144"/>
                </a:lnTo>
                <a:close/>
                <a:moveTo>
                  <a:pt x="66" y="144"/>
                </a:moveTo>
                <a:lnTo>
                  <a:pt x="82" y="144"/>
                </a:lnTo>
                <a:lnTo>
                  <a:pt x="82" y="109"/>
                </a:lnTo>
                <a:lnTo>
                  <a:pt x="66" y="109"/>
                </a:lnTo>
                <a:lnTo>
                  <a:pt x="66" y="144"/>
                </a:lnTo>
                <a:close/>
                <a:moveTo>
                  <a:pt x="210" y="74"/>
                </a:moveTo>
                <a:lnTo>
                  <a:pt x="253" y="74"/>
                </a:lnTo>
                <a:lnTo>
                  <a:pt x="253" y="63"/>
                </a:lnTo>
                <a:lnTo>
                  <a:pt x="210" y="63"/>
                </a:lnTo>
                <a:lnTo>
                  <a:pt x="210" y="39"/>
                </a:lnTo>
                <a:lnTo>
                  <a:pt x="253" y="39"/>
                </a:lnTo>
                <a:lnTo>
                  <a:pt x="253" y="24"/>
                </a:lnTo>
                <a:lnTo>
                  <a:pt x="199" y="24"/>
                </a:lnTo>
                <a:lnTo>
                  <a:pt x="199" y="195"/>
                </a:lnTo>
                <a:lnTo>
                  <a:pt x="253" y="195"/>
                </a:lnTo>
                <a:lnTo>
                  <a:pt x="253" y="98"/>
                </a:lnTo>
                <a:lnTo>
                  <a:pt x="210" y="98"/>
                </a:lnTo>
                <a:lnTo>
                  <a:pt x="210" y="74"/>
                </a:lnTo>
                <a:close/>
                <a:moveTo>
                  <a:pt x="164" y="59"/>
                </a:moveTo>
                <a:lnTo>
                  <a:pt x="23" y="59"/>
                </a:lnTo>
                <a:lnTo>
                  <a:pt x="23" y="152"/>
                </a:lnTo>
                <a:lnTo>
                  <a:pt x="164" y="152"/>
                </a:lnTo>
                <a:lnTo>
                  <a:pt x="164" y="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Freeform 62"/>
          <p:cNvSpPr>
            <a:spLocks noEditPoints="1"/>
          </p:cNvSpPr>
          <p:nvPr/>
        </p:nvSpPr>
        <p:spPr bwMode="auto">
          <a:xfrm>
            <a:off x="7290091" y="4586199"/>
            <a:ext cx="711200" cy="779462"/>
          </a:xfrm>
          <a:custGeom>
            <a:avLst/>
            <a:gdLst>
              <a:gd name="T0" fmla="*/ 360608 w 71"/>
              <a:gd name="T1" fmla="*/ 259821 h 78"/>
              <a:gd name="T2" fmla="*/ 430727 w 71"/>
              <a:gd name="T3" fmla="*/ 529634 h 78"/>
              <a:gd name="T4" fmla="*/ 360608 w 71"/>
              <a:gd name="T5" fmla="*/ 709510 h 78"/>
              <a:gd name="T6" fmla="*/ 450761 w 71"/>
              <a:gd name="T7" fmla="*/ 699517 h 78"/>
              <a:gd name="T8" fmla="*/ 500845 w 71"/>
              <a:gd name="T9" fmla="*/ 729496 h 78"/>
              <a:gd name="T10" fmla="*/ 410693 w 71"/>
              <a:gd name="T11" fmla="*/ 779462 h 78"/>
              <a:gd name="T12" fmla="*/ 320541 w 71"/>
              <a:gd name="T13" fmla="*/ 739490 h 78"/>
              <a:gd name="T14" fmla="*/ 310524 w 71"/>
              <a:gd name="T15" fmla="*/ 719503 h 78"/>
              <a:gd name="T16" fmla="*/ 220372 w 71"/>
              <a:gd name="T17" fmla="*/ 529634 h 78"/>
              <a:gd name="T18" fmla="*/ 310524 w 71"/>
              <a:gd name="T19" fmla="*/ 259821 h 78"/>
              <a:gd name="T20" fmla="*/ 360608 w 71"/>
              <a:gd name="T21" fmla="*/ 219848 h 78"/>
              <a:gd name="T22" fmla="*/ 430727 w 71"/>
              <a:gd name="T23" fmla="*/ 129910 h 78"/>
              <a:gd name="T24" fmla="*/ 360608 w 71"/>
              <a:gd name="T25" fmla="*/ 149897 h 78"/>
              <a:gd name="T26" fmla="*/ 430727 w 71"/>
              <a:gd name="T27" fmla="*/ 19986 h 78"/>
              <a:gd name="T28" fmla="*/ 450761 w 71"/>
              <a:gd name="T29" fmla="*/ 79945 h 78"/>
              <a:gd name="T30" fmla="*/ 430727 w 71"/>
              <a:gd name="T31" fmla="*/ 19986 h 78"/>
              <a:gd name="T32" fmla="*/ 601014 w 71"/>
              <a:gd name="T33" fmla="*/ 279807 h 78"/>
              <a:gd name="T34" fmla="*/ 661115 w 71"/>
              <a:gd name="T35" fmla="*/ 259821 h 78"/>
              <a:gd name="T36" fmla="*/ 661115 w 71"/>
              <a:gd name="T37" fmla="*/ 149897 h 78"/>
              <a:gd name="T38" fmla="*/ 691166 w 71"/>
              <a:gd name="T39" fmla="*/ 209855 h 78"/>
              <a:gd name="T40" fmla="*/ 661115 w 71"/>
              <a:gd name="T41" fmla="*/ 149897 h 78"/>
              <a:gd name="T42" fmla="*/ 480811 w 71"/>
              <a:gd name="T43" fmla="*/ 229841 h 78"/>
              <a:gd name="T44" fmla="*/ 550930 w 71"/>
              <a:gd name="T45" fmla="*/ 209855 h 78"/>
              <a:gd name="T46" fmla="*/ 580980 w 71"/>
              <a:gd name="T47" fmla="*/ 9993 h 78"/>
              <a:gd name="T48" fmla="*/ 611031 w 71"/>
              <a:gd name="T49" fmla="*/ 69952 h 78"/>
              <a:gd name="T50" fmla="*/ 580980 w 71"/>
              <a:gd name="T51" fmla="*/ 9993 h 78"/>
              <a:gd name="T52" fmla="*/ 590997 w 71"/>
              <a:gd name="T53" fmla="*/ 119917 h 78"/>
              <a:gd name="T54" fmla="*/ 520879 w 71"/>
              <a:gd name="T55" fmla="*/ 139903 h 78"/>
              <a:gd name="T56" fmla="*/ 20034 w 71"/>
              <a:gd name="T57" fmla="*/ 269814 h 78"/>
              <a:gd name="T58" fmla="*/ 40068 w 71"/>
              <a:gd name="T59" fmla="*/ 339765 h 78"/>
              <a:gd name="T60" fmla="*/ 20034 w 71"/>
              <a:gd name="T61" fmla="*/ 269814 h 78"/>
              <a:gd name="T62" fmla="*/ 120203 w 71"/>
              <a:gd name="T63" fmla="*/ 49966 h 78"/>
              <a:gd name="T64" fmla="*/ 180304 w 71"/>
              <a:gd name="T65" fmla="*/ 49966 h 78"/>
              <a:gd name="T66" fmla="*/ 100169 w 71"/>
              <a:gd name="T67" fmla="*/ 89938 h 78"/>
              <a:gd name="T68" fmla="*/ 130220 w 71"/>
              <a:gd name="T69" fmla="*/ 159890 h 78"/>
              <a:gd name="T70" fmla="*/ 100169 w 71"/>
              <a:gd name="T71" fmla="*/ 89938 h 78"/>
              <a:gd name="T72" fmla="*/ 40068 w 71"/>
              <a:gd name="T73" fmla="*/ 229841 h 78"/>
              <a:gd name="T74" fmla="*/ 100169 w 71"/>
              <a:gd name="T75" fmla="*/ 199862 h 78"/>
              <a:gd name="T76" fmla="*/ 200338 w 71"/>
              <a:gd name="T77" fmla="*/ 179876 h 78"/>
              <a:gd name="T78" fmla="*/ 220372 w 71"/>
              <a:gd name="T79" fmla="*/ 249828 h 78"/>
              <a:gd name="T80" fmla="*/ 200338 w 71"/>
              <a:gd name="T81" fmla="*/ 179876 h 78"/>
              <a:gd name="T82" fmla="*/ 330558 w 71"/>
              <a:gd name="T83" fmla="*/ 19986 h 78"/>
              <a:gd name="T84" fmla="*/ 260439 w 71"/>
              <a:gd name="T85" fmla="*/ 49966 h 78"/>
              <a:gd name="T86" fmla="*/ 240406 w 71"/>
              <a:gd name="T87" fmla="*/ 89938 h 78"/>
              <a:gd name="T88" fmla="*/ 270456 w 71"/>
              <a:gd name="T89" fmla="*/ 159890 h 78"/>
              <a:gd name="T90" fmla="*/ 240406 w 71"/>
              <a:gd name="T91" fmla="*/ 89938 h 78"/>
              <a:gd name="T92" fmla="*/ 160270 w 71"/>
              <a:gd name="T93" fmla="*/ 459683 h 78"/>
              <a:gd name="T94" fmla="*/ 90152 w 71"/>
              <a:gd name="T95" fmla="*/ 449690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1"/>
              <a:gd name="T145" fmla="*/ 0 h 78"/>
              <a:gd name="T146" fmla="*/ 71 w 71"/>
              <a:gd name="T147" fmla="*/ 78 h 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1" h="78">
                <a:moveTo>
                  <a:pt x="36" y="22"/>
                </a:moveTo>
                <a:cubicBezTo>
                  <a:pt x="36" y="26"/>
                  <a:pt x="36" y="26"/>
                  <a:pt x="36" y="26"/>
                </a:cubicBezTo>
                <a:cubicBezTo>
                  <a:pt x="52" y="27"/>
                  <a:pt x="64" y="38"/>
                  <a:pt x="66" y="53"/>
                </a:cubicBezTo>
                <a:cubicBezTo>
                  <a:pt x="57" y="49"/>
                  <a:pt x="50" y="50"/>
                  <a:pt x="43" y="53"/>
                </a:cubicBezTo>
                <a:cubicBezTo>
                  <a:pt x="41" y="51"/>
                  <a:pt x="39" y="50"/>
                  <a:pt x="36" y="50"/>
                </a:cubicBezTo>
                <a:cubicBezTo>
                  <a:pt x="36" y="71"/>
                  <a:pt x="36" y="71"/>
                  <a:pt x="36" y="71"/>
                </a:cubicBezTo>
                <a:cubicBezTo>
                  <a:pt x="38" y="72"/>
                  <a:pt x="39" y="72"/>
                  <a:pt x="41" y="72"/>
                </a:cubicBezTo>
                <a:cubicBezTo>
                  <a:pt x="43" y="72"/>
                  <a:pt x="44" y="71"/>
                  <a:pt x="45" y="70"/>
                </a:cubicBezTo>
                <a:cubicBezTo>
                  <a:pt x="46" y="70"/>
                  <a:pt x="46" y="70"/>
                  <a:pt x="46" y="69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4"/>
                  <a:pt x="49" y="74"/>
                </a:cubicBezTo>
                <a:cubicBezTo>
                  <a:pt x="47" y="76"/>
                  <a:pt x="44" y="77"/>
                  <a:pt x="41" y="78"/>
                </a:cubicBezTo>
                <a:cubicBezTo>
                  <a:pt x="38" y="78"/>
                  <a:pt x="35" y="77"/>
                  <a:pt x="33" y="75"/>
                </a:cubicBezTo>
                <a:cubicBezTo>
                  <a:pt x="32" y="74"/>
                  <a:pt x="32" y="74"/>
                  <a:pt x="32" y="74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49"/>
                  <a:pt x="31" y="49"/>
                  <a:pt x="31" y="49"/>
                </a:cubicBezTo>
                <a:cubicBezTo>
                  <a:pt x="28" y="50"/>
                  <a:pt x="25" y="51"/>
                  <a:pt x="22" y="53"/>
                </a:cubicBezTo>
                <a:cubicBezTo>
                  <a:pt x="15" y="49"/>
                  <a:pt x="8" y="49"/>
                  <a:pt x="2" y="53"/>
                </a:cubicBezTo>
                <a:cubicBezTo>
                  <a:pt x="3" y="38"/>
                  <a:pt x="16" y="27"/>
                  <a:pt x="31" y="26"/>
                </a:cubicBezTo>
                <a:cubicBezTo>
                  <a:pt x="31" y="22"/>
                  <a:pt x="31" y="22"/>
                  <a:pt x="31" y="22"/>
                </a:cubicBezTo>
                <a:cubicBezTo>
                  <a:pt x="36" y="22"/>
                  <a:pt x="36" y="22"/>
                  <a:pt x="36" y="22"/>
                </a:cubicBezTo>
                <a:close/>
                <a:moveTo>
                  <a:pt x="38" y="11"/>
                </a:moveTo>
                <a:cubicBezTo>
                  <a:pt x="43" y="13"/>
                  <a:pt x="43" y="13"/>
                  <a:pt x="43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1"/>
                  <a:pt x="38" y="11"/>
                  <a:pt x="38" y="11"/>
                </a:cubicBezTo>
                <a:close/>
                <a:moveTo>
                  <a:pt x="43" y="2"/>
                </a:moveTo>
                <a:cubicBezTo>
                  <a:pt x="47" y="4"/>
                  <a:pt x="47" y="4"/>
                  <a:pt x="47" y="4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41" y="6"/>
                  <a:pt x="41" y="6"/>
                </a:cubicBezTo>
                <a:cubicBezTo>
                  <a:pt x="43" y="2"/>
                  <a:pt x="43" y="2"/>
                  <a:pt x="43" y="2"/>
                </a:cubicBezTo>
                <a:close/>
                <a:moveTo>
                  <a:pt x="62" y="24"/>
                </a:moveTo>
                <a:cubicBezTo>
                  <a:pt x="60" y="28"/>
                  <a:pt x="60" y="28"/>
                  <a:pt x="60" y="28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4"/>
                  <a:pt x="62" y="24"/>
                  <a:pt x="62" y="24"/>
                </a:cubicBezTo>
                <a:close/>
                <a:moveTo>
                  <a:pt x="66" y="15"/>
                </a:moveTo>
                <a:cubicBezTo>
                  <a:pt x="71" y="17"/>
                  <a:pt x="71" y="17"/>
                  <a:pt x="71" y="17"/>
                </a:cubicBezTo>
                <a:cubicBezTo>
                  <a:pt x="69" y="21"/>
                  <a:pt x="69" y="21"/>
                  <a:pt x="69" y="21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5"/>
                  <a:pt x="66" y="15"/>
                  <a:pt x="66" y="15"/>
                </a:cubicBezTo>
                <a:close/>
                <a:moveTo>
                  <a:pt x="50" y="18"/>
                </a:moveTo>
                <a:cubicBezTo>
                  <a:pt x="48" y="23"/>
                  <a:pt x="48" y="23"/>
                  <a:pt x="48" y="23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1"/>
                  <a:pt x="55" y="21"/>
                  <a:pt x="55" y="21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8" y="1"/>
                </a:moveTo>
                <a:cubicBezTo>
                  <a:pt x="57" y="5"/>
                  <a:pt x="57" y="5"/>
                  <a:pt x="57" y="5"/>
                </a:cubicBezTo>
                <a:cubicBezTo>
                  <a:pt x="61" y="7"/>
                  <a:pt x="61" y="7"/>
                  <a:pt x="61" y="7"/>
                </a:cubicBezTo>
                <a:cubicBezTo>
                  <a:pt x="63" y="4"/>
                  <a:pt x="63" y="4"/>
                  <a:pt x="63" y="4"/>
                </a:cubicBezTo>
                <a:cubicBezTo>
                  <a:pt x="58" y="1"/>
                  <a:pt x="58" y="1"/>
                  <a:pt x="58" y="1"/>
                </a:cubicBezTo>
                <a:close/>
                <a:moveTo>
                  <a:pt x="54" y="9"/>
                </a:moveTo>
                <a:cubicBezTo>
                  <a:pt x="59" y="12"/>
                  <a:pt x="59" y="12"/>
                  <a:pt x="59" y="12"/>
                </a:cubicBezTo>
                <a:cubicBezTo>
                  <a:pt x="57" y="16"/>
                  <a:pt x="57" y="16"/>
                  <a:pt x="57" y="16"/>
                </a:cubicBezTo>
                <a:cubicBezTo>
                  <a:pt x="52" y="14"/>
                  <a:pt x="52" y="14"/>
                  <a:pt x="52" y="14"/>
                </a:cubicBezTo>
                <a:cubicBezTo>
                  <a:pt x="54" y="9"/>
                  <a:pt x="54" y="9"/>
                  <a:pt x="54" y="9"/>
                </a:cubicBezTo>
                <a:close/>
                <a:moveTo>
                  <a:pt x="2" y="27"/>
                </a:moveTo>
                <a:cubicBezTo>
                  <a:pt x="0" y="32"/>
                  <a:pt x="0" y="32"/>
                  <a:pt x="0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7"/>
                  <a:pt x="2" y="27"/>
                  <a:pt x="2" y="27"/>
                </a:cubicBezTo>
                <a:close/>
                <a:moveTo>
                  <a:pt x="13" y="3"/>
                </a:moveTo>
                <a:cubicBezTo>
                  <a:pt x="12" y="5"/>
                  <a:pt x="12" y="5"/>
                  <a:pt x="12" y="5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5"/>
                  <a:pt x="18" y="5"/>
                  <a:pt x="18" y="5"/>
                </a:cubicBezTo>
                <a:cubicBezTo>
                  <a:pt x="13" y="3"/>
                  <a:pt x="13" y="3"/>
                  <a:pt x="13" y="3"/>
                </a:cubicBezTo>
                <a:close/>
                <a:moveTo>
                  <a:pt x="10" y="9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9"/>
                  <a:pt x="10" y="9"/>
                  <a:pt x="10" y="9"/>
                </a:cubicBezTo>
                <a:close/>
                <a:moveTo>
                  <a:pt x="6" y="18"/>
                </a:moveTo>
                <a:cubicBezTo>
                  <a:pt x="4" y="23"/>
                  <a:pt x="4" y="23"/>
                  <a:pt x="4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18"/>
                  <a:pt x="6" y="18"/>
                  <a:pt x="6" y="18"/>
                </a:cubicBezTo>
                <a:close/>
                <a:moveTo>
                  <a:pt x="20" y="18"/>
                </a:moveTo>
                <a:cubicBezTo>
                  <a:pt x="18" y="23"/>
                  <a:pt x="18" y="23"/>
                  <a:pt x="18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18"/>
                  <a:pt x="20" y="18"/>
                  <a:pt x="20" y="18"/>
                </a:cubicBezTo>
                <a:close/>
                <a:moveTo>
                  <a:pt x="29" y="0"/>
                </a:moveTo>
                <a:cubicBezTo>
                  <a:pt x="33" y="2"/>
                  <a:pt x="33" y="2"/>
                  <a:pt x="33" y="2"/>
                </a:cubicBezTo>
                <a:cubicBezTo>
                  <a:pt x="31" y="7"/>
                  <a:pt x="31" y="7"/>
                  <a:pt x="31" y="7"/>
                </a:cubicBezTo>
                <a:cubicBezTo>
                  <a:pt x="26" y="5"/>
                  <a:pt x="26" y="5"/>
                  <a:pt x="26" y="5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24" y="9"/>
                </a:moveTo>
                <a:cubicBezTo>
                  <a:pt x="29" y="11"/>
                  <a:pt x="29" y="11"/>
                  <a:pt x="29" y="11"/>
                </a:cubicBezTo>
                <a:cubicBezTo>
                  <a:pt x="27" y="16"/>
                  <a:pt x="27" y="16"/>
                  <a:pt x="27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9" y="45"/>
                </a:moveTo>
                <a:cubicBezTo>
                  <a:pt x="11" y="45"/>
                  <a:pt x="14" y="46"/>
                  <a:pt x="16" y="46"/>
                </a:cubicBezTo>
                <a:cubicBezTo>
                  <a:pt x="20" y="40"/>
                  <a:pt x="24" y="35"/>
                  <a:pt x="27" y="29"/>
                </a:cubicBezTo>
                <a:cubicBezTo>
                  <a:pt x="18" y="33"/>
                  <a:pt x="12" y="39"/>
                  <a:pt x="9" y="4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Freeform 65"/>
          <p:cNvSpPr>
            <a:spLocks noEditPoints="1"/>
          </p:cNvSpPr>
          <p:nvPr/>
        </p:nvSpPr>
        <p:spPr bwMode="auto">
          <a:xfrm>
            <a:off x="4141013" y="2675709"/>
            <a:ext cx="801688" cy="471488"/>
          </a:xfrm>
          <a:custGeom>
            <a:avLst/>
            <a:gdLst>
              <a:gd name="T0" fmla="*/ 581224 w 80"/>
              <a:gd name="T1" fmla="*/ 70222 h 47"/>
              <a:gd name="T2" fmla="*/ 611287 w 80"/>
              <a:gd name="T3" fmla="*/ 60190 h 47"/>
              <a:gd name="T4" fmla="*/ 661393 w 80"/>
              <a:gd name="T5" fmla="*/ 140443 h 47"/>
              <a:gd name="T6" fmla="*/ 741561 w 80"/>
              <a:gd name="T7" fmla="*/ 190602 h 47"/>
              <a:gd name="T8" fmla="*/ 731540 w 80"/>
              <a:gd name="T9" fmla="*/ 220697 h 47"/>
              <a:gd name="T10" fmla="*/ 801688 w 80"/>
              <a:gd name="T11" fmla="*/ 391235 h 47"/>
              <a:gd name="T12" fmla="*/ 771625 w 80"/>
              <a:gd name="T13" fmla="*/ 411298 h 47"/>
              <a:gd name="T14" fmla="*/ 711498 w 80"/>
              <a:gd name="T15" fmla="*/ 411298 h 47"/>
              <a:gd name="T16" fmla="*/ 731540 w 80"/>
              <a:gd name="T17" fmla="*/ 391235 h 47"/>
              <a:gd name="T18" fmla="*/ 671414 w 80"/>
              <a:gd name="T19" fmla="*/ 250791 h 47"/>
              <a:gd name="T20" fmla="*/ 591245 w 80"/>
              <a:gd name="T21" fmla="*/ 391235 h 47"/>
              <a:gd name="T22" fmla="*/ 671414 w 80"/>
              <a:gd name="T23" fmla="*/ 250791 h 47"/>
              <a:gd name="T24" fmla="*/ 681435 w 80"/>
              <a:gd name="T25" fmla="*/ 230728 h 47"/>
              <a:gd name="T26" fmla="*/ 571203 w 80"/>
              <a:gd name="T27" fmla="*/ 120380 h 47"/>
              <a:gd name="T28" fmla="*/ 621308 w 80"/>
              <a:gd name="T29" fmla="*/ 180570 h 47"/>
              <a:gd name="T30" fmla="*/ 561182 w 80"/>
              <a:gd name="T31" fmla="*/ 290918 h 47"/>
              <a:gd name="T32" fmla="*/ 501055 w 80"/>
              <a:gd name="T33" fmla="*/ 240760 h 47"/>
              <a:gd name="T34" fmla="*/ 551161 w 80"/>
              <a:gd name="T35" fmla="*/ 130412 h 47"/>
              <a:gd name="T36" fmla="*/ 410865 w 80"/>
              <a:gd name="T37" fmla="*/ 70222 h 47"/>
              <a:gd name="T38" fmla="*/ 390823 w 80"/>
              <a:gd name="T39" fmla="*/ 90285 h 47"/>
              <a:gd name="T40" fmla="*/ 240506 w 80"/>
              <a:gd name="T41" fmla="*/ 110348 h 47"/>
              <a:gd name="T42" fmla="*/ 390823 w 80"/>
              <a:gd name="T43" fmla="*/ 90285 h 47"/>
              <a:gd name="T44" fmla="*/ 310654 w 80"/>
              <a:gd name="T45" fmla="*/ 230728 h 47"/>
              <a:gd name="T46" fmla="*/ 240506 w 80"/>
              <a:gd name="T47" fmla="*/ 140443 h 47"/>
              <a:gd name="T48" fmla="*/ 170359 w 80"/>
              <a:gd name="T49" fmla="*/ 170538 h 47"/>
              <a:gd name="T50" fmla="*/ 140295 w 80"/>
              <a:gd name="T51" fmla="*/ 240760 h 47"/>
              <a:gd name="T52" fmla="*/ 240506 w 80"/>
              <a:gd name="T53" fmla="*/ 140443 h 47"/>
              <a:gd name="T54" fmla="*/ 280591 w 80"/>
              <a:gd name="T55" fmla="*/ 250791 h 47"/>
              <a:gd name="T56" fmla="*/ 200422 w 80"/>
              <a:gd name="T57" fmla="*/ 220697 h 47"/>
              <a:gd name="T58" fmla="*/ 230485 w 80"/>
              <a:gd name="T59" fmla="*/ 290918 h 47"/>
              <a:gd name="T60" fmla="*/ 130274 w 80"/>
              <a:gd name="T61" fmla="*/ 250791 h 47"/>
              <a:gd name="T62" fmla="*/ 70148 w 80"/>
              <a:gd name="T63" fmla="*/ 391235 h 47"/>
              <a:gd name="T64" fmla="*/ 90190 w 80"/>
              <a:gd name="T65" fmla="*/ 411298 h 47"/>
              <a:gd name="T66" fmla="*/ 30063 w 80"/>
              <a:gd name="T67" fmla="*/ 411298 h 47"/>
              <a:gd name="T68" fmla="*/ 0 w 80"/>
              <a:gd name="T69" fmla="*/ 391235 h 47"/>
              <a:gd name="T70" fmla="*/ 70148 w 80"/>
              <a:gd name="T71" fmla="*/ 220697 h 47"/>
              <a:gd name="T72" fmla="*/ 60127 w 80"/>
              <a:gd name="T73" fmla="*/ 190602 h 47"/>
              <a:gd name="T74" fmla="*/ 140295 w 80"/>
              <a:gd name="T75" fmla="*/ 140443 h 47"/>
              <a:gd name="T76" fmla="*/ 190401 w 80"/>
              <a:gd name="T77" fmla="*/ 60190 h 47"/>
              <a:gd name="T78" fmla="*/ 220464 w 80"/>
              <a:gd name="T79" fmla="*/ 70222 h 47"/>
              <a:gd name="T80" fmla="*/ 390823 w 80"/>
              <a:gd name="T81" fmla="*/ 0 h 47"/>
              <a:gd name="T82" fmla="*/ 410865 w 80"/>
              <a:gd name="T83" fmla="*/ 30095 h 47"/>
              <a:gd name="T84" fmla="*/ 330696 w 80"/>
              <a:gd name="T85" fmla="*/ 401266 h 47"/>
              <a:gd name="T86" fmla="*/ 400844 w 80"/>
              <a:gd name="T87" fmla="*/ 471488 h 47"/>
              <a:gd name="T88" fmla="*/ 450950 w 80"/>
              <a:gd name="T89" fmla="*/ 451425 h 47"/>
              <a:gd name="T90" fmla="*/ 470992 w 80"/>
              <a:gd name="T91" fmla="*/ 391235 h 47"/>
              <a:gd name="T92" fmla="*/ 450950 w 80"/>
              <a:gd name="T93" fmla="*/ 341076 h 47"/>
              <a:gd name="T94" fmla="*/ 390823 w 80"/>
              <a:gd name="T95" fmla="*/ 331045 h 47"/>
              <a:gd name="T96" fmla="*/ 240506 w 80"/>
              <a:gd name="T97" fmla="*/ 230728 h 47"/>
              <a:gd name="T98" fmla="*/ 220464 w 80"/>
              <a:gd name="T99" fmla="*/ 260823 h 47"/>
              <a:gd name="T100" fmla="*/ 400844 w 80"/>
              <a:gd name="T101" fmla="*/ 371171 h 47"/>
              <a:gd name="T102" fmla="*/ 370781 w 80"/>
              <a:gd name="T103" fmla="*/ 401266 h 47"/>
              <a:gd name="T104" fmla="*/ 400844 w 80"/>
              <a:gd name="T105" fmla="*/ 431361 h 47"/>
              <a:gd name="T106" fmla="*/ 420886 w 80"/>
              <a:gd name="T107" fmla="*/ 421330 h 47"/>
              <a:gd name="T108" fmla="*/ 430907 w 80"/>
              <a:gd name="T109" fmla="*/ 401266 h 47"/>
              <a:gd name="T110" fmla="*/ 400844 w 80"/>
              <a:gd name="T111" fmla="*/ 371171 h 47"/>
              <a:gd name="T112" fmla="*/ 410865 w 80"/>
              <a:gd name="T113" fmla="*/ 90285 h 47"/>
              <a:gd name="T114" fmla="*/ 491034 w 80"/>
              <a:gd name="T115" fmla="*/ 230728 h 47"/>
              <a:gd name="T116" fmla="*/ 410865 w 80"/>
              <a:gd name="T117" fmla="*/ 90285 h 47"/>
              <a:gd name="T118" fmla="*/ 130274 w 80"/>
              <a:gd name="T119" fmla="*/ 250791 h 47"/>
              <a:gd name="T120" fmla="*/ 210443 w 80"/>
              <a:gd name="T121" fmla="*/ 391235 h 4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"/>
              <a:gd name="T184" fmla="*/ 0 h 47"/>
              <a:gd name="T185" fmla="*/ 80 w 80"/>
              <a:gd name="T186" fmla="*/ 47 h 4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" h="47">
                <a:moveTo>
                  <a:pt x="41" y="3"/>
                </a:moveTo>
                <a:cubicBezTo>
                  <a:pt x="47" y="3"/>
                  <a:pt x="53" y="5"/>
                  <a:pt x="58" y="7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8"/>
                  <a:pt x="59" y="8"/>
                  <a:pt x="59" y="8"/>
                </a:cubicBezTo>
                <a:cubicBezTo>
                  <a:pt x="62" y="10"/>
                  <a:pt x="64" y="12"/>
                  <a:pt x="66" y="14"/>
                </a:cubicBezTo>
                <a:cubicBezTo>
                  <a:pt x="68" y="16"/>
                  <a:pt x="70" y="18"/>
                  <a:pt x="72" y="20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21"/>
                  <a:pt x="75" y="21"/>
                  <a:pt x="75" y="21"/>
                </a:cubicBezTo>
                <a:cubicBezTo>
                  <a:pt x="73" y="22"/>
                  <a:pt x="73" y="22"/>
                  <a:pt x="73" y="22"/>
                </a:cubicBezTo>
                <a:cubicBezTo>
                  <a:pt x="75" y="27"/>
                  <a:pt x="77" y="33"/>
                  <a:pt x="77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41"/>
                  <a:pt x="80" y="41"/>
                  <a:pt x="80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4"/>
                  <a:pt x="71" y="29"/>
                  <a:pt x="69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9" y="29"/>
                  <a:pt x="71" y="34"/>
                  <a:pt x="71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6"/>
                  <a:pt x="58" y="33"/>
                  <a:pt x="57" y="31"/>
                </a:cubicBezTo>
                <a:cubicBezTo>
                  <a:pt x="67" y="25"/>
                  <a:pt x="67" y="25"/>
                  <a:pt x="67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0"/>
                  <a:pt x="65" y="18"/>
                  <a:pt x="63" y="17"/>
                </a:cubicBezTo>
                <a:cubicBezTo>
                  <a:pt x="61" y="15"/>
                  <a:pt x="59" y="13"/>
                  <a:pt x="57" y="12"/>
                </a:cubicBezTo>
                <a:cubicBezTo>
                  <a:pt x="56" y="14"/>
                  <a:pt x="56" y="14"/>
                  <a:pt x="56" y="14"/>
                </a:cubicBezTo>
                <a:cubicBezTo>
                  <a:pt x="58" y="15"/>
                  <a:pt x="60" y="16"/>
                  <a:pt x="62" y="18"/>
                </a:cubicBezTo>
                <a:cubicBezTo>
                  <a:pt x="63" y="20"/>
                  <a:pt x="65" y="22"/>
                  <a:pt x="66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7"/>
                  <a:pt x="54" y="26"/>
                </a:cubicBezTo>
                <a:cubicBezTo>
                  <a:pt x="53" y="25"/>
                  <a:pt x="52" y="24"/>
                  <a:pt x="50" y="24"/>
                </a:cubicBezTo>
                <a:cubicBezTo>
                  <a:pt x="56" y="14"/>
                  <a:pt x="56" y="14"/>
                  <a:pt x="56" y="14"/>
                </a:cubicBezTo>
                <a:cubicBezTo>
                  <a:pt x="55" y="13"/>
                  <a:pt x="55" y="13"/>
                  <a:pt x="55" y="13"/>
                </a:cubicBezTo>
                <a:cubicBezTo>
                  <a:pt x="56" y="11"/>
                  <a:pt x="56" y="11"/>
                  <a:pt x="56" y="11"/>
                </a:cubicBezTo>
                <a:cubicBezTo>
                  <a:pt x="51" y="8"/>
                  <a:pt x="46" y="7"/>
                  <a:pt x="41" y="7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7"/>
                  <a:pt x="39" y="7"/>
                  <a:pt x="39" y="7"/>
                </a:cubicBezTo>
                <a:cubicBezTo>
                  <a:pt x="34" y="7"/>
                  <a:pt x="29" y="8"/>
                  <a:pt x="24" y="11"/>
                </a:cubicBezTo>
                <a:cubicBezTo>
                  <a:pt x="25" y="13"/>
                  <a:pt x="25" y="13"/>
                  <a:pt x="25" y="13"/>
                </a:cubicBezTo>
                <a:cubicBezTo>
                  <a:pt x="29" y="11"/>
                  <a:pt x="34" y="9"/>
                  <a:pt x="39" y="9"/>
                </a:cubicBezTo>
                <a:cubicBezTo>
                  <a:pt x="39" y="21"/>
                  <a:pt x="39" y="21"/>
                  <a:pt x="39" y="21"/>
                </a:cubicBezTo>
                <a:cubicBezTo>
                  <a:pt x="36" y="21"/>
                  <a:pt x="34" y="21"/>
                  <a:pt x="31" y="2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21" y="13"/>
                  <a:pt x="19" y="15"/>
                  <a:pt x="17" y="17"/>
                </a:cubicBezTo>
                <a:cubicBezTo>
                  <a:pt x="15" y="18"/>
                  <a:pt x="13" y="20"/>
                  <a:pt x="12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2"/>
                  <a:pt x="17" y="20"/>
                  <a:pt x="18" y="18"/>
                </a:cubicBezTo>
                <a:cubicBezTo>
                  <a:pt x="20" y="16"/>
                  <a:pt x="22" y="15"/>
                  <a:pt x="24" y="14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4"/>
                  <a:pt x="29" y="24"/>
                  <a:pt x="28" y="25"/>
                </a:cubicBezTo>
                <a:cubicBezTo>
                  <a:pt x="24" y="22"/>
                  <a:pt x="24" y="22"/>
                  <a:pt x="2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6"/>
                  <a:pt x="21" y="26"/>
                  <a:pt x="21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41"/>
                  <a:pt x="9" y="41"/>
                  <a:pt x="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9"/>
                  <a:pt x="0" y="39"/>
                  <a:pt x="0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3"/>
                  <a:pt x="5" y="27"/>
                  <a:pt x="7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8"/>
                  <a:pt x="12" y="16"/>
                  <a:pt x="14" y="14"/>
                </a:cubicBezTo>
                <a:cubicBezTo>
                  <a:pt x="16" y="12"/>
                  <a:pt x="18" y="10"/>
                  <a:pt x="21" y="8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7" y="5"/>
                  <a:pt x="33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3"/>
                  <a:pt x="41" y="3"/>
                  <a:pt x="41" y="3"/>
                </a:cubicBezTo>
                <a:close/>
                <a:moveTo>
                  <a:pt x="33" y="39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2"/>
                  <a:pt x="34" y="44"/>
                  <a:pt x="35" y="45"/>
                </a:cubicBezTo>
                <a:cubicBezTo>
                  <a:pt x="37" y="47"/>
                  <a:pt x="39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2" y="47"/>
                  <a:pt x="44" y="46"/>
                  <a:pt x="45" y="45"/>
                </a:cubicBezTo>
                <a:cubicBezTo>
                  <a:pt x="47" y="43"/>
                  <a:pt x="47" y="41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7"/>
                  <a:pt x="46" y="36"/>
                  <a:pt x="45" y="34"/>
                </a:cubicBezTo>
                <a:cubicBezTo>
                  <a:pt x="43" y="33"/>
                  <a:pt x="41" y="32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6"/>
                  <a:pt x="22" y="26"/>
                  <a:pt x="22" y="26"/>
                </a:cubicBezTo>
                <a:cubicBezTo>
                  <a:pt x="33" y="39"/>
                  <a:pt x="33" y="39"/>
                  <a:pt x="33" y="39"/>
                </a:cubicBezTo>
                <a:close/>
                <a:moveTo>
                  <a:pt x="40" y="37"/>
                </a:moveTo>
                <a:cubicBezTo>
                  <a:pt x="39" y="37"/>
                  <a:pt x="38" y="37"/>
                  <a:pt x="38" y="38"/>
                </a:cubicBezTo>
                <a:cubicBezTo>
                  <a:pt x="37" y="38"/>
                  <a:pt x="37" y="39"/>
                  <a:pt x="37" y="40"/>
                </a:cubicBezTo>
                <a:cubicBezTo>
                  <a:pt x="37" y="41"/>
                  <a:pt x="37" y="42"/>
                  <a:pt x="38" y="42"/>
                </a:cubicBezTo>
                <a:cubicBezTo>
                  <a:pt x="39" y="43"/>
                  <a:pt x="39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2" y="42"/>
                  <a:pt x="42" y="42"/>
                </a:cubicBezTo>
                <a:cubicBezTo>
                  <a:pt x="43" y="41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9"/>
                  <a:pt x="43" y="38"/>
                  <a:pt x="42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lose/>
                <a:moveTo>
                  <a:pt x="41" y="9"/>
                </a:moveTo>
                <a:cubicBezTo>
                  <a:pt x="41" y="21"/>
                  <a:pt x="41" y="21"/>
                  <a:pt x="41" y="21"/>
                </a:cubicBezTo>
                <a:cubicBezTo>
                  <a:pt x="44" y="21"/>
                  <a:pt x="46" y="21"/>
                  <a:pt x="49" y="23"/>
                </a:cubicBezTo>
                <a:cubicBezTo>
                  <a:pt x="55" y="13"/>
                  <a:pt x="55" y="13"/>
                  <a:pt x="55" y="13"/>
                </a:cubicBezTo>
                <a:cubicBezTo>
                  <a:pt x="50" y="11"/>
                  <a:pt x="46" y="9"/>
                  <a:pt x="41" y="9"/>
                </a:cubicBezTo>
                <a:close/>
                <a:moveTo>
                  <a:pt x="23" y="31"/>
                </a:moveTo>
                <a:cubicBezTo>
                  <a:pt x="13" y="25"/>
                  <a:pt x="13" y="25"/>
                  <a:pt x="13" y="25"/>
                </a:cubicBezTo>
                <a:cubicBezTo>
                  <a:pt x="11" y="29"/>
                  <a:pt x="9" y="34"/>
                  <a:pt x="9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6"/>
                  <a:pt x="22" y="33"/>
                  <a:pt x="23" y="3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Freeform 66"/>
          <p:cNvSpPr>
            <a:spLocks noEditPoints="1"/>
          </p:cNvSpPr>
          <p:nvPr/>
        </p:nvSpPr>
        <p:spPr bwMode="auto">
          <a:xfrm>
            <a:off x="6452884" y="2555853"/>
            <a:ext cx="360362" cy="711200"/>
          </a:xfrm>
          <a:custGeom>
            <a:avLst/>
            <a:gdLst>
              <a:gd name="T0" fmla="*/ 0 w 140"/>
              <a:gd name="T1" fmla="*/ 0 h 276"/>
              <a:gd name="T2" fmla="*/ 301160 w 140"/>
              <a:gd name="T3" fmla="*/ 0 h 276"/>
              <a:gd name="T4" fmla="*/ 200773 w 140"/>
              <a:gd name="T5" fmla="*/ 208722 h 276"/>
              <a:gd name="T6" fmla="*/ 360362 w 140"/>
              <a:gd name="T7" fmla="*/ 278296 h 276"/>
              <a:gd name="T8" fmla="*/ 200773 w 140"/>
              <a:gd name="T9" fmla="*/ 510209 h 276"/>
              <a:gd name="T10" fmla="*/ 120979 w 140"/>
              <a:gd name="T11" fmla="*/ 510209 h 276"/>
              <a:gd name="T12" fmla="*/ 169885 w 140"/>
              <a:gd name="T13" fmla="*/ 368484 h 276"/>
              <a:gd name="T14" fmla="*/ 20592 w 140"/>
              <a:gd name="T15" fmla="*/ 329832 h 276"/>
              <a:gd name="T16" fmla="*/ 0 w 140"/>
              <a:gd name="T17" fmla="*/ 0 h 276"/>
              <a:gd name="T18" fmla="*/ 0 w 140"/>
              <a:gd name="T19" fmla="*/ 0 h 276"/>
              <a:gd name="T20" fmla="*/ 100387 w 140"/>
              <a:gd name="T21" fmla="*/ 711200 h 276"/>
              <a:gd name="T22" fmla="*/ 61776 w 140"/>
              <a:gd name="T23" fmla="*/ 621012 h 276"/>
              <a:gd name="T24" fmla="*/ 20592 w 140"/>
              <a:gd name="T25" fmla="*/ 530823 h 276"/>
              <a:gd name="T26" fmla="*/ 151867 w 140"/>
              <a:gd name="T27" fmla="*/ 530823 h 276"/>
              <a:gd name="T28" fmla="*/ 280568 w 140"/>
              <a:gd name="T29" fmla="*/ 530823 h 276"/>
              <a:gd name="T30" fmla="*/ 190477 w 140"/>
              <a:gd name="T31" fmla="*/ 621012 h 276"/>
              <a:gd name="T32" fmla="*/ 100387 w 140"/>
              <a:gd name="T33" fmla="*/ 711200 h 27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40"/>
              <a:gd name="T52" fmla="*/ 0 h 276"/>
              <a:gd name="T53" fmla="*/ 140 w 140"/>
              <a:gd name="T54" fmla="*/ 276 h 27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40" h="276">
                <a:moveTo>
                  <a:pt x="0" y="0"/>
                </a:moveTo>
                <a:lnTo>
                  <a:pt x="117" y="0"/>
                </a:lnTo>
                <a:lnTo>
                  <a:pt x="78" y="81"/>
                </a:lnTo>
                <a:lnTo>
                  <a:pt x="140" y="108"/>
                </a:lnTo>
                <a:lnTo>
                  <a:pt x="78" y="198"/>
                </a:lnTo>
                <a:lnTo>
                  <a:pt x="47" y="198"/>
                </a:lnTo>
                <a:lnTo>
                  <a:pt x="66" y="143"/>
                </a:lnTo>
                <a:lnTo>
                  <a:pt x="8" y="128"/>
                </a:lnTo>
                <a:lnTo>
                  <a:pt x="0" y="0"/>
                </a:lnTo>
                <a:close/>
                <a:moveTo>
                  <a:pt x="39" y="276"/>
                </a:moveTo>
                <a:lnTo>
                  <a:pt x="24" y="241"/>
                </a:lnTo>
                <a:lnTo>
                  <a:pt x="8" y="206"/>
                </a:lnTo>
                <a:lnTo>
                  <a:pt x="59" y="206"/>
                </a:lnTo>
                <a:lnTo>
                  <a:pt x="109" y="206"/>
                </a:lnTo>
                <a:lnTo>
                  <a:pt x="74" y="241"/>
                </a:lnTo>
                <a:lnTo>
                  <a:pt x="39" y="2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5" name="Freeform 68"/>
          <p:cNvSpPr>
            <a:spLocks noEditPoints="1"/>
          </p:cNvSpPr>
          <p:nvPr/>
        </p:nvSpPr>
        <p:spPr bwMode="auto">
          <a:xfrm>
            <a:off x="4306910" y="5681453"/>
            <a:ext cx="669925" cy="652462"/>
          </a:xfrm>
          <a:custGeom>
            <a:avLst/>
            <a:gdLst>
              <a:gd name="T0" fmla="*/ 569936 w 67"/>
              <a:gd name="T1" fmla="*/ 331250 h 65"/>
              <a:gd name="T2" fmla="*/ 289968 w 67"/>
              <a:gd name="T3" fmla="*/ 461742 h 65"/>
              <a:gd name="T4" fmla="*/ 569936 w 67"/>
              <a:gd name="T5" fmla="*/ 602273 h 65"/>
              <a:gd name="T6" fmla="*/ 0 w 67"/>
              <a:gd name="T7" fmla="*/ 220833 h 65"/>
              <a:gd name="T8" fmla="*/ 219975 w 67"/>
              <a:gd name="T9" fmla="*/ 120455 h 65"/>
              <a:gd name="T10" fmla="*/ 69992 w 67"/>
              <a:gd name="T11" fmla="*/ 602273 h 65"/>
              <a:gd name="T12" fmla="*/ 109988 w 67"/>
              <a:gd name="T13" fmla="*/ 622348 h 65"/>
              <a:gd name="T14" fmla="*/ 69992 w 67"/>
              <a:gd name="T15" fmla="*/ 602273 h 65"/>
              <a:gd name="T16" fmla="*/ 429952 w 67"/>
              <a:gd name="T17" fmla="*/ 421591 h 65"/>
              <a:gd name="T18" fmla="*/ 59993 w 67"/>
              <a:gd name="T19" fmla="*/ 271023 h 65"/>
              <a:gd name="T20" fmla="*/ 119987 w 67"/>
              <a:gd name="T21" fmla="*/ 271023 h 65"/>
              <a:gd name="T22" fmla="*/ 469947 w 67"/>
              <a:gd name="T23" fmla="*/ 271023 h 65"/>
              <a:gd name="T24" fmla="*/ 529941 w 67"/>
              <a:gd name="T25" fmla="*/ 271023 h 65"/>
              <a:gd name="T26" fmla="*/ 399955 w 67"/>
              <a:gd name="T27" fmla="*/ 260985 h 65"/>
              <a:gd name="T28" fmla="*/ 439951 w 67"/>
              <a:gd name="T29" fmla="*/ 281061 h 65"/>
              <a:gd name="T30" fmla="*/ 399955 w 67"/>
              <a:gd name="T31" fmla="*/ 260985 h 65"/>
              <a:gd name="T32" fmla="*/ 319964 w 67"/>
              <a:gd name="T33" fmla="*/ 281061 h 65"/>
              <a:gd name="T34" fmla="*/ 359960 w 67"/>
              <a:gd name="T35" fmla="*/ 260985 h 65"/>
              <a:gd name="T36" fmla="*/ 229974 w 67"/>
              <a:gd name="T37" fmla="*/ 271023 h 65"/>
              <a:gd name="T38" fmla="*/ 289968 w 67"/>
              <a:gd name="T39" fmla="*/ 271023 h 65"/>
              <a:gd name="T40" fmla="*/ 139984 w 67"/>
              <a:gd name="T41" fmla="*/ 271023 h 65"/>
              <a:gd name="T42" fmla="*/ 199978 w 67"/>
              <a:gd name="T43" fmla="*/ 271023 h 65"/>
              <a:gd name="T44" fmla="*/ 49994 w 67"/>
              <a:gd name="T45" fmla="*/ 301136 h 65"/>
              <a:gd name="T46" fmla="*/ 39996 w 67"/>
              <a:gd name="T47" fmla="*/ 341288 h 65"/>
              <a:gd name="T48" fmla="*/ 49994 w 67"/>
              <a:gd name="T49" fmla="*/ 301136 h 65"/>
              <a:gd name="T50" fmla="*/ 49994 w 67"/>
              <a:gd name="T51" fmla="*/ 542045 h 65"/>
              <a:gd name="T52" fmla="*/ 49994 w 67"/>
              <a:gd name="T53" fmla="*/ 602273 h 65"/>
              <a:gd name="T54" fmla="*/ 49994 w 67"/>
              <a:gd name="T55" fmla="*/ 471780 h 65"/>
              <a:gd name="T56" fmla="*/ 39996 w 67"/>
              <a:gd name="T57" fmla="*/ 511932 h 65"/>
              <a:gd name="T58" fmla="*/ 49994 w 67"/>
              <a:gd name="T59" fmla="*/ 471780 h 65"/>
              <a:gd name="T60" fmla="*/ 39996 w 67"/>
              <a:gd name="T61" fmla="*/ 381439 h 65"/>
              <a:gd name="T62" fmla="*/ 49994 w 67"/>
              <a:gd name="T63" fmla="*/ 431629 h 65"/>
              <a:gd name="T64" fmla="*/ 469947 w 67"/>
              <a:gd name="T65" fmla="*/ 612310 h 65"/>
              <a:gd name="T66" fmla="*/ 529941 w 67"/>
              <a:gd name="T67" fmla="*/ 612310 h 65"/>
              <a:gd name="T68" fmla="*/ 389956 w 67"/>
              <a:gd name="T69" fmla="*/ 612310 h 65"/>
              <a:gd name="T70" fmla="*/ 449950 w 67"/>
              <a:gd name="T71" fmla="*/ 612310 h 65"/>
              <a:gd name="T72" fmla="*/ 319964 w 67"/>
              <a:gd name="T73" fmla="*/ 602273 h 65"/>
              <a:gd name="T74" fmla="*/ 359960 w 67"/>
              <a:gd name="T75" fmla="*/ 622348 h 65"/>
              <a:gd name="T76" fmla="*/ 319964 w 67"/>
              <a:gd name="T77" fmla="*/ 602273 h 65"/>
              <a:gd name="T78" fmla="*/ 229974 w 67"/>
              <a:gd name="T79" fmla="*/ 622348 h 65"/>
              <a:gd name="T80" fmla="*/ 279969 w 67"/>
              <a:gd name="T81" fmla="*/ 602273 h 65"/>
              <a:gd name="T82" fmla="*/ 139984 w 67"/>
              <a:gd name="T83" fmla="*/ 612310 h 65"/>
              <a:gd name="T84" fmla="*/ 199978 w 67"/>
              <a:gd name="T85" fmla="*/ 612310 h 65"/>
              <a:gd name="T86" fmla="*/ 159982 w 67"/>
              <a:gd name="T87" fmla="*/ 200758 h 65"/>
              <a:gd name="T88" fmla="*/ 589934 w 67"/>
              <a:gd name="T89" fmla="*/ 341288 h 65"/>
              <a:gd name="T90" fmla="*/ 519942 w 67"/>
              <a:gd name="T91" fmla="*/ 10038 h 65"/>
              <a:gd name="T92" fmla="*/ 349961 w 67"/>
              <a:gd name="T93" fmla="*/ 361364 h 65"/>
              <a:gd name="T94" fmla="*/ 319964 w 67"/>
              <a:gd name="T95" fmla="*/ 481818 h 65"/>
              <a:gd name="T96" fmla="*/ 589934 w 67"/>
              <a:gd name="T97" fmla="*/ 361364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"/>
              <a:gd name="T148" fmla="*/ 0 h 65"/>
              <a:gd name="T149" fmla="*/ 67 w 67"/>
              <a:gd name="T150" fmla="*/ 65 h 6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" h="65">
                <a:moveTo>
                  <a:pt x="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5" y="21"/>
                  <a:pt x="57" y="24"/>
                  <a:pt x="57" y="27"/>
                </a:cubicBezTo>
                <a:cubicBezTo>
                  <a:pt x="57" y="33"/>
                  <a:pt x="57" y="33"/>
                  <a:pt x="57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3" y="33"/>
                  <a:pt x="32" y="34"/>
                  <a:pt x="31" y="35"/>
                </a:cubicBezTo>
                <a:cubicBezTo>
                  <a:pt x="29" y="36"/>
                  <a:pt x="29" y="38"/>
                  <a:pt x="29" y="39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7"/>
                  <a:pt x="29" y="49"/>
                  <a:pt x="31" y="50"/>
                </a:cubicBezTo>
                <a:cubicBezTo>
                  <a:pt x="32" y="51"/>
                  <a:pt x="33" y="51"/>
                  <a:pt x="35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3"/>
                  <a:pt x="55" y="65"/>
                  <a:pt x="52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3" y="65"/>
                  <a:pt x="0" y="64"/>
                  <a:pt x="0" y="6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7"/>
                  <a:pt x="2" y="12"/>
                  <a:pt x="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10" y="17"/>
                  <a:pt x="10" y="17"/>
                  <a:pt x="1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5" y="21"/>
                  <a:pt x="7" y="21"/>
                </a:cubicBezTo>
                <a:close/>
                <a:moveTo>
                  <a:pt x="7" y="60"/>
                </a:moveTo>
                <a:cubicBezTo>
                  <a:pt x="6" y="60"/>
                  <a:pt x="6" y="61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2"/>
                  <a:pt x="6" y="62"/>
                  <a:pt x="7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2" y="62"/>
                  <a:pt x="12" y="62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0"/>
                  <a:pt x="11" y="60"/>
                </a:cubicBezTo>
                <a:cubicBezTo>
                  <a:pt x="7" y="60"/>
                  <a:pt x="7" y="60"/>
                  <a:pt x="7" y="60"/>
                </a:cubicBezTo>
                <a:close/>
                <a:moveTo>
                  <a:pt x="39" y="38"/>
                </a:move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6" y="46"/>
                  <a:pt x="39" y="46"/>
                </a:cubicBezTo>
                <a:cubicBezTo>
                  <a:pt x="41" y="46"/>
                  <a:pt x="43" y="45"/>
                  <a:pt x="43" y="42"/>
                </a:cubicBezTo>
                <a:cubicBezTo>
                  <a:pt x="43" y="40"/>
                  <a:pt x="41" y="38"/>
                  <a:pt x="39" y="38"/>
                </a:cubicBezTo>
                <a:close/>
                <a:moveTo>
                  <a:pt x="7" y="26"/>
                </a:moveTo>
                <a:cubicBezTo>
                  <a:pt x="6" y="26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6"/>
                  <a:pt x="11" y="26"/>
                </a:cubicBezTo>
                <a:cubicBezTo>
                  <a:pt x="7" y="26"/>
                  <a:pt x="7" y="26"/>
                  <a:pt x="7" y="26"/>
                </a:cubicBezTo>
                <a:close/>
                <a:moveTo>
                  <a:pt x="48" y="26"/>
                </a:moveTo>
                <a:cubicBezTo>
                  <a:pt x="47" y="26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8"/>
                  <a:pt x="48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6"/>
                  <a:pt x="52" y="26"/>
                </a:cubicBezTo>
                <a:cubicBezTo>
                  <a:pt x="48" y="26"/>
                  <a:pt x="48" y="26"/>
                  <a:pt x="48" y="26"/>
                </a:cubicBezTo>
                <a:close/>
                <a:moveTo>
                  <a:pt x="40" y="26"/>
                </a:moveTo>
                <a:cubicBezTo>
                  <a:pt x="39" y="26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8"/>
                  <a:pt x="40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4" y="26"/>
                  <a:pt x="44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32" y="26"/>
                </a:moveTo>
                <a:cubicBezTo>
                  <a:pt x="31" y="26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8"/>
                  <a:pt x="32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7" y="28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6"/>
                  <a:pt x="36" y="26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3" y="26"/>
                </a:moveTo>
                <a:cubicBezTo>
                  <a:pt x="23" y="26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8"/>
                  <a:pt x="23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8" y="26"/>
                  <a:pt x="28" y="26"/>
                </a:cubicBezTo>
                <a:cubicBezTo>
                  <a:pt x="23" y="26"/>
                  <a:pt x="23" y="26"/>
                  <a:pt x="23" y="26"/>
                </a:cubicBezTo>
                <a:close/>
                <a:moveTo>
                  <a:pt x="15" y="26"/>
                </a:moveTo>
                <a:cubicBezTo>
                  <a:pt x="14" y="26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8"/>
                  <a:pt x="15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19" y="26"/>
                </a:cubicBezTo>
                <a:cubicBezTo>
                  <a:pt x="15" y="26"/>
                  <a:pt x="15" y="26"/>
                  <a:pt x="15" y="26"/>
                </a:cubicBezTo>
                <a:close/>
                <a:moveTo>
                  <a:pt x="5" y="30"/>
                </a:moveTo>
                <a:cubicBezTo>
                  <a:pt x="5" y="30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4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5" y="62"/>
                </a:moveTo>
                <a:cubicBezTo>
                  <a:pt x="8" y="62"/>
                  <a:pt x="1" y="62"/>
                  <a:pt x="5" y="62"/>
                </a:cubicBezTo>
                <a:close/>
                <a:moveTo>
                  <a:pt x="5" y="55"/>
                </a:moveTo>
                <a:cubicBezTo>
                  <a:pt x="5" y="55"/>
                  <a:pt x="5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59"/>
                </a:cubicBezTo>
                <a:cubicBezTo>
                  <a:pt x="5" y="55"/>
                  <a:pt x="5" y="55"/>
                  <a:pt x="5" y="55"/>
                </a:cubicBezTo>
                <a:close/>
                <a:moveTo>
                  <a:pt x="5" y="47"/>
                </a:move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6"/>
                  <a:pt x="4" y="47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1"/>
                </a:cubicBezTo>
                <a:cubicBezTo>
                  <a:pt x="5" y="47"/>
                  <a:pt x="5" y="47"/>
                  <a:pt x="5" y="47"/>
                </a:cubicBezTo>
                <a:close/>
                <a:moveTo>
                  <a:pt x="5" y="38"/>
                </a:moveTo>
                <a:cubicBezTo>
                  <a:pt x="5" y="38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8"/>
                  <a:pt x="4" y="3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38"/>
                  <a:pt x="5" y="38"/>
                  <a:pt x="5" y="38"/>
                </a:cubicBezTo>
                <a:close/>
                <a:moveTo>
                  <a:pt x="48" y="60"/>
                </a:moveTo>
                <a:cubicBezTo>
                  <a:pt x="47" y="60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8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3" y="62"/>
                  <a:pt x="53" y="62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0"/>
                  <a:pt x="52" y="60"/>
                </a:cubicBezTo>
                <a:cubicBezTo>
                  <a:pt x="48" y="60"/>
                  <a:pt x="48" y="60"/>
                  <a:pt x="48" y="60"/>
                </a:cubicBezTo>
                <a:close/>
                <a:moveTo>
                  <a:pt x="40" y="60"/>
                </a:moveTo>
                <a:cubicBezTo>
                  <a:pt x="39" y="60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2"/>
                  <a:pt x="39" y="62"/>
                  <a:pt x="40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0"/>
                  <a:pt x="44" y="60"/>
                </a:cubicBezTo>
                <a:cubicBezTo>
                  <a:pt x="40" y="60"/>
                  <a:pt x="40" y="60"/>
                  <a:pt x="40" y="60"/>
                </a:cubicBezTo>
                <a:close/>
                <a:moveTo>
                  <a:pt x="32" y="60"/>
                </a:moveTo>
                <a:cubicBezTo>
                  <a:pt x="31" y="60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2"/>
                  <a:pt x="31" y="62"/>
                  <a:pt x="32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7" y="62"/>
                  <a:pt x="37" y="62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0"/>
                  <a:pt x="36" y="60"/>
                </a:cubicBezTo>
                <a:cubicBezTo>
                  <a:pt x="32" y="60"/>
                  <a:pt x="32" y="60"/>
                  <a:pt x="32" y="60"/>
                </a:cubicBezTo>
                <a:close/>
                <a:moveTo>
                  <a:pt x="23" y="60"/>
                </a:moveTo>
                <a:cubicBezTo>
                  <a:pt x="23" y="60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2"/>
                  <a:pt x="23" y="62"/>
                  <a:pt x="23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lose/>
                <a:moveTo>
                  <a:pt x="15" y="60"/>
                </a:moveTo>
                <a:cubicBezTo>
                  <a:pt x="14" y="60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0"/>
                  <a:pt x="19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7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51" y="5"/>
                  <a:pt x="51" y="5"/>
                  <a:pt x="51" y="5"/>
                </a:cubicBezTo>
                <a:cubicBezTo>
                  <a:pt x="62" y="28"/>
                  <a:pt x="62" y="28"/>
                  <a:pt x="62" y="28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67" y="30"/>
                  <a:pt x="67" y="30"/>
                  <a:pt x="67" y="30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7" y="20"/>
                  <a:pt x="7" y="20"/>
                  <a:pt x="7" y="20"/>
                </a:cubicBezTo>
                <a:close/>
                <a:moveTo>
                  <a:pt x="59" y="36"/>
                </a:moveTo>
                <a:cubicBezTo>
                  <a:pt x="57" y="36"/>
                  <a:pt x="57" y="36"/>
                  <a:pt x="57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8"/>
                  <a:pt x="31" y="38"/>
                  <a:pt x="31" y="39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7"/>
                  <a:pt x="32" y="47"/>
                  <a:pt x="32" y="48"/>
                </a:cubicBezTo>
                <a:cubicBezTo>
                  <a:pt x="33" y="49"/>
                  <a:pt x="34" y="49"/>
                  <a:pt x="35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9" y="49"/>
                  <a:pt x="59" y="49"/>
                  <a:pt x="59" y="49"/>
                </a:cubicBezTo>
                <a:lnTo>
                  <a:pt x="59" y="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Freeform 70"/>
          <p:cNvSpPr>
            <a:spLocks noEditPoints="1"/>
          </p:cNvSpPr>
          <p:nvPr/>
        </p:nvSpPr>
        <p:spPr bwMode="auto">
          <a:xfrm>
            <a:off x="5143793" y="4680655"/>
            <a:ext cx="773113" cy="590550"/>
          </a:xfrm>
          <a:custGeom>
            <a:avLst/>
            <a:gdLst>
              <a:gd name="T0" fmla="*/ 552224 w 77"/>
              <a:gd name="T1" fmla="*/ 140131 h 59"/>
              <a:gd name="T2" fmla="*/ 40162 w 77"/>
              <a:gd name="T3" fmla="*/ 180168 h 59"/>
              <a:gd name="T4" fmla="*/ 652628 w 77"/>
              <a:gd name="T5" fmla="*/ 550513 h 59"/>
              <a:gd name="T6" fmla="*/ 672709 w 77"/>
              <a:gd name="T7" fmla="*/ 340317 h 59"/>
              <a:gd name="T8" fmla="*/ 682749 w 77"/>
              <a:gd name="T9" fmla="*/ 320298 h 59"/>
              <a:gd name="T10" fmla="*/ 682749 w 77"/>
              <a:gd name="T11" fmla="*/ 310289 h 59"/>
              <a:gd name="T12" fmla="*/ 682749 w 77"/>
              <a:gd name="T13" fmla="*/ 590550 h 59"/>
              <a:gd name="T14" fmla="*/ 20081 w 77"/>
              <a:gd name="T15" fmla="*/ 590550 h 59"/>
              <a:gd name="T16" fmla="*/ 0 w 77"/>
              <a:gd name="T17" fmla="*/ 570531 h 59"/>
              <a:gd name="T18" fmla="*/ 0 w 77"/>
              <a:gd name="T19" fmla="*/ 140131 h 59"/>
              <a:gd name="T20" fmla="*/ 100404 w 77"/>
              <a:gd name="T21" fmla="*/ 380354 h 59"/>
              <a:gd name="T22" fmla="*/ 291172 w 77"/>
              <a:gd name="T23" fmla="*/ 410382 h 59"/>
              <a:gd name="T24" fmla="*/ 100404 w 77"/>
              <a:gd name="T25" fmla="*/ 380354 h 59"/>
              <a:gd name="T26" fmla="*/ 100404 w 77"/>
              <a:gd name="T27" fmla="*/ 330308 h 59"/>
              <a:gd name="T28" fmla="*/ 431738 w 77"/>
              <a:gd name="T29" fmla="*/ 300280 h 59"/>
              <a:gd name="T30" fmla="*/ 100404 w 77"/>
              <a:gd name="T31" fmla="*/ 220205 h 59"/>
              <a:gd name="T32" fmla="*/ 431738 w 77"/>
              <a:gd name="T33" fmla="*/ 250233 h 59"/>
              <a:gd name="T34" fmla="*/ 100404 w 77"/>
              <a:gd name="T35" fmla="*/ 220205 h 59"/>
              <a:gd name="T36" fmla="*/ 712870 w 77"/>
              <a:gd name="T37" fmla="*/ 90084 h 59"/>
              <a:gd name="T38" fmla="*/ 672709 w 77"/>
              <a:gd name="T39" fmla="*/ 250233 h 59"/>
              <a:gd name="T40" fmla="*/ 702830 w 77"/>
              <a:gd name="T41" fmla="*/ 240224 h 59"/>
              <a:gd name="T42" fmla="*/ 763073 w 77"/>
              <a:gd name="T43" fmla="*/ 100093 h 59"/>
              <a:gd name="T44" fmla="*/ 753032 w 77"/>
              <a:gd name="T45" fmla="*/ 80075 h 59"/>
              <a:gd name="T46" fmla="*/ 612466 w 77"/>
              <a:gd name="T47" fmla="*/ 90084 h 59"/>
              <a:gd name="T48" fmla="*/ 652628 w 77"/>
              <a:gd name="T49" fmla="*/ 290270 h 59"/>
              <a:gd name="T50" fmla="*/ 522102 w 77"/>
              <a:gd name="T51" fmla="*/ 400373 h 59"/>
              <a:gd name="T52" fmla="*/ 502021 w 77"/>
              <a:gd name="T53" fmla="*/ 490457 h 59"/>
              <a:gd name="T54" fmla="*/ 532143 w 77"/>
              <a:gd name="T55" fmla="*/ 450419 h 59"/>
              <a:gd name="T56" fmla="*/ 542183 w 77"/>
              <a:gd name="T57" fmla="*/ 430401 h 59"/>
              <a:gd name="T58" fmla="*/ 542183 w 77"/>
              <a:gd name="T59" fmla="*/ 460429 h 59"/>
              <a:gd name="T60" fmla="*/ 532143 w 77"/>
              <a:gd name="T61" fmla="*/ 500466 h 59"/>
              <a:gd name="T62" fmla="*/ 592385 w 77"/>
              <a:gd name="T63" fmla="*/ 420392 h 59"/>
              <a:gd name="T64" fmla="*/ 642587 w 77"/>
              <a:gd name="T65" fmla="*/ 300280 h 59"/>
              <a:gd name="T66" fmla="*/ 512062 w 77"/>
              <a:gd name="T67" fmla="*/ 380354 h 59"/>
              <a:gd name="T68" fmla="*/ 642587 w 77"/>
              <a:gd name="T69" fmla="*/ 300280 h 59"/>
              <a:gd name="T70" fmla="*/ 240970 w 77"/>
              <a:gd name="T71" fmla="*/ 520485 h 59"/>
              <a:gd name="T72" fmla="*/ 291172 w 77"/>
              <a:gd name="T73" fmla="*/ 480447 h 59"/>
              <a:gd name="T74" fmla="*/ 301213 w 77"/>
              <a:gd name="T75" fmla="*/ 520485 h 59"/>
              <a:gd name="T76" fmla="*/ 371496 w 77"/>
              <a:gd name="T77" fmla="*/ 500466 h 59"/>
              <a:gd name="T78" fmla="*/ 401617 w 77"/>
              <a:gd name="T79" fmla="*/ 510475 h 59"/>
              <a:gd name="T80" fmla="*/ 401617 w 77"/>
              <a:gd name="T81" fmla="*/ 510475 h 59"/>
              <a:gd name="T82" fmla="*/ 401617 w 77"/>
              <a:gd name="T83" fmla="*/ 540503 h 59"/>
              <a:gd name="T84" fmla="*/ 461860 w 77"/>
              <a:gd name="T85" fmla="*/ 550513 h 59"/>
              <a:gd name="T86" fmla="*/ 431738 w 77"/>
              <a:gd name="T87" fmla="*/ 520485 h 59"/>
              <a:gd name="T88" fmla="*/ 431738 w 77"/>
              <a:gd name="T89" fmla="*/ 520485 h 59"/>
              <a:gd name="T90" fmla="*/ 421698 w 77"/>
              <a:gd name="T91" fmla="*/ 480447 h 59"/>
              <a:gd name="T92" fmla="*/ 391577 w 77"/>
              <a:gd name="T93" fmla="*/ 490457 h 59"/>
              <a:gd name="T94" fmla="*/ 311253 w 77"/>
              <a:gd name="T95" fmla="*/ 490457 h 59"/>
              <a:gd name="T96" fmla="*/ 230930 w 77"/>
              <a:gd name="T97" fmla="*/ 500466 h 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7"/>
              <a:gd name="T148" fmla="*/ 0 h 59"/>
              <a:gd name="T149" fmla="*/ 77 w 77"/>
              <a:gd name="T150" fmla="*/ 59 h 5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7" h="59">
                <a:moveTo>
                  <a:pt x="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6"/>
                  <a:pt x="54" y="17"/>
                  <a:pt x="5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55"/>
                  <a:pt x="4" y="55"/>
                  <a:pt x="4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38"/>
                  <a:pt x="66" y="3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lose/>
                <a:moveTo>
                  <a:pt x="10" y="38"/>
                </a:moveTo>
                <a:cubicBezTo>
                  <a:pt x="10" y="41"/>
                  <a:pt x="10" y="41"/>
                  <a:pt x="10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10" y="38"/>
                  <a:pt x="10" y="38"/>
                  <a:pt x="10" y="38"/>
                </a:cubicBezTo>
                <a:close/>
                <a:moveTo>
                  <a:pt x="10" y="30"/>
                </a:moveTo>
                <a:cubicBezTo>
                  <a:pt x="10" y="33"/>
                  <a:pt x="10" y="33"/>
                  <a:pt x="10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0"/>
                  <a:pt x="43" y="30"/>
                  <a:pt x="43" y="30"/>
                </a:cubicBezTo>
                <a:cubicBezTo>
                  <a:pt x="10" y="30"/>
                  <a:pt x="10" y="30"/>
                  <a:pt x="10" y="30"/>
                </a:cubicBezTo>
                <a:close/>
                <a:moveTo>
                  <a:pt x="10" y="22"/>
                </a:moveTo>
                <a:cubicBezTo>
                  <a:pt x="10" y="25"/>
                  <a:pt x="10" y="25"/>
                  <a:pt x="1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2"/>
                  <a:pt x="43" y="22"/>
                  <a:pt x="43" y="22"/>
                </a:cubicBezTo>
                <a:cubicBezTo>
                  <a:pt x="10" y="22"/>
                  <a:pt x="10" y="22"/>
                  <a:pt x="10" y="22"/>
                </a:cubicBezTo>
                <a:close/>
                <a:moveTo>
                  <a:pt x="70" y="12"/>
                </a:moveTo>
                <a:cubicBezTo>
                  <a:pt x="71" y="11"/>
                  <a:pt x="71" y="10"/>
                  <a:pt x="71" y="9"/>
                </a:cubicBezTo>
                <a:cubicBezTo>
                  <a:pt x="74" y="10"/>
                  <a:pt x="74" y="10"/>
                  <a:pt x="74" y="10"/>
                </a:cubicBezTo>
                <a:cubicBezTo>
                  <a:pt x="72" y="13"/>
                  <a:pt x="67" y="24"/>
                  <a:pt x="67" y="25"/>
                </a:cubicBezTo>
                <a:cubicBezTo>
                  <a:pt x="68" y="27"/>
                  <a:pt x="69" y="27"/>
                  <a:pt x="69" y="27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4"/>
                  <a:pt x="69" y="24"/>
                  <a:pt x="69" y="24"/>
                </a:cubicBezTo>
                <a:cubicBezTo>
                  <a:pt x="69" y="24"/>
                  <a:pt x="76" y="10"/>
                  <a:pt x="76" y="10"/>
                </a:cubicBezTo>
                <a:cubicBezTo>
                  <a:pt x="77" y="9"/>
                  <a:pt x="77" y="9"/>
                  <a:pt x="77" y="9"/>
                </a:cubicBezTo>
                <a:cubicBezTo>
                  <a:pt x="75" y="8"/>
                  <a:pt x="75" y="8"/>
                  <a:pt x="75" y="8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0"/>
                  <a:pt x="65" y="0"/>
                  <a:pt x="61" y="9"/>
                </a:cubicBezTo>
                <a:cubicBezTo>
                  <a:pt x="59" y="15"/>
                  <a:pt x="57" y="20"/>
                  <a:pt x="55" y="25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3"/>
                  <a:pt x="69" y="18"/>
                  <a:pt x="70" y="12"/>
                </a:cubicBezTo>
                <a:close/>
                <a:moveTo>
                  <a:pt x="52" y="40"/>
                </a:moveTo>
                <a:cubicBezTo>
                  <a:pt x="49" y="42"/>
                  <a:pt x="49" y="42"/>
                  <a:pt x="49" y="42"/>
                </a:cubicBezTo>
                <a:cubicBezTo>
                  <a:pt x="50" y="49"/>
                  <a:pt x="50" y="49"/>
                  <a:pt x="50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45"/>
                  <a:pt x="53" y="45"/>
                  <a:pt x="53" y="45"/>
                </a:cubicBezTo>
                <a:cubicBezTo>
                  <a:pt x="52" y="45"/>
                  <a:pt x="52" y="44"/>
                  <a:pt x="52" y="44"/>
                </a:cubicBezTo>
                <a:cubicBezTo>
                  <a:pt x="53" y="43"/>
                  <a:pt x="54" y="42"/>
                  <a:pt x="54" y="43"/>
                </a:cubicBezTo>
                <a:cubicBezTo>
                  <a:pt x="55" y="43"/>
                  <a:pt x="55" y="44"/>
                  <a:pt x="55" y="45"/>
                </a:cubicBezTo>
                <a:cubicBezTo>
                  <a:pt x="55" y="45"/>
                  <a:pt x="54" y="46"/>
                  <a:pt x="54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2"/>
                  <a:pt x="59" y="42"/>
                  <a:pt x="59" y="42"/>
                </a:cubicBezTo>
                <a:cubicBezTo>
                  <a:pt x="52" y="40"/>
                  <a:pt x="52" y="40"/>
                  <a:pt x="52" y="40"/>
                </a:cubicBezTo>
                <a:close/>
                <a:moveTo>
                  <a:pt x="64" y="30"/>
                </a:moveTo>
                <a:cubicBezTo>
                  <a:pt x="55" y="27"/>
                  <a:pt x="55" y="27"/>
                  <a:pt x="55" y="27"/>
                </a:cubicBezTo>
                <a:cubicBezTo>
                  <a:pt x="54" y="31"/>
                  <a:pt x="53" y="34"/>
                  <a:pt x="51" y="38"/>
                </a:cubicBezTo>
                <a:cubicBezTo>
                  <a:pt x="54" y="39"/>
                  <a:pt x="57" y="40"/>
                  <a:pt x="59" y="41"/>
                </a:cubicBezTo>
                <a:cubicBezTo>
                  <a:pt x="61" y="38"/>
                  <a:pt x="63" y="34"/>
                  <a:pt x="64" y="30"/>
                </a:cubicBezTo>
                <a:close/>
                <a:moveTo>
                  <a:pt x="23" y="50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30" y="46"/>
                  <a:pt x="30" y="47"/>
                </a:cubicBezTo>
                <a:cubicBezTo>
                  <a:pt x="30" y="47"/>
                  <a:pt x="30" y="47"/>
                  <a:pt x="29" y="48"/>
                </a:cubicBezTo>
                <a:cubicBezTo>
                  <a:pt x="28" y="49"/>
                  <a:pt x="28" y="49"/>
                  <a:pt x="28" y="50"/>
                </a:cubicBezTo>
                <a:cubicBezTo>
                  <a:pt x="28" y="51"/>
                  <a:pt x="28" y="52"/>
                  <a:pt x="30" y="52"/>
                </a:cubicBezTo>
                <a:cubicBezTo>
                  <a:pt x="32" y="52"/>
                  <a:pt x="33" y="51"/>
                  <a:pt x="34" y="51"/>
                </a:cubicBezTo>
                <a:cubicBezTo>
                  <a:pt x="35" y="51"/>
                  <a:pt x="36" y="50"/>
                  <a:pt x="37" y="50"/>
                </a:cubicBezTo>
                <a:cubicBezTo>
                  <a:pt x="37" y="51"/>
                  <a:pt x="37" y="51"/>
                  <a:pt x="38" y="51"/>
                </a:cubicBezTo>
                <a:cubicBezTo>
                  <a:pt x="38" y="51"/>
                  <a:pt x="39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2"/>
                  <a:pt x="40" y="53"/>
                  <a:pt x="40" y="54"/>
                </a:cubicBezTo>
                <a:cubicBezTo>
                  <a:pt x="40" y="55"/>
                  <a:pt x="41" y="55"/>
                  <a:pt x="42" y="55"/>
                </a:cubicBezTo>
                <a:cubicBezTo>
                  <a:pt x="43" y="54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4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9"/>
                  <a:pt x="43" y="48"/>
                  <a:pt x="42" y="48"/>
                </a:cubicBezTo>
                <a:cubicBezTo>
                  <a:pt x="41" y="48"/>
                  <a:pt x="40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47"/>
                  <a:pt x="35" y="48"/>
                  <a:pt x="33" y="49"/>
                </a:cubicBezTo>
                <a:cubicBezTo>
                  <a:pt x="33" y="49"/>
                  <a:pt x="32" y="49"/>
                  <a:pt x="31" y="49"/>
                </a:cubicBezTo>
                <a:cubicBezTo>
                  <a:pt x="32" y="48"/>
                  <a:pt x="33" y="48"/>
                  <a:pt x="33" y="47"/>
                </a:cubicBezTo>
                <a:cubicBezTo>
                  <a:pt x="33" y="42"/>
                  <a:pt x="23" y="50"/>
                  <a:pt x="23" y="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Freeform 73"/>
          <p:cNvSpPr>
            <a:spLocks noEditPoints="1"/>
          </p:cNvSpPr>
          <p:nvPr/>
        </p:nvSpPr>
        <p:spPr bwMode="auto">
          <a:xfrm>
            <a:off x="4195783" y="4760824"/>
            <a:ext cx="731838" cy="430212"/>
          </a:xfrm>
          <a:custGeom>
            <a:avLst/>
            <a:gdLst>
              <a:gd name="T0" fmla="*/ 721813 w 73"/>
              <a:gd name="T1" fmla="*/ 320158 h 43"/>
              <a:gd name="T2" fmla="*/ 571435 w 73"/>
              <a:gd name="T3" fmla="*/ 270133 h 43"/>
              <a:gd name="T4" fmla="*/ 591486 w 73"/>
              <a:gd name="T5" fmla="*/ 290143 h 43"/>
              <a:gd name="T6" fmla="*/ 631586 w 73"/>
              <a:gd name="T7" fmla="*/ 260128 h 43"/>
              <a:gd name="T8" fmla="*/ 631586 w 73"/>
              <a:gd name="T9" fmla="*/ 210104 h 43"/>
              <a:gd name="T10" fmla="*/ 591486 w 73"/>
              <a:gd name="T11" fmla="*/ 180089 h 43"/>
              <a:gd name="T12" fmla="*/ 601511 w 73"/>
              <a:gd name="T13" fmla="*/ 170084 h 43"/>
              <a:gd name="T14" fmla="*/ 631586 w 73"/>
              <a:gd name="T15" fmla="*/ 190094 h 43"/>
              <a:gd name="T16" fmla="*/ 611536 w 73"/>
              <a:gd name="T17" fmla="*/ 150074 h 43"/>
              <a:gd name="T18" fmla="*/ 591486 w 73"/>
              <a:gd name="T19" fmla="*/ 150074 h 43"/>
              <a:gd name="T20" fmla="*/ 561410 w 73"/>
              <a:gd name="T21" fmla="*/ 200099 h 43"/>
              <a:gd name="T22" fmla="*/ 601511 w 73"/>
              <a:gd name="T23" fmla="*/ 230113 h 43"/>
              <a:gd name="T24" fmla="*/ 601511 w 73"/>
              <a:gd name="T25" fmla="*/ 260128 h 43"/>
              <a:gd name="T26" fmla="*/ 591486 w 73"/>
              <a:gd name="T27" fmla="*/ 230113 h 43"/>
              <a:gd name="T28" fmla="*/ 551385 w 73"/>
              <a:gd name="T29" fmla="*/ 100049 h 43"/>
              <a:gd name="T30" fmla="*/ 531334 w 73"/>
              <a:gd name="T31" fmla="*/ 20010 h 43"/>
              <a:gd name="T32" fmla="*/ 591486 w 73"/>
              <a:gd name="T33" fmla="*/ 0 h 43"/>
              <a:gd name="T34" fmla="*/ 631586 w 73"/>
              <a:gd name="T35" fmla="*/ 0 h 43"/>
              <a:gd name="T36" fmla="*/ 641611 w 73"/>
              <a:gd name="T37" fmla="*/ 70035 h 43"/>
              <a:gd name="T38" fmla="*/ 230579 w 73"/>
              <a:gd name="T39" fmla="*/ 140069 h 43"/>
              <a:gd name="T40" fmla="*/ 10025 w 73"/>
              <a:gd name="T41" fmla="*/ 320158 h 43"/>
              <a:gd name="T42" fmla="*/ 90227 w 73"/>
              <a:gd name="T43" fmla="*/ 70035 h 43"/>
              <a:gd name="T44" fmla="*/ 100252 w 73"/>
              <a:gd name="T45" fmla="*/ 10005 h 43"/>
              <a:gd name="T46" fmla="*/ 150378 w 73"/>
              <a:gd name="T47" fmla="*/ 10005 h 43"/>
              <a:gd name="T48" fmla="*/ 200504 w 73"/>
              <a:gd name="T49" fmla="*/ 20010 h 43"/>
              <a:gd name="T50" fmla="*/ 170428 w 73"/>
              <a:gd name="T51" fmla="*/ 90044 h 43"/>
              <a:gd name="T52" fmla="*/ 160403 w 73"/>
              <a:gd name="T53" fmla="*/ 160079 h 43"/>
              <a:gd name="T54" fmla="*/ 130327 w 73"/>
              <a:gd name="T55" fmla="*/ 140069 h 43"/>
              <a:gd name="T56" fmla="*/ 100252 w 73"/>
              <a:gd name="T57" fmla="*/ 180089 h 43"/>
              <a:gd name="T58" fmla="*/ 130327 w 73"/>
              <a:gd name="T59" fmla="*/ 220108 h 43"/>
              <a:gd name="T60" fmla="*/ 140352 w 73"/>
              <a:gd name="T61" fmla="*/ 260128 h 43"/>
              <a:gd name="T62" fmla="*/ 130327 w 73"/>
              <a:gd name="T63" fmla="*/ 240118 h 43"/>
              <a:gd name="T64" fmla="*/ 100252 w 73"/>
              <a:gd name="T65" fmla="*/ 240118 h 43"/>
              <a:gd name="T66" fmla="*/ 130327 w 73"/>
              <a:gd name="T67" fmla="*/ 290143 h 43"/>
              <a:gd name="T68" fmla="*/ 160403 w 73"/>
              <a:gd name="T69" fmla="*/ 260128 h 43"/>
              <a:gd name="T70" fmla="*/ 160403 w 73"/>
              <a:gd name="T71" fmla="*/ 210104 h 43"/>
              <a:gd name="T72" fmla="*/ 130327 w 73"/>
              <a:gd name="T73" fmla="*/ 180089 h 43"/>
              <a:gd name="T74" fmla="*/ 140352 w 73"/>
              <a:gd name="T75" fmla="*/ 170084 h 43"/>
              <a:gd name="T76" fmla="*/ 170428 w 73"/>
              <a:gd name="T77" fmla="*/ 190094 h 43"/>
              <a:gd name="T78" fmla="*/ 421057 w 73"/>
              <a:gd name="T79" fmla="*/ 90044 h 43"/>
              <a:gd name="T80" fmla="*/ 390982 w 73"/>
              <a:gd name="T81" fmla="*/ 30015 h 43"/>
              <a:gd name="T82" fmla="*/ 340856 w 73"/>
              <a:gd name="T83" fmla="*/ 30015 h 43"/>
              <a:gd name="T84" fmla="*/ 320806 w 73"/>
              <a:gd name="T85" fmla="*/ 90044 h 43"/>
              <a:gd name="T86" fmla="*/ 200504 w 73"/>
              <a:gd name="T87" fmla="*/ 320158 h 43"/>
              <a:gd name="T88" fmla="*/ 541360 w 73"/>
              <a:gd name="T89" fmla="*/ 320158 h 43"/>
              <a:gd name="T90" fmla="*/ 380957 w 73"/>
              <a:gd name="T91" fmla="*/ 230113 h 43"/>
              <a:gd name="T92" fmla="*/ 370932 w 73"/>
              <a:gd name="T93" fmla="*/ 210104 h 43"/>
              <a:gd name="T94" fmla="*/ 370932 w 73"/>
              <a:gd name="T95" fmla="*/ 230113 h 43"/>
              <a:gd name="T96" fmla="*/ 421057 w 73"/>
              <a:gd name="T97" fmla="*/ 280138 h 43"/>
              <a:gd name="T98" fmla="*/ 380957 w 73"/>
              <a:gd name="T99" fmla="*/ 350173 h 43"/>
              <a:gd name="T100" fmla="*/ 360906 w 73"/>
              <a:gd name="T101" fmla="*/ 350173 h 43"/>
              <a:gd name="T102" fmla="*/ 320806 w 73"/>
              <a:gd name="T103" fmla="*/ 290143 h 43"/>
              <a:gd name="T104" fmla="*/ 360906 w 73"/>
              <a:gd name="T105" fmla="*/ 320158 h 43"/>
              <a:gd name="T106" fmla="*/ 380957 w 73"/>
              <a:gd name="T107" fmla="*/ 310153 h 43"/>
              <a:gd name="T108" fmla="*/ 340856 w 73"/>
              <a:gd name="T109" fmla="*/ 260128 h 43"/>
              <a:gd name="T110" fmla="*/ 330831 w 73"/>
              <a:gd name="T111" fmla="*/ 200099 h 43"/>
              <a:gd name="T112" fmla="*/ 380957 w 73"/>
              <a:gd name="T113" fmla="*/ 170084 h 43"/>
              <a:gd name="T114" fmla="*/ 421057 w 73"/>
              <a:gd name="T115" fmla="*/ 230113 h 4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3"/>
              <a:gd name="T175" fmla="*/ 0 h 43"/>
              <a:gd name="T176" fmla="*/ 73 w 73"/>
              <a:gd name="T177" fmla="*/ 43 h 4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3" h="43">
                <a:moveTo>
                  <a:pt x="64" y="9"/>
                </a:moveTo>
                <a:cubicBezTo>
                  <a:pt x="69" y="12"/>
                  <a:pt x="73" y="18"/>
                  <a:pt x="73" y="26"/>
                </a:cubicBezTo>
                <a:cubicBezTo>
                  <a:pt x="73" y="28"/>
                  <a:pt x="73" y="30"/>
                  <a:pt x="72" y="32"/>
                </a:cubicBezTo>
                <a:cubicBezTo>
                  <a:pt x="67" y="33"/>
                  <a:pt x="62" y="34"/>
                  <a:pt x="57" y="34"/>
                </a:cubicBezTo>
                <a:cubicBezTo>
                  <a:pt x="58" y="33"/>
                  <a:pt x="58" y="33"/>
                  <a:pt x="58" y="32"/>
                </a:cubicBezTo>
                <a:cubicBezTo>
                  <a:pt x="58" y="30"/>
                  <a:pt x="57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7"/>
                  <a:pt x="58" y="28"/>
                  <a:pt x="59" y="28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3" y="27"/>
                  <a:pt x="63" y="26"/>
                </a:cubicBezTo>
                <a:cubicBezTo>
                  <a:pt x="64" y="26"/>
                  <a:pt x="64" y="25"/>
                  <a:pt x="64" y="24"/>
                </a:cubicBezTo>
                <a:cubicBezTo>
                  <a:pt x="64" y="23"/>
                  <a:pt x="64" y="23"/>
                  <a:pt x="64" y="22"/>
                </a:cubicBezTo>
                <a:cubicBezTo>
                  <a:pt x="63" y="22"/>
                  <a:pt x="63" y="21"/>
                  <a:pt x="63" y="21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8"/>
                  <a:pt x="60" y="18"/>
                </a:cubicBezTo>
                <a:cubicBezTo>
                  <a:pt x="60" y="19"/>
                  <a:pt x="60" y="19"/>
                  <a:pt x="60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7"/>
                  <a:pt x="63" y="17"/>
                  <a:pt x="63" y="16"/>
                </a:cubicBezTo>
                <a:cubicBezTo>
                  <a:pt x="62" y="15"/>
                  <a:pt x="62" y="15"/>
                  <a:pt x="61" y="15"/>
                </a:cubicBezTo>
                <a:cubicBezTo>
                  <a:pt x="61" y="14"/>
                  <a:pt x="61" y="14"/>
                  <a:pt x="61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5"/>
                  <a:pt x="57" y="16"/>
                </a:cubicBezTo>
                <a:cubicBezTo>
                  <a:pt x="56" y="17"/>
                  <a:pt x="56" y="17"/>
                  <a:pt x="56" y="18"/>
                </a:cubicBezTo>
                <a:cubicBezTo>
                  <a:pt x="56" y="19"/>
                  <a:pt x="56" y="19"/>
                  <a:pt x="56" y="20"/>
                </a:cubicBezTo>
                <a:cubicBezTo>
                  <a:pt x="57" y="20"/>
                  <a:pt x="57" y="21"/>
                  <a:pt x="57" y="21"/>
                </a:cubicBezTo>
                <a:cubicBezTo>
                  <a:pt x="58" y="21"/>
                  <a:pt x="58" y="22"/>
                  <a:pt x="59" y="22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4"/>
                  <a:pt x="60" y="24"/>
                  <a:pt x="60" y="25"/>
                </a:cubicBezTo>
                <a:cubicBezTo>
                  <a:pt x="60" y="25"/>
                  <a:pt x="60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59" y="26"/>
                  <a:pt x="59" y="25"/>
                </a:cubicBezTo>
                <a:cubicBezTo>
                  <a:pt x="59" y="25"/>
                  <a:pt x="59" y="25"/>
                  <a:pt x="59" y="24"/>
                </a:cubicBezTo>
                <a:cubicBezTo>
                  <a:pt x="59" y="23"/>
                  <a:pt x="59" y="23"/>
                  <a:pt x="59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19"/>
                  <a:pt x="53" y="16"/>
                  <a:pt x="51" y="13"/>
                </a:cubicBezTo>
                <a:cubicBezTo>
                  <a:pt x="52" y="12"/>
                  <a:pt x="54" y="10"/>
                  <a:pt x="55" y="10"/>
                </a:cubicBezTo>
                <a:cubicBezTo>
                  <a:pt x="55" y="7"/>
                  <a:pt x="55" y="7"/>
                  <a:pt x="55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3" y="2"/>
                  <a:pt x="53" y="2"/>
                  <a:pt x="53" y="2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9" y="0"/>
                  <a:pt x="59" y="0"/>
                  <a:pt x="59" y="0"/>
                </a:cubicBezTo>
                <a:cubicBezTo>
                  <a:pt x="62" y="1"/>
                  <a:pt x="62" y="1"/>
                  <a:pt x="62" y="1"/>
                </a:cubicBezTo>
                <a:cubicBezTo>
                  <a:pt x="61" y="3"/>
                  <a:pt x="61" y="3"/>
                  <a:pt x="61" y="3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2"/>
                  <a:pt x="66" y="2"/>
                  <a:pt x="66" y="2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9"/>
                  <a:pt x="64" y="9"/>
                  <a:pt x="64" y="9"/>
                </a:cubicBezTo>
                <a:close/>
                <a:moveTo>
                  <a:pt x="17" y="9"/>
                </a:moveTo>
                <a:cubicBezTo>
                  <a:pt x="19" y="10"/>
                  <a:pt x="21" y="12"/>
                  <a:pt x="23" y="14"/>
                </a:cubicBezTo>
                <a:cubicBezTo>
                  <a:pt x="19" y="19"/>
                  <a:pt x="17" y="26"/>
                  <a:pt x="17" y="32"/>
                </a:cubicBezTo>
                <a:cubicBezTo>
                  <a:pt x="17" y="33"/>
                  <a:pt x="17" y="33"/>
                  <a:pt x="17" y="34"/>
                </a:cubicBezTo>
                <a:cubicBezTo>
                  <a:pt x="11" y="34"/>
                  <a:pt x="6" y="33"/>
                  <a:pt x="1" y="32"/>
                </a:cubicBezTo>
                <a:cubicBezTo>
                  <a:pt x="1" y="30"/>
                  <a:pt x="0" y="28"/>
                  <a:pt x="0" y="26"/>
                </a:cubicBezTo>
                <a:cubicBezTo>
                  <a:pt x="0" y="18"/>
                  <a:pt x="4" y="12"/>
                  <a:pt x="9" y="10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7" y="2"/>
                  <a:pt x="7" y="2"/>
                  <a:pt x="7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3"/>
                  <a:pt x="11" y="3"/>
                  <a:pt x="11" y="3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2"/>
                  <a:pt x="20" y="2"/>
                  <a:pt x="20" y="2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9"/>
                  <a:pt x="17" y="9"/>
                  <a:pt x="17" y="9"/>
                </a:cubicBezTo>
                <a:close/>
                <a:moveTo>
                  <a:pt x="17" y="19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7"/>
                  <a:pt x="17" y="17"/>
                  <a:pt x="16" y="16"/>
                </a:cubicBezTo>
                <a:cubicBezTo>
                  <a:pt x="16" y="15"/>
                  <a:pt x="15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1" y="15"/>
                  <a:pt x="10" y="16"/>
                </a:cubicBezTo>
                <a:cubicBezTo>
                  <a:pt x="10" y="17"/>
                  <a:pt x="10" y="17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2" y="22"/>
                  <a:pt x="13" y="22"/>
                </a:cubicBezTo>
                <a:cubicBezTo>
                  <a:pt x="13" y="23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4" y="25"/>
                  <a:pt x="14" y="25"/>
                  <a:pt x="14" y="26"/>
                </a:cubicBezTo>
                <a:cubicBezTo>
                  <a:pt x="14" y="26"/>
                  <a:pt x="13" y="26"/>
                  <a:pt x="13" y="26"/>
                </a:cubicBezTo>
                <a:cubicBezTo>
                  <a:pt x="13" y="26"/>
                  <a:pt x="13" y="26"/>
                  <a:pt x="13" y="25"/>
                </a:cubicBezTo>
                <a:cubicBezTo>
                  <a:pt x="13" y="25"/>
                  <a:pt x="13" y="25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5"/>
                  <a:pt x="10" y="26"/>
                  <a:pt x="10" y="27"/>
                </a:cubicBezTo>
                <a:cubicBezTo>
                  <a:pt x="11" y="27"/>
                  <a:pt x="12" y="28"/>
                  <a:pt x="13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7"/>
                  <a:pt x="16" y="27"/>
                  <a:pt x="16" y="26"/>
                </a:cubicBezTo>
                <a:cubicBezTo>
                  <a:pt x="17" y="26"/>
                  <a:pt x="17" y="25"/>
                  <a:pt x="17" y="24"/>
                </a:cubicBezTo>
                <a:cubicBezTo>
                  <a:pt x="17" y="23"/>
                  <a:pt x="17" y="23"/>
                  <a:pt x="17" y="22"/>
                </a:cubicBezTo>
                <a:cubicBezTo>
                  <a:pt x="17" y="22"/>
                  <a:pt x="17" y="21"/>
                  <a:pt x="16" y="21"/>
                </a:cubicBezTo>
                <a:cubicBezTo>
                  <a:pt x="16" y="21"/>
                  <a:pt x="15" y="20"/>
                  <a:pt x="15" y="20"/>
                </a:cubicBezTo>
                <a:cubicBezTo>
                  <a:pt x="14" y="19"/>
                  <a:pt x="13" y="19"/>
                  <a:pt x="13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4" y="17"/>
                  <a:pt x="14" y="17"/>
                </a:cubicBezTo>
                <a:cubicBezTo>
                  <a:pt x="14" y="17"/>
                  <a:pt x="14" y="18"/>
                  <a:pt x="14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42" y="11"/>
                </a:move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5" y="2"/>
                  <a:pt x="45" y="2"/>
                  <a:pt x="45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33" y="0"/>
                  <a:pt x="33" y="0"/>
                  <a:pt x="33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2"/>
                  <a:pt x="31" y="12"/>
                </a:cubicBezTo>
                <a:cubicBezTo>
                  <a:pt x="25" y="15"/>
                  <a:pt x="20" y="23"/>
                  <a:pt x="20" y="32"/>
                </a:cubicBezTo>
                <a:cubicBezTo>
                  <a:pt x="20" y="35"/>
                  <a:pt x="21" y="38"/>
                  <a:pt x="22" y="41"/>
                </a:cubicBezTo>
                <a:cubicBezTo>
                  <a:pt x="32" y="43"/>
                  <a:pt x="42" y="43"/>
                  <a:pt x="52" y="41"/>
                </a:cubicBezTo>
                <a:cubicBezTo>
                  <a:pt x="53" y="38"/>
                  <a:pt x="54" y="35"/>
                  <a:pt x="54" y="32"/>
                </a:cubicBezTo>
                <a:cubicBezTo>
                  <a:pt x="54" y="22"/>
                  <a:pt x="49" y="14"/>
                  <a:pt x="42" y="11"/>
                </a:cubicBezTo>
                <a:close/>
                <a:moveTo>
                  <a:pt x="42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2"/>
                  <a:pt x="38" y="22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6" y="21"/>
                  <a:pt x="36" y="21"/>
                </a:cubicBezTo>
                <a:cubicBezTo>
                  <a:pt x="36" y="21"/>
                  <a:pt x="36" y="22"/>
                  <a:pt x="36" y="22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4"/>
                  <a:pt x="37" y="24"/>
                  <a:pt x="39" y="25"/>
                </a:cubicBezTo>
                <a:cubicBezTo>
                  <a:pt x="40" y="25"/>
                  <a:pt x="40" y="26"/>
                  <a:pt x="41" y="26"/>
                </a:cubicBezTo>
                <a:cubicBezTo>
                  <a:pt x="41" y="27"/>
                  <a:pt x="41" y="27"/>
                  <a:pt x="42" y="28"/>
                </a:cubicBezTo>
                <a:cubicBezTo>
                  <a:pt x="42" y="28"/>
                  <a:pt x="42" y="29"/>
                  <a:pt x="42" y="30"/>
                </a:cubicBezTo>
                <a:cubicBezTo>
                  <a:pt x="42" y="31"/>
                  <a:pt x="42" y="32"/>
                  <a:pt x="41" y="33"/>
                </a:cubicBezTo>
                <a:cubicBezTo>
                  <a:pt x="40" y="34"/>
                  <a:pt x="39" y="34"/>
                  <a:pt x="38" y="35"/>
                </a:cubicBezTo>
                <a:cubicBezTo>
                  <a:pt x="38" y="36"/>
                  <a:pt x="38" y="36"/>
                  <a:pt x="3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4" y="34"/>
                  <a:pt x="33" y="33"/>
                </a:cubicBezTo>
                <a:cubicBezTo>
                  <a:pt x="33" y="33"/>
                  <a:pt x="32" y="31"/>
                  <a:pt x="32" y="30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6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1"/>
                </a:cubicBezTo>
                <a:cubicBezTo>
                  <a:pt x="38" y="30"/>
                  <a:pt x="38" y="30"/>
                  <a:pt x="37" y="29"/>
                </a:cubicBezTo>
                <a:cubicBezTo>
                  <a:pt x="37" y="29"/>
                  <a:pt x="37" y="28"/>
                  <a:pt x="36" y="28"/>
                </a:cubicBezTo>
                <a:cubicBezTo>
                  <a:pt x="35" y="27"/>
                  <a:pt x="34" y="27"/>
                  <a:pt x="34" y="26"/>
                </a:cubicBezTo>
                <a:cubicBezTo>
                  <a:pt x="33" y="26"/>
                  <a:pt x="33" y="25"/>
                  <a:pt x="33" y="25"/>
                </a:cubicBezTo>
                <a:cubicBezTo>
                  <a:pt x="32" y="24"/>
                  <a:pt x="32" y="23"/>
                  <a:pt x="32" y="23"/>
                </a:cubicBezTo>
                <a:cubicBezTo>
                  <a:pt x="32" y="21"/>
                  <a:pt x="32" y="21"/>
                  <a:pt x="33" y="20"/>
                </a:cubicBezTo>
                <a:cubicBezTo>
                  <a:pt x="34" y="19"/>
                  <a:pt x="35" y="19"/>
                  <a:pt x="36" y="19"/>
                </a:cubicBezTo>
                <a:cubicBezTo>
                  <a:pt x="36" y="17"/>
                  <a:pt x="36" y="17"/>
                  <a:pt x="36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2" y="21"/>
                  <a:pt x="42" y="23"/>
                </a:cubicBezTo>
                <a:cubicBezTo>
                  <a:pt x="42" y="23"/>
                  <a:pt x="42" y="23"/>
                  <a:pt x="42" y="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1" name="Freeform 74"/>
          <p:cNvSpPr>
            <a:spLocks noEditPoints="1"/>
          </p:cNvSpPr>
          <p:nvPr/>
        </p:nvSpPr>
        <p:spPr bwMode="auto">
          <a:xfrm>
            <a:off x="4282759" y="1580415"/>
            <a:ext cx="612775" cy="550863"/>
          </a:xfrm>
          <a:custGeom>
            <a:avLst/>
            <a:gdLst>
              <a:gd name="T0" fmla="*/ 442002 w 61"/>
              <a:gd name="T1" fmla="*/ 490769 h 55"/>
              <a:gd name="T2" fmla="*/ 502275 w 61"/>
              <a:gd name="T3" fmla="*/ 550863 h 55"/>
              <a:gd name="T4" fmla="*/ 572593 w 61"/>
              <a:gd name="T5" fmla="*/ 550863 h 55"/>
              <a:gd name="T6" fmla="*/ 542457 w 61"/>
              <a:gd name="T7" fmla="*/ 410643 h 55"/>
              <a:gd name="T8" fmla="*/ 592684 w 61"/>
              <a:gd name="T9" fmla="*/ 260408 h 55"/>
              <a:gd name="T10" fmla="*/ 562548 w 61"/>
              <a:gd name="T11" fmla="*/ 150235 h 55"/>
              <a:gd name="T12" fmla="*/ 612775 w 61"/>
              <a:gd name="T13" fmla="*/ 0 h 55"/>
              <a:gd name="T14" fmla="*/ 472138 w 61"/>
              <a:gd name="T15" fmla="*/ 50078 h 55"/>
              <a:gd name="T16" fmla="*/ 361638 w 61"/>
              <a:gd name="T17" fmla="*/ 0 h 55"/>
              <a:gd name="T18" fmla="*/ 361638 w 61"/>
              <a:gd name="T19" fmla="*/ 70110 h 55"/>
              <a:gd name="T20" fmla="*/ 261183 w 61"/>
              <a:gd name="T21" fmla="*/ 70110 h 55"/>
              <a:gd name="T22" fmla="*/ 261183 w 61"/>
              <a:gd name="T23" fmla="*/ 0 h 55"/>
              <a:gd name="T24" fmla="*/ 140637 w 61"/>
              <a:gd name="T25" fmla="*/ 50078 h 55"/>
              <a:gd name="T26" fmla="*/ 0 w 61"/>
              <a:gd name="T27" fmla="*/ 0 h 55"/>
              <a:gd name="T28" fmla="*/ 50227 w 61"/>
              <a:gd name="T29" fmla="*/ 160251 h 55"/>
              <a:gd name="T30" fmla="*/ 30136 w 61"/>
              <a:gd name="T31" fmla="*/ 260408 h 55"/>
              <a:gd name="T32" fmla="*/ 90409 w 61"/>
              <a:gd name="T33" fmla="*/ 420659 h 55"/>
              <a:gd name="T34" fmla="*/ 60273 w 61"/>
              <a:gd name="T35" fmla="*/ 550863 h 55"/>
              <a:gd name="T36" fmla="*/ 130591 w 61"/>
              <a:gd name="T37" fmla="*/ 550863 h 55"/>
              <a:gd name="T38" fmla="*/ 190864 w 61"/>
              <a:gd name="T39" fmla="*/ 500785 h 55"/>
              <a:gd name="T40" fmla="*/ 311410 w 61"/>
              <a:gd name="T41" fmla="*/ 520816 h 55"/>
              <a:gd name="T42" fmla="*/ 442002 w 61"/>
              <a:gd name="T43" fmla="*/ 490769 h 55"/>
              <a:gd name="T44" fmla="*/ 421911 w 61"/>
              <a:gd name="T45" fmla="*/ 140220 h 55"/>
              <a:gd name="T46" fmla="*/ 442002 w 61"/>
              <a:gd name="T47" fmla="*/ 160251 h 55"/>
              <a:gd name="T48" fmla="*/ 421911 w 61"/>
              <a:gd name="T49" fmla="*/ 190298 h 55"/>
              <a:gd name="T50" fmla="*/ 401820 w 61"/>
              <a:gd name="T51" fmla="*/ 160251 h 55"/>
              <a:gd name="T52" fmla="*/ 421911 w 61"/>
              <a:gd name="T53" fmla="*/ 140220 h 55"/>
              <a:gd name="T54" fmla="*/ 321456 w 61"/>
              <a:gd name="T55" fmla="*/ 210330 h 55"/>
              <a:gd name="T56" fmla="*/ 411865 w 61"/>
              <a:gd name="T57" fmla="*/ 300471 h 55"/>
              <a:gd name="T58" fmla="*/ 321456 w 61"/>
              <a:gd name="T59" fmla="*/ 390612 h 55"/>
              <a:gd name="T60" fmla="*/ 221001 w 61"/>
              <a:gd name="T61" fmla="*/ 300471 h 55"/>
              <a:gd name="T62" fmla="*/ 321456 w 61"/>
              <a:gd name="T63" fmla="*/ 210330 h 55"/>
              <a:gd name="T64" fmla="*/ 281274 w 61"/>
              <a:gd name="T65" fmla="*/ 280439 h 55"/>
              <a:gd name="T66" fmla="*/ 301365 w 61"/>
              <a:gd name="T67" fmla="*/ 300471 h 55"/>
              <a:gd name="T68" fmla="*/ 281274 w 61"/>
              <a:gd name="T69" fmla="*/ 320502 h 55"/>
              <a:gd name="T70" fmla="*/ 261183 w 61"/>
              <a:gd name="T71" fmla="*/ 300471 h 55"/>
              <a:gd name="T72" fmla="*/ 281274 w 61"/>
              <a:gd name="T73" fmla="*/ 280439 h 55"/>
              <a:gd name="T74" fmla="*/ 351592 w 61"/>
              <a:gd name="T75" fmla="*/ 280439 h 55"/>
              <a:gd name="T76" fmla="*/ 371683 w 61"/>
              <a:gd name="T77" fmla="*/ 300471 h 55"/>
              <a:gd name="T78" fmla="*/ 351592 w 61"/>
              <a:gd name="T79" fmla="*/ 320502 h 55"/>
              <a:gd name="T80" fmla="*/ 331501 w 61"/>
              <a:gd name="T81" fmla="*/ 300471 h 55"/>
              <a:gd name="T82" fmla="*/ 351592 w 61"/>
              <a:gd name="T83" fmla="*/ 280439 h 55"/>
              <a:gd name="T84" fmla="*/ 210955 w 61"/>
              <a:gd name="T85" fmla="*/ 140220 h 55"/>
              <a:gd name="T86" fmla="*/ 231046 w 61"/>
              <a:gd name="T87" fmla="*/ 160251 h 55"/>
              <a:gd name="T88" fmla="*/ 210955 w 61"/>
              <a:gd name="T89" fmla="*/ 190298 h 55"/>
              <a:gd name="T90" fmla="*/ 190864 w 61"/>
              <a:gd name="T91" fmla="*/ 160251 h 55"/>
              <a:gd name="T92" fmla="*/ 210955 w 61"/>
              <a:gd name="T93" fmla="*/ 140220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1"/>
              <a:gd name="T142" fmla="*/ 0 h 55"/>
              <a:gd name="T143" fmla="*/ 61 w 61"/>
              <a:gd name="T144" fmla="*/ 55 h 5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1" h="55">
                <a:moveTo>
                  <a:pt x="44" y="49"/>
                </a:moveTo>
                <a:cubicBezTo>
                  <a:pt x="50" y="55"/>
                  <a:pt x="50" y="55"/>
                  <a:pt x="50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4" y="41"/>
                  <a:pt x="54" y="41"/>
                  <a:pt x="54" y="41"/>
                </a:cubicBezTo>
                <a:cubicBezTo>
                  <a:pt x="57" y="37"/>
                  <a:pt x="59" y="32"/>
                  <a:pt x="59" y="26"/>
                </a:cubicBezTo>
                <a:cubicBezTo>
                  <a:pt x="59" y="22"/>
                  <a:pt x="58" y="18"/>
                  <a:pt x="56" y="15"/>
                </a:cubicBezTo>
                <a:cubicBezTo>
                  <a:pt x="61" y="9"/>
                  <a:pt x="61" y="4"/>
                  <a:pt x="61" y="0"/>
                </a:cubicBezTo>
                <a:cubicBezTo>
                  <a:pt x="55" y="0"/>
                  <a:pt x="51" y="2"/>
                  <a:pt x="47" y="5"/>
                </a:cubicBezTo>
                <a:cubicBezTo>
                  <a:pt x="44" y="3"/>
                  <a:pt x="40" y="1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3"/>
                  <a:pt x="14" y="5"/>
                </a:cubicBezTo>
                <a:cubicBezTo>
                  <a:pt x="11" y="2"/>
                  <a:pt x="6" y="0"/>
                  <a:pt x="0" y="0"/>
                </a:cubicBezTo>
                <a:cubicBezTo>
                  <a:pt x="0" y="4"/>
                  <a:pt x="1" y="10"/>
                  <a:pt x="5" y="16"/>
                </a:cubicBezTo>
                <a:cubicBezTo>
                  <a:pt x="4" y="19"/>
                  <a:pt x="3" y="22"/>
                  <a:pt x="3" y="26"/>
                </a:cubicBezTo>
                <a:cubicBezTo>
                  <a:pt x="3" y="32"/>
                  <a:pt x="5" y="38"/>
                  <a:pt x="9" y="42"/>
                </a:cubicBezTo>
                <a:cubicBezTo>
                  <a:pt x="6" y="55"/>
                  <a:pt x="6" y="55"/>
                  <a:pt x="6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51"/>
                  <a:pt x="27" y="52"/>
                  <a:pt x="31" y="52"/>
                </a:cubicBezTo>
                <a:cubicBezTo>
                  <a:pt x="36" y="52"/>
                  <a:pt x="40" y="51"/>
                  <a:pt x="44" y="49"/>
                </a:cubicBezTo>
                <a:close/>
                <a:moveTo>
                  <a:pt x="42" y="14"/>
                </a:moveTo>
                <a:cubicBezTo>
                  <a:pt x="43" y="14"/>
                  <a:pt x="44" y="15"/>
                  <a:pt x="44" y="16"/>
                </a:cubicBezTo>
                <a:cubicBezTo>
                  <a:pt x="44" y="18"/>
                  <a:pt x="43" y="19"/>
                  <a:pt x="42" y="19"/>
                </a:cubicBezTo>
                <a:cubicBezTo>
                  <a:pt x="41" y="19"/>
                  <a:pt x="40" y="18"/>
                  <a:pt x="40" y="16"/>
                </a:cubicBezTo>
                <a:cubicBezTo>
                  <a:pt x="40" y="15"/>
                  <a:pt x="41" y="14"/>
                  <a:pt x="42" y="14"/>
                </a:cubicBezTo>
                <a:close/>
                <a:moveTo>
                  <a:pt x="32" y="21"/>
                </a:moveTo>
                <a:cubicBezTo>
                  <a:pt x="37" y="21"/>
                  <a:pt x="41" y="25"/>
                  <a:pt x="41" y="30"/>
                </a:cubicBezTo>
                <a:cubicBezTo>
                  <a:pt x="41" y="35"/>
                  <a:pt x="37" y="39"/>
                  <a:pt x="32" y="39"/>
                </a:cubicBezTo>
                <a:cubicBezTo>
                  <a:pt x="27" y="39"/>
                  <a:pt x="22" y="35"/>
                  <a:pt x="22" y="30"/>
                </a:cubicBezTo>
                <a:cubicBezTo>
                  <a:pt x="22" y="25"/>
                  <a:pt x="27" y="21"/>
                  <a:pt x="32" y="21"/>
                </a:cubicBezTo>
                <a:close/>
                <a:moveTo>
                  <a:pt x="28" y="28"/>
                </a:moveTo>
                <a:cubicBezTo>
                  <a:pt x="29" y="28"/>
                  <a:pt x="30" y="29"/>
                  <a:pt x="30" y="30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0"/>
                </a:cubicBezTo>
                <a:cubicBezTo>
                  <a:pt x="26" y="29"/>
                  <a:pt x="27" y="28"/>
                  <a:pt x="28" y="28"/>
                </a:cubicBezTo>
                <a:close/>
                <a:moveTo>
                  <a:pt x="35" y="28"/>
                </a:moveTo>
                <a:cubicBezTo>
                  <a:pt x="36" y="28"/>
                  <a:pt x="37" y="29"/>
                  <a:pt x="37" y="30"/>
                </a:cubicBezTo>
                <a:cubicBezTo>
                  <a:pt x="37" y="31"/>
                  <a:pt x="36" y="32"/>
                  <a:pt x="35" y="32"/>
                </a:cubicBezTo>
                <a:cubicBezTo>
                  <a:pt x="34" y="32"/>
                  <a:pt x="33" y="31"/>
                  <a:pt x="33" y="30"/>
                </a:cubicBezTo>
                <a:cubicBezTo>
                  <a:pt x="33" y="29"/>
                  <a:pt x="34" y="28"/>
                  <a:pt x="35" y="28"/>
                </a:cubicBezTo>
                <a:close/>
                <a:moveTo>
                  <a:pt x="21" y="14"/>
                </a:moveTo>
                <a:cubicBezTo>
                  <a:pt x="22" y="14"/>
                  <a:pt x="23" y="15"/>
                  <a:pt x="23" y="16"/>
                </a:cubicBezTo>
                <a:cubicBezTo>
                  <a:pt x="23" y="18"/>
                  <a:pt x="22" y="19"/>
                  <a:pt x="21" y="19"/>
                </a:cubicBezTo>
                <a:cubicBezTo>
                  <a:pt x="20" y="19"/>
                  <a:pt x="19" y="18"/>
                  <a:pt x="19" y="16"/>
                </a:cubicBezTo>
                <a:cubicBezTo>
                  <a:pt x="19" y="15"/>
                  <a:pt x="20" y="14"/>
                  <a:pt x="21" y="1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Freeform 75"/>
          <p:cNvSpPr>
            <a:spLocks noEditPoints="1"/>
          </p:cNvSpPr>
          <p:nvPr/>
        </p:nvSpPr>
        <p:spPr bwMode="auto">
          <a:xfrm>
            <a:off x="5135870" y="2595541"/>
            <a:ext cx="673100" cy="631825"/>
          </a:xfrm>
          <a:custGeom>
            <a:avLst/>
            <a:gdLst>
              <a:gd name="T0" fmla="*/ 20093 w 67"/>
              <a:gd name="T1" fmla="*/ 501448 h 63"/>
              <a:gd name="T2" fmla="*/ 472175 w 67"/>
              <a:gd name="T3" fmla="*/ 391130 h 63"/>
              <a:gd name="T4" fmla="*/ 421943 w 67"/>
              <a:gd name="T5" fmla="*/ 471362 h 63"/>
              <a:gd name="T6" fmla="*/ 472175 w 67"/>
              <a:gd name="T7" fmla="*/ 351014 h 63"/>
              <a:gd name="T8" fmla="*/ 421943 w 67"/>
              <a:gd name="T9" fmla="*/ 290840 h 63"/>
              <a:gd name="T10" fmla="*/ 411897 w 67"/>
              <a:gd name="T11" fmla="*/ 290840 h 63"/>
              <a:gd name="T12" fmla="*/ 421943 w 67"/>
              <a:gd name="T13" fmla="*/ 300869 h 63"/>
              <a:gd name="T14" fmla="*/ 371712 w 67"/>
              <a:gd name="T15" fmla="*/ 310898 h 63"/>
              <a:gd name="T16" fmla="*/ 361666 w 67"/>
              <a:gd name="T17" fmla="*/ 320927 h 63"/>
              <a:gd name="T18" fmla="*/ 371712 w 67"/>
              <a:gd name="T19" fmla="*/ 330956 h 63"/>
              <a:gd name="T20" fmla="*/ 381758 w 67"/>
              <a:gd name="T21" fmla="*/ 330956 h 63"/>
              <a:gd name="T22" fmla="*/ 331527 w 67"/>
              <a:gd name="T23" fmla="*/ 361043 h 63"/>
              <a:gd name="T24" fmla="*/ 331527 w 67"/>
              <a:gd name="T25" fmla="*/ 371072 h 63"/>
              <a:gd name="T26" fmla="*/ 351619 w 67"/>
              <a:gd name="T27" fmla="*/ 371072 h 63"/>
              <a:gd name="T28" fmla="*/ 311434 w 67"/>
              <a:gd name="T29" fmla="*/ 411188 h 63"/>
              <a:gd name="T30" fmla="*/ 311434 w 67"/>
              <a:gd name="T31" fmla="*/ 421217 h 63"/>
              <a:gd name="T32" fmla="*/ 331527 w 67"/>
              <a:gd name="T33" fmla="*/ 421217 h 63"/>
              <a:gd name="T34" fmla="*/ 331527 w 67"/>
              <a:gd name="T35" fmla="*/ 411188 h 63"/>
              <a:gd name="T36" fmla="*/ 321481 w 67"/>
              <a:gd name="T37" fmla="*/ 481390 h 63"/>
              <a:gd name="T38" fmla="*/ 341573 w 67"/>
              <a:gd name="T39" fmla="*/ 481390 h 63"/>
              <a:gd name="T40" fmla="*/ 331527 w 67"/>
              <a:gd name="T41" fmla="*/ 471362 h 63"/>
              <a:gd name="T42" fmla="*/ 341573 w 67"/>
              <a:gd name="T43" fmla="*/ 521506 h 63"/>
              <a:gd name="T44" fmla="*/ 351619 w 67"/>
              <a:gd name="T45" fmla="*/ 531535 h 63"/>
              <a:gd name="T46" fmla="*/ 361666 w 67"/>
              <a:gd name="T47" fmla="*/ 521506 h 63"/>
              <a:gd name="T48" fmla="*/ 351619 w 67"/>
              <a:gd name="T49" fmla="*/ 511477 h 63"/>
              <a:gd name="T50" fmla="*/ 391804 w 67"/>
              <a:gd name="T51" fmla="*/ 571651 h 63"/>
              <a:gd name="T52" fmla="*/ 401851 w 67"/>
              <a:gd name="T53" fmla="*/ 561622 h 63"/>
              <a:gd name="T54" fmla="*/ 391804 w 67"/>
              <a:gd name="T55" fmla="*/ 551593 h 63"/>
              <a:gd name="T56" fmla="*/ 431990 w 67"/>
              <a:gd name="T57" fmla="*/ 591709 h 63"/>
              <a:gd name="T58" fmla="*/ 452082 w 67"/>
              <a:gd name="T59" fmla="*/ 591709 h 63"/>
              <a:gd name="T60" fmla="*/ 442036 w 67"/>
              <a:gd name="T61" fmla="*/ 571651 h 63"/>
              <a:gd name="T62" fmla="*/ 431990 w 67"/>
              <a:gd name="T63" fmla="*/ 591709 h 63"/>
              <a:gd name="T64" fmla="*/ 502313 w 67"/>
              <a:gd name="T65" fmla="*/ 591709 h 63"/>
              <a:gd name="T66" fmla="*/ 502313 w 67"/>
              <a:gd name="T67" fmla="*/ 571651 h 63"/>
              <a:gd name="T68" fmla="*/ 492267 w 67"/>
              <a:gd name="T69" fmla="*/ 581680 h 63"/>
              <a:gd name="T70" fmla="*/ 552545 w 67"/>
              <a:gd name="T71" fmla="*/ 581680 h 63"/>
              <a:gd name="T72" fmla="*/ 562591 w 67"/>
              <a:gd name="T73" fmla="*/ 571651 h 63"/>
              <a:gd name="T74" fmla="*/ 542499 w 67"/>
              <a:gd name="T75" fmla="*/ 561622 h 63"/>
              <a:gd name="T76" fmla="*/ 592730 w 67"/>
              <a:gd name="T77" fmla="*/ 541564 h 63"/>
              <a:gd name="T78" fmla="*/ 602776 w 67"/>
              <a:gd name="T79" fmla="*/ 541564 h 63"/>
              <a:gd name="T80" fmla="*/ 582684 w 67"/>
              <a:gd name="T81" fmla="*/ 521506 h 63"/>
              <a:gd name="T82" fmla="*/ 582684 w 67"/>
              <a:gd name="T83" fmla="*/ 531535 h 63"/>
              <a:gd name="T84" fmla="*/ 622869 w 67"/>
              <a:gd name="T85" fmla="*/ 491419 h 63"/>
              <a:gd name="T86" fmla="*/ 632915 w 67"/>
              <a:gd name="T87" fmla="*/ 481390 h 63"/>
              <a:gd name="T88" fmla="*/ 612822 w 67"/>
              <a:gd name="T89" fmla="*/ 481390 h 63"/>
              <a:gd name="T90" fmla="*/ 632915 w 67"/>
              <a:gd name="T91" fmla="*/ 441275 h 63"/>
              <a:gd name="T92" fmla="*/ 632915 w 67"/>
              <a:gd name="T93" fmla="*/ 421217 h 63"/>
              <a:gd name="T94" fmla="*/ 612822 w 67"/>
              <a:gd name="T95" fmla="*/ 431246 h 63"/>
              <a:gd name="T96" fmla="*/ 612822 w 67"/>
              <a:gd name="T97" fmla="*/ 441275 h 63"/>
              <a:gd name="T98" fmla="*/ 622869 w 67"/>
              <a:gd name="T99" fmla="*/ 371072 h 63"/>
              <a:gd name="T100" fmla="*/ 602776 w 67"/>
              <a:gd name="T101" fmla="*/ 371072 h 63"/>
              <a:gd name="T102" fmla="*/ 602776 w 67"/>
              <a:gd name="T103" fmla="*/ 381101 h 63"/>
              <a:gd name="T104" fmla="*/ 592730 w 67"/>
              <a:gd name="T105" fmla="*/ 330956 h 63"/>
              <a:gd name="T106" fmla="*/ 582684 w 67"/>
              <a:gd name="T107" fmla="*/ 320927 h 63"/>
              <a:gd name="T108" fmla="*/ 572637 w 67"/>
              <a:gd name="T109" fmla="*/ 340985 h 63"/>
              <a:gd name="T110" fmla="*/ 582684 w 67"/>
              <a:gd name="T111" fmla="*/ 340985 h 63"/>
              <a:gd name="T112" fmla="*/ 542499 w 67"/>
              <a:gd name="T113" fmla="*/ 290840 h 63"/>
              <a:gd name="T114" fmla="*/ 522406 w 67"/>
              <a:gd name="T115" fmla="*/ 300869 h 63"/>
              <a:gd name="T116" fmla="*/ 532452 w 67"/>
              <a:gd name="T117" fmla="*/ 310898 h 63"/>
              <a:gd name="T118" fmla="*/ 30139 w 67"/>
              <a:gd name="T119" fmla="*/ 160463 h 63"/>
              <a:gd name="T120" fmla="*/ 361666 w 67"/>
              <a:gd name="T121" fmla="*/ 230666 h 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7"/>
              <a:gd name="T184" fmla="*/ 0 h 63"/>
              <a:gd name="T185" fmla="*/ 67 w 67"/>
              <a:gd name="T186" fmla="*/ 63 h 6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7" h="63">
                <a:moveTo>
                  <a:pt x="5" y="47"/>
                </a:moveTo>
                <a:cubicBezTo>
                  <a:pt x="8" y="46"/>
                  <a:pt x="12" y="46"/>
                  <a:pt x="15" y="46"/>
                </a:cubicBezTo>
                <a:cubicBezTo>
                  <a:pt x="13" y="46"/>
                  <a:pt x="11" y="46"/>
                  <a:pt x="9" y="46"/>
                </a:cubicBezTo>
                <a:cubicBezTo>
                  <a:pt x="7" y="45"/>
                  <a:pt x="6" y="44"/>
                  <a:pt x="6" y="43"/>
                </a:cubicBezTo>
                <a:cubicBezTo>
                  <a:pt x="6" y="40"/>
                  <a:pt x="6" y="38"/>
                  <a:pt x="6" y="35"/>
                </a:cubicBezTo>
                <a:cubicBezTo>
                  <a:pt x="6" y="33"/>
                  <a:pt x="7" y="32"/>
                  <a:pt x="9" y="32"/>
                </a:cubicBezTo>
                <a:cubicBezTo>
                  <a:pt x="15" y="31"/>
                  <a:pt x="21" y="31"/>
                  <a:pt x="27" y="31"/>
                </a:cubicBezTo>
                <a:cubicBezTo>
                  <a:pt x="25" y="35"/>
                  <a:pt x="24" y="39"/>
                  <a:pt x="24" y="44"/>
                </a:cubicBezTo>
                <a:cubicBezTo>
                  <a:pt x="24" y="50"/>
                  <a:pt x="26" y="56"/>
                  <a:pt x="31" y="60"/>
                </a:cubicBezTo>
                <a:cubicBezTo>
                  <a:pt x="31" y="60"/>
                  <a:pt x="31" y="61"/>
                  <a:pt x="31" y="61"/>
                </a:cubicBezTo>
                <a:cubicBezTo>
                  <a:pt x="23" y="62"/>
                  <a:pt x="14" y="61"/>
                  <a:pt x="5" y="61"/>
                </a:cubicBezTo>
                <a:cubicBezTo>
                  <a:pt x="3" y="60"/>
                  <a:pt x="2" y="59"/>
                  <a:pt x="2" y="57"/>
                </a:cubicBezTo>
                <a:cubicBezTo>
                  <a:pt x="2" y="55"/>
                  <a:pt x="2" y="52"/>
                  <a:pt x="2" y="50"/>
                </a:cubicBezTo>
                <a:cubicBezTo>
                  <a:pt x="2" y="48"/>
                  <a:pt x="3" y="47"/>
                  <a:pt x="5" y="47"/>
                </a:cubicBezTo>
                <a:close/>
                <a:moveTo>
                  <a:pt x="46" y="28"/>
                </a:moveTo>
                <a:cubicBezTo>
                  <a:pt x="47" y="27"/>
                  <a:pt x="48" y="27"/>
                  <a:pt x="49" y="28"/>
                </a:cubicBezTo>
                <a:cubicBezTo>
                  <a:pt x="49" y="28"/>
                  <a:pt x="49" y="29"/>
                  <a:pt x="49" y="30"/>
                </a:cubicBezTo>
                <a:cubicBezTo>
                  <a:pt x="48" y="30"/>
                  <a:pt x="47" y="30"/>
                  <a:pt x="46" y="30"/>
                </a:cubicBezTo>
                <a:cubicBezTo>
                  <a:pt x="46" y="29"/>
                  <a:pt x="46" y="28"/>
                  <a:pt x="46" y="28"/>
                </a:cubicBezTo>
                <a:close/>
                <a:moveTo>
                  <a:pt x="53" y="40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38"/>
                  <a:pt x="48" y="37"/>
                  <a:pt x="47" y="37"/>
                </a:cubicBezTo>
                <a:cubicBezTo>
                  <a:pt x="47" y="37"/>
                  <a:pt x="47" y="38"/>
                  <a:pt x="47" y="38"/>
                </a:cubicBezTo>
                <a:cubicBezTo>
                  <a:pt x="47" y="38"/>
                  <a:pt x="47" y="38"/>
                  <a:pt x="47" y="39"/>
                </a:cubicBezTo>
                <a:cubicBezTo>
                  <a:pt x="47" y="39"/>
                  <a:pt x="47" y="40"/>
                  <a:pt x="47" y="40"/>
                </a:cubicBezTo>
                <a:cubicBezTo>
                  <a:pt x="47" y="41"/>
                  <a:pt x="48" y="41"/>
                  <a:pt x="49" y="42"/>
                </a:cubicBezTo>
                <a:cubicBezTo>
                  <a:pt x="51" y="43"/>
                  <a:pt x="51" y="43"/>
                  <a:pt x="52" y="43"/>
                </a:cubicBezTo>
                <a:cubicBezTo>
                  <a:pt x="52" y="44"/>
                  <a:pt x="53" y="44"/>
                  <a:pt x="53" y="45"/>
                </a:cubicBezTo>
                <a:cubicBezTo>
                  <a:pt x="53" y="46"/>
                  <a:pt x="53" y="47"/>
                  <a:pt x="53" y="48"/>
                </a:cubicBezTo>
                <a:cubicBezTo>
                  <a:pt x="53" y="49"/>
                  <a:pt x="53" y="50"/>
                  <a:pt x="52" y="51"/>
                </a:cubicBezTo>
                <a:cubicBezTo>
                  <a:pt x="51" y="52"/>
                  <a:pt x="50" y="53"/>
                  <a:pt x="49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3"/>
                  <a:pt x="47" y="53"/>
                  <a:pt x="47" y="53"/>
                </a:cubicBezTo>
                <a:cubicBezTo>
                  <a:pt x="45" y="53"/>
                  <a:pt x="44" y="52"/>
                  <a:pt x="43" y="52"/>
                </a:cubicBezTo>
                <a:cubicBezTo>
                  <a:pt x="42" y="51"/>
                  <a:pt x="42" y="49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9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8"/>
                  <a:pt x="48" y="47"/>
                  <a:pt x="48" y="47"/>
                </a:cubicBezTo>
                <a:cubicBezTo>
                  <a:pt x="48" y="46"/>
                  <a:pt x="47" y="46"/>
                  <a:pt x="47" y="46"/>
                </a:cubicBezTo>
                <a:cubicBezTo>
                  <a:pt x="45" y="45"/>
                  <a:pt x="44" y="44"/>
                  <a:pt x="44" y="44"/>
                </a:cubicBezTo>
                <a:cubicBezTo>
                  <a:pt x="43" y="43"/>
                  <a:pt x="43" y="43"/>
                  <a:pt x="42" y="42"/>
                </a:cubicBezTo>
                <a:cubicBezTo>
                  <a:pt x="42" y="41"/>
                  <a:pt x="42" y="40"/>
                  <a:pt x="42" y="39"/>
                </a:cubicBezTo>
                <a:cubicBezTo>
                  <a:pt x="42" y="38"/>
                  <a:pt x="42" y="37"/>
                  <a:pt x="43" y="36"/>
                </a:cubicBezTo>
                <a:cubicBezTo>
                  <a:pt x="44" y="35"/>
                  <a:pt x="45" y="35"/>
                  <a:pt x="47" y="35"/>
                </a:cubicBezTo>
                <a:cubicBezTo>
                  <a:pt x="47" y="33"/>
                  <a:pt x="47" y="33"/>
                  <a:pt x="47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1" y="35"/>
                  <a:pt x="52" y="36"/>
                </a:cubicBezTo>
                <a:cubicBezTo>
                  <a:pt x="52" y="37"/>
                  <a:pt x="53" y="38"/>
                  <a:pt x="53" y="39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37" y="31"/>
                </a:move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7" y="31"/>
                  <a:pt x="37" y="31"/>
                  <a:pt x="37" y="31"/>
                </a:cubicBezTo>
                <a:close/>
                <a:moveTo>
                  <a:pt x="33" y="36"/>
                </a:move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3" y="36"/>
                  <a:pt x="33" y="36"/>
                  <a:pt x="33" y="36"/>
                </a:cubicBezTo>
                <a:close/>
                <a:moveTo>
                  <a:pt x="31" y="41"/>
                </a:move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1" y="41"/>
                  <a:pt x="31" y="41"/>
                  <a:pt x="31" y="41"/>
                </a:cubicBezTo>
                <a:close/>
                <a:moveTo>
                  <a:pt x="32" y="47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lose/>
                <a:moveTo>
                  <a:pt x="34" y="52"/>
                </a:move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4" y="52"/>
                  <a:pt x="34" y="52"/>
                  <a:pt x="34" y="52"/>
                </a:cubicBezTo>
                <a:close/>
                <a:moveTo>
                  <a:pt x="38" y="56"/>
                </a:move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8" y="56"/>
                  <a:pt x="38" y="56"/>
                  <a:pt x="38" y="56"/>
                </a:cubicBezTo>
                <a:close/>
                <a:moveTo>
                  <a:pt x="43" y="59"/>
                </a:move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9"/>
                  <a:pt x="43" y="59"/>
                  <a:pt x="43" y="59"/>
                </a:cubicBezTo>
                <a:close/>
                <a:moveTo>
                  <a:pt x="49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9"/>
                  <a:pt x="49" y="59"/>
                  <a:pt x="49" y="59"/>
                </a:cubicBezTo>
                <a:close/>
                <a:moveTo>
                  <a:pt x="54" y="58"/>
                </a:move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8"/>
                  <a:pt x="54" y="58"/>
                  <a:pt x="54" y="58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50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2" y="50"/>
                  <a:pt x="62" y="50"/>
                  <a:pt x="62" y="50"/>
                </a:cubicBezTo>
                <a:close/>
                <a:moveTo>
                  <a:pt x="63" y="44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62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6"/>
                  <a:pt x="62" y="36"/>
                  <a:pt x="6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8"/>
                  <a:pt x="62" y="38"/>
                  <a:pt x="62" y="38"/>
                </a:cubicBezTo>
                <a:close/>
                <a:moveTo>
                  <a:pt x="59" y="33"/>
                </a:move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9" y="33"/>
                  <a:pt x="59" y="33"/>
                  <a:pt x="59" y="33"/>
                </a:cubicBezTo>
                <a:close/>
                <a:moveTo>
                  <a:pt x="55" y="29"/>
                </a:move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29"/>
                  <a:pt x="55" y="29"/>
                  <a:pt x="55" y="29"/>
                </a:cubicBezTo>
                <a:close/>
                <a:moveTo>
                  <a:pt x="47" y="24"/>
                </a:moveTo>
                <a:cubicBezTo>
                  <a:pt x="36" y="24"/>
                  <a:pt x="28" y="33"/>
                  <a:pt x="28" y="44"/>
                </a:cubicBezTo>
                <a:cubicBezTo>
                  <a:pt x="28" y="54"/>
                  <a:pt x="36" y="63"/>
                  <a:pt x="47" y="63"/>
                </a:cubicBezTo>
                <a:cubicBezTo>
                  <a:pt x="58" y="63"/>
                  <a:pt x="67" y="54"/>
                  <a:pt x="67" y="44"/>
                </a:cubicBezTo>
                <a:cubicBezTo>
                  <a:pt x="67" y="33"/>
                  <a:pt x="58" y="24"/>
                  <a:pt x="47" y="24"/>
                </a:cubicBezTo>
                <a:close/>
                <a:moveTo>
                  <a:pt x="3" y="16"/>
                </a:moveTo>
                <a:cubicBezTo>
                  <a:pt x="6" y="16"/>
                  <a:pt x="10" y="16"/>
                  <a:pt x="14" y="15"/>
                </a:cubicBezTo>
                <a:cubicBezTo>
                  <a:pt x="11" y="15"/>
                  <a:pt x="9" y="15"/>
                  <a:pt x="6" y="15"/>
                </a:cubicBezTo>
                <a:cubicBezTo>
                  <a:pt x="5" y="15"/>
                  <a:pt x="3" y="13"/>
                  <a:pt x="3" y="12"/>
                </a:cubicBezTo>
                <a:cubicBezTo>
                  <a:pt x="3" y="9"/>
                  <a:pt x="3" y="7"/>
                  <a:pt x="3" y="4"/>
                </a:cubicBezTo>
                <a:cubicBezTo>
                  <a:pt x="3" y="2"/>
                  <a:pt x="5" y="1"/>
                  <a:pt x="6" y="1"/>
                </a:cubicBezTo>
                <a:cubicBezTo>
                  <a:pt x="16" y="0"/>
                  <a:pt x="27" y="0"/>
                  <a:pt x="37" y="1"/>
                </a:cubicBezTo>
                <a:cubicBezTo>
                  <a:pt x="39" y="1"/>
                  <a:pt x="40" y="2"/>
                  <a:pt x="40" y="4"/>
                </a:cubicBezTo>
                <a:cubicBezTo>
                  <a:pt x="40" y="7"/>
                  <a:pt x="40" y="9"/>
                  <a:pt x="40" y="12"/>
                </a:cubicBezTo>
                <a:cubicBezTo>
                  <a:pt x="40" y="13"/>
                  <a:pt x="39" y="15"/>
                  <a:pt x="37" y="15"/>
                </a:cubicBezTo>
                <a:cubicBezTo>
                  <a:pt x="33" y="15"/>
                  <a:pt x="30" y="15"/>
                  <a:pt x="26" y="16"/>
                </a:cubicBezTo>
                <a:cubicBezTo>
                  <a:pt x="28" y="16"/>
                  <a:pt x="31" y="16"/>
                  <a:pt x="33" y="16"/>
                </a:cubicBezTo>
                <a:cubicBezTo>
                  <a:pt x="35" y="16"/>
                  <a:pt x="36" y="18"/>
                  <a:pt x="36" y="19"/>
                </a:cubicBezTo>
                <a:cubicBezTo>
                  <a:pt x="36" y="23"/>
                  <a:pt x="36" y="23"/>
                  <a:pt x="36" y="23"/>
                </a:cubicBezTo>
                <a:cubicBezTo>
                  <a:pt x="34" y="24"/>
                  <a:pt x="32" y="25"/>
                  <a:pt x="31" y="27"/>
                </a:cubicBezTo>
                <a:cubicBezTo>
                  <a:pt x="30" y="28"/>
                  <a:pt x="29" y="29"/>
                  <a:pt x="28" y="30"/>
                </a:cubicBezTo>
                <a:cubicBezTo>
                  <a:pt x="20" y="31"/>
                  <a:pt x="11" y="31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24"/>
                  <a:pt x="0" y="22"/>
                  <a:pt x="0" y="19"/>
                </a:cubicBezTo>
                <a:cubicBezTo>
                  <a:pt x="0" y="18"/>
                  <a:pt x="1" y="16"/>
                  <a:pt x="3" y="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4" name="Freeform 77"/>
          <p:cNvSpPr>
            <a:spLocks noEditPoints="1"/>
          </p:cNvSpPr>
          <p:nvPr/>
        </p:nvSpPr>
        <p:spPr bwMode="auto">
          <a:xfrm>
            <a:off x="4353212" y="3545026"/>
            <a:ext cx="571500" cy="660400"/>
          </a:xfrm>
          <a:custGeom>
            <a:avLst/>
            <a:gdLst>
              <a:gd name="T0" fmla="*/ 60158 w 57"/>
              <a:gd name="T1" fmla="*/ 560339 h 66"/>
              <a:gd name="T2" fmla="*/ 391026 w 57"/>
              <a:gd name="T3" fmla="*/ 520315 h 66"/>
              <a:gd name="T4" fmla="*/ 431132 w 57"/>
              <a:gd name="T5" fmla="*/ 510309 h 66"/>
              <a:gd name="T6" fmla="*/ 391026 w 57"/>
              <a:gd name="T7" fmla="*/ 370224 h 66"/>
              <a:gd name="T8" fmla="*/ 451184 w 57"/>
              <a:gd name="T9" fmla="*/ 340206 h 66"/>
              <a:gd name="T10" fmla="*/ 421105 w 57"/>
              <a:gd name="T11" fmla="*/ 660400 h 66"/>
              <a:gd name="T12" fmla="*/ 0 w 57"/>
              <a:gd name="T13" fmla="*/ 640388 h 66"/>
              <a:gd name="T14" fmla="*/ 20053 w 57"/>
              <a:gd name="T15" fmla="*/ 0 h 66"/>
              <a:gd name="T16" fmla="*/ 421105 w 57"/>
              <a:gd name="T17" fmla="*/ 0 h 66"/>
              <a:gd name="T18" fmla="*/ 451184 w 57"/>
              <a:gd name="T19" fmla="*/ 60036 h 66"/>
              <a:gd name="T20" fmla="*/ 391026 w 57"/>
              <a:gd name="T21" fmla="*/ 50030 h 66"/>
              <a:gd name="T22" fmla="*/ 330868 w 57"/>
              <a:gd name="T23" fmla="*/ 100061 h 66"/>
              <a:gd name="T24" fmla="*/ 280737 w 57"/>
              <a:gd name="T25" fmla="*/ 150091 h 66"/>
              <a:gd name="T26" fmla="*/ 310816 w 57"/>
              <a:gd name="T27" fmla="*/ 170103 h 66"/>
              <a:gd name="T28" fmla="*/ 310816 w 57"/>
              <a:gd name="T29" fmla="*/ 130079 h 66"/>
              <a:gd name="T30" fmla="*/ 521368 w 57"/>
              <a:gd name="T31" fmla="*/ 120073 h 66"/>
              <a:gd name="T32" fmla="*/ 541421 w 57"/>
              <a:gd name="T33" fmla="*/ 150091 h 66"/>
              <a:gd name="T34" fmla="*/ 541421 w 57"/>
              <a:gd name="T35" fmla="*/ 270164 h 66"/>
              <a:gd name="T36" fmla="*/ 411079 w 57"/>
              <a:gd name="T37" fmla="*/ 280170 h 66"/>
              <a:gd name="T38" fmla="*/ 401053 w 57"/>
              <a:gd name="T39" fmla="*/ 280170 h 66"/>
              <a:gd name="T40" fmla="*/ 381000 w 57"/>
              <a:gd name="T41" fmla="*/ 300182 h 66"/>
              <a:gd name="T42" fmla="*/ 370974 w 57"/>
              <a:gd name="T43" fmla="*/ 280170 h 66"/>
              <a:gd name="T44" fmla="*/ 350921 w 57"/>
              <a:gd name="T45" fmla="*/ 300182 h 66"/>
              <a:gd name="T46" fmla="*/ 340895 w 57"/>
              <a:gd name="T47" fmla="*/ 340206 h 66"/>
              <a:gd name="T48" fmla="*/ 360947 w 57"/>
              <a:gd name="T49" fmla="*/ 350212 h 66"/>
              <a:gd name="T50" fmla="*/ 521368 w 57"/>
              <a:gd name="T51" fmla="*/ 300182 h 66"/>
              <a:gd name="T52" fmla="*/ 571500 w 57"/>
              <a:gd name="T53" fmla="*/ 250152 h 66"/>
              <a:gd name="T54" fmla="*/ 551447 w 57"/>
              <a:gd name="T55" fmla="*/ 120073 h 66"/>
              <a:gd name="T56" fmla="*/ 330868 w 57"/>
              <a:gd name="T57" fmla="*/ 100061 h 66"/>
              <a:gd name="T58" fmla="*/ 501316 w 57"/>
              <a:gd name="T59" fmla="*/ 200121 h 66"/>
              <a:gd name="T60" fmla="*/ 461211 w 57"/>
              <a:gd name="T61" fmla="*/ 200121 h 66"/>
              <a:gd name="T62" fmla="*/ 431132 w 57"/>
              <a:gd name="T63" fmla="*/ 180109 h 66"/>
              <a:gd name="T64" fmla="*/ 431132 w 57"/>
              <a:gd name="T65" fmla="*/ 220133 h 66"/>
              <a:gd name="T66" fmla="*/ 431132 w 57"/>
              <a:gd name="T67" fmla="*/ 180109 h 66"/>
              <a:gd name="T68" fmla="*/ 350921 w 57"/>
              <a:gd name="T69" fmla="*/ 200121 h 66"/>
              <a:gd name="T70" fmla="*/ 391026 w 57"/>
              <a:gd name="T71" fmla="*/ 200121 h 66"/>
              <a:gd name="T72" fmla="*/ 260684 w 57"/>
              <a:gd name="T73" fmla="*/ 180109 h 66"/>
              <a:gd name="T74" fmla="*/ 260684 w 57"/>
              <a:gd name="T75" fmla="*/ 330200 h 66"/>
              <a:gd name="T76" fmla="*/ 260684 w 57"/>
              <a:gd name="T77" fmla="*/ 180109 h 66"/>
              <a:gd name="T78" fmla="*/ 310816 w 57"/>
              <a:gd name="T79" fmla="*/ 350212 h 66"/>
              <a:gd name="T80" fmla="*/ 210553 w 57"/>
              <a:gd name="T81" fmla="*/ 350212 h 66"/>
              <a:gd name="T82" fmla="*/ 391026 w 57"/>
              <a:gd name="T83" fmla="*/ 490297 h 66"/>
              <a:gd name="T84" fmla="*/ 170447 w 57"/>
              <a:gd name="T85" fmla="*/ 600364 h 66"/>
              <a:gd name="T86" fmla="*/ 180474 w 57"/>
              <a:gd name="T87" fmla="*/ 620376 h 66"/>
              <a:gd name="T88" fmla="*/ 280737 w 57"/>
              <a:gd name="T89" fmla="*/ 620376 h 66"/>
              <a:gd name="T90" fmla="*/ 270711 w 57"/>
              <a:gd name="T91" fmla="*/ 590358 h 6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7"/>
              <a:gd name="T139" fmla="*/ 0 h 66"/>
              <a:gd name="T140" fmla="*/ 57 w 57"/>
              <a:gd name="T141" fmla="*/ 66 h 6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7" h="66">
                <a:moveTo>
                  <a:pt x="6" y="5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40" y="52"/>
                  <a:pt x="40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4"/>
                  <a:pt x="41" y="40"/>
                  <a:pt x="39" y="37"/>
                </a:cubicBezTo>
                <a:cubicBezTo>
                  <a:pt x="43" y="34"/>
                  <a:pt x="43" y="34"/>
                  <a:pt x="43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33" y="10"/>
                </a:moveTo>
                <a:cubicBezTo>
                  <a:pt x="32" y="10"/>
                  <a:pt x="31" y="11"/>
                  <a:pt x="30" y="12"/>
                </a:cubicBezTo>
                <a:cubicBezTo>
                  <a:pt x="29" y="13"/>
                  <a:pt x="28" y="14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9" y="16"/>
                  <a:pt x="30" y="16"/>
                  <a:pt x="31" y="17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4"/>
                  <a:pt x="31" y="14"/>
                  <a:pt x="31" y="13"/>
                </a:cubicBezTo>
                <a:cubicBezTo>
                  <a:pt x="32" y="13"/>
                  <a:pt x="33" y="12"/>
                  <a:pt x="33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3" y="13"/>
                  <a:pt x="54" y="13"/>
                </a:cubicBezTo>
                <a:cubicBezTo>
                  <a:pt x="54" y="14"/>
                  <a:pt x="54" y="14"/>
                  <a:pt x="54" y="1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6"/>
                  <a:pt x="54" y="27"/>
                  <a:pt x="54" y="27"/>
                </a:cubicBezTo>
                <a:cubicBezTo>
                  <a:pt x="53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7" y="31"/>
                  <a:pt x="37" y="31"/>
                  <a:pt x="37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5" y="29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4" y="34"/>
                  <a:pt x="34" y="34"/>
                  <a:pt x="34" y="34"/>
                </a:cubicBezTo>
                <a:cubicBezTo>
                  <a:pt x="35" y="34"/>
                  <a:pt x="35" y="34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41" y="30"/>
                  <a:pt x="41" y="30"/>
                  <a:pt x="41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4" y="30"/>
                  <a:pt x="55" y="29"/>
                </a:cubicBezTo>
                <a:cubicBezTo>
                  <a:pt x="56" y="28"/>
                  <a:pt x="57" y="27"/>
                  <a:pt x="57" y="2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4"/>
                  <a:pt x="56" y="13"/>
                  <a:pt x="55" y="12"/>
                </a:cubicBezTo>
                <a:cubicBezTo>
                  <a:pt x="54" y="11"/>
                  <a:pt x="53" y="10"/>
                  <a:pt x="52" y="10"/>
                </a:cubicBezTo>
                <a:cubicBezTo>
                  <a:pt x="33" y="10"/>
                  <a:pt x="33" y="10"/>
                  <a:pt x="33" y="10"/>
                </a:cubicBezTo>
                <a:close/>
                <a:moveTo>
                  <a:pt x="48" y="18"/>
                </a:moveTo>
                <a:cubicBezTo>
                  <a:pt x="49" y="18"/>
                  <a:pt x="50" y="19"/>
                  <a:pt x="50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21"/>
                  <a:pt x="46" y="20"/>
                </a:cubicBezTo>
                <a:cubicBezTo>
                  <a:pt x="46" y="19"/>
                  <a:pt x="47" y="18"/>
                  <a:pt x="48" y="18"/>
                </a:cubicBezTo>
                <a:close/>
                <a:moveTo>
                  <a:pt x="43" y="18"/>
                </a:moveTo>
                <a:cubicBezTo>
                  <a:pt x="42" y="18"/>
                  <a:pt x="41" y="19"/>
                  <a:pt x="41" y="20"/>
                </a:cubicBezTo>
                <a:cubicBezTo>
                  <a:pt x="41" y="21"/>
                  <a:pt x="42" y="22"/>
                  <a:pt x="43" y="22"/>
                </a:cubicBezTo>
                <a:cubicBezTo>
                  <a:pt x="44" y="22"/>
                  <a:pt x="44" y="21"/>
                  <a:pt x="44" y="20"/>
                </a:cubicBezTo>
                <a:cubicBezTo>
                  <a:pt x="44" y="19"/>
                  <a:pt x="44" y="18"/>
                  <a:pt x="43" y="18"/>
                </a:cubicBezTo>
                <a:close/>
                <a:moveTo>
                  <a:pt x="37" y="18"/>
                </a:moveTo>
                <a:cubicBezTo>
                  <a:pt x="36" y="18"/>
                  <a:pt x="35" y="19"/>
                  <a:pt x="35" y="20"/>
                </a:cubicBezTo>
                <a:cubicBezTo>
                  <a:pt x="35" y="21"/>
                  <a:pt x="36" y="22"/>
                  <a:pt x="37" y="22"/>
                </a:cubicBezTo>
                <a:cubicBezTo>
                  <a:pt x="38" y="22"/>
                  <a:pt x="39" y="21"/>
                  <a:pt x="39" y="20"/>
                </a:cubicBezTo>
                <a:cubicBezTo>
                  <a:pt x="39" y="19"/>
                  <a:pt x="38" y="18"/>
                  <a:pt x="37" y="18"/>
                </a:cubicBezTo>
                <a:close/>
                <a:moveTo>
                  <a:pt x="26" y="18"/>
                </a:moveTo>
                <a:cubicBezTo>
                  <a:pt x="22" y="18"/>
                  <a:pt x="19" y="22"/>
                  <a:pt x="19" y="26"/>
                </a:cubicBezTo>
                <a:cubicBezTo>
                  <a:pt x="19" y="30"/>
                  <a:pt x="22" y="33"/>
                  <a:pt x="26" y="33"/>
                </a:cubicBezTo>
                <a:cubicBezTo>
                  <a:pt x="30" y="33"/>
                  <a:pt x="33" y="30"/>
                  <a:pt x="33" y="26"/>
                </a:cubicBezTo>
                <a:cubicBezTo>
                  <a:pt x="33" y="22"/>
                  <a:pt x="30" y="18"/>
                  <a:pt x="26" y="18"/>
                </a:cubicBezTo>
                <a:close/>
                <a:moveTo>
                  <a:pt x="39" y="49"/>
                </a:moveTo>
                <a:cubicBezTo>
                  <a:pt x="39" y="41"/>
                  <a:pt x="35" y="37"/>
                  <a:pt x="31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1" y="35"/>
                  <a:pt x="21" y="35"/>
                  <a:pt x="21" y="35"/>
                </a:cubicBezTo>
                <a:cubicBezTo>
                  <a:pt x="17" y="37"/>
                  <a:pt x="13" y="41"/>
                  <a:pt x="13" y="49"/>
                </a:cubicBezTo>
                <a:cubicBezTo>
                  <a:pt x="22" y="52"/>
                  <a:pt x="31" y="52"/>
                  <a:pt x="39" y="49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78" name="组合 117"/>
          <p:cNvGrpSpPr>
            <a:grpSpLocks/>
          </p:cNvGrpSpPr>
          <p:nvPr/>
        </p:nvGrpSpPr>
        <p:grpSpPr bwMode="auto">
          <a:xfrm>
            <a:off x="1491023" y="4704347"/>
            <a:ext cx="835740" cy="543167"/>
            <a:chOff x="0" y="0"/>
            <a:chExt cx="1635125" cy="1063625"/>
          </a:xfrm>
          <a:solidFill>
            <a:schemeClr val="accent4"/>
          </a:solidFill>
          <a:effectLst/>
        </p:grpSpPr>
        <p:sp>
          <p:nvSpPr>
            <p:cNvPr id="179" name="Line 18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0" name="Line 19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1" name="Freeform 20"/>
            <p:cNvSpPr>
              <a:spLocks noChangeArrowheads="1"/>
            </p:cNvSpPr>
            <p:nvPr/>
          </p:nvSpPr>
          <p:spPr bwMode="auto">
            <a:xfrm>
              <a:off x="233363" y="28098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2" name="Freeform 21"/>
            <p:cNvSpPr>
              <a:spLocks noChangeArrowheads="1"/>
            </p:cNvSpPr>
            <p:nvPr/>
          </p:nvSpPr>
          <p:spPr bwMode="auto">
            <a:xfrm>
              <a:off x="563563" y="463550"/>
              <a:ext cx="61912" cy="111125"/>
            </a:xfrm>
            <a:custGeom>
              <a:avLst/>
              <a:gdLst>
                <a:gd name="T0" fmla="*/ 0 w 22"/>
                <a:gd name="T1" fmla="*/ 0 h 40"/>
                <a:gd name="T2" fmla="*/ 0 w 22"/>
                <a:gd name="T3" fmla="*/ 38 h 40"/>
                <a:gd name="T4" fmla="*/ 22 w 22"/>
                <a:gd name="T5" fmla="*/ 38 h 40"/>
                <a:gd name="T6" fmla="*/ 22 w 22"/>
                <a:gd name="T7" fmla="*/ 40 h 40"/>
                <a:gd name="T8" fmla="*/ 22 w 22"/>
                <a:gd name="T9" fmla="*/ 0 h 40"/>
                <a:gd name="T10" fmla="*/ 0 w 22"/>
                <a:gd name="T11" fmla="*/ 0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40"/>
                <a:gd name="T20" fmla="*/ 22 w 22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40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" y="38"/>
                    <a:pt x="19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3" name="Freeform 22"/>
            <p:cNvSpPr>
              <a:spLocks noChangeArrowheads="1"/>
            </p:cNvSpPr>
            <p:nvPr/>
          </p:nvSpPr>
          <p:spPr bwMode="auto">
            <a:xfrm>
              <a:off x="563563" y="0"/>
              <a:ext cx="1071562" cy="781050"/>
            </a:xfrm>
            <a:custGeom>
              <a:avLst/>
              <a:gdLst>
                <a:gd name="T0" fmla="*/ 357 w 386"/>
                <a:gd name="T1" fmla="*/ 0 h 281"/>
                <a:gd name="T2" fmla="*/ 28 w 386"/>
                <a:gd name="T3" fmla="*/ 0 h 281"/>
                <a:gd name="T4" fmla="*/ 0 w 386"/>
                <a:gd name="T5" fmla="*/ 29 h 281"/>
                <a:gd name="T6" fmla="*/ 0 w 386"/>
                <a:gd name="T7" fmla="*/ 161 h 281"/>
                <a:gd name="T8" fmla="*/ 22 w 386"/>
                <a:gd name="T9" fmla="*/ 161 h 281"/>
                <a:gd name="T10" fmla="*/ 22 w 386"/>
                <a:gd name="T11" fmla="*/ 43 h 281"/>
                <a:gd name="T12" fmla="*/ 47 w 386"/>
                <a:gd name="T13" fmla="*/ 19 h 281"/>
                <a:gd name="T14" fmla="*/ 339 w 386"/>
                <a:gd name="T15" fmla="*/ 19 h 281"/>
                <a:gd name="T16" fmla="*/ 365 w 386"/>
                <a:gd name="T17" fmla="*/ 43 h 281"/>
                <a:gd name="T18" fmla="*/ 365 w 386"/>
                <a:gd name="T19" fmla="*/ 232 h 281"/>
                <a:gd name="T20" fmla="*/ 339 w 386"/>
                <a:gd name="T21" fmla="*/ 256 h 281"/>
                <a:gd name="T22" fmla="*/ 47 w 386"/>
                <a:gd name="T23" fmla="*/ 256 h 281"/>
                <a:gd name="T24" fmla="*/ 22 w 386"/>
                <a:gd name="T25" fmla="*/ 232 h 281"/>
                <a:gd name="T26" fmla="*/ 22 w 386"/>
                <a:gd name="T27" fmla="*/ 211 h 281"/>
                <a:gd name="T28" fmla="*/ 0 w 386"/>
                <a:gd name="T29" fmla="*/ 212 h 281"/>
                <a:gd name="T30" fmla="*/ 0 w 386"/>
                <a:gd name="T31" fmla="*/ 252 h 281"/>
                <a:gd name="T32" fmla="*/ 28 w 386"/>
                <a:gd name="T33" fmla="*/ 281 h 281"/>
                <a:gd name="T34" fmla="*/ 357 w 386"/>
                <a:gd name="T35" fmla="*/ 281 h 281"/>
                <a:gd name="T36" fmla="*/ 386 w 386"/>
                <a:gd name="T37" fmla="*/ 252 h 281"/>
                <a:gd name="T38" fmla="*/ 386 w 386"/>
                <a:gd name="T39" fmla="*/ 29 h 281"/>
                <a:gd name="T40" fmla="*/ 357 w 386"/>
                <a:gd name="T41" fmla="*/ 0 h 2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6"/>
                <a:gd name="T64" fmla="*/ 0 h 281"/>
                <a:gd name="T65" fmla="*/ 386 w 386"/>
                <a:gd name="T66" fmla="*/ 281 h 28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6" h="281">
                  <a:moveTo>
                    <a:pt x="35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5" y="162"/>
                    <a:pt x="17" y="161"/>
                    <a:pt x="22" y="16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30"/>
                    <a:pt x="33" y="19"/>
                    <a:pt x="47" y="19"/>
                  </a:cubicBezTo>
                  <a:cubicBezTo>
                    <a:pt x="339" y="19"/>
                    <a:pt x="339" y="19"/>
                    <a:pt x="339" y="19"/>
                  </a:cubicBezTo>
                  <a:cubicBezTo>
                    <a:pt x="354" y="19"/>
                    <a:pt x="365" y="30"/>
                    <a:pt x="365" y="43"/>
                  </a:cubicBezTo>
                  <a:cubicBezTo>
                    <a:pt x="365" y="232"/>
                    <a:pt x="365" y="232"/>
                    <a:pt x="365" y="232"/>
                  </a:cubicBezTo>
                  <a:cubicBezTo>
                    <a:pt x="365" y="245"/>
                    <a:pt x="354" y="256"/>
                    <a:pt x="339" y="256"/>
                  </a:cubicBezTo>
                  <a:cubicBezTo>
                    <a:pt x="47" y="256"/>
                    <a:pt x="47" y="256"/>
                    <a:pt x="47" y="256"/>
                  </a:cubicBezTo>
                  <a:cubicBezTo>
                    <a:pt x="33" y="256"/>
                    <a:pt x="22" y="245"/>
                    <a:pt x="22" y="23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19" y="211"/>
                    <a:pt x="7" y="212"/>
                    <a:pt x="0" y="21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8"/>
                    <a:pt x="13" y="281"/>
                    <a:pt x="28" y="281"/>
                  </a:cubicBezTo>
                  <a:cubicBezTo>
                    <a:pt x="357" y="281"/>
                    <a:pt x="357" y="281"/>
                    <a:pt x="357" y="281"/>
                  </a:cubicBezTo>
                  <a:cubicBezTo>
                    <a:pt x="373" y="281"/>
                    <a:pt x="386" y="268"/>
                    <a:pt x="386" y="252"/>
                  </a:cubicBezTo>
                  <a:cubicBezTo>
                    <a:pt x="386" y="29"/>
                    <a:pt x="386" y="29"/>
                    <a:pt x="386" y="29"/>
                  </a:cubicBezTo>
                  <a:cubicBezTo>
                    <a:pt x="386" y="13"/>
                    <a:pt x="373" y="0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4" name="Freeform 23"/>
            <p:cNvSpPr>
              <a:spLocks noChangeArrowheads="1"/>
            </p:cNvSpPr>
            <p:nvPr/>
          </p:nvSpPr>
          <p:spPr bwMode="auto">
            <a:xfrm>
              <a:off x="0" y="58738"/>
              <a:ext cx="989012" cy="1004887"/>
            </a:xfrm>
            <a:custGeom>
              <a:avLst/>
              <a:gdLst>
                <a:gd name="T0" fmla="*/ 25 w 356"/>
                <a:gd name="T1" fmla="*/ 355 h 362"/>
                <a:gd name="T2" fmla="*/ 138 w 356"/>
                <a:gd name="T3" fmla="*/ 362 h 362"/>
                <a:gd name="T4" fmla="*/ 146 w 356"/>
                <a:gd name="T5" fmla="*/ 302 h 362"/>
                <a:gd name="T6" fmla="*/ 171 w 356"/>
                <a:gd name="T7" fmla="*/ 327 h 362"/>
                <a:gd name="T8" fmla="*/ 172 w 356"/>
                <a:gd name="T9" fmla="*/ 244 h 362"/>
                <a:gd name="T10" fmla="*/ 242 w 356"/>
                <a:gd name="T11" fmla="*/ 182 h 362"/>
                <a:gd name="T12" fmla="*/ 296 w 356"/>
                <a:gd name="T13" fmla="*/ 167 h 362"/>
                <a:gd name="T14" fmla="*/ 305 w 356"/>
                <a:gd name="T15" fmla="*/ 155 h 362"/>
                <a:gd name="T16" fmla="*/ 347 w 356"/>
                <a:gd name="T17" fmla="*/ 140 h 362"/>
                <a:gd name="T18" fmla="*/ 353 w 356"/>
                <a:gd name="T19" fmla="*/ 132 h 362"/>
                <a:gd name="T20" fmla="*/ 347 w 356"/>
                <a:gd name="T21" fmla="*/ 122 h 362"/>
                <a:gd name="T22" fmla="*/ 318 w 356"/>
                <a:gd name="T23" fmla="*/ 128 h 362"/>
                <a:gd name="T24" fmla="*/ 320 w 356"/>
                <a:gd name="T25" fmla="*/ 117 h 362"/>
                <a:gd name="T26" fmla="*/ 305 w 356"/>
                <a:gd name="T27" fmla="*/ 124 h 362"/>
                <a:gd name="T28" fmla="*/ 214 w 356"/>
                <a:gd name="T29" fmla="*/ 147 h 362"/>
                <a:gd name="T30" fmla="*/ 188 w 356"/>
                <a:gd name="T31" fmla="*/ 137 h 362"/>
                <a:gd name="T32" fmla="*/ 169 w 356"/>
                <a:gd name="T33" fmla="*/ 128 h 362"/>
                <a:gd name="T34" fmla="*/ 120 w 356"/>
                <a:gd name="T35" fmla="*/ 99 h 362"/>
                <a:gd name="T36" fmla="*/ 123 w 356"/>
                <a:gd name="T37" fmla="*/ 120 h 362"/>
                <a:gd name="T38" fmla="*/ 140 w 356"/>
                <a:gd name="T39" fmla="*/ 193 h 362"/>
                <a:gd name="T40" fmla="*/ 143 w 356"/>
                <a:gd name="T41" fmla="*/ 211 h 362"/>
                <a:gd name="T42" fmla="*/ 146 w 356"/>
                <a:gd name="T43" fmla="*/ 235 h 362"/>
                <a:gd name="T44" fmla="*/ 146 w 356"/>
                <a:gd name="T45" fmla="*/ 249 h 362"/>
                <a:gd name="T46" fmla="*/ 146 w 356"/>
                <a:gd name="T47" fmla="*/ 261 h 362"/>
                <a:gd name="T48" fmla="*/ 118 w 356"/>
                <a:gd name="T49" fmla="*/ 273 h 362"/>
                <a:gd name="T50" fmla="*/ 123 w 356"/>
                <a:gd name="T51" fmla="*/ 266 h 362"/>
                <a:gd name="T52" fmla="*/ 131 w 356"/>
                <a:gd name="T53" fmla="*/ 197 h 362"/>
                <a:gd name="T54" fmla="*/ 119 w 356"/>
                <a:gd name="T55" fmla="*/ 121 h 362"/>
                <a:gd name="T56" fmla="*/ 120 w 356"/>
                <a:gd name="T57" fmla="*/ 99 h 362"/>
                <a:gd name="T58" fmla="*/ 124 w 356"/>
                <a:gd name="T59" fmla="*/ 92 h 362"/>
                <a:gd name="T60" fmla="*/ 146 w 356"/>
                <a:gd name="T61" fmla="*/ 39 h 362"/>
                <a:gd name="T62" fmla="*/ 86 w 356"/>
                <a:gd name="T63" fmla="*/ 42 h 362"/>
                <a:gd name="T64" fmla="*/ 85 w 356"/>
                <a:gd name="T65" fmla="*/ 64 h 362"/>
                <a:gd name="T66" fmla="*/ 87 w 356"/>
                <a:gd name="T67" fmla="*/ 78 h 362"/>
                <a:gd name="T68" fmla="*/ 84 w 356"/>
                <a:gd name="T69" fmla="*/ 80 h 362"/>
                <a:gd name="T70" fmla="*/ 101 w 356"/>
                <a:gd name="T71" fmla="*/ 115 h 362"/>
                <a:gd name="T72" fmla="*/ 110 w 356"/>
                <a:gd name="T73" fmla="*/ 171 h 362"/>
                <a:gd name="T74" fmla="*/ 81 w 356"/>
                <a:gd name="T75" fmla="*/ 83 h 362"/>
                <a:gd name="T76" fmla="*/ 84 w 356"/>
                <a:gd name="T77" fmla="*/ 80 h 362"/>
                <a:gd name="T78" fmla="*/ 70 w 356"/>
                <a:gd name="T79" fmla="*/ 94 h 362"/>
                <a:gd name="T80" fmla="*/ 19 w 356"/>
                <a:gd name="T81" fmla="*/ 120 h 362"/>
                <a:gd name="T82" fmla="*/ 9 w 356"/>
                <a:gd name="T83" fmla="*/ 165 h 362"/>
                <a:gd name="T84" fmla="*/ 8 w 356"/>
                <a:gd name="T85" fmla="*/ 327 h 3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56"/>
                <a:gd name="T130" fmla="*/ 0 h 362"/>
                <a:gd name="T131" fmla="*/ 356 w 356"/>
                <a:gd name="T132" fmla="*/ 362 h 3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56" h="362">
                  <a:moveTo>
                    <a:pt x="16" y="327"/>
                  </a:moveTo>
                  <a:cubicBezTo>
                    <a:pt x="15" y="352"/>
                    <a:pt x="25" y="355"/>
                    <a:pt x="25" y="355"/>
                  </a:cubicBezTo>
                  <a:cubicBezTo>
                    <a:pt x="26" y="357"/>
                    <a:pt x="30" y="360"/>
                    <a:pt x="33" y="362"/>
                  </a:cubicBezTo>
                  <a:cubicBezTo>
                    <a:pt x="138" y="362"/>
                    <a:pt x="138" y="362"/>
                    <a:pt x="138" y="362"/>
                  </a:cubicBezTo>
                  <a:cubicBezTo>
                    <a:pt x="138" y="358"/>
                    <a:pt x="139" y="356"/>
                    <a:pt x="139" y="354"/>
                  </a:cubicBezTo>
                  <a:cubicBezTo>
                    <a:pt x="141" y="346"/>
                    <a:pt x="146" y="302"/>
                    <a:pt x="146" y="302"/>
                  </a:cubicBezTo>
                  <a:cubicBezTo>
                    <a:pt x="146" y="299"/>
                    <a:pt x="154" y="301"/>
                    <a:pt x="154" y="301"/>
                  </a:cubicBezTo>
                  <a:cubicBezTo>
                    <a:pt x="154" y="307"/>
                    <a:pt x="171" y="327"/>
                    <a:pt x="171" y="327"/>
                  </a:cubicBezTo>
                  <a:cubicBezTo>
                    <a:pt x="184" y="338"/>
                    <a:pt x="180" y="326"/>
                    <a:pt x="180" y="326"/>
                  </a:cubicBezTo>
                  <a:cubicBezTo>
                    <a:pt x="178" y="324"/>
                    <a:pt x="172" y="244"/>
                    <a:pt x="172" y="244"/>
                  </a:cubicBezTo>
                  <a:cubicBezTo>
                    <a:pt x="170" y="240"/>
                    <a:pt x="171" y="178"/>
                    <a:pt x="171" y="178"/>
                  </a:cubicBezTo>
                  <a:cubicBezTo>
                    <a:pt x="185" y="188"/>
                    <a:pt x="242" y="182"/>
                    <a:pt x="242" y="182"/>
                  </a:cubicBezTo>
                  <a:cubicBezTo>
                    <a:pt x="255" y="180"/>
                    <a:pt x="296" y="173"/>
                    <a:pt x="296" y="173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23" y="158"/>
                    <a:pt x="344" y="144"/>
                    <a:pt x="344" y="144"/>
                  </a:cubicBezTo>
                  <a:cubicBezTo>
                    <a:pt x="348" y="142"/>
                    <a:pt x="347" y="140"/>
                    <a:pt x="347" y="140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6" y="133"/>
                    <a:pt x="353" y="132"/>
                    <a:pt x="353" y="132"/>
                  </a:cubicBezTo>
                  <a:cubicBezTo>
                    <a:pt x="356" y="128"/>
                    <a:pt x="351" y="125"/>
                    <a:pt x="351" y="125"/>
                  </a:cubicBezTo>
                  <a:cubicBezTo>
                    <a:pt x="351" y="122"/>
                    <a:pt x="347" y="122"/>
                    <a:pt x="347" y="122"/>
                  </a:cubicBezTo>
                  <a:cubicBezTo>
                    <a:pt x="347" y="122"/>
                    <a:pt x="339" y="124"/>
                    <a:pt x="333" y="126"/>
                  </a:cubicBezTo>
                  <a:cubicBezTo>
                    <a:pt x="327" y="128"/>
                    <a:pt x="318" y="128"/>
                    <a:pt x="318" y="128"/>
                  </a:cubicBezTo>
                  <a:cubicBezTo>
                    <a:pt x="312" y="127"/>
                    <a:pt x="315" y="123"/>
                    <a:pt x="315" y="123"/>
                  </a:cubicBezTo>
                  <a:cubicBezTo>
                    <a:pt x="317" y="122"/>
                    <a:pt x="320" y="117"/>
                    <a:pt x="320" y="117"/>
                  </a:cubicBezTo>
                  <a:cubicBezTo>
                    <a:pt x="320" y="112"/>
                    <a:pt x="315" y="113"/>
                    <a:pt x="313" y="116"/>
                  </a:cubicBezTo>
                  <a:cubicBezTo>
                    <a:pt x="311" y="118"/>
                    <a:pt x="308" y="119"/>
                    <a:pt x="305" y="124"/>
                  </a:cubicBezTo>
                  <a:cubicBezTo>
                    <a:pt x="302" y="129"/>
                    <a:pt x="298" y="135"/>
                    <a:pt x="298" y="135"/>
                  </a:cubicBezTo>
                  <a:cubicBezTo>
                    <a:pt x="285" y="143"/>
                    <a:pt x="218" y="147"/>
                    <a:pt x="214" y="147"/>
                  </a:cubicBezTo>
                  <a:cubicBezTo>
                    <a:pt x="211" y="148"/>
                    <a:pt x="205" y="146"/>
                    <a:pt x="202" y="146"/>
                  </a:cubicBezTo>
                  <a:cubicBezTo>
                    <a:pt x="199" y="146"/>
                    <a:pt x="192" y="141"/>
                    <a:pt x="188" y="137"/>
                  </a:cubicBezTo>
                  <a:cubicBezTo>
                    <a:pt x="183" y="134"/>
                    <a:pt x="179" y="139"/>
                    <a:pt x="176" y="136"/>
                  </a:cubicBezTo>
                  <a:cubicBezTo>
                    <a:pt x="173" y="132"/>
                    <a:pt x="173" y="130"/>
                    <a:pt x="169" y="128"/>
                  </a:cubicBezTo>
                  <a:cubicBezTo>
                    <a:pt x="166" y="125"/>
                    <a:pt x="162" y="117"/>
                    <a:pt x="162" y="117"/>
                  </a:cubicBezTo>
                  <a:cubicBezTo>
                    <a:pt x="155" y="103"/>
                    <a:pt x="120" y="99"/>
                    <a:pt x="120" y="99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0" y="101"/>
                    <a:pt x="123" y="113"/>
                    <a:pt x="123" y="120"/>
                  </a:cubicBezTo>
                  <a:cubicBezTo>
                    <a:pt x="123" y="127"/>
                    <a:pt x="131" y="145"/>
                    <a:pt x="136" y="156"/>
                  </a:cubicBezTo>
                  <a:cubicBezTo>
                    <a:pt x="141" y="166"/>
                    <a:pt x="140" y="189"/>
                    <a:pt x="140" y="193"/>
                  </a:cubicBezTo>
                  <a:cubicBezTo>
                    <a:pt x="141" y="197"/>
                    <a:pt x="141" y="195"/>
                    <a:pt x="142" y="198"/>
                  </a:cubicBezTo>
                  <a:cubicBezTo>
                    <a:pt x="142" y="201"/>
                    <a:pt x="143" y="207"/>
                    <a:pt x="143" y="211"/>
                  </a:cubicBezTo>
                  <a:cubicBezTo>
                    <a:pt x="144" y="215"/>
                    <a:pt x="146" y="222"/>
                    <a:pt x="147" y="225"/>
                  </a:cubicBezTo>
                  <a:cubicBezTo>
                    <a:pt x="147" y="227"/>
                    <a:pt x="146" y="233"/>
                    <a:pt x="146" y="235"/>
                  </a:cubicBezTo>
                  <a:cubicBezTo>
                    <a:pt x="145" y="238"/>
                    <a:pt x="145" y="239"/>
                    <a:pt x="146" y="241"/>
                  </a:cubicBezTo>
                  <a:cubicBezTo>
                    <a:pt x="147" y="244"/>
                    <a:pt x="146" y="247"/>
                    <a:pt x="146" y="249"/>
                  </a:cubicBezTo>
                  <a:cubicBezTo>
                    <a:pt x="146" y="252"/>
                    <a:pt x="148" y="252"/>
                    <a:pt x="148" y="254"/>
                  </a:cubicBezTo>
                  <a:cubicBezTo>
                    <a:pt x="149" y="257"/>
                    <a:pt x="148" y="259"/>
                    <a:pt x="146" y="261"/>
                  </a:cubicBezTo>
                  <a:cubicBezTo>
                    <a:pt x="144" y="263"/>
                    <a:pt x="148" y="267"/>
                    <a:pt x="148" y="267"/>
                  </a:cubicBezTo>
                  <a:cubicBezTo>
                    <a:pt x="144" y="274"/>
                    <a:pt x="118" y="273"/>
                    <a:pt x="118" y="273"/>
                  </a:cubicBezTo>
                  <a:cubicBezTo>
                    <a:pt x="118" y="262"/>
                    <a:pt x="118" y="262"/>
                    <a:pt x="118" y="262"/>
                  </a:cubicBezTo>
                  <a:cubicBezTo>
                    <a:pt x="123" y="266"/>
                    <a:pt x="123" y="266"/>
                    <a:pt x="123" y="266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4"/>
                    <a:pt x="131" y="216"/>
                    <a:pt x="131" y="197"/>
                  </a:cubicBezTo>
                  <a:cubicBezTo>
                    <a:pt x="130" y="179"/>
                    <a:pt x="121" y="138"/>
                    <a:pt x="121" y="138"/>
                  </a:cubicBezTo>
                  <a:cubicBezTo>
                    <a:pt x="119" y="131"/>
                    <a:pt x="119" y="121"/>
                    <a:pt x="119" y="121"/>
                  </a:cubicBezTo>
                  <a:cubicBezTo>
                    <a:pt x="124" y="108"/>
                    <a:pt x="113" y="106"/>
                    <a:pt x="113" y="106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1" y="94"/>
                    <a:pt x="124" y="92"/>
                    <a:pt x="124" y="92"/>
                  </a:cubicBezTo>
                  <a:cubicBezTo>
                    <a:pt x="142" y="77"/>
                    <a:pt x="141" y="57"/>
                    <a:pt x="141" y="57"/>
                  </a:cubicBezTo>
                  <a:cubicBezTo>
                    <a:pt x="144" y="55"/>
                    <a:pt x="146" y="39"/>
                    <a:pt x="146" y="39"/>
                  </a:cubicBezTo>
                  <a:cubicBezTo>
                    <a:pt x="142" y="0"/>
                    <a:pt x="103" y="15"/>
                    <a:pt x="103" y="15"/>
                  </a:cubicBezTo>
                  <a:cubicBezTo>
                    <a:pt x="89" y="17"/>
                    <a:pt x="86" y="42"/>
                    <a:pt x="86" y="42"/>
                  </a:cubicBezTo>
                  <a:cubicBezTo>
                    <a:pt x="81" y="47"/>
                    <a:pt x="88" y="64"/>
                    <a:pt x="88" y="64"/>
                  </a:cubicBezTo>
                  <a:cubicBezTo>
                    <a:pt x="87" y="65"/>
                    <a:pt x="85" y="64"/>
                    <a:pt x="85" y="64"/>
                  </a:cubicBezTo>
                  <a:cubicBezTo>
                    <a:pt x="84" y="66"/>
                    <a:pt x="88" y="67"/>
                    <a:pt x="88" y="67"/>
                  </a:cubicBezTo>
                  <a:cubicBezTo>
                    <a:pt x="89" y="67"/>
                    <a:pt x="87" y="78"/>
                    <a:pt x="87" y="78"/>
                  </a:cubicBezTo>
                  <a:cubicBezTo>
                    <a:pt x="86" y="78"/>
                    <a:pt x="85" y="79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1"/>
                    <a:pt x="83" y="85"/>
                    <a:pt x="110" y="106"/>
                  </a:cubicBezTo>
                  <a:cubicBezTo>
                    <a:pt x="110" y="106"/>
                    <a:pt x="99" y="113"/>
                    <a:pt x="101" y="115"/>
                  </a:cubicBezTo>
                  <a:cubicBezTo>
                    <a:pt x="101" y="115"/>
                    <a:pt x="105" y="123"/>
                    <a:pt x="108" y="123"/>
                  </a:cubicBezTo>
                  <a:cubicBezTo>
                    <a:pt x="108" y="123"/>
                    <a:pt x="108" y="164"/>
                    <a:pt x="110" y="171"/>
                  </a:cubicBezTo>
                  <a:cubicBezTo>
                    <a:pt x="110" y="171"/>
                    <a:pt x="91" y="103"/>
                    <a:pt x="80" y="92"/>
                  </a:cubicBezTo>
                  <a:cubicBezTo>
                    <a:pt x="80" y="92"/>
                    <a:pt x="79" y="85"/>
                    <a:pt x="81" y="83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1"/>
                    <a:pt x="81" y="83"/>
                    <a:pt x="81" y="83"/>
                  </a:cubicBezTo>
                  <a:cubicBezTo>
                    <a:pt x="79" y="83"/>
                    <a:pt x="73" y="91"/>
                    <a:pt x="70" y="94"/>
                  </a:cubicBezTo>
                  <a:cubicBezTo>
                    <a:pt x="67" y="98"/>
                    <a:pt x="57" y="101"/>
                    <a:pt x="37" y="105"/>
                  </a:cubicBezTo>
                  <a:cubicBezTo>
                    <a:pt x="17" y="109"/>
                    <a:pt x="19" y="119"/>
                    <a:pt x="19" y="120"/>
                  </a:cubicBezTo>
                  <a:cubicBezTo>
                    <a:pt x="19" y="121"/>
                    <a:pt x="16" y="144"/>
                    <a:pt x="14" y="147"/>
                  </a:cubicBezTo>
                  <a:cubicBezTo>
                    <a:pt x="13" y="151"/>
                    <a:pt x="8" y="150"/>
                    <a:pt x="9" y="165"/>
                  </a:cubicBezTo>
                  <a:cubicBezTo>
                    <a:pt x="10" y="180"/>
                    <a:pt x="5" y="202"/>
                    <a:pt x="2" y="218"/>
                  </a:cubicBezTo>
                  <a:cubicBezTo>
                    <a:pt x="0" y="233"/>
                    <a:pt x="8" y="327"/>
                    <a:pt x="8" y="327"/>
                  </a:cubicBezTo>
                  <a:lnTo>
                    <a:pt x="16" y="3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5" name="Freeform 24"/>
            <p:cNvSpPr>
              <a:spLocks noEditPoints="1" noChangeArrowheads="1"/>
            </p:cNvSpPr>
            <p:nvPr/>
          </p:nvSpPr>
          <p:spPr bwMode="auto">
            <a:xfrm>
              <a:off x="650875" y="74613"/>
              <a:ext cx="901700" cy="611187"/>
            </a:xfrm>
            <a:custGeom>
              <a:avLst/>
              <a:gdLst>
                <a:gd name="T0" fmla="*/ 301 w 325"/>
                <a:gd name="T1" fmla="*/ 0 h 220"/>
                <a:gd name="T2" fmla="*/ 24 w 325"/>
                <a:gd name="T3" fmla="*/ 0 h 220"/>
                <a:gd name="T4" fmla="*/ 0 w 325"/>
                <a:gd name="T5" fmla="*/ 23 h 220"/>
                <a:gd name="T6" fmla="*/ 0 w 325"/>
                <a:gd name="T7" fmla="*/ 133 h 220"/>
                <a:gd name="T8" fmla="*/ 57 w 325"/>
                <a:gd name="T9" fmla="*/ 122 h 220"/>
                <a:gd name="T10" fmla="*/ 67 w 325"/>
                <a:gd name="T11" fmla="*/ 107 h 220"/>
                <a:gd name="T12" fmla="*/ 77 w 325"/>
                <a:gd name="T13" fmla="*/ 101 h 220"/>
                <a:gd name="T14" fmla="*/ 90 w 325"/>
                <a:gd name="T15" fmla="*/ 110 h 220"/>
                <a:gd name="T16" fmla="*/ 102 w 325"/>
                <a:gd name="T17" fmla="*/ 113 h 220"/>
                <a:gd name="T18" fmla="*/ 124 w 325"/>
                <a:gd name="T19" fmla="*/ 117 h 220"/>
                <a:gd name="T20" fmla="*/ 121 w 325"/>
                <a:gd name="T21" fmla="*/ 137 h 220"/>
                <a:gd name="T22" fmla="*/ 106 w 325"/>
                <a:gd name="T23" fmla="*/ 149 h 220"/>
                <a:gd name="T24" fmla="*/ 79 w 325"/>
                <a:gd name="T25" fmla="*/ 156 h 220"/>
                <a:gd name="T26" fmla="*/ 80 w 325"/>
                <a:gd name="T27" fmla="*/ 164 h 220"/>
                <a:gd name="T28" fmla="*/ 67 w 325"/>
                <a:gd name="T29" fmla="*/ 166 h 220"/>
                <a:gd name="T30" fmla="*/ 68 w 325"/>
                <a:gd name="T31" fmla="*/ 173 h 220"/>
                <a:gd name="T32" fmla="*/ 0 w 325"/>
                <a:gd name="T33" fmla="*/ 183 h 220"/>
                <a:gd name="T34" fmla="*/ 0 w 325"/>
                <a:gd name="T35" fmla="*/ 191 h 220"/>
                <a:gd name="T36" fmla="*/ 0 w 325"/>
                <a:gd name="T37" fmla="*/ 198 h 220"/>
                <a:gd name="T38" fmla="*/ 24 w 325"/>
                <a:gd name="T39" fmla="*/ 220 h 220"/>
                <a:gd name="T40" fmla="*/ 301 w 325"/>
                <a:gd name="T41" fmla="*/ 220 h 220"/>
                <a:gd name="T42" fmla="*/ 325 w 325"/>
                <a:gd name="T43" fmla="*/ 198 h 220"/>
                <a:gd name="T44" fmla="*/ 325 w 325"/>
                <a:gd name="T45" fmla="*/ 23 h 220"/>
                <a:gd name="T46" fmla="*/ 301 w 325"/>
                <a:gd name="T47" fmla="*/ 0 h 220"/>
                <a:gd name="T48" fmla="*/ 172 w 325"/>
                <a:gd name="T49" fmla="*/ 95 h 220"/>
                <a:gd name="T50" fmla="*/ 191 w 325"/>
                <a:gd name="T51" fmla="*/ 79 h 220"/>
                <a:gd name="T52" fmla="*/ 182 w 325"/>
                <a:gd name="T53" fmla="*/ 68 h 220"/>
                <a:gd name="T54" fmla="*/ 251 w 325"/>
                <a:gd name="T55" fmla="*/ 31 h 220"/>
                <a:gd name="T56" fmla="*/ 242 w 325"/>
                <a:gd name="T57" fmla="*/ 24 h 220"/>
                <a:gd name="T58" fmla="*/ 264 w 325"/>
                <a:gd name="T59" fmla="*/ 16 h 220"/>
                <a:gd name="T60" fmla="*/ 264 w 325"/>
                <a:gd name="T61" fmla="*/ 48 h 220"/>
                <a:gd name="T62" fmla="*/ 257 w 325"/>
                <a:gd name="T63" fmla="*/ 37 h 220"/>
                <a:gd name="T64" fmla="*/ 172 w 325"/>
                <a:gd name="T65" fmla="*/ 95 h 220"/>
                <a:gd name="T66" fmla="*/ 201 w 325"/>
                <a:gd name="T67" fmla="*/ 205 h 220"/>
                <a:gd name="T68" fmla="*/ 177 w 325"/>
                <a:gd name="T69" fmla="*/ 205 h 220"/>
                <a:gd name="T70" fmla="*/ 177 w 325"/>
                <a:gd name="T71" fmla="*/ 120 h 220"/>
                <a:gd name="T72" fmla="*/ 201 w 325"/>
                <a:gd name="T73" fmla="*/ 120 h 220"/>
                <a:gd name="T74" fmla="*/ 201 w 325"/>
                <a:gd name="T75" fmla="*/ 205 h 220"/>
                <a:gd name="T76" fmla="*/ 238 w 325"/>
                <a:gd name="T77" fmla="*/ 205 h 220"/>
                <a:gd name="T78" fmla="*/ 214 w 325"/>
                <a:gd name="T79" fmla="*/ 205 h 220"/>
                <a:gd name="T80" fmla="*/ 214 w 325"/>
                <a:gd name="T81" fmla="*/ 98 h 220"/>
                <a:gd name="T82" fmla="*/ 238 w 325"/>
                <a:gd name="T83" fmla="*/ 98 h 220"/>
                <a:gd name="T84" fmla="*/ 238 w 325"/>
                <a:gd name="T85" fmla="*/ 205 h 220"/>
                <a:gd name="T86" fmla="*/ 275 w 325"/>
                <a:gd name="T87" fmla="*/ 205 h 220"/>
                <a:gd name="T88" fmla="*/ 251 w 325"/>
                <a:gd name="T89" fmla="*/ 205 h 220"/>
                <a:gd name="T90" fmla="*/ 251 w 325"/>
                <a:gd name="T91" fmla="*/ 66 h 220"/>
                <a:gd name="T92" fmla="*/ 275 w 325"/>
                <a:gd name="T93" fmla="*/ 66 h 220"/>
                <a:gd name="T94" fmla="*/ 275 w 325"/>
                <a:gd name="T95" fmla="*/ 205 h 2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5"/>
                <a:gd name="T145" fmla="*/ 0 h 220"/>
                <a:gd name="T146" fmla="*/ 325 w 325"/>
                <a:gd name="T147" fmla="*/ 220 h 2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5" h="220">
                  <a:moveTo>
                    <a:pt x="30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4" y="132"/>
                    <a:pt x="47" y="129"/>
                    <a:pt x="57" y="122"/>
                  </a:cubicBezTo>
                  <a:cubicBezTo>
                    <a:pt x="57" y="122"/>
                    <a:pt x="64" y="110"/>
                    <a:pt x="67" y="107"/>
                  </a:cubicBezTo>
                  <a:cubicBezTo>
                    <a:pt x="67" y="107"/>
                    <a:pt x="68" y="107"/>
                    <a:pt x="77" y="101"/>
                  </a:cubicBezTo>
                  <a:cubicBezTo>
                    <a:pt x="77" y="101"/>
                    <a:pt x="91" y="96"/>
                    <a:pt x="90" y="110"/>
                  </a:cubicBezTo>
                  <a:cubicBezTo>
                    <a:pt x="90" y="110"/>
                    <a:pt x="86" y="122"/>
                    <a:pt x="102" y="113"/>
                  </a:cubicBezTo>
                  <a:cubicBezTo>
                    <a:pt x="102" y="113"/>
                    <a:pt x="118" y="105"/>
                    <a:pt x="124" y="117"/>
                  </a:cubicBezTo>
                  <a:cubicBezTo>
                    <a:pt x="124" y="117"/>
                    <a:pt x="134" y="131"/>
                    <a:pt x="121" y="137"/>
                  </a:cubicBezTo>
                  <a:cubicBezTo>
                    <a:pt x="121" y="137"/>
                    <a:pt x="116" y="144"/>
                    <a:pt x="106" y="149"/>
                  </a:cubicBezTo>
                  <a:cubicBezTo>
                    <a:pt x="106" y="149"/>
                    <a:pt x="90" y="155"/>
                    <a:pt x="79" y="156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67" y="166"/>
                    <a:pt x="67" y="166"/>
                    <a:pt x="67" y="166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8" y="173"/>
                    <a:pt x="8" y="183"/>
                    <a:pt x="0" y="183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10"/>
                    <a:pt x="11" y="220"/>
                    <a:pt x="24" y="220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20"/>
                    <a:pt x="325" y="210"/>
                    <a:pt x="325" y="198"/>
                  </a:cubicBezTo>
                  <a:cubicBezTo>
                    <a:pt x="325" y="23"/>
                    <a:pt x="325" y="23"/>
                    <a:pt x="325" y="23"/>
                  </a:cubicBezTo>
                  <a:cubicBezTo>
                    <a:pt x="325" y="10"/>
                    <a:pt x="314" y="0"/>
                    <a:pt x="301" y="0"/>
                  </a:cubicBezTo>
                  <a:close/>
                  <a:moveTo>
                    <a:pt x="172" y="95"/>
                  </a:moveTo>
                  <a:cubicBezTo>
                    <a:pt x="191" y="79"/>
                    <a:pt x="191" y="79"/>
                    <a:pt x="191" y="7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223" y="71"/>
                    <a:pt x="251" y="31"/>
                    <a:pt x="251" y="31"/>
                  </a:cubicBezTo>
                  <a:cubicBezTo>
                    <a:pt x="242" y="24"/>
                    <a:pt x="242" y="24"/>
                    <a:pt x="242" y="24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48"/>
                    <a:pt x="264" y="48"/>
                    <a:pt x="264" y="48"/>
                  </a:cubicBezTo>
                  <a:cubicBezTo>
                    <a:pt x="257" y="37"/>
                    <a:pt x="257" y="37"/>
                    <a:pt x="257" y="37"/>
                  </a:cubicBezTo>
                  <a:cubicBezTo>
                    <a:pt x="230" y="100"/>
                    <a:pt x="172" y="95"/>
                    <a:pt x="172" y="95"/>
                  </a:cubicBezTo>
                  <a:close/>
                  <a:moveTo>
                    <a:pt x="201" y="205"/>
                  </a:moveTo>
                  <a:cubicBezTo>
                    <a:pt x="177" y="205"/>
                    <a:pt x="177" y="205"/>
                    <a:pt x="177" y="205"/>
                  </a:cubicBezTo>
                  <a:cubicBezTo>
                    <a:pt x="177" y="120"/>
                    <a:pt x="177" y="120"/>
                    <a:pt x="177" y="120"/>
                  </a:cubicBezTo>
                  <a:cubicBezTo>
                    <a:pt x="201" y="120"/>
                    <a:pt x="201" y="120"/>
                    <a:pt x="201" y="120"/>
                  </a:cubicBezTo>
                  <a:lnTo>
                    <a:pt x="201" y="205"/>
                  </a:lnTo>
                  <a:close/>
                  <a:moveTo>
                    <a:pt x="238" y="205"/>
                  </a:moveTo>
                  <a:cubicBezTo>
                    <a:pt x="214" y="205"/>
                    <a:pt x="214" y="205"/>
                    <a:pt x="214" y="205"/>
                  </a:cubicBezTo>
                  <a:cubicBezTo>
                    <a:pt x="214" y="98"/>
                    <a:pt x="214" y="98"/>
                    <a:pt x="214" y="98"/>
                  </a:cubicBezTo>
                  <a:cubicBezTo>
                    <a:pt x="238" y="98"/>
                    <a:pt x="238" y="98"/>
                    <a:pt x="238" y="98"/>
                  </a:cubicBezTo>
                  <a:lnTo>
                    <a:pt x="238" y="205"/>
                  </a:lnTo>
                  <a:close/>
                  <a:moveTo>
                    <a:pt x="275" y="205"/>
                  </a:moveTo>
                  <a:cubicBezTo>
                    <a:pt x="251" y="205"/>
                    <a:pt x="251" y="205"/>
                    <a:pt x="251" y="205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75" y="66"/>
                    <a:pt x="275" y="66"/>
                    <a:pt x="275" y="66"/>
                  </a:cubicBezTo>
                  <a:lnTo>
                    <a:pt x="275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86" name="组合 112"/>
          <p:cNvGrpSpPr>
            <a:grpSpLocks/>
          </p:cNvGrpSpPr>
          <p:nvPr/>
        </p:nvGrpSpPr>
        <p:grpSpPr bwMode="auto">
          <a:xfrm>
            <a:off x="1601959" y="3542584"/>
            <a:ext cx="644933" cy="665285"/>
            <a:chOff x="0" y="0"/>
            <a:chExt cx="1260475" cy="1303337"/>
          </a:xfrm>
          <a:solidFill>
            <a:schemeClr val="accent4"/>
          </a:solidFill>
          <a:effectLst/>
        </p:grpSpPr>
        <p:sp>
          <p:nvSpPr>
            <p:cNvPr id="187" name="Line 5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8" name="Line 6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9" name="Freeform 25"/>
            <p:cNvSpPr>
              <a:spLocks noChangeArrowheads="1"/>
            </p:cNvSpPr>
            <p:nvPr/>
          </p:nvSpPr>
          <p:spPr bwMode="auto">
            <a:xfrm>
              <a:off x="444500" y="1003300"/>
              <a:ext cx="122237" cy="212725"/>
            </a:xfrm>
            <a:custGeom>
              <a:avLst/>
              <a:gdLst>
                <a:gd name="T0" fmla="*/ 24 w 44"/>
                <a:gd name="T1" fmla="*/ 0 h 77"/>
                <a:gd name="T2" fmla="*/ 44 w 44"/>
                <a:gd name="T3" fmla="*/ 23 h 77"/>
                <a:gd name="T4" fmla="*/ 40 w 44"/>
                <a:gd name="T5" fmla="*/ 64 h 77"/>
                <a:gd name="T6" fmla="*/ 20 w 44"/>
                <a:gd name="T7" fmla="*/ 77 h 77"/>
                <a:gd name="T8" fmla="*/ 0 w 44"/>
                <a:gd name="T9" fmla="*/ 43 h 77"/>
                <a:gd name="T10" fmla="*/ 24 w 44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77"/>
                <a:gd name="T20" fmla="*/ 44 w 44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77">
                  <a:moveTo>
                    <a:pt x="24" y="0"/>
                  </a:moveTo>
                  <a:cubicBezTo>
                    <a:pt x="44" y="23"/>
                    <a:pt x="44" y="23"/>
                    <a:pt x="44" y="23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21" y="77"/>
                    <a:pt x="20" y="77"/>
                  </a:cubicBezTo>
                  <a:cubicBezTo>
                    <a:pt x="20" y="77"/>
                    <a:pt x="0" y="43"/>
                    <a:pt x="0" y="43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0" name="Freeform 26"/>
            <p:cNvSpPr>
              <a:spLocks noChangeArrowheads="1"/>
            </p:cNvSpPr>
            <p:nvPr/>
          </p:nvSpPr>
          <p:spPr bwMode="auto">
            <a:xfrm>
              <a:off x="238125" y="360362"/>
              <a:ext cx="203200" cy="303212"/>
            </a:xfrm>
            <a:custGeom>
              <a:avLst/>
              <a:gdLst>
                <a:gd name="T0" fmla="*/ 0 w 73"/>
                <a:gd name="T1" fmla="*/ 17 h 109"/>
                <a:gd name="T2" fmla="*/ 3 w 73"/>
                <a:gd name="T3" fmla="*/ 0 h 109"/>
                <a:gd name="T4" fmla="*/ 59 w 73"/>
                <a:gd name="T5" fmla="*/ 42 h 109"/>
                <a:gd name="T6" fmla="*/ 67 w 73"/>
                <a:gd name="T7" fmla="*/ 62 h 109"/>
                <a:gd name="T8" fmla="*/ 73 w 73"/>
                <a:gd name="T9" fmla="*/ 109 h 109"/>
                <a:gd name="T10" fmla="*/ 9 w 73"/>
                <a:gd name="T11" fmla="*/ 79 h 109"/>
                <a:gd name="T12" fmla="*/ 0 w 73"/>
                <a:gd name="T13" fmla="*/ 17 h 1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109"/>
                <a:gd name="T23" fmla="*/ 73 w 73"/>
                <a:gd name="T24" fmla="*/ 109 h 1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109">
                  <a:moveTo>
                    <a:pt x="0" y="1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8" y="17"/>
                    <a:pt x="59" y="42"/>
                  </a:cubicBezTo>
                  <a:cubicBezTo>
                    <a:pt x="59" y="42"/>
                    <a:pt x="65" y="52"/>
                    <a:pt x="67" y="62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9" y="79"/>
                    <a:pt x="9" y="79"/>
                    <a:pt x="9" y="79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1" name="Freeform 27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60475" cy="1303337"/>
            </a:xfrm>
            <a:custGeom>
              <a:avLst/>
              <a:gdLst>
                <a:gd name="T0" fmla="*/ 433 w 454"/>
                <a:gd name="T1" fmla="*/ 56 h 469"/>
                <a:gd name="T2" fmla="*/ 324 w 454"/>
                <a:gd name="T3" fmla="*/ 92 h 469"/>
                <a:gd name="T4" fmla="*/ 249 w 454"/>
                <a:gd name="T5" fmla="*/ 87 h 469"/>
                <a:gd name="T6" fmla="*/ 243 w 454"/>
                <a:gd name="T7" fmla="*/ 147 h 469"/>
                <a:gd name="T8" fmla="*/ 262 w 454"/>
                <a:gd name="T9" fmla="*/ 152 h 469"/>
                <a:gd name="T10" fmla="*/ 260 w 454"/>
                <a:gd name="T11" fmla="*/ 170 h 469"/>
                <a:gd name="T12" fmla="*/ 262 w 454"/>
                <a:gd name="T13" fmla="*/ 219 h 469"/>
                <a:gd name="T14" fmla="*/ 218 w 454"/>
                <a:gd name="T15" fmla="*/ 275 h 469"/>
                <a:gd name="T16" fmla="*/ 194 w 454"/>
                <a:gd name="T17" fmla="*/ 284 h 469"/>
                <a:gd name="T18" fmla="*/ 168 w 454"/>
                <a:gd name="T19" fmla="*/ 228 h 469"/>
                <a:gd name="T20" fmla="*/ 145 w 454"/>
                <a:gd name="T21" fmla="*/ 172 h 469"/>
                <a:gd name="T22" fmla="*/ 157 w 454"/>
                <a:gd name="T23" fmla="*/ 153 h 469"/>
                <a:gd name="T24" fmla="*/ 179 w 454"/>
                <a:gd name="T25" fmla="*/ 123 h 469"/>
                <a:gd name="T26" fmla="*/ 182 w 454"/>
                <a:gd name="T27" fmla="*/ 109 h 469"/>
                <a:gd name="T28" fmla="*/ 174 w 454"/>
                <a:gd name="T29" fmla="*/ 82 h 469"/>
                <a:gd name="T30" fmla="*/ 167 w 454"/>
                <a:gd name="T31" fmla="*/ 55 h 469"/>
                <a:gd name="T32" fmla="*/ 71 w 454"/>
                <a:gd name="T33" fmla="*/ 56 h 469"/>
                <a:gd name="T34" fmla="*/ 86 w 454"/>
                <a:gd name="T35" fmla="*/ 129 h 469"/>
                <a:gd name="T36" fmla="*/ 146 w 454"/>
                <a:gd name="T37" fmla="*/ 182 h 469"/>
                <a:gd name="T38" fmla="*/ 147 w 454"/>
                <a:gd name="T39" fmla="*/ 197 h 469"/>
                <a:gd name="T40" fmla="*/ 154 w 454"/>
                <a:gd name="T41" fmla="*/ 223 h 469"/>
                <a:gd name="T42" fmla="*/ 89 w 454"/>
                <a:gd name="T43" fmla="*/ 134 h 469"/>
                <a:gd name="T44" fmla="*/ 78 w 454"/>
                <a:gd name="T45" fmla="*/ 158 h 469"/>
                <a:gd name="T46" fmla="*/ 17 w 454"/>
                <a:gd name="T47" fmla="*/ 243 h 469"/>
                <a:gd name="T48" fmla="*/ 11 w 454"/>
                <a:gd name="T49" fmla="*/ 288 h 469"/>
                <a:gd name="T50" fmla="*/ 8 w 454"/>
                <a:gd name="T51" fmla="*/ 341 h 469"/>
                <a:gd name="T52" fmla="*/ 5 w 454"/>
                <a:gd name="T53" fmla="*/ 388 h 469"/>
                <a:gd name="T54" fmla="*/ 5 w 454"/>
                <a:gd name="T55" fmla="*/ 453 h 469"/>
                <a:gd name="T56" fmla="*/ 234 w 454"/>
                <a:gd name="T57" fmla="*/ 469 h 469"/>
                <a:gd name="T58" fmla="*/ 221 w 454"/>
                <a:gd name="T59" fmla="*/ 372 h 469"/>
                <a:gd name="T60" fmla="*/ 293 w 454"/>
                <a:gd name="T61" fmla="*/ 296 h 469"/>
                <a:gd name="T62" fmla="*/ 287 w 454"/>
                <a:gd name="T63" fmla="*/ 276 h 469"/>
                <a:gd name="T64" fmla="*/ 296 w 454"/>
                <a:gd name="T65" fmla="*/ 237 h 469"/>
                <a:gd name="T66" fmla="*/ 325 w 454"/>
                <a:gd name="T67" fmla="*/ 186 h 469"/>
                <a:gd name="T68" fmla="*/ 291 w 454"/>
                <a:gd name="T69" fmla="*/ 155 h 469"/>
                <a:gd name="T70" fmla="*/ 317 w 454"/>
                <a:gd name="T71" fmla="*/ 152 h 469"/>
                <a:gd name="T72" fmla="*/ 324 w 454"/>
                <a:gd name="T73" fmla="*/ 142 h 469"/>
                <a:gd name="T74" fmla="*/ 441 w 454"/>
                <a:gd name="T75" fmla="*/ 193 h 469"/>
                <a:gd name="T76" fmla="*/ 441 w 454"/>
                <a:gd name="T77" fmla="*/ 43 h 469"/>
                <a:gd name="T78" fmla="*/ 146 w 454"/>
                <a:gd name="T79" fmla="*/ 174 h 469"/>
                <a:gd name="T80" fmla="*/ 148 w 454"/>
                <a:gd name="T81" fmla="*/ 183 h 469"/>
                <a:gd name="T82" fmla="*/ 185 w 454"/>
                <a:gd name="T83" fmla="*/ 418 h 469"/>
                <a:gd name="T84" fmla="*/ 187 w 454"/>
                <a:gd name="T85" fmla="*/ 371 h 469"/>
                <a:gd name="T86" fmla="*/ 191 w 454"/>
                <a:gd name="T87" fmla="*/ 408 h 469"/>
                <a:gd name="T88" fmla="*/ 191 w 454"/>
                <a:gd name="T89" fmla="*/ 417 h 46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54"/>
                <a:gd name="T136" fmla="*/ 0 h 469"/>
                <a:gd name="T137" fmla="*/ 454 w 454"/>
                <a:gd name="T138" fmla="*/ 469 h 46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54" h="469">
                  <a:moveTo>
                    <a:pt x="441" y="43"/>
                  </a:moveTo>
                  <a:cubicBezTo>
                    <a:pt x="438" y="43"/>
                    <a:pt x="435" y="48"/>
                    <a:pt x="433" y="56"/>
                  </a:cubicBezTo>
                  <a:cubicBezTo>
                    <a:pt x="404" y="78"/>
                    <a:pt x="345" y="89"/>
                    <a:pt x="324" y="93"/>
                  </a:cubicBezTo>
                  <a:cubicBezTo>
                    <a:pt x="324" y="92"/>
                    <a:pt x="324" y="92"/>
                    <a:pt x="324" y="92"/>
                  </a:cubicBezTo>
                  <a:cubicBezTo>
                    <a:pt x="324" y="90"/>
                    <a:pt x="321" y="87"/>
                    <a:pt x="317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6" y="87"/>
                    <a:pt x="243" y="90"/>
                    <a:pt x="243" y="92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43" y="150"/>
                    <a:pt x="246" y="152"/>
                    <a:pt x="249" y="152"/>
                  </a:cubicBezTo>
                  <a:cubicBezTo>
                    <a:pt x="262" y="152"/>
                    <a:pt x="262" y="152"/>
                    <a:pt x="262" y="152"/>
                  </a:cubicBezTo>
                  <a:cubicBezTo>
                    <a:pt x="266" y="163"/>
                    <a:pt x="266" y="163"/>
                    <a:pt x="266" y="163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2" y="179"/>
                    <a:pt x="264" y="210"/>
                    <a:pt x="264" y="210"/>
                  </a:cubicBezTo>
                  <a:cubicBezTo>
                    <a:pt x="262" y="219"/>
                    <a:pt x="262" y="219"/>
                    <a:pt x="262" y="219"/>
                  </a:cubicBezTo>
                  <a:cubicBezTo>
                    <a:pt x="256" y="219"/>
                    <a:pt x="244" y="242"/>
                    <a:pt x="244" y="242"/>
                  </a:cubicBezTo>
                  <a:cubicBezTo>
                    <a:pt x="233" y="248"/>
                    <a:pt x="227" y="272"/>
                    <a:pt x="218" y="275"/>
                  </a:cubicBezTo>
                  <a:cubicBezTo>
                    <a:pt x="212" y="277"/>
                    <a:pt x="205" y="287"/>
                    <a:pt x="198" y="295"/>
                  </a:cubicBezTo>
                  <a:cubicBezTo>
                    <a:pt x="197" y="290"/>
                    <a:pt x="196" y="286"/>
                    <a:pt x="194" y="284"/>
                  </a:cubicBezTo>
                  <a:cubicBezTo>
                    <a:pt x="190" y="275"/>
                    <a:pt x="186" y="267"/>
                    <a:pt x="183" y="259"/>
                  </a:cubicBezTo>
                  <a:cubicBezTo>
                    <a:pt x="180" y="252"/>
                    <a:pt x="173" y="232"/>
                    <a:pt x="168" y="228"/>
                  </a:cubicBezTo>
                  <a:cubicBezTo>
                    <a:pt x="163" y="224"/>
                    <a:pt x="161" y="206"/>
                    <a:pt x="156" y="195"/>
                  </a:cubicBezTo>
                  <a:cubicBezTo>
                    <a:pt x="151" y="184"/>
                    <a:pt x="149" y="175"/>
                    <a:pt x="145" y="172"/>
                  </a:cubicBezTo>
                  <a:cubicBezTo>
                    <a:pt x="145" y="172"/>
                    <a:pt x="150" y="166"/>
                    <a:pt x="150" y="160"/>
                  </a:cubicBezTo>
                  <a:cubicBezTo>
                    <a:pt x="150" y="160"/>
                    <a:pt x="151" y="152"/>
                    <a:pt x="157" y="153"/>
                  </a:cubicBezTo>
                  <a:cubicBezTo>
                    <a:pt x="157" y="153"/>
                    <a:pt x="187" y="150"/>
                    <a:pt x="178" y="134"/>
                  </a:cubicBezTo>
                  <a:cubicBezTo>
                    <a:pt x="178" y="134"/>
                    <a:pt x="184" y="125"/>
                    <a:pt x="179" y="123"/>
                  </a:cubicBezTo>
                  <a:cubicBezTo>
                    <a:pt x="179" y="123"/>
                    <a:pt x="184" y="121"/>
                    <a:pt x="181" y="117"/>
                  </a:cubicBezTo>
                  <a:cubicBezTo>
                    <a:pt x="181" y="117"/>
                    <a:pt x="177" y="109"/>
                    <a:pt x="182" y="109"/>
                  </a:cubicBezTo>
                  <a:cubicBezTo>
                    <a:pt x="182" y="109"/>
                    <a:pt x="195" y="103"/>
                    <a:pt x="183" y="95"/>
                  </a:cubicBezTo>
                  <a:cubicBezTo>
                    <a:pt x="183" y="95"/>
                    <a:pt x="171" y="87"/>
                    <a:pt x="174" y="82"/>
                  </a:cubicBezTo>
                  <a:cubicBezTo>
                    <a:pt x="174" y="82"/>
                    <a:pt x="178" y="77"/>
                    <a:pt x="174" y="72"/>
                  </a:cubicBezTo>
                  <a:cubicBezTo>
                    <a:pt x="174" y="72"/>
                    <a:pt x="168" y="60"/>
                    <a:pt x="167" y="55"/>
                  </a:cubicBezTo>
                  <a:cubicBezTo>
                    <a:pt x="167" y="55"/>
                    <a:pt x="182" y="42"/>
                    <a:pt x="165" y="33"/>
                  </a:cubicBezTo>
                  <a:cubicBezTo>
                    <a:pt x="165" y="33"/>
                    <a:pt x="96" y="0"/>
                    <a:pt x="71" y="56"/>
                  </a:cubicBezTo>
                  <a:cubicBezTo>
                    <a:pt x="71" y="56"/>
                    <a:pt x="62" y="83"/>
                    <a:pt x="81" y="117"/>
                  </a:cubicBezTo>
                  <a:cubicBezTo>
                    <a:pt x="81" y="117"/>
                    <a:pt x="87" y="126"/>
                    <a:pt x="86" y="129"/>
                  </a:cubicBezTo>
                  <a:cubicBezTo>
                    <a:pt x="86" y="129"/>
                    <a:pt x="86" y="134"/>
                    <a:pt x="89" y="134"/>
                  </a:cubicBezTo>
                  <a:cubicBezTo>
                    <a:pt x="89" y="134"/>
                    <a:pt x="133" y="144"/>
                    <a:pt x="146" y="182"/>
                  </a:cubicBezTo>
                  <a:cubicBezTo>
                    <a:pt x="146" y="182"/>
                    <a:pt x="148" y="190"/>
                    <a:pt x="143" y="196"/>
                  </a:cubicBezTo>
                  <a:cubicBezTo>
                    <a:pt x="147" y="197"/>
                    <a:pt x="147" y="197"/>
                    <a:pt x="147" y="197"/>
                  </a:cubicBezTo>
                  <a:cubicBezTo>
                    <a:pt x="147" y="197"/>
                    <a:pt x="144" y="201"/>
                    <a:pt x="152" y="215"/>
                  </a:cubicBezTo>
                  <a:cubicBezTo>
                    <a:pt x="154" y="223"/>
                    <a:pt x="154" y="223"/>
                    <a:pt x="154" y="223"/>
                  </a:cubicBezTo>
                  <a:cubicBezTo>
                    <a:pt x="154" y="223"/>
                    <a:pt x="110" y="142"/>
                    <a:pt x="87" y="14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7" y="140"/>
                    <a:pt x="85" y="146"/>
                  </a:cubicBezTo>
                  <a:cubicBezTo>
                    <a:pt x="83" y="151"/>
                    <a:pt x="81" y="156"/>
                    <a:pt x="78" y="158"/>
                  </a:cubicBezTo>
                  <a:cubicBezTo>
                    <a:pt x="71" y="162"/>
                    <a:pt x="58" y="163"/>
                    <a:pt x="50" y="178"/>
                  </a:cubicBezTo>
                  <a:cubicBezTo>
                    <a:pt x="41" y="194"/>
                    <a:pt x="20" y="226"/>
                    <a:pt x="17" y="243"/>
                  </a:cubicBezTo>
                  <a:cubicBezTo>
                    <a:pt x="13" y="260"/>
                    <a:pt x="16" y="257"/>
                    <a:pt x="16" y="269"/>
                  </a:cubicBezTo>
                  <a:cubicBezTo>
                    <a:pt x="16" y="281"/>
                    <a:pt x="16" y="278"/>
                    <a:pt x="11" y="288"/>
                  </a:cubicBezTo>
                  <a:cubicBezTo>
                    <a:pt x="6" y="298"/>
                    <a:pt x="5" y="315"/>
                    <a:pt x="7" y="325"/>
                  </a:cubicBezTo>
                  <a:cubicBezTo>
                    <a:pt x="9" y="336"/>
                    <a:pt x="13" y="330"/>
                    <a:pt x="8" y="341"/>
                  </a:cubicBezTo>
                  <a:cubicBezTo>
                    <a:pt x="2" y="351"/>
                    <a:pt x="2" y="357"/>
                    <a:pt x="2" y="365"/>
                  </a:cubicBezTo>
                  <a:cubicBezTo>
                    <a:pt x="2" y="374"/>
                    <a:pt x="6" y="380"/>
                    <a:pt x="5" y="388"/>
                  </a:cubicBezTo>
                  <a:cubicBezTo>
                    <a:pt x="4" y="396"/>
                    <a:pt x="0" y="409"/>
                    <a:pt x="3" y="425"/>
                  </a:cubicBezTo>
                  <a:cubicBezTo>
                    <a:pt x="5" y="441"/>
                    <a:pt x="7" y="445"/>
                    <a:pt x="5" y="453"/>
                  </a:cubicBezTo>
                  <a:cubicBezTo>
                    <a:pt x="4" y="455"/>
                    <a:pt x="3" y="461"/>
                    <a:pt x="1" y="469"/>
                  </a:cubicBezTo>
                  <a:cubicBezTo>
                    <a:pt x="234" y="469"/>
                    <a:pt x="234" y="469"/>
                    <a:pt x="234" y="469"/>
                  </a:cubicBezTo>
                  <a:cubicBezTo>
                    <a:pt x="232" y="451"/>
                    <a:pt x="231" y="437"/>
                    <a:pt x="231" y="437"/>
                  </a:cubicBezTo>
                  <a:cubicBezTo>
                    <a:pt x="231" y="437"/>
                    <a:pt x="222" y="378"/>
                    <a:pt x="221" y="372"/>
                  </a:cubicBezTo>
                  <a:cubicBezTo>
                    <a:pt x="220" y="371"/>
                    <a:pt x="220" y="370"/>
                    <a:pt x="220" y="369"/>
                  </a:cubicBezTo>
                  <a:cubicBezTo>
                    <a:pt x="293" y="296"/>
                    <a:pt x="293" y="296"/>
                    <a:pt x="293" y="296"/>
                  </a:cubicBezTo>
                  <a:cubicBezTo>
                    <a:pt x="293" y="296"/>
                    <a:pt x="280" y="304"/>
                    <a:pt x="289" y="296"/>
                  </a:cubicBezTo>
                  <a:cubicBezTo>
                    <a:pt x="298" y="288"/>
                    <a:pt x="287" y="276"/>
                    <a:pt x="287" y="276"/>
                  </a:cubicBezTo>
                  <a:cubicBezTo>
                    <a:pt x="296" y="263"/>
                    <a:pt x="296" y="263"/>
                    <a:pt x="296" y="263"/>
                  </a:cubicBezTo>
                  <a:cubicBezTo>
                    <a:pt x="309" y="251"/>
                    <a:pt x="296" y="237"/>
                    <a:pt x="296" y="237"/>
                  </a:cubicBezTo>
                  <a:cubicBezTo>
                    <a:pt x="296" y="232"/>
                    <a:pt x="309" y="221"/>
                    <a:pt x="313" y="215"/>
                  </a:cubicBezTo>
                  <a:cubicBezTo>
                    <a:pt x="316" y="209"/>
                    <a:pt x="325" y="186"/>
                    <a:pt x="325" y="186"/>
                  </a:cubicBezTo>
                  <a:cubicBezTo>
                    <a:pt x="324" y="175"/>
                    <a:pt x="296" y="158"/>
                    <a:pt x="296" y="158"/>
                  </a:cubicBezTo>
                  <a:cubicBezTo>
                    <a:pt x="295" y="156"/>
                    <a:pt x="293" y="155"/>
                    <a:pt x="291" y="155"/>
                  </a:cubicBezTo>
                  <a:cubicBezTo>
                    <a:pt x="291" y="154"/>
                    <a:pt x="291" y="153"/>
                    <a:pt x="292" y="152"/>
                  </a:cubicBezTo>
                  <a:cubicBezTo>
                    <a:pt x="317" y="152"/>
                    <a:pt x="317" y="152"/>
                    <a:pt x="317" y="152"/>
                  </a:cubicBezTo>
                  <a:cubicBezTo>
                    <a:pt x="321" y="152"/>
                    <a:pt x="324" y="150"/>
                    <a:pt x="324" y="147"/>
                  </a:cubicBezTo>
                  <a:cubicBezTo>
                    <a:pt x="324" y="142"/>
                    <a:pt x="324" y="142"/>
                    <a:pt x="324" y="142"/>
                  </a:cubicBezTo>
                  <a:cubicBezTo>
                    <a:pt x="353" y="143"/>
                    <a:pt x="416" y="173"/>
                    <a:pt x="434" y="182"/>
                  </a:cubicBezTo>
                  <a:cubicBezTo>
                    <a:pt x="436" y="189"/>
                    <a:pt x="438" y="193"/>
                    <a:pt x="441" y="193"/>
                  </a:cubicBezTo>
                  <a:cubicBezTo>
                    <a:pt x="448" y="193"/>
                    <a:pt x="454" y="160"/>
                    <a:pt x="454" y="118"/>
                  </a:cubicBezTo>
                  <a:cubicBezTo>
                    <a:pt x="454" y="77"/>
                    <a:pt x="448" y="43"/>
                    <a:pt x="441" y="43"/>
                  </a:cubicBezTo>
                  <a:close/>
                  <a:moveTo>
                    <a:pt x="148" y="183"/>
                  </a:moveTo>
                  <a:cubicBezTo>
                    <a:pt x="146" y="174"/>
                    <a:pt x="146" y="174"/>
                    <a:pt x="146" y="174"/>
                  </a:cubicBezTo>
                  <a:cubicBezTo>
                    <a:pt x="148" y="176"/>
                    <a:pt x="153" y="190"/>
                    <a:pt x="153" y="190"/>
                  </a:cubicBezTo>
                  <a:lnTo>
                    <a:pt x="148" y="183"/>
                  </a:lnTo>
                  <a:close/>
                  <a:moveTo>
                    <a:pt x="191" y="417"/>
                  </a:moveTo>
                  <a:cubicBezTo>
                    <a:pt x="185" y="418"/>
                    <a:pt x="185" y="418"/>
                    <a:pt x="185" y="418"/>
                  </a:cubicBezTo>
                  <a:cubicBezTo>
                    <a:pt x="185" y="418"/>
                    <a:pt x="187" y="374"/>
                    <a:pt x="185" y="369"/>
                  </a:cubicBezTo>
                  <a:cubicBezTo>
                    <a:pt x="187" y="371"/>
                    <a:pt x="187" y="371"/>
                    <a:pt x="187" y="371"/>
                  </a:cubicBezTo>
                  <a:cubicBezTo>
                    <a:pt x="187" y="371"/>
                    <a:pt x="194" y="377"/>
                    <a:pt x="191" y="389"/>
                  </a:cubicBezTo>
                  <a:cubicBezTo>
                    <a:pt x="191" y="389"/>
                    <a:pt x="189" y="403"/>
                    <a:pt x="191" y="408"/>
                  </a:cubicBezTo>
                  <a:cubicBezTo>
                    <a:pt x="193" y="412"/>
                    <a:pt x="192" y="409"/>
                    <a:pt x="192" y="409"/>
                  </a:cubicBezTo>
                  <a:cubicBezTo>
                    <a:pt x="192" y="409"/>
                    <a:pt x="193" y="414"/>
                    <a:pt x="191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92" name="组合 118"/>
          <p:cNvGrpSpPr>
            <a:grpSpLocks/>
          </p:cNvGrpSpPr>
          <p:nvPr/>
        </p:nvGrpSpPr>
        <p:grpSpPr bwMode="auto">
          <a:xfrm>
            <a:off x="1553202" y="5713203"/>
            <a:ext cx="670374" cy="588962"/>
            <a:chOff x="0" y="0"/>
            <a:chExt cx="1312862" cy="1152524"/>
          </a:xfrm>
          <a:solidFill>
            <a:schemeClr val="accent4"/>
          </a:solidFill>
          <a:effectLst/>
        </p:grpSpPr>
        <p:sp>
          <p:nvSpPr>
            <p:cNvPr id="193" name="Freeform 75"/>
            <p:cNvSpPr>
              <a:spLocks noEditPoints="1" noChangeArrowheads="1"/>
            </p:cNvSpPr>
            <p:nvPr/>
          </p:nvSpPr>
          <p:spPr bwMode="auto">
            <a:xfrm>
              <a:off x="247650" y="0"/>
              <a:ext cx="819150" cy="677862"/>
            </a:xfrm>
            <a:custGeom>
              <a:avLst/>
              <a:gdLst>
                <a:gd name="T0" fmla="*/ 271 w 295"/>
                <a:gd name="T1" fmla="*/ 244 h 244"/>
                <a:gd name="T2" fmla="*/ 23 w 295"/>
                <a:gd name="T3" fmla="*/ 244 h 244"/>
                <a:gd name="T4" fmla="*/ 0 w 295"/>
                <a:gd name="T5" fmla="*/ 220 h 244"/>
                <a:gd name="T6" fmla="*/ 0 w 295"/>
                <a:gd name="T7" fmla="*/ 24 h 244"/>
                <a:gd name="T8" fmla="*/ 23 w 295"/>
                <a:gd name="T9" fmla="*/ 0 h 244"/>
                <a:gd name="T10" fmla="*/ 271 w 295"/>
                <a:gd name="T11" fmla="*/ 0 h 244"/>
                <a:gd name="T12" fmla="*/ 295 w 295"/>
                <a:gd name="T13" fmla="*/ 24 h 244"/>
                <a:gd name="T14" fmla="*/ 295 w 295"/>
                <a:gd name="T15" fmla="*/ 220 h 244"/>
                <a:gd name="T16" fmla="*/ 271 w 295"/>
                <a:gd name="T17" fmla="*/ 244 h 244"/>
                <a:gd name="T18" fmla="*/ 23 w 295"/>
                <a:gd name="T19" fmla="*/ 13 h 244"/>
                <a:gd name="T20" fmla="*/ 12 w 295"/>
                <a:gd name="T21" fmla="*/ 24 h 244"/>
                <a:gd name="T22" fmla="*/ 12 w 295"/>
                <a:gd name="T23" fmla="*/ 220 h 244"/>
                <a:gd name="T24" fmla="*/ 23 w 295"/>
                <a:gd name="T25" fmla="*/ 232 h 244"/>
                <a:gd name="T26" fmla="*/ 271 w 295"/>
                <a:gd name="T27" fmla="*/ 232 h 244"/>
                <a:gd name="T28" fmla="*/ 282 w 295"/>
                <a:gd name="T29" fmla="*/ 220 h 244"/>
                <a:gd name="T30" fmla="*/ 282 w 295"/>
                <a:gd name="T31" fmla="*/ 24 h 244"/>
                <a:gd name="T32" fmla="*/ 271 w 295"/>
                <a:gd name="T33" fmla="*/ 13 h 244"/>
                <a:gd name="T34" fmla="*/ 23 w 295"/>
                <a:gd name="T35" fmla="*/ 13 h 2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95"/>
                <a:gd name="T55" fmla="*/ 0 h 244"/>
                <a:gd name="T56" fmla="*/ 295 w 295"/>
                <a:gd name="T57" fmla="*/ 244 h 2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95" h="244">
                  <a:moveTo>
                    <a:pt x="271" y="244"/>
                  </a:moveTo>
                  <a:cubicBezTo>
                    <a:pt x="23" y="244"/>
                    <a:pt x="23" y="244"/>
                    <a:pt x="23" y="244"/>
                  </a:cubicBezTo>
                  <a:cubicBezTo>
                    <a:pt x="10" y="244"/>
                    <a:pt x="0" y="234"/>
                    <a:pt x="0" y="2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84" y="0"/>
                    <a:pt x="295" y="11"/>
                    <a:pt x="295" y="24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5" y="234"/>
                    <a:pt x="284" y="244"/>
                    <a:pt x="271" y="244"/>
                  </a:cubicBezTo>
                  <a:close/>
                  <a:moveTo>
                    <a:pt x="23" y="13"/>
                  </a:moveTo>
                  <a:cubicBezTo>
                    <a:pt x="17" y="13"/>
                    <a:pt x="12" y="18"/>
                    <a:pt x="12" y="24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2" y="227"/>
                    <a:pt x="17" y="232"/>
                    <a:pt x="23" y="232"/>
                  </a:cubicBezTo>
                  <a:cubicBezTo>
                    <a:pt x="271" y="232"/>
                    <a:pt x="271" y="232"/>
                    <a:pt x="271" y="232"/>
                  </a:cubicBezTo>
                  <a:cubicBezTo>
                    <a:pt x="277" y="232"/>
                    <a:pt x="282" y="227"/>
                    <a:pt x="282" y="220"/>
                  </a:cubicBezTo>
                  <a:cubicBezTo>
                    <a:pt x="282" y="24"/>
                    <a:pt x="282" y="24"/>
                    <a:pt x="282" y="24"/>
                  </a:cubicBezTo>
                  <a:cubicBezTo>
                    <a:pt x="282" y="18"/>
                    <a:pt x="277" y="13"/>
                    <a:pt x="271" y="13"/>
                  </a:cubicBezTo>
                  <a:lnTo>
                    <a:pt x="2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4" name="Freeform 76"/>
            <p:cNvSpPr>
              <a:spLocks noEditPoints="1" noChangeArrowheads="1"/>
            </p:cNvSpPr>
            <p:nvPr/>
          </p:nvSpPr>
          <p:spPr bwMode="auto">
            <a:xfrm>
              <a:off x="319088" y="49212"/>
              <a:ext cx="696912" cy="609600"/>
            </a:xfrm>
            <a:custGeom>
              <a:avLst/>
              <a:gdLst>
                <a:gd name="T0" fmla="*/ 238 w 251"/>
                <a:gd name="T1" fmla="*/ 170 h 219"/>
                <a:gd name="T2" fmla="*/ 189 w 251"/>
                <a:gd name="T3" fmla="*/ 148 h 219"/>
                <a:gd name="T4" fmla="*/ 170 w 251"/>
                <a:gd name="T5" fmla="*/ 124 h 219"/>
                <a:gd name="T6" fmla="*/ 172 w 251"/>
                <a:gd name="T7" fmla="*/ 102 h 219"/>
                <a:gd name="T8" fmla="*/ 172 w 251"/>
                <a:gd name="T9" fmla="*/ 102 h 219"/>
                <a:gd name="T10" fmla="*/ 173 w 251"/>
                <a:gd name="T11" fmla="*/ 101 h 219"/>
                <a:gd name="T12" fmla="*/ 175 w 251"/>
                <a:gd name="T13" fmla="*/ 100 h 219"/>
                <a:gd name="T14" fmla="*/ 177 w 251"/>
                <a:gd name="T15" fmla="*/ 98 h 219"/>
                <a:gd name="T16" fmla="*/ 179 w 251"/>
                <a:gd name="T17" fmla="*/ 96 h 219"/>
                <a:gd name="T18" fmla="*/ 180 w 251"/>
                <a:gd name="T19" fmla="*/ 95 h 219"/>
                <a:gd name="T20" fmla="*/ 181 w 251"/>
                <a:gd name="T21" fmla="*/ 93 h 219"/>
                <a:gd name="T22" fmla="*/ 182 w 251"/>
                <a:gd name="T23" fmla="*/ 92 h 219"/>
                <a:gd name="T24" fmla="*/ 200 w 251"/>
                <a:gd name="T25" fmla="*/ 65 h 219"/>
                <a:gd name="T26" fmla="*/ 141 w 251"/>
                <a:gd name="T27" fmla="*/ 0 h 219"/>
                <a:gd name="T28" fmla="*/ 80 w 251"/>
                <a:gd name="T29" fmla="*/ 61 h 219"/>
                <a:gd name="T30" fmla="*/ 107 w 251"/>
                <a:gd name="T31" fmla="*/ 90 h 219"/>
                <a:gd name="T32" fmla="*/ 108 w 251"/>
                <a:gd name="T33" fmla="*/ 113 h 219"/>
                <a:gd name="T34" fmla="*/ 124 w 251"/>
                <a:gd name="T35" fmla="*/ 143 h 219"/>
                <a:gd name="T36" fmla="*/ 136 w 251"/>
                <a:gd name="T37" fmla="*/ 172 h 219"/>
                <a:gd name="T38" fmla="*/ 108 w 251"/>
                <a:gd name="T39" fmla="*/ 113 h 219"/>
                <a:gd name="T40" fmla="*/ 24 w 251"/>
                <a:gd name="T41" fmla="*/ 152 h 219"/>
                <a:gd name="T42" fmla="*/ 4 w 251"/>
                <a:gd name="T43" fmla="*/ 213 h 219"/>
                <a:gd name="T44" fmla="*/ 251 w 251"/>
                <a:gd name="T45" fmla="*/ 219 h 219"/>
                <a:gd name="T46" fmla="*/ 175 w 251"/>
                <a:gd name="T47" fmla="*/ 95 h 219"/>
                <a:gd name="T48" fmla="*/ 176 w 251"/>
                <a:gd name="T49" fmla="*/ 94 h 219"/>
                <a:gd name="T50" fmla="*/ 177 w 251"/>
                <a:gd name="T51" fmla="*/ 94 h 219"/>
                <a:gd name="T52" fmla="*/ 179 w 251"/>
                <a:gd name="T53" fmla="*/ 89 h 219"/>
                <a:gd name="T54" fmla="*/ 179 w 251"/>
                <a:gd name="T55" fmla="*/ 89 h 219"/>
                <a:gd name="T56" fmla="*/ 178 w 251"/>
                <a:gd name="T57" fmla="*/ 92 h 219"/>
                <a:gd name="T58" fmla="*/ 178 w 251"/>
                <a:gd name="T59" fmla="*/ 92 h 219"/>
                <a:gd name="T60" fmla="*/ 178 w 251"/>
                <a:gd name="T61" fmla="*/ 92 h 219"/>
                <a:gd name="T62" fmla="*/ 174 w 251"/>
                <a:gd name="T63" fmla="*/ 97 h 219"/>
                <a:gd name="T64" fmla="*/ 104 w 251"/>
                <a:gd name="T65" fmla="*/ 40 h 219"/>
                <a:gd name="T66" fmla="*/ 141 w 251"/>
                <a:gd name="T67" fmla="*/ 4 h 219"/>
                <a:gd name="T68" fmla="*/ 144 w 251"/>
                <a:gd name="T69" fmla="*/ 10 h 219"/>
                <a:gd name="T70" fmla="*/ 143 w 251"/>
                <a:gd name="T71" fmla="*/ 105 h 219"/>
                <a:gd name="T72" fmla="*/ 160 w 251"/>
                <a:gd name="T73" fmla="*/ 102 h 219"/>
                <a:gd name="T74" fmla="*/ 174 w 251"/>
                <a:gd name="T75" fmla="*/ 97 h 219"/>
                <a:gd name="T76" fmla="*/ 171 w 251"/>
                <a:gd name="T77" fmla="*/ 103 h 219"/>
                <a:gd name="T78" fmla="*/ 160 w 251"/>
                <a:gd name="T79" fmla="*/ 106 h 219"/>
                <a:gd name="T80" fmla="*/ 143 w 251"/>
                <a:gd name="T81" fmla="*/ 105 h 219"/>
                <a:gd name="T82" fmla="*/ 164 w 251"/>
                <a:gd name="T83" fmla="*/ 192 h 219"/>
                <a:gd name="T84" fmla="*/ 158 w 251"/>
                <a:gd name="T85" fmla="*/ 145 h 219"/>
                <a:gd name="T86" fmla="*/ 171 w 251"/>
                <a:gd name="T87" fmla="*/ 125 h 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1"/>
                <a:gd name="T133" fmla="*/ 0 h 219"/>
                <a:gd name="T134" fmla="*/ 251 w 251"/>
                <a:gd name="T135" fmla="*/ 219 h 21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1" h="219">
                  <a:moveTo>
                    <a:pt x="249" y="201"/>
                  </a:moveTo>
                  <a:cubicBezTo>
                    <a:pt x="247" y="195"/>
                    <a:pt x="248" y="174"/>
                    <a:pt x="238" y="170"/>
                  </a:cubicBezTo>
                  <a:cubicBezTo>
                    <a:pt x="238" y="170"/>
                    <a:pt x="220" y="159"/>
                    <a:pt x="213" y="158"/>
                  </a:cubicBezTo>
                  <a:cubicBezTo>
                    <a:pt x="206" y="156"/>
                    <a:pt x="193" y="151"/>
                    <a:pt x="189" y="148"/>
                  </a:cubicBezTo>
                  <a:cubicBezTo>
                    <a:pt x="185" y="145"/>
                    <a:pt x="177" y="142"/>
                    <a:pt x="177" y="142"/>
                  </a:cubicBezTo>
                  <a:cubicBezTo>
                    <a:pt x="177" y="142"/>
                    <a:pt x="173" y="124"/>
                    <a:pt x="170" y="124"/>
                  </a:cubicBezTo>
                  <a:cubicBezTo>
                    <a:pt x="170" y="124"/>
                    <a:pt x="170" y="106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3" y="102"/>
                    <a:pt x="173" y="101"/>
                    <a:pt x="173" y="101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4" y="101"/>
                    <a:pt x="174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7" y="98"/>
                    <a:pt x="177" y="98"/>
                    <a:pt x="177" y="98"/>
                  </a:cubicBezTo>
                  <a:cubicBezTo>
                    <a:pt x="178" y="98"/>
                    <a:pt x="178" y="97"/>
                    <a:pt x="178" y="97"/>
                  </a:cubicBezTo>
                  <a:cubicBezTo>
                    <a:pt x="178" y="97"/>
                    <a:pt x="179" y="97"/>
                    <a:pt x="179" y="96"/>
                  </a:cubicBezTo>
                  <a:cubicBezTo>
                    <a:pt x="179" y="96"/>
                    <a:pt x="179" y="96"/>
                    <a:pt x="180" y="96"/>
                  </a:cubicBezTo>
                  <a:cubicBezTo>
                    <a:pt x="180" y="95"/>
                    <a:pt x="180" y="95"/>
                    <a:pt x="180" y="95"/>
                  </a:cubicBezTo>
                  <a:cubicBezTo>
                    <a:pt x="180" y="95"/>
                    <a:pt x="181" y="94"/>
                    <a:pt x="181" y="94"/>
                  </a:cubicBezTo>
                  <a:cubicBezTo>
                    <a:pt x="181" y="94"/>
                    <a:pt x="181" y="94"/>
                    <a:pt x="181" y="93"/>
                  </a:cubicBezTo>
                  <a:cubicBezTo>
                    <a:pt x="182" y="93"/>
                    <a:pt x="182" y="93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3" y="91"/>
                    <a:pt x="183" y="91"/>
                    <a:pt x="183" y="90"/>
                  </a:cubicBezTo>
                  <a:cubicBezTo>
                    <a:pt x="183" y="90"/>
                    <a:pt x="195" y="92"/>
                    <a:pt x="200" y="65"/>
                  </a:cubicBezTo>
                  <a:cubicBezTo>
                    <a:pt x="205" y="43"/>
                    <a:pt x="190" y="38"/>
                    <a:pt x="190" y="38"/>
                  </a:cubicBezTo>
                  <a:cubicBezTo>
                    <a:pt x="190" y="38"/>
                    <a:pt x="185" y="0"/>
                    <a:pt x="141" y="0"/>
                  </a:cubicBezTo>
                  <a:cubicBezTo>
                    <a:pt x="97" y="0"/>
                    <a:pt x="93" y="38"/>
                    <a:pt x="93" y="38"/>
                  </a:cubicBezTo>
                  <a:cubicBezTo>
                    <a:pt x="93" y="38"/>
                    <a:pt x="79" y="43"/>
                    <a:pt x="80" y="61"/>
                  </a:cubicBezTo>
                  <a:cubicBezTo>
                    <a:pt x="80" y="90"/>
                    <a:pt x="99" y="94"/>
                    <a:pt x="99" y="94"/>
                  </a:cubicBezTo>
                  <a:cubicBezTo>
                    <a:pt x="103" y="94"/>
                    <a:pt x="106" y="92"/>
                    <a:pt x="107" y="90"/>
                  </a:cubicBezTo>
                  <a:cubicBezTo>
                    <a:pt x="108" y="91"/>
                    <a:pt x="108" y="92"/>
                    <a:pt x="109" y="93"/>
                  </a:cubicBezTo>
                  <a:cubicBezTo>
                    <a:pt x="109" y="93"/>
                    <a:pt x="112" y="105"/>
                    <a:pt x="108" y="113"/>
                  </a:cubicBezTo>
                  <a:cubicBezTo>
                    <a:pt x="108" y="113"/>
                    <a:pt x="128" y="137"/>
                    <a:pt x="136" y="138"/>
                  </a:cubicBezTo>
                  <a:cubicBezTo>
                    <a:pt x="136" y="138"/>
                    <a:pt x="125" y="141"/>
                    <a:pt x="124" y="143"/>
                  </a:cubicBezTo>
                  <a:cubicBezTo>
                    <a:pt x="124" y="143"/>
                    <a:pt x="137" y="158"/>
                    <a:pt x="139" y="159"/>
                  </a:cubicBezTo>
                  <a:cubicBezTo>
                    <a:pt x="139" y="159"/>
                    <a:pt x="139" y="168"/>
                    <a:pt x="136" y="172"/>
                  </a:cubicBezTo>
                  <a:cubicBezTo>
                    <a:pt x="136" y="172"/>
                    <a:pt x="127" y="196"/>
                    <a:pt x="128" y="202"/>
                  </a:cubicBezTo>
                  <a:cubicBezTo>
                    <a:pt x="128" y="202"/>
                    <a:pt x="96" y="132"/>
                    <a:pt x="108" y="113"/>
                  </a:cubicBezTo>
                  <a:cubicBezTo>
                    <a:pt x="108" y="113"/>
                    <a:pt x="99" y="126"/>
                    <a:pt x="87" y="132"/>
                  </a:cubicBezTo>
                  <a:cubicBezTo>
                    <a:pt x="87" y="132"/>
                    <a:pt x="30" y="146"/>
                    <a:pt x="24" y="152"/>
                  </a:cubicBezTo>
                  <a:cubicBezTo>
                    <a:pt x="24" y="152"/>
                    <a:pt x="12" y="156"/>
                    <a:pt x="12" y="171"/>
                  </a:cubicBezTo>
                  <a:cubicBezTo>
                    <a:pt x="12" y="171"/>
                    <a:pt x="8" y="207"/>
                    <a:pt x="4" y="213"/>
                  </a:cubicBezTo>
                  <a:cubicBezTo>
                    <a:pt x="3" y="215"/>
                    <a:pt x="1" y="217"/>
                    <a:pt x="0" y="219"/>
                  </a:cubicBezTo>
                  <a:cubicBezTo>
                    <a:pt x="251" y="219"/>
                    <a:pt x="251" y="219"/>
                    <a:pt x="251" y="219"/>
                  </a:cubicBezTo>
                  <a:cubicBezTo>
                    <a:pt x="251" y="212"/>
                    <a:pt x="250" y="206"/>
                    <a:pt x="249" y="201"/>
                  </a:cubicBezTo>
                  <a:close/>
                  <a:moveTo>
                    <a:pt x="175" y="95"/>
                  </a:moveTo>
                  <a:cubicBezTo>
                    <a:pt x="175" y="95"/>
                    <a:pt x="175" y="95"/>
                    <a:pt x="175" y="95"/>
                  </a:cubicBezTo>
                  <a:cubicBezTo>
                    <a:pt x="176" y="95"/>
                    <a:pt x="176" y="95"/>
                    <a:pt x="176" y="94"/>
                  </a:cubicBezTo>
                  <a:cubicBezTo>
                    <a:pt x="176" y="94"/>
                    <a:pt x="176" y="94"/>
                    <a:pt x="177" y="94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5"/>
                    <a:pt x="175" y="95"/>
                  </a:cubicBezTo>
                  <a:close/>
                  <a:moveTo>
                    <a:pt x="179" y="89"/>
                  </a:moveTo>
                  <a:cubicBezTo>
                    <a:pt x="179" y="89"/>
                    <a:pt x="179" y="90"/>
                    <a:pt x="179" y="90"/>
                  </a:cubicBezTo>
                  <a:cubicBezTo>
                    <a:pt x="178" y="89"/>
                    <a:pt x="177" y="89"/>
                    <a:pt x="179" y="89"/>
                  </a:cubicBezTo>
                  <a:close/>
                  <a:moveTo>
                    <a:pt x="179" y="90"/>
                  </a:moveTo>
                  <a:cubicBezTo>
                    <a:pt x="179" y="90"/>
                    <a:pt x="178" y="91"/>
                    <a:pt x="178" y="92"/>
                  </a:cubicBezTo>
                  <a:cubicBezTo>
                    <a:pt x="178" y="91"/>
                    <a:pt x="179" y="90"/>
                    <a:pt x="179" y="90"/>
                  </a:cubicBezTo>
                  <a:close/>
                  <a:moveTo>
                    <a:pt x="178" y="92"/>
                  </a:moveTo>
                  <a:cubicBezTo>
                    <a:pt x="178" y="93"/>
                    <a:pt x="177" y="93"/>
                    <a:pt x="177" y="94"/>
                  </a:cubicBezTo>
                  <a:cubicBezTo>
                    <a:pt x="177" y="93"/>
                    <a:pt x="178" y="93"/>
                    <a:pt x="178" y="92"/>
                  </a:cubicBezTo>
                  <a:close/>
                  <a:moveTo>
                    <a:pt x="175" y="95"/>
                  </a:moveTo>
                  <a:cubicBezTo>
                    <a:pt x="175" y="96"/>
                    <a:pt x="174" y="96"/>
                    <a:pt x="174" y="97"/>
                  </a:cubicBezTo>
                  <a:cubicBezTo>
                    <a:pt x="174" y="96"/>
                    <a:pt x="175" y="96"/>
                    <a:pt x="175" y="95"/>
                  </a:cubicBezTo>
                  <a:close/>
                  <a:moveTo>
                    <a:pt x="104" y="40"/>
                  </a:moveTo>
                  <a:cubicBezTo>
                    <a:pt x="101" y="39"/>
                    <a:pt x="99" y="39"/>
                    <a:pt x="99" y="39"/>
                  </a:cubicBezTo>
                  <a:cubicBezTo>
                    <a:pt x="99" y="31"/>
                    <a:pt x="117" y="4"/>
                    <a:pt x="141" y="4"/>
                  </a:cubicBezTo>
                  <a:cubicBezTo>
                    <a:pt x="151" y="4"/>
                    <a:pt x="160" y="9"/>
                    <a:pt x="167" y="15"/>
                  </a:cubicBezTo>
                  <a:cubicBezTo>
                    <a:pt x="161" y="12"/>
                    <a:pt x="154" y="10"/>
                    <a:pt x="144" y="10"/>
                  </a:cubicBezTo>
                  <a:cubicBezTo>
                    <a:pt x="144" y="10"/>
                    <a:pt x="110" y="5"/>
                    <a:pt x="104" y="40"/>
                  </a:cubicBezTo>
                  <a:close/>
                  <a:moveTo>
                    <a:pt x="143" y="105"/>
                  </a:moveTo>
                  <a:cubicBezTo>
                    <a:pt x="143" y="100"/>
                    <a:pt x="147" y="96"/>
                    <a:pt x="152" y="96"/>
                  </a:cubicBezTo>
                  <a:cubicBezTo>
                    <a:pt x="156" y="96"/>
                    <a:pt x="159" y="99"/>
                    <a:pt x="160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5" y="101"/>
                    <a:pt x="170" y="100"/>
                    <a:pt x="174" y="97"/>
                  </a:cubicBezTo>
                  <a:cubicBezTo>
                    <a:pt x="173" y="97"/>
                    <a:pt x="172" y="98"/>
                    <a:pt x="171" y="99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68" y="104"/>
                    <a:pt x="164" y="105"/>
                    <a:pt x="161" y="106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12"/>
                    <a:pt x="156" y="115"/>
                    <a:pt x="152" y="115"/>
                  </a:cubicBezTo>
                  <a:cubicBezTo>
                    <a:pt x="147" y="115"/>
                    <a:pt x="143" y="111"/>
                    <a:pt x="143" y="105"/>
                  </a:cubicBezTo>
                  <a:close/>
                  <a:moveTo>
                    <a:pt x="171" y="155"/>
                  </a:moveTo>
                  <a:cubicBezTo>
                    <a:pt x="168" y="164"/>
                    <a:pt x="166" y="188"/>
                    <a:pt x="164" y="192"/>
                  </a:cubicBezTo>
                  <a:cubicBezTo>
                    <a:pt x="164" y="192"/>
                    <a:pt x="158" y="162"/>
                    <a:pt x="153" y="156"/>
                  </a:cubicBezTo>
                  <a:cubicBezTo>
                    <a:pt x="153" y="156"/>
                    <a:pt x="154" y="144"/>
                    <a:pt x="158" y="145"/>
                  </a:cubicBezTo>
                  <a:cubicBezTo>
                    <a:pt x="158" y="145"/>
                    <a:pt x="155" y="139"/>
                    <a:pt x="151" y="140"/>
                  </a:cubicBezTo>
                  <a:cubicBezTo>
                    <a:pt x="151" y="140"/>
                    <a:pt x="172" y="128"/>
                    <a:pt x="171" y="125"/>
                  </a:cubicBezTo>
                  <a:cubicBezTo>
                    <a:pt x="171" y="125"/>
                    <a:pt x="177" y="138"/>
                    <a:pt x="171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5" name="Freeform 77"/>
            <p:cNvSpPr>
              <a:spLocks noEditPoints="1" noChangeArrowheads="1"/>
            </p:cNvSpPr>
            <p:nvPr/>
          </p:nvSpPr>
          <p:spPr bwMode="auto">
            <a:xfrm>
              <a:off x="0" y="696912"/>
              <a:ext cx="1312862" cy="455612"/>
            </a:xfrm>
            <a:custGeom>
              <a:avLst/>
              <a:gdLst>
                <a:gd name="T0" fmla="*/ 464 w 473"/>
                <a:gd name="T1" fmla="*/ 128 h 164"/>
                <a:gd name="T2" fmla="*/ 407 w 473"/>
                <a:gd name="T3" fmla="*/ 99 h 164"/>
                <a:gd name="T4" fmla="*/ 391 w 473"/>
                <a:gd name="T5" fmla="*/ 85 h 164"/>
                <a:gd name="T6" fmla="*/ 392 w 473"/>
                <a:gd name="T7" fmla="*/ 68 h 164"/>
                <a:gd name="T8" fmla="*/ 413 w 473"/>
                <a:gd name="T9" fmla="*/ 46 h 164"/>
                <a:gd name="T10" fmla="*/ 367 w 473"/>
                <a:gd name="T11" fmla="*/ 0 h 164"/>
                <a:gd name="T12" fmla="*/ 322 w 473"/>
                <a:gd name="T13" fmla="*/ 49 h 164"/>
                <a:gd name="T14" fmla="*/ 343 w 473"/>
                <a:gd name="T15" fmla="*/ 76 h 164"/>
                <a:gd name="T16" fmla="*/ 340 w 473"/>
                <a:gd name="T17" fmla="*/ 107 h 164"/>
                <a:gd name="T18" fmla="*/ 313 w 473"/>
                <a:gd name="T19" fmla="*/ 118 h 164"/>
                <a:gd name="T20" fmla="*/ 266 w 473"/>
                <a:gd name="T21" fmla="*/ 105 h 164"/>
                <a:gd name="T22" fmla="*/ 250 w 473"/>
                <a:gd name="T23" fmla="*/ 85 h 164"/>
                <a:gd name="T24" fmla="*/ 250 w 473"/>
                <a:gd name="T25" fmla="*/ 68 h 164"/>
                <a:gd name="T26" fmla="*/ 271 w 473"/>
                <a:gd name="T27" fmla="*/ 46 h 164"/>
                <a:gd name="T28" fmla="*/ 225 w 473"/>
                <a:gd name="T29" fmla="*/ 0 h 164"/>
                <a:gd name="T30" fmla="*/ 180 w 473"/>
                <a:gd name="T31" fmla="*/ 49 h 164"/>
                <a:gd name="T32" fmla="*/ 201 w 473"/>
                <a:gd name="T33" fmla="*/ 76 h 164"/>
                <a:gd name="T34" fmla="*/ 198 w 473"/>
                <a:gd name="T35" fmla="*/ 107 h 164"/>
                <a:gd name="T36" fmla="*/ 171 w 473"/>
                <a:gd name="T37" fmla="*/ 118 h 164"/>
                <a:gd name="T38" fmla="*/ 159 w 473"/>
                <a:gd name="T39" fmla="*/ 118 h 164"/>
                <a:gd name="T40" fmla="*/ 132 w 473"/>
                <a:gd name="T41" fmla="*/ 107 h 164"/>
                <a:gd name="T42" fmla="*/ 129 w 473"/>
                <a:gd name="T43" fmla="*/ 76 h 164"/>
                <a:gd name="T44" fmla="*/ 150 w 473"/>
                <a:gd name="T45" fmla="*/ 49 h 164"/>
                <a:gd name="T46" fmla="*/ 106 w 473"/>
                <a:gd name="T47" fmla="*/ 0 h 164"/>
                <a:gd name="T48" fmla="*/ 60 w 473"/>
                <a:gd name="T49" fmla="*/ 46 h 164"/>
                <a:gd name="T50" fmla="*/ 80 w 473"/>
                <a:gd name="T51" fmla="*/ 68 h 164"/>
                <a:gd name="T52" fmla="*/ 81 w 473"/>
                <a:gd name="T53" fmla="*/ 85 h 164"/>
                <a:gd name="T54" fmla="*/ 65 w 473"/>
                <a:gd name="T55" fmla="*/ 99 h 164"/>
                <a:gd name="T56" fmla="*/ 9 w 473"/>
                <a:gd name="T57" fmla="*/ 128 h 164"/>
                <a:gd name="T58" fmla="*/ 0 w 473"/>
                <a:gd name="T59" fmla="*/ 164 h 164"/>
                <a:gd name="T60" fmla="*/ 188 w 473"/>
                <a:gd name="T61" fmla="*/ 164 h 164"/>
                <a:gd name="T62" fmla="*/ 331 w 473"/>
                <a:gd name="T63" fmla="*/ 164 h 164"/>
                <a:gd name="T64" fmla="*/ 469 w 473"/>
                <a:gd name="T65" fmla="*/ 159 h 164"/>
                <a:gd name="T66" fmla="*/ 341 w 473"/>
                <a:gd name="T67" fmla="*/ 71 h 164"/>
                <a:gd name="T68" fmla="*/ 340 w 473"/>
                <a:gd name="T69" fmla="*/ 71 h 164"/>
                <a:gd name="T70" fmla="*/ 199 w 473"/>
                <a:gd name="T71" fmla="*/ 71 h 164"/>
                <a:gd name="T72" fmla="*/ 198 w 473"/>
                <a:gd name="T73" fmla="*/ 71 h 164"/>
                <a:gd name="T74" fmla="*/ 132 w 473"/>
                <a:gd name="T75" fmla="*/ 71 h 164"/>
                <a:gd name="T76" fmla="*/ 131 w 473"/>
                <a:gd name="T77" fmla="*/ 71 h 164"/>
                <a:gd name="T78" fmla="*/ 78 w 473"/>
                <a:gd name="T79" fmla="*/ 30 h 164"/>
                <a:gd name="T80" fmla="*/ 106 w 473"/>
                <a:gd name="T81" fmla="*/ 3 h 164"/>
                <a:gd name="T82" fmla="*/ 108 w 473"/>
                <a:gd name="T83" fmla="*/ 7 h 164"/>
                <a:gd name="T84" fmla="*/ 206 w 473"/>
                <a:gd name="T85" fmla="*/ 11 h 164"/>
                <a:gd name="T86" fmla="*/ 256 w 473"/>
                <a:gd name="T87" fmla="*/ 29 h 164"/>
                <a:gd name="T88" fmla="*/ 223 w 473"/>
                <a:gd name="T89" fmla="*/ 7 h 164"/>
                <a:gd name="T90" fmla="*/ 348 w 473"/>
                <a:gd name="T91" fmla="*/ 11 h 164"/>
                <a:gd name="T92" fmla="*/ 398 w 473"/>
                <a:gd name="T93" fmla="*/ 29 h 164"/>
                <a:gd name="T94" fmla="*/ 365 w 473"/>
                <a:gd name="T95" fmla="*/ 7 h 16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73"/>
                <a:gd name="T145" fmla="*/ 0 h 164"/>
                <a:gd name="T146" fmla="*/ 473 w 473"/>
                <a:gd name="T147" fmla="*/ 164 h 16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73" h="164">
                  <a:moveTo>
                    <a:pt x="469" y="159"/>
                  </a:moveTo>
                  <a:cubicBezTo>
                    <a:pt x="467" y="155"/>
                    <a:pt x="464" y="128"/>
                    <a:pt x="464" y="128"/>
                  </a:cubicBezTo>
                  <a:cubicBezTo>
                    <a:pt x="464" y="117"/>
                    <a:pt x="454" y="114"/>
                    <a:pt x="454" y="114"/>
                  </a:cubicBezTo>
                  <a:cubicBezTo>
                    <a:pt x="450" y="110"/>
                    <a:pt x="407" y="99"/>
                    <a:pt x="407" y="99"/>
                  </a:cubicBezTo>
                  <a:cubicBezTo>
                    <a:pt x="401" y="95"/>
                    <a:pt x="395" y="89"/>
                    <a:pt x="393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88" y="79"/>
                    <a:pt x="391" y="70"/>
                    <a:pt x="391" y="70"/>
                  </a:cubicBezTo>
                  <a:cubicBezTo>
                    <a:pt x="391" y="69"/>
                    <a:pt x="392" y="68"/>
                    <a:pt x="392" y="68"/>
                  </a:cubicBezTo>
                  <a:cubicBezTo>
                    <a:pt x="393" y="69"/>
                    <a:pt x="395" y="70"/>
                    <a:pt x="399" y="70"/>
                  </a:cubicBezTo>
                  <a:cubicBezTo>
                    <a:pt x="399" y="70"/>
                    <a:pt x="413" y="67"/>
                    <a:pt x="413" y="46"/>
                  </a:cubicBezTo>
                  <a:cubicBezTo>
                    <a:pt x="413" y="32"/>
                    <a:pt x="402" y="28"/>
                    <a:pt x="402" y="28"/>
                  </a:cubicBezTo>
                  <a:cubicBezTo>
                    <a:pt x="402" y="28"/>
                    <a:pt x="400" y="0"/>
                    <a:pt x="367" y="0"/>
                  </a:cubicBezTo>
                  <a:cubicBezTo>
                    <a:pt x="334" y="0"/>
                    <a:pt x="330" y="29"/>
                    <a:pt x="330" y="29"/>
                  </a:cubicBezTo>
                  <a:cubicBezTo>
                    <a:pt x="330" y="29"/>
                    <a:pt x="319" y="32"/>
                    <a:pt x="322" y="49"/>
                  </a:cubicBezTo>
                  <a:cubicBezTo>
                    <a:pt x="326" y="69"/>
                    <a:pt x="335" y="68"/>
                    <a:pt x="335" y="68"/>
                  </a:cubicBezTo>
                  <a:cubicBezTo>
                    <a:pt x="337" y="70"/>
                    <a:pt x="340" y="74"/>
                    <a:pt x="343" y="76"/>
                  </a:cubicBezTo>
                  <a:cubicBezTo>
                    <a:pt x="345" y="79"/>
                    <a:pt x="345" y="93"/>
                    <a:pt x="345" y="93"/>
                  </a:cubicBezTo>
                  <a:cubicBezTo>
                    <a:pt x="343" y="93"/>
                    <a:pt x="340" y="107"/>
                    <a:pt x="340" y="107"/>
                  </a:cubicBezTo>
                  <a:cubicBezTo>
                    <a:pt x="340" y="107"/>
                    <a:pt x="334" y="109"/>
                    <a:pt x="331" y="111"/>
                  </a:cubicBezTo>
                  <a:cubicBezTo>
                    <a:pt x="328" y="113"/>
                    <a:pt x="318" y="117"/>
                    <a:pt x="313" y="118"/>
                  </a:cubicBezTo>
                  <a:cubicBezTo>
                    <a:pt x="312" y="119"/>
                    <a:pt x="310" y="119"/>
                    <a:pt x="308" y="120"/>
                  </a:cubicBezTo>
                  <a:cubicBezTo>
                    <a:pt x="296" y="115"/>
                    <a:pt x="266" y="105"/>
                    <a:pt x="266" y="105"/>
                  </a:cubicBezTo>
                  <a:cubicBezTo>
                    <a:pt x="259" y="102"/>
                    <a:pt x="253" y="89"/>
                    <a:pt x="251" y="86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46" y="79"/>
                    <a:pt x="249" y="70"/>
                    <a:pt x="249" y="70"/>
                  </a:cubicBezTo>
                  <a:cubicBezTo>
                    <a:pt x="250" y="69"/>
                    <a:pt x="250" y="68"/>
                    <a:pt x="250" y="68"/>
                  </a:cubicBezTo>
                  <a:cubicBezTo>
                    <a:pt x="251" y="69"/>
                    <a:pt x="253" y="70"/>
                    <a:pt x="257" y="70"/>
                  </a:cubicBezTo>
                  <a:cubicBezTo>
                    <a:pt x="257" y="70"/>
                    <a:pt x="271" y="67"/>
                    <a:pt x="271" y="46"/>
                  </a:cubicBezTo>
                  <a:cubicBezTo>
                    <a:pt x="271" y="32"/>
                    <a:pt x="261" y="28"/>
                    <a:pt x="261" y="28"/>
                  </a:cubicBezTo>
                  <a:cubicBezTo>
                    <a:pt x="261" y="28"/>
                    <a:pt x="258" y="0"/>
                    <a:pt x="225" y="0"/>
                  </a:cubicBezTo>
                  <a:cubicBezTo>
                    <a:pt x="192" y="0"/>
                    <a:pt x="188" y="29"/>
                    <a:pt x="188" y="29"/>
                  </a:cubicBezTo>
                  <a:cubicBezTo>
                    <a:pt x="188" y="29"/>
                    <a:pt x="177" y="32"/>
                    <a:pt x="180" y="49"/>
                  </a:cubicBezTo>
                  <a:cubicBezTo>
                    <a:pt x="184" y="69"/>
                    <a:pt x="193" y="68"/>
                    <a:pt x="193" y="68"/>
                  </a:cubicBezTo>
                  <a:cubicBezTo>
                    <a:pt x="195" y="70"/>
                    <a:pt x="198" y="74"/>
                    <a:pt x="201" y="76"/>
                  </a:cubicBezTo>
                  <a:cubicBezTo>
                    <a:pt x="203" y="79"/>
                    <a:pt x="203" y="93"/>
                    <a:pt x="203" y="93"/>
                  </a:cubicBezTo>
                  <a:cubicBezTo>
                    <a:pt x="201" y="93"/>
                    <a:pt x="198" y="107"/>
                    <a:pt x="198" y="107"/>
                  </a:cubicBezTo>
                  <a:cubicBezTo>
                    <a:pt x="198" y="107"/>
                    <a:pt x="192" y="109"/>
                    <a:pt x="189" y="111"/>
                  </a:cubicBezTo>
                  <a:cubicBezTo>
                    <a:pt x="186" y="113"/>
                    <a:pt x="176" y="117"/>
                    <a:pt x="171" y="118"/>
                  </a:cubicBezTo>
                  <a:cubicBezTo>
                    <a:pt x="170" y="119"/>
                    <a:pt x="168" y="119"/>
                    <a:pt x="165" y="121"/>
                  </a:cubicBezTo>
                  <a:cubicBezTo>
                    <a:pt x="163" y="119"/>
                    <a:pt x="161" y="119"/>
                    <a:pt x="159" y="118"/>
                  </a:cubicBezTo>
                  <a:cubicBezTo>
                    <a:pt x="154" y="117"/>
                    <a:pt x="145" y="113"/>
                    <a:pt x="141" y="111"/>
                  </a:cubicBezTo>
                  <a:cubicBezTo>
                    <a:pt x="138" y="109"/>
                    <a:pt x="132" y="107"/>
                    <a:pt x="132" y="107"/>
                  </a:cubicBezTo>
                  <a:cubicBezTo>
                    <a:pt x="132" y="107"/>
                    <a:pt x="129" y="93"/>
                    <a:pt x="128" y="93"/>
                  </a:cubicBezTo>
                  <a:cubicBezTo>
                    <a:pt x="128" y="93"/>
                    <a:pt x="127" y="79"/>
                    <a:pt x="129" y="76"/>
                  </a:cubicBezTo>
                  <a:cubicBezTo>
                    <a:pt x="133" y="74"/>
                    <a:pt x="136" y="70"/>
                    <a:pt x="137" y="68"/>
                  </a:cubicBezTo>
                  <a:cubicBezTo>
                    <a:pt x="137" y="68"/>
                    <a:pt x="146" y="69"/>
                    <a:pt x="150" y="49"/>
                  </a:cubicBezTo>
                  <a:cubicBezTo>
                    <a:pt x="153" y="32"/>
                    <a:pt x="143" y="29"/>
                    <a:pt x="143" y="29"/>
                  </a:cubicBezTo>
                  <a:cubicBezTo>
                    <a:pt x="143" y="29"/>
                    <a:pt x="139" y="0"/>
                    <a:pt x="106" y="0"/>
                  </a:cubicBezTo>
                  <a:cubicBezTo>
                    <a:pt x="73" y="0"/>
                    <a:pt x="70" y="28"/>
                    <a:pt x="70" y="28"/>
                  </a:cubicBezTo>
                  <a:cubicBezTo>
                    <a:pt x="70" y="28"/>
                    <a:pt x="59" y="32"/>
                    <a:pt x="60" y="46"/>
                  </a:cubicBezTo>
                  <a:cubicBezTo>
                    <a:pt x="60" y="67"/>
                    <a:pt x="74" y="70"/>
                    <a:pt x="74" y="70"/>
                  </a:cubicBezTo>
                  <a:cubicBezTo>
                    <a:pt x="77" y="70"/>
                    <a:pt x="79" y="69"/>
                    <a:pt x="80" y="68"/>
                  </a:cubicBezTo>
                  <a:cubicBezTo>
                    <a:pt x="81" y="68"/>
                    <a:pt x="81" y="69"/>
                    <a:pt x="81" y="70"/>
                  </a:cubicBezTo>
                  <a:cubicBezTo>
                    <a:pt x="81" y="70"/>
                    <a:pt x="84" y="79"/>
                    <a:pt x="81" y="85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7" y="89"/>
                    <a:pt x="72" y="95"/>
                    <a:pt x="65" y="99"/>
                  </a:cubicBezTo>
                  <a:cubicBezTo>
                    <a:pt x="65" y="99"/>
                    <a:pt x="23" y="110"/>
                    <a:pt x="18" y="114"/>
                  </a:cubicBezTo>
                  <a:cubicBezTo>
                    <a:pt x="18" y="114"/>
                    <a:pt x="9" y="117"/>
                    <a:pt x="9" y="128"/>
                  </a:cubicBezTo>
                  <a:cubicBezTo>
                    <a:pt x="9" y="128"/>
                    <a:pt x="6" y="155"/>
                    <a:pt x="3" y="159"/>
                  </a:cubicBezTo>
                  <a:cubicBezTo>
                    <a:pt x="2" y="161"/>
                    <a:pt x="1" y="162"/>
                    <a:pt x="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88" y="164"/>
                    <a:pt x="188" y="164"/>
                    <a:pt x="188" y="164"/>
                  </a:cubicBezTo>
                  <a:cubicBezTo>
                    <a:pt x="284" y="164"/>
                    <a:pt x="284" y="164"/>
                    <a:pt x="284" y="164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473" y="164"/>
                    <a:pt x="473" y="164"/>
                    <a:pt x="473" y="164"/>
                  </a:cubicBezTo>
                  <a:cubicBezTo>
                    <a:pt x="472" y="162"/>
                    <a:pt x="470" y="161"/>
                    <a:pt x="469" y="159"/>
                  </a:cubicBezTo>
                  <a:close/>
                  <a:moveTo>
                    <a:pt x="340" y="71"/>
                  </a:move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0" y="71"/>
                  </a:cubicBezTo>
                  <a:close/>
                  <a:moveTo>
                    <a:pt x="198" y="71"/>
                  </a:move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8" y="71"/>
                  </a:cubicBezTo>
                  <a:close/>
                  <a:moveTo>
                    <a:pt x="131" y="71"/>
                  </a:moveTo>
                  <a:cubicBezTo>
                    <a:pt x="131" y="71"/>
                    <a:pt x="132" y="71"/>
                    <a:pt x="132" y="71"/>
                  </a:cubicBezTo>
                  <a:cubicBezTo>
                    <a:pt x="132" y="71"/>
                    <a:pt x="132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lose/>
                  <a:moveTo>
                    <a:pt x="108" y="7"/>
                  </a:moveTo>
                  <a:cubicBezTo>
                    <a:pt x="108" y="7"/>
                    <a:pt x="82" y="4"/>
                    <a:pt x="78" y="30"/>
                  </a:cubicBezTo>
                  <a:cubicBezTo>
                    <a:pt x="76" y="29"/>
                    <a:pt x="74" y="29"/>
                    <a:pt x="74" y="29"/>
                  </a:cubicBezTo>
                  <a:cubicBezTo>
                    <a:pt x="74" y="23"/>
                    <a:pt x="81" y="2"/>
                    <a:pt x="106" y="3"/>
                  </a:cubicBezTo>
                  <a:cubicBezTo>
                    <a:pt x="113" y="4"/>
                    <a:pt x="120" y="7"/>
                    <a:pt x="125" y="11"/>
                  </a:cubicBezTo>
                  <a:cubicBezTo>
                    <a:pt x="121" y="9"/>
                    <a:pt x="115" y="8"/>
                    <a:pt x="108" y="7"/>
                  </a:cubicBezTo>
                  <a:close/>
                  <a:moveTo>
                    <a:pt x="223" y="7"/>
                  </a:moveTo>
                  <a:cubicBezTo>
                    <a:pt x="215" y="8"/>
                    <a:pt x="210" y="9"/>
                    <a:pt x="206" y="11"/>
                  </a:cubicBezTo>
                  <a:cubicBezTo>
                    <a:pt x="211" y="7"/>
                    <a:pt x="217" y="3"/>
                    <a:pt x="225" y="3"/>
                  </a:cubicBezTo>
                  <a:cubicBezTo>
                    <a:pt x="243" y="3"/>
                    <a:pt x="256" y="23"/>
                    <a:pt x="256" y="29"/>
                  </a:cubicBezTo>
                  <a:cubicBezTo>
                    <a:pt x="256" y="29"/>
                    <a:pt x="255" y="29"/>
                    <a:pt x="253" y="30"/>
                  </a:cubicBezTo>
                  <a:cubicBezTo>
                    <a:pt x="248" y="4"/>
                    <a:pt x="223" y="7"/>
                    <a:pt x="223" y="7"/>
                  </a:cubicBezTo>
                  <a:close/>
                  <a:moveTo>
                    <a:pt x="365" y="7"/>
                  </a:moveTo>
                  <a:cubicBezTo>
                    <a:pt x="357" y="8"/>
                    <a:pt x="352" y="9"/>
                    <a:pt x="348" y="11"/>
                  </a:cubicBezTo>
                  <a:cubicBezTo>
                    <a:pt x="353" y="7"/>
                    <a:pt x="359" y="3"/>
                    <a:pt x="367" y="3"/>
                  </a:cubicBezTo>
                  <a:cubicBezTo>
                    <a:pt x="385" y="3"/>
                    <a:pt x="398" y="23"/>
                    <a:pt x="398" y="29"/>
                  </a:cubicBezTo>
                  <a:cubicBezTo>
                    <a:pt x="398" y="29"/>
                    <a:pt x="397" y="29"/>
                    <a:pt x="395" y="30"/>
                  </a:cubicBezTo>
                  <a:cubicBezTo>
                    <a:pt x="390" y="4"/>
                    <a:pt x="365" y="7"/>
                    <a:pt x="36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sp>
        <p:nvSpPr>
          <p:cNvPr id="196" name="Freeform 51"/>
          <p:cNvSpPr>
            <a:spLocks noEditPoints="1" noChangeArrowheads="1"/>
          </p:cNvSpPr>
          <p:nvPr/>
        </p:nvSpPr>
        <p:spPr bwMode="auto">
          <a:xfrm>
            <a:off x="2473478" y="4672545"/>
            <a:ext cx="723800" cy="606770"/>
          </a:xfrm>
          <a:custGeom>
            <a:avLst/>
            <a:gdLst>
              <a:gd name="T0" fmla="*/ 496 w 510"/>
              <a:gd name="T1" fmla="*/ 256 h 428"/>
              <a:gd name="T2" fmla="*/ 465 w 510"/>
              <a:gd name="T3" fmla="*/ 229 h 428"/>
              <a:gd name="T4" fmla="*/ 438 w 510"/>
              <a:gd name="T5" fmla="*/ 188 h 428"/>
              <a:gd name="T6" fmla="*/ 504 w 510"/>
              <a:gd name="T7" fmla="*/ 62 h 428"/>
              <a:gd name="T8" fmla="*/ 377 w 510"/>
              <a:gd name="T9" fmla="*/ 18 h 428"/>
              <a:gd name="T10" fmla="*/ 304 w 510"/>
              <a:gd name="T11" fmla="*/ 57 h 428"/>
              <a:gd name="T12" fmla="*/ 338 w 510"/>
              <a:gd name="T13" fmla="*/ 152 h 428"/>
              <a:gd name="T14" fmla="*/ 352 w 510"/>
              <a:gd name="T15" fmla="*/ 203 h 428"/>
              <a:gd name="T16" fmla="*/ 313 w 510"/>
              <a:gd name="T17" fmla="*/ 253 h 428"/>
              <a:gd name="T18" fmla="*/ 299 w 510"/>
              <a:gd name="T19" fmla="*/ 238 h 428"/>
              <a:gd name="T20" fmla="*/ 272 w 510"/>
              <a:gd name="T21" fmla="*/ 172 h 428"/>
              <a:gd name="T22" fmla="*/ 218 w 510"/>
              <a:gd name="T23" fmla="*/ 118 h 428"/>
              <a:gd name="T24" fmla="*/ 222 w 510"/>
              <a:gd name="T25" fmla="*/ 81 h 428"/>
              <a:gd name="T26" fmla="*/ 189 w 510"/>
              <a:gd name="T27" fmla="*/ 32 h 428"/>
              <a:gd name="T28" fmla="*/ 140 w 510"/>
              <a:gd name="T29" fmla="*/ 76 h 428"/>
              <a:gd name="T30" fmla="*/ 150 w 510"/>
              <a:gd name="T31" fmla="*/ 122 h 428"/>
              <a:gd name="T32" fmla="*/ 127 w 510"/>
              <a:gd name="T33" fmla="*/ 155 h 428"/>
              <a:gd name="T34" fmla="*/ 50 w 510"/>
              <a:gd name="T35" fmla="*/ 200 h 428"/>
              <a:gd name="T36" fmla="*/ 29 w 510"/>
              <a:gd name="T37" fmla="*/ 425 h 428"/>
              <a:gd name="T38" fmla="*/ 269 w 510"/>
              <a:gd name="T39" fmla="*/ 428 h 428"/>
              <a:gd name="T40" fmla="*/ 268 w 510"/>
              <a:gd name="T41" fmla="*/ 299 h 428"/>
              <a:gd name="T42" fmla="*/ 305 w 510"/>
              <a:gd name="T43" fmla="*/ 326 h 428"/>
              <a:gd name="T44" fmla="*/ 340 w 510"/>
              <a:gd name="T45" fmla="*/ 303 h 428"/>
              <a:gd name="T46" fmla="*/ 396 w 510"/>
              <a:gd name="T47" fmla="*/ 230 h 428"/>
              <a:gd name="T48" fmla="*/ 404 w 510"/>
              <a:gd name="T49" fmla="*/ 224 h 428"/>
              <a:gd name="T50" fmla="*/ 389 w 510"/>
              <a:gd name="T51" fmla="*/ 251 h 428"/>
              <a:gd name="T52" fmla="*/ 380 w 510"/>
              <a:gd name="T53" fmla="*/ 318 h 428"/>
              <a:gd name="T54" fmla="*/ 446 w 510"/>
              <a:gd name="T55" fmla="*/ 321 h 428"/>
              <a:gd name="T56" fmla="*/ 489 w 510"/>
              <a:gd name="T57" fmla="*/ 65 h 428"/>
              <a:gd name="T58" fmla="*/ 458 w 510"/>
              <a:gd name="T59" fmla="*/ 38 h 428"/>
              <a:gd name="T60" fmla="*/ 290 w 510"/>
              <a:gd name="T61" fmla="*/ 111 h 428"/>
              <a:gd name="T62" fmla="*/ 333 w 510"/>
              <a:gd name="T63" fmla="*/ 138 h 428"/>
              <a:gd name="T64" fmla="*/ 219 w 510"/>
              <a:gd name="T65" fmla="*/ 395 h 428"/>
              <a:gd name="T66" fmla="*/ 119 w 510"/>
              <a:gd name="T67" fmla="*/ 383 h 428"/>
              <a:gd name="T68" fmla="*/ 145 w 510"/>
              <a:gd name="T69" fmla="*/ 176 h 428"/>
              <a:gd name="T70" fmla="*/ 169 w 510"/>
              <a:gd name="T71" fmla="*/ 187 h 428"/>
              <a:gd name="T72" fmla="*/ 167 w 510"/>
              <a:gd name="T73" fmla="*/ 368 h 428"/>
              <a:gd name="T74" fmla="*/ 190 w 510"/>
              <a:gd name="T75" fmla="*/ 210 h 428"/>
              <a:gd name="T76" fmla="*/ 205 w 510"/>
              <a:gd name="T77" fmla="*/ 156 h 428"/>
              <a:gd name="T78" fmla="*/ 213 w 510"/>
              <a:gd name="T79" fmla="*/ 289 h 428"/>
              <a:gd name="T80" fmla="*/ 345 w 510"/>
              <a:gd name="T81" fmla="*/ 94 h 428"/>
              <a:gd name="T82" fmla="*/ 420 w 510"/>
              <a:gd name="T83" fmla="*/ 49 h 428"/>
              <a:gd name="T84" fmla="*/ 429 w 510"/>
              <a:gd name="T85" fmla="*/ 85 h 428"/>
              <a:gd name="T86" fmla="*/ 442 w 510"/>
              <a:gd name="T87" fmla="*/ 299 h 428"/>
              <a:gd name="T88" fmla="*/ 460 w 510"/>
              <a:gd name="T89" fmla="*/ 270 h 42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10"/>
              <a:gd name="T136" fmla="*/ 0 h 428"/>
              <a:gd name="T137" fmla="*/ 510 w 510"/>
              <a:gd name="T138" fmla="*/ 428 h 42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10" h="428">
                <a:moveTo>
                  <a:pt x="508" y="293"/>
                </a:moveTo>
                <a:cubicBezTo>
                  <a:pt x="507" y="289"/>
                  <a:pt x="503" y="290"/>
                  <a:pt x="503" y="290"/>
                </a:cubicBezTo>
                <a:cubicBezTo>
                  <a:pt x="503" y="290"/>
                  <a:pt x="496" y="259"/>
                  <a:pt x="496" y="256"/>
                </a:cubicBezTo>
                <a:cubicBezTo>
                  <a:pt x="495" y="254"/>
                  <a:pt x="493" y="253"/>
                  <a:pt x="493" y="253"/>
                </a:cubicBezTo>
                <a:cubicBezTo>
                  <a:pt x="491" y="239"/>
                  <a:pt x="466" y="234"/>
                  <a:pt x="466" y="234"/>
                </a:cubicBezTo>
                <a:cubicBezTo>
                  <a:pt x="464" y="232"/>
                  <a:pt x="465" y="229"/>
                  <a:pt x="465" y="229"/>
                </a:cubicBezTo>
                <a:cubicBezTo>
                  <a:pt x="471" y="224"/>
                  <a:pt x="458" y="226"/>
                  <a:pt x="458" y="226"/>
                </a:cubicBezTo>
                <a:cubicBezTo>
                  <a:pt x="457" y="222"/>
                  <a:pt x="441" y="215"/>
                  <a:pt x="441" y="215"/>
                </a:cubicBezTo>
                <a:cubicBezTo>
                  <a:pt x="430" y="211"/>
                  <a:pt x="438" y="188"/>
                  <a:pt x="438" y="188"/>
                </a:cubicBezTo>
                <a:cubicBezTo>
                  <a:pt x="449" y="184"/>
                  <a:pt x="442" y="172"/>
                  <a:pt x="442" y="172"/>
                </a:cubicBezTo>
                <a:cubicBezTo>
                  <a:pt x="464" y="161"/>
                  <a:pt x="468" y="133"/>
                  <a:pt x="469" y="121"/>
                </a:cubicBezTo>
                <a:cubicBezTo>
                  <a:pt x="494" y="114"/>
                  <a:pt x="510" y="88"/>
                  <a:pt x="504" y="62"/>
                </a:cubicBezTo>
                <a:cubicBezTo>
                  <a:pt x="499" y="40"/>
                  <a:pt x="480" y="24"/>
                  <a:pt x="458" y="23"/>
                </a:cubicBezTo>
                <a:cubicBezTo>
                  <a:pt x="457" y="9"/>
                  <a:pt x="458" y="0"/>
                  <a:pt x="458" y="0"/>
                </a:cubicBezTo>
                <a:cubicBezTo>
                  <a:pt x="377" y="18"/>
                  <a:pt x="377" y="18"/>
                  <a:pt x="377" y="18"/>
                </a:cubicBezTo>
                <a:cubicBezTo>
                  <a:pt x="376" y="18"/>
                  <a:pt x="376" y="18"/>
                  <a:pt x="376" y="18"/>
                </a:cubicBezTo>
                <a:cubicBezTo>
                  <a:pt x="295" y="37"/>
                  <a:pt x="295" y="37"/>
                  <a:pt x="295" y="37"/>
                </a:cubicBezTo>
                <a:cubicBezTo>
                  <a:pt x="295" y="37"/>
                  <a:pt x="299" y="45"/>
                  <a:pt x="304" y="57"/>
                </a:cubicBezTo>
                <a:cubicBezTo>
                  <a:pt x="282" y="66"/>
                  <a:pt x="270" y="90"/>
                  <a:pt x="275" y="114"/>
                </a:cubicBezTo>
                <a:cubicBezTo>
                  <a:pt x="281" y="142"/>
                  <a:pt x="308" y="158"/>
                  <a:pt x="336" y="152"/>
                </a:cubicBezTo>
                <a:cubicBezTo>
                  <a:pt x="336" y="152"/>
                  <a:pt x="337" y="152"/>
                  <a:pt x="338" y="152"/>
                </a:cubicBezTo>
                <a:cubicBezTo>
                  <a:pt x="342" y="159"/>
                  <a:pt x="352" y="174"/>
                  <a:pt x="366" y="181"/>
                </a:cubicBezTo>
                <a:cubicBezTo>
                  <a:pt x="361" y="190"/>
                  <a:pt x="357" y="202"/>
                  <a:pt x="357" y="202"/>
                </a:cubicBezTo>
                <a:cubicBezTo>
                  <a:pt x="357" y="202"/>
                  <a:pt x="355" y="202"/>
                  <a:pt x="352" y="203"/>
                </a:cubicBezTo>
                <a:cubicBezTo>
                  <a:pt x="349" y="204"/>
                  <a:pt x="343" y="216"/>
                  <a:pt x="339" y="222"/>
                </a:cubicBezTo>
                <a:cubicBezTo>
                  <a:pt x="335" y="229"/>
                  <a:pt x="327" y="243"/>
                  <a:pt x="321" y="248"/>
                </a:cubicBezTo>
                <a:cubicBezTo>
                  <a:pt x="315" y="253"/>
                  <a:pt x="317" y="251"/>
                  <a:pt x="313" y="253"/>
                </a:cubicBezTo>
                <a:cubicBezTo>
                  <a:pt x="310" y="254"/>
                  <a:pt x="309" y="264"/>
                  <a:pt x="307" y="261"/>
                </a:cubicBezTo>
                <a:cubicBezTo>
                  <a:pt x="306" y="258"/>
                  <a:pt x="299" y="252"/>
                  <a:pt x="298" y="248"/>
                </a:cubicBezTo>
                <a:cubicBezTo>
                  <a:pt x="297" y="245"/>
                  <a:pt x="299" y="243"/>
                  <a:pt x="299" y="238"/>
                </a:cubicBezTo>
                <a:cubicBezTo>
                  <a:pt x="299" y="232"/>
                  <a:pt x="298" y="234"/>
                  <a:pt x="296" y="228"/>
                </a:cubicBezTo>
                <a:cubicBezTo>
                  <a:pt x="293" y="222"/>
                  <a:pt x="288" y="208"/>
                  <a:pt x="288" y="208"/>
                </a:cubicBezTo>
                <a:cubicBezTo>
                  <a:pt x="284" y="188"/>
                  <a:pt x="272" y="172"/>
                  <a:pt x="272" y="172"/>
                </a:cubicBezTo>
                <a:cubicBezTo>
                  <a:pt x="222" y="159"/>
                  <a:pt x="222" y="159"/>
                  <a:pt x="222" y="159"/>
                </a:cubicBezTo>
                <a:cubicBezTo>
                  <a:pt x="220" y="157"/>
                  <a:pt x="210" y="149"/>
                  <a:pt x="210" y="149"/>
                </a:cubicBezTo>
                <a:cubicBezTo>
                  <a:pt x="213" y="145"/>
                  <a:pt x="218" y="118"/>
                  <a:pt x="218" y="118"/>
                </a:cubicBezTo>
                <a:cubicBezTo>
                  <a:pt x="221" y="115"/>
                  <a:pt x="223" y="90"/>
                  <a:pt x="223" y="90"/>
                </a:cubicBezTo>
                <a:cubicBezTo>
                  <a:pt x="223" y="85"/>
                  <a:pt x="220" y="92"/>
                  <a:pt x="220" y="92"/>
                </a:cubicBezTo>
                <a:cubicBezTo>
                  <a:pt x="220" y="92"/>
                  <a:pt x="222" y="85"/>
                  <a:pt x="222" y="81"/>
                </a:cubicBezTo>
                <a:cubicBezTo>
                  <a:pt x="222" y="76"/>
                  <a:pt x="223" y="64"/>
                  <a:pt x="221" y="58"/>
                </a:cubicBezTo>
                <a:cubicBezTo>
                  <a:pt x="219" y="52"/>
                  <a:pt x="212" y="48"/>
                  <a:pt x="209" y="45"/>
                </a:cubicBezTo>
                <a:cubicBezTo>
                  <a:pt x="206" y="42"/>
                  <a:pt x="197" y="34"/>
                  <a:pt x="189" y="32"/>
                </a:cubicBezTo>
                <a:cubicBezTo>
                  <a:pt x="180" y="31"/>
                  <a:pt x="175" y="29"/>
                  <a:pt x="166" y="33"/>
                </a:cubicBezTo>
                <a:cubicBezTo>
                  <a:pt x="157" y="38"/>
                  <a:pt x="150" y="43"/>
                  <a:pt x="144" y="50"/>
                </a:cubicBezTo>
                <a:cubicBezTo>
                  <a:pt x="138" y="57"/>
                  <a:pt x="138" y="69"/>
                  <a:pt x="140" y="76"/>
                </a:cubicBezTo>
                <a:cubicBezTo>
                  <a:pt x="142" y="82"/>
                  <a:pt x="144" y="94"/>
                  <a:pt x="144" y="94"/>
                </a:cubicBezTo>
                <a:cubicBezTo>
                  <a:pt x="134" y="85"/>
                  <a:pt x="140" y="110"/>
                  <a:pt x="140" y="110"/>
                </a:cubicBezTo>
                <a:cubicBezTo>
                  <a:pt x="142" y="125"/>
                  <a:pt x="150" y="122"/>
                  <a:pt x="150" y="122"/>
                </a:cubicBezTo>
                <a:cubicBezTo>
                  <a:pt x="148" y="124"/>
                  <a:pt x="151" y="142"/>
                  <a:pt x="151" y="142"/>
                </a:cubicBezTo>
                <a:cubicBezTo>
                  <a:pt x="150" y="142"/>
                  <a:pt x="136" y="154"/>
                  <a:pt x="136" y="154"/>
                </a:cubicBezTo>
                <a:cubicBezTo>
                  <a:pt x="131" y="156"/>
                  <a:pt x="127" y="155"/>
                  <a:pt x="127" y="155"/>
                </a:cubicBezTo>
                <a:cubicBezTo>
                  <a:pt x="116" y="159"/>
                  <a:pt x="80" y="163"/>
                  <a:pt x="70" y="165"/>
                </a:cubicBezTo>
                <a:cubicBezTo>
                  <a:pt x="60" y="166"/>
                  <a:pt x="56" y="184"/>
                  <a:pt x="52" y="194"/>
                </a:cubicBezTo>
                <a:cubicBezTo>
                  <a:pt x="51" y="196"/>
                  <a:pt x="50" y="198"/>
                  <a:pt x="50" y="200"/>
                </a:cubicBezTo>
                <a:cubicBezTo>
                  <a:pt x="8" y="259"/>
                  <a:pt x="1" y="274"/>
                  <a:pt x="0" y="312"/>
                </a:cubicBezTo>
                <a:cubicBezTo>
                  <a:pt x="0" y="362"/>
                  <a:pt x="14" y="427"/>
                  <a:pt x="14" y="427"/>
                </a:cubicBezTo>
                <a:cubicBezTo>
                  <a:pt x="29" y="425"/>
                  <a:pt x="29" y="425"/>
                  <a:pt x="29" y="425"/>
                </a:cubicBezTo>
                <a:cubicBezTo>
                  <a:pt x="37" y="426"/>
                  <a:pt x="37" y="426"/>
                  <a:pt x="37" y="426"/>
                </a:cubicBezTo>
                <a:cubicBezTo>
                  <a:pt x="36" y="427"/>
                  <a:pt x="42" y="426"/>
                  <a:pt x="44" y="428"/>
                </a:cubicBezTo>
                <a:cubicBezTo>
                  <a:pt x="269" y="428"/>
                  <a:pt x="269" y="428"/>
                  <a:pt x="269" y="428"/>
                </a:cubicBezTo>
                <a:cubicBezTo>
                  <a:pt x="270" y="414"/>
                  <a:pt x="271" y="397"/>
                  <a:pt x="269" y="389"/>
                </a:cubicBezTo>
                <a:cubicBezTo>
                  <a:pt x="268" y="379"/>
                  <a:pt x="268" y="368"/>
                  <a:pt x="265" y="354"/>
                </a:cubicBezTo>
                <a:cubicBezTo>
                  <a:pt x="263" y="341"/>
                  <a:pt x="267" y="302"/>
                  <a:pt x="268" y="299"/>
                </a:cubicBezTo>
                <a:cubicBezTo>
                  <a:pt x="268" y="299"/>
                  <a:pt x="268" y="299"/>
                  <a:pt x="269" y="299"/>
                </a:cubicBezTo>
                <a:cubicBezTo>
                  <a:pt x="273" y="299"/>
                  <a:pt x="275" y="302"/>
                  <a:pt x="278" y="307"/>
                </a:cubicBezTo>
                <a:cubicBezTo>
                  <a:pt x="282" y="312"/>
                  <a:pt x="297" y="324"/>
                  <a:pt x="305" y="326"/>
                </a:cubicBezTo>
                <a:cubicBezTo>
                  <a:pt x="314" y="328"/>
                  <a:pt x="319" y="329"/>
                  <a:pt x="323" y="326"/>
                </a:cubicBezTo>
                <a:cubicBezTo>
                  <a:pt x="327" y="324"/>
                  <a:pt x="331" y="319"/>
                  <a:pt x="334" y="315"/>
                </a:cubicBezTo>
                <a:cubicBezTo>
                  <a:pt x="337" y="311"/>
                  <a:pt x="337" y="308"/>
                  <a:pt x="340" y="303"/>
                </a:cubicBezTo>
                <a:cubicBezTo>
                  <a:pt x="343" y="299"/>
                  <a:pt x="385" y="251"/>
                  <a:pt x="387" y="242"/>
                </a:cubicBezTo>
                <a:cubicBezTo>
                  <a:pt x="387" y="242"/>
                  <a:pt x="387" y="241"/>
                  <a:pt x="387" y="241"/>
                </a:cubicBezTo>
                <a:cubicBezTo>
                  <a:pt x="387" y="232"/>
                  <a:pt x="396" y="230"/>
                  <a:pt x="396" y="230"/>
                </a:cubicBezTo>
                <a:cubicBezTo>
                  <a:pt x="398" y="228"/>
                  <a:pt x="398" y="223"/>
                  <a:pt x="398" y="223"/>
                </a:cubicBezTo>
                <a:cubicBezTo>
                  <a:pt x="398" y="223"/>
                  <a:pt x="402" y="221"/>
                  <a:pt x="406" y="219"/>
                </a:cubicBezTo>
                <a:cubicBezTo>
                  <a:pt x="406" y="221"/>
                  <a:pt x="405" y="222"/>
                  <a:pt x="404" y="224"/>
                </a:cubicBezTo>
                <a:cubicBezTo>
                  <a:pt x="404" y="224"/>
                  <a:pt x="392" y="237"/>
                  <a:pt x="393" y="241"/>
                </a:cubicBezTo>
                <a:cubicBezTo>
                  <a:pt x="393" y="241"/>
                  <a:pt x="380" y="245"/>
                  <a:pt x="388" y="247"/>
                </a:cubicBezTo>
                <a:cubicBezTo>
                  <a:pt x="388" y="247"/>
                  <a:pt x="391" y="249"/>
                  <a:pt x="389" y="251"/>
                </a:cubicBezTo>
                <a:cubicBezTo>
                  <a:pt x="389" y="251"/>
                  <a:pt x="370" y="267"/>
                  <a:pt x="374" y="280"/>
                </a:cubicBezTo>
                <a:cubicBezTo>
                  <a:pt x="374" y="280"/>
                  <a:pt x="372" y="282"/>
                  <a:pt x="373" y="285"/>
                </a:cubicBezTo>
                <a:cubicBezTo>
                  <a:pt x="373" y="287"/>
                  <a:pt x="380" y="318"/>
                  <a:pt x="380" y="318"/>
                </a:cubicBezTo>
                <a:cubicBezTo>
                  <a:pt x="380" y="318"/>
                  <a:pt x="376" y="319"/>
                  <a:pt x="377" y="323"/>
                </a:cubicBezTo>
                <a:cubicBezTo>
                  <a:pt x="379" y="328"/>
                  <a:pt x="379" y="328"/>
                  <a:pt x="379" y="328"/>
                </a:cubicBezTo>
                <a:cubicBezTo>
                  <a:pt x="379" y="328"/>
                  <a:pt x="409" y="331"/>
                  <a:pt x="446" y="321"/>
                </a:cubicBezTo>
                <a:cubicBezTo>
                  <a:pt x="483" y="314"/>
                  <a:pt x="509" y="298"/>
                  <a:pt x="509" y="298"/>
                </a:cubicBezTo>
                <a:lnTo>
                  <a:pt x="508" y="293"/>
                </a:lnTo>
                <a:close/>
                <a:moveTo>
                  <a:pt x="489" y="65"/>
                </a:moveTo>
                <a:cubicBezTo>
                  <a:pt x="494" y="83"/>
                  <a:pt x="484" y="100"/>
                  <a:pt x="467" y="107"/>
                </a:cubicBezTo>
                <a:cubicBezTo>
                  <a:pt x="463" y="87"/>
                  <a:pt x="463" y="87"/>
                  <a:pt x="463" y="87"/>
                </a:cubicBezTo>
                <a:cubicBezTo>
                  <a:pt x="460" y="72"/>
                  <a:pt x="459" y="54"/>
                  <a:pt x="458" y="38"/>
                </a:cubicBezTo>
                <a:cubicBezTo>
                  <a:pt x="473" y="39"/>
                  <a:pt x="486" y="50"/>
                  <a:pt x="489" y="65"/>
                </a:cubicBezTo>
                <a:close/>
                <a:moveTo>
                  <a:pt x="332" y="138"/>
                </a:moveTo>
                <a:cubicBezTo>
                  <a:pt x="313" y="142"/>
                  <a:pt x="294" y="130"/>
                  <a:pt x="290" y="111"/>
                </a:cubicBezTo>
                <a:cubicBezTo>
                  <a:pt x="286" y="94"/>
                  <a:pt x="295" y="77"/>
                  <a:pt x="310" y="70"/>
                </a:cubicBezTo>
                <a:cubicBezTo>
                  <a:pt x="317" y="85"/>
                  <a:pt x="324" y="103"/>
                  <a:pt x="328" y="118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3" y="138"/>
                  <a:pt x="332" y="138"/>
                  <a:pt x="332" y="138"/>
                </a:cubicBezTo>
                <a:close/>
                <a:moveTo>
                  <a:pt x="220" y="380"/>
                </a:moveTo>
                <a:cubicBezTo>
                  <a:pt x="218" y="387"/>
                  <a:pt x="219" y="395"/>
                  <a:pt x="219" y="395"/>
                </a:cubicBezTo>
                <a:cubicBezTo>
                  <a:pt x="219" y="395"/>
                  <a:pt x="196" y="398"/>
                  <a:pt x="185" y="395"/>
                </a:cubicBezTo>
                <a:cubicBezTo>
                  <a:pt x="185" y="395"/>
                  <a:pt x="161" y="392"/>
                  <a:pt x="157" y="393"/>
                </a:cubicBezTo>
                <a:cubicBezTo>
                  <a:pt x="157" y="393"/>
                  <a:pt x="122" y="387"/>
                  <a:pt x="119" y="383"/>
                </a:cubicBezTo>
                <a:cubicBezTo>
                  <a:pt x="119" y="383"/>
                  <a:pt x="131" y="342"/>
                  <a:pt x="139" y="328"/>
                </a:cubicBezTo>
                <a:cubicBezTo>
                  <a:pt x="139" y="328"/>
                  <a:pt x="146" y="305"/>
                  <a:pt x="146" y="278"/>
                </a:cubicBezTo>
                <a:cubicBezTo>
                  <a:pt x="146" y="278"/>
                  <a:pt x="146" y="184"/>
                  <a:pt x="145" y="176"/>
                </a:cubicBezTo>
                <a:cubicBezTo>
                  <a:pt x="145" y="176"/>
                  <a:pt x="142" y="151"/>
                  <a:pt x="151" y="144"/>
                </a:cubicBezTo>
                <a:cubicBezTo>
                  <a:pt x="151" y="144"/>
                  <a:pt x="171" y="178"/>
                  <a:pt x="183" y="179"/>
                </a:cubicBezTo>
                <a:cubicBezTo>
                  <a:pt x="183" y="179"/>
                  <a:pt x="171" y="181"/>
                  <a:pt x="169" y="187"/>
                </a:cubicBezTo>
                <a:cubicBezTo>
                  <a:pt x="182" y="200"/>
                  <a:pt x="182" y="200"/>
                  <a:pt x="182" y="200"/>
                </a:cubicBezTo>
                <a:cubicBezTo>
                  <a:pt x="182" y="200"/>
                  <a:pt x="172" y="217"/>
                  <a:pt x="173" y="227"/>
                </a:cubicBezTo>
                <a:cubicBezTo>
                  <a:pt x="173" y="227"/>
                  <a:pt x="179" y="340"/>
                  <a:pt x="167" y="368"/>
                </a:cubicBezTo>
                <a:cubicBezTo>
                  <a:pt x="191" y="391"/>
                  <a:pt x="191" y="391"/>
                  <a:pt x="191" y="391"/>
                </a:cubicBezTo>
                <a:cubicBezTo>
                  <a:pt x="208" y="369"/>
                  <a:pt x="208" y="369"/>
                  <a:pt x="208" y="369"/>
                </a:cubicBezTo>
                <a:cubicBezTo>
                  <a:pt x="208" y="369"/>
                  <a:pt x="219" y="253"/>
                  <a:pt x="190" y="210"/>
                </a:cubicBezTo>
                <a:cubicBezTo>
                  <a:pt x="190" y="210"/>
                  <a:pt x="188" y="188"/>
                  <a:pt x="196" y="184"/>
                </a:cubicBezTo>
                <a:cubicBezTo>
                  <a:pt x="196" y="184"/>
                  <a:pt x="191" y="178"/>
                  <a:pt x="185" y="179"/>
                </a:cubicBezTo>
                <a:cubicBezTo>
                  <a:pt x="185" y="179"/>
                  <a:pt x="204" y="166"/>
                  <a:pt x="205" y="156"/>
                </a:cubicBezTo>
                <a:cubicBezTo>
                  <a:pt x="208" y="152"/>
                  <a:pt x="208" y="152"/>
                  <a:pt x="208" y="152"/>
                </a:cubicBezTo>
                <a:cubicBezTo>
                  <a:pt x="208" y="152"/>
                  <a:pt x="212" y="186"/>
                  <a:pt x="211" y="203"/>
                </a:cubicBezTo>
                <a:cubicBezTo>
                  <a:pt x="211" y="203"/>
                  <a:pt x="212" y="281"/>
                  <a:pt x="213" y="289"/>
                </a:cubicBezTo>
                <a:cubicBezTo>
                  <a:pt x="215" y="297"/>
                  <a:pt x="219" y="334"/>
                  <a:pt x="219" y="341"/>
                </a:cubicBezTo>
                <a:cubicBezTo>
                  <a:pt x="219" y="348"/>
                  <a:pt x="222" y="373"/>
                  <a:pt x="220" y="380"/>
                </a:cubicBezTo>
                <a:close/>
                <a:moveTo>
                  <a:pt x="345" y="94"/>
                </a:moveTo>
                <a:cubicBezTo>
                  <a:pt x="342" y="78"/>
                  <a:pt x="342" y="78"/>
                  <a:pt x="342" y="78"/>
                </a:cubicBezTo>
                <a:cubicBezTo>
                  <a:pt x="341" y="72"/>
                  <a:pt x="344" y="67"/>
                  <a:pt x="350" y="65"/>
                </a:cubicBezTo>
                <a:cubicBezTo>
                  <a:pt x="420" y="49"/>
                  <a:pt x="420" y="49"/>
                  <a:pt x="420" y="49"/>
                </a:cubicBezTo>
                <a:cubicBezTo>
                  <a:pt x="426" y="48"/>
                  <a:pt x="432" y="51"/>
                  <a:pt x="433" y="57"/>
                </a:cubicBezTo>
                <a:cubicBezTo>
                  <a:pt x="436" y="73"/>
                  <a:pt x="436" y="73"/>
                  <a:pt x="436" y="73"/>
                </a:cubicBezTo>
                <a:cubicBezTo>
                  <a:pt x="438" y="78"/>
                  <a:pt x="434" y="84"/>
                  <a:pt x="429" y="85"/>
                </a:cubicBezTo>
                <a:cubicBezTo>
                  <a:pt x="358" y="102"/>
                  <a:pt x="358" y="102"/>
                  <a:pt x="358" y="102"/>
                </a:cubicBezTo>
                <a:cubicBezTo>
                  <a:pt x="352" y="103"/>
                  <a:pt x="347" y="99"/>
                  <a:pt x="345" y="94"/>
                </a:cubicBezTo>
                <a:close/>
                <a:moveTo>
                  <a:pt x="442" y="299"/>
                </a:moveTo>
                <a:cubicBezTo>
                  <a:pt x="430" y="302"/>
                  <a:pt x="417" y="294"/>
                  <a:pt x="414" y="281"/>
                </a:cubicBezTo>
                <a:cubicBezTo>
                  <a:pt x="411" y="268"/>
                  <a:pt x="419" y="256"/>
                  <a:pt x="432" y="253"/>
                </a:cubicBezTo>
                <a:cubicBezTo>
                  <a:pt x="444" y="250"/>
                  <a:pt x="457" y="258"/>
                  <a:pt x="460" y="270"/>
                </a:cubicBezTo>
                <a:cubicBezTo>
                  <a:pt x="463" y="283"/>
                  <a:pt x="455" y="296"/>
                  <a:pt x="442" y="2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grpSp>
        <p:nvGrpSpPr>
          <p:cNvPr id="197" name="组合 119"/>
          <p:cNvGrpSpPr>
            <a:grpSpLocks/>
          </p:cNvGrpSpPr>
          <p:nvPr/>
        </p:nvGrpSpPr>
        <p:grpSpPr bwMode="auto">
          <a:xfrm>
            <a:off x="2494841" y="3585834"/>
            <a:ext cx="669101" cy="578785"/>
            <a:chOff x="0" y="0"/>
            <a:chExt cx="1309687" cy="1133475"/>
          </a:xfrm>
          <a:solidFill>
            <a:schemeClr val="accent4"/>
          </a:solidFill>
          <a:effectLst/>
        </p:grpSpPr>
        <p:sp>
          <p:nvSpPr>
            <p:cNvPr id="198" name="Freeform 64"/>
            <p:cNvSpPr>
              <a:spLocks noChangeArrowheads="1"/>
            </p:cNvSpPr>
            <p:nvPr/>
          </p:nvSpPr>
          <p:spPr bwMode="auto">
            <a:xfrm>
              <a:off x="85725" y="233363"/>
              <a:ext cx="107950" cy="180975"/>
            </a:xfrm>
            <a:custGeom>
              <a:avLst/>
              <a:gdLst>
                <a:gd name="T0" fmla="*/ 0 w 39"/>
                <a:gd name="T1" fmla="*/ 65 h 65"/>
                <a:gd name="T2" fmla="*/ 5 w 39"/>
                <a:gd name="T3" fmla="*/ 60 h 65"/>
                <a:gd name="T4" fmla="*/ 15 w 39"/>
                <a:gd name="T5" fmla="*/ 44 h 65"/>
                <a:gd name="T6" fmla="*/ 34 w 39"/>
                <a:gd name="T7" fmla="*/ 32 h 65"/>
                <a:gd name="T8" fmla="*/ 39 w 39"/>
                <a:gd name="T9" fmla="*/ 29 h 65"/>
                <a:gd name="T10" fmla="*/ 32 w 39"/>
                <a:gd name="T11" fmla="*/ 0 h 65"/>
                <a:gd name="T12" fmla="*/ 0 w 39"/>
                <a:gd name="T13" fmla="*/ 65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65"/>
                <a:gd name="T23" fmla="*/ 39 w 3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65">
                  <a:moveTo>
                    <a:pt x="0" y="65"/>
                  </a:moveTo>
                  <a:cubicBezTo>
                    <a:pt x="2" y="63"/>
                    <a:pt x="4" y="61"/>
                    <a:pt x="5" y="60"/>
                  </a:cubicBezTo>
                  <a:cubicBezTo>
                    <a:pt x="5" y="60"/>
                    <a:pt x="14" y="49"/>
                    <a:pt x="15" y="44"/>
                  </a:cubicBezTo>
                  <a:cubicBezTo>
                    <a:pt x="15" y="44"/>
                    <a:pt x="24" y="28"/>
                    <a:pt x="34" y="32"/>
                  </a:cubicBezTo>
                  <a:cubicBezTo>
                    <a:pt x="34" y="32"/>
                    <a:pt x="37" y="31"/>
                    <a:pt x="39" y="29"/>
                  </a:cubicBezTo>
                  <a:cubicBezTo>
                    <a:pt x="39" y="29"/>
                    <a:pt x="31" y="18"/>
                    <a:pt x="32" y="0"/>
                  </a:cubicBezTo>
                  <a:cubicBezTo>
                    <a:pt x="18" y="19"/>
                    <a:pt x="7" y="41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9" name="Freeform 65"/>
            <p:cNvSpPr>
              <a:spLocks noChangeArrowheads="1"/>
            </p:cNvSpPr>
            <p:nvPr/>
          </p:nvSpPr>
          <p:spPr bwMode="auto">
            <a:xfrm>
              <a:off x="327025" y="0"/>
              <a:ext cx="874712" cy="519112"/>
            </a:xfrm>
            <a:custGeom>
              <a:avLst/>
              <a:gdLst>
                <a:gd name="T0" fmla="*/ 111 w 315"/>
                <a:gd name="T1" fmla="*/ 43 h 187"/>
                <a:gd name="T2" fmla="*/ 238 w 315"/>
                <a:gd name="T3" fmla="*/ 105 h 187"/>
                <a:gd name="T4" fmla="*/ 279 w 315"/>
                <a:gd name="T5" fmla="*/ 142 h 187"/>
                <a:gd name="T6" fmla="*/ 270 w 315"/>
                <a:gd name="T7" fmla="*/ 175 h 187"/>
                <a:gd name="T8" fmla="*/ 271 w 315"/>
                <a:gd name="T9" fmla="*/ 185 h 187"/>
                <a:gd name="T10" fmla="*/ 315 w 315"/>
                <a:gd name="T11" fmla="*/ 187 h 187"/>
                <a:gd name="T12" fmla="*/ 111 w 315"/>
                <a:gd name="T13" fmla="*/ 0 h 187"/>
                <a:gd name="T14" fmla="*/ 0 w 315"/>
                <a:gd name="T15" fmla="*/ 33 h 187"/>
                <a:gd name="T16" fmla="*/ 46 w 315"/>
                <a:gd name="T17" fmla="*/ 57 h 187"/>
                <a:gd name="T18" fmla="*/ 111 w 315"/>
                <a:gd name="T19" fmla="*/ 43 h 1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5"/>
                <a:gd name="T31" fmla="*/ 0 h 187"/>
                <a:gd name="T32" fmla="*/ 315 w 315"/>
                <a:gd name="T33" fmla="*/ 187 h 1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5" h="187">
                  <a:moveTo>
                    <a:pt x="111" y="43"/>
                  </a:moveTo>
                  <a:cubicBezTo>
                    <a:pt x="163" y="43"/>
                    <a:pt x="209" y="68"/>
                    <a:pt x="238" y="105"/>
                  </a:cubicBezTo>
                  <a:cubicBezTo>
                    <a:pt x="245" y="105"/>
                    <a:pt x="272" y="106"/>
                    <a:pt x="279" y="142"/>
                  </a:cubicBezTo>
                  <a:cubicBezTo>
                    <a:pt x="279" y="142"/>
                    <a:pt x="282" y="159"/>
                    <a:pt x="270" y="175"/>
                  </a:cubicBezTo>
                  <a:cubicBezTo>
                    <a:pt x="270" y="178"/>
                    <a:pt x="271" y="182"/>
                    <a:pt x="271" y="185"/>
                  </a:cubicBezTo>
                  <a:cubicBezTo>
                    <a:pt x="277" y="186"/>
                    <a:pt x="300" y="184"/>
                    <a:pt x="315" y="187"/>
                  </a:cubicBezTo>
                  <a:cubicBezTo>
                    <a:pt x="307" y="83"/>
                    <a:pt x="219" y="0"/>
                    <a:pt x="111" y="0"/>
                  </a:cubicBezTo>
                  <a:cubicBezTo>
                    <a:pt x="70" y="0"/>
                    <a:pt x="32" y="12"/>
                    <a:pt x="0" y="33"/>
                  </a:cubicBezTo>
                  <a:cubicBezTo>
                    <a:pt x="10" y="34"/>
                    <a:pt x="28" y="39"/>
                    <a:pt x="46" y="57"/>
                  </a:cubicBezTo>
                  <a:cubicBezTo>
                    <a:pt x="66" y="48"/>
                    <a:pt x="88" y="43"/>
                    <a:pt x="11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0" name="Freeform 66"/>
            <p:cNvSpPr>
              <a:spLocks noChangeArrowheads="1"/>
            </p:cNvSpPr>
            <p:nvPr/>
          </p:nvSpPr>
          <p:spPr bwMode="auto">
            <a:xfrm>
              <a:off x="0" y="107950"/>
              <a:ext cx="1309687" cy="1025525"/>
            </a:xfrm>
            <a:custGeom>
              <a:avLst/>
              <a:gdLst>
                <a:gd name="T0" fmla="*/ 465 w 472"/>
                <a:gd name="T1" fmla="*/ 313 h 369"/>
                <a:gd name="T2" fmla="*/ 456 w 472"/>
                <a:gd name="T3" fmla="*/ 260 h 369"/>
                <a:gd name="T4" fmla="*/ 450 w 472"/>
                <a:gd name="T5" fmla="*/ 213 h 369"/>
                <a:gd name="T6" fmla="*/ 429 w 472"/>
                <a:gd name="T7" fmla="*/ 156 h 369"/>
                <a:gd name="T8" fmla="*/ 382 w 472"/>
                <a:gd name="T9" fmla="*/ 152 h 369"/>
                <a:gd name="T10" fmla="*/ 387 w 472"/>
                <a:gd name="T11" fmla="*/ 107 h 369"/>
                <a:gd name="T12" fmla="*/ 319 w 472"/>
                <a:gd name="T13" fmla="*/ 101 h 369"/>
                <a:gd name="T14" fmla="*/ 326 w 472"/>
                <a:gd name="T15" fmla="*/ 150 h 369"/>
                <a:gd name="T16" fmla="*/ 344 w 472"/>
                <a:gd name="T17" fmla="*/ 177 h 369"/>
                <a:gd name="T18" fmla="*/ 307 w 472"/>
                <a:gd name="T19" fmla="*/ 224 h 369"/>
                <a:gd name="T20" fmla="*/ 293 w 472"/>
                <a:gd name="T21" fmla="*/ 263 h 369"/>
                <a:gd name="T22" fmla="*/ 254 w 472"/>
                <a:gd name="T23" fmla="*/ 251 h 369"/>
                <a:gd name="T24" fmla="*/ 216 w 472"/>
                <a:gd name="T25" fmla="*/ 212 h 369"/>
                <a:gd name="T26" fmla="*/ 164 w 472"/>
                <a:gd name="T27" fmla="*/ 148 h 369"/>
                <a:gd name="T28" fmla="*/ 151 w 472"/>
                <a:gd name="T29" fmla="*/ 122 h 369"/>
                <a:gd name="T30" fmla="*/ 145 w 472"/>
                <a:gd name="T31" fmla="*/ 101 h 369"/>
                <a:gd name="T32" fmla="*/ 146 w 472"/>
                <a:gd name="T33" fmla="*/ 86 h 369"/>
                <a:gd name="T34" fmla="*/ 150 w 472"/>
                <a:gd name="T35" fmla="*/ 60 h 369"/>
                <a:gd name="T36" fmla="*/ 142 w 472"/>
                <a:gd name="T37" fmla="*/ 17 h 369"/>
                <a:gd name="T38" fmla="*/ 82 w 472"/>
                <a:gd name="T39" fmla="*/ 76 h 369"/>
                <a:gd name="T40" fmla="*/ 57 w 472"/>
                <a:gd name="T41" fmla="*/ 93 h 369"/>
                <a:gd name="T42" fmla="*/ 27 w 472"/>
                <a:gd name="T43" fmla="*/ 152 h 369"/>
                <a:gd name="T44" fmla="*/ 8 w 472"/>
                <a:gd name="T45" fmla="*/ 271 h 369"/>
                <a:gd name="T46" fmla="*/ 0 w 472"/>
                <a:gd name="T47" fmla="*/ 311 h 369"/>
                <a:gd name="T48" fmla="*/ 44 w 472"/>
                <a:gd name="T49" fmla="*/ 324 h 369"/>
                <a:gd name="T50" fmla="*/ 51 w 472"/>
                <a:gd name="T51" fmla="*/ 354 h 369"/>
                <a:gd name="T52" fmla="*/ 137 w 472"/>
                <a:gd name="T53" fmla="*/ 369 h 369"/>
                <a:gd name="T54" fmla="*/ 141 w 472"/>
                <a:gd name="T55" fmla="*/ 299 h 369"/>
                <a:gd name="T56" fmla="*/ 143 w 472"/>
                <a:gd name="T57" fmla="*/ 261 h 369"/>
                <a:gd name="T58" fmla="*/ 149 w 472"/>
                <a:gd name="T59" fmla="*/ 219 h 369"/>
                <a:gd name="T60" fmla="*/ 159 w 472"/>
                <a:gd name="T61" fmla="*/ 215 h 369"/>
                <a:gd name="T62" fmla="*/ 197 w 472"/>
                <a:gd name="T63" fmla="*/ 248 h 369"/>
                <a:gd name="T64" fmla="*/ 218 w 472"/>
                <a:gd name="T65" fmla="*/ 253 h 369"/>
                <a:gd name="T66" fmla="*/ 224 w 472"/>
                <a:gd name="T67" fmla="*/ 266 h 369"/>
                <a:gd name="T68" fmla="*/ 239 w 472"/>
                <a:gd name="T69" fmla="*/ 283 h 369"/>
                <a:gd name="T70" fmla="*/ 292 w 472"/>
                <a:gd name="T71" fmla="*/ 304 h 369"/>
                <a:gd name="T72" fmla="*/ 332 w 472"/>
                <a:gd name="T73" fmla="*/ 310 h 369"/>
                <a:gd name="T74" fmla="*/ 331 w 472"/>
                <a:gd name="T75" fmla="*/ 369 h 369"/>
                <a:gd name="T76" fmla="*/ 463 w 472"/>
                <a:gd name="T77" fmla="*/ 355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72"/>
                <a:gd name="T118" fmla="*/ 0 h 369"/>
                <a:gd name="T119" fmla="*/ 472 w 472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72" h="369">
                  <a:moveTo>
                    <a:pt x="470" y="352"/>
                  </a:moveTo>
                  <a:cubicBezTo>
                    <a:pt x="469" y="348"/>
                    <a:pt x="466" y="319"/>
                    <a:pt x="465" y="313"/>
                  </a:cubicBezTo>
                  <a:cubicBezTo>
                    <a:pt x="465" y="306"/>
                    <a:pt x="464" y="292"/>
                    <a:pt x="463" y="286"/>
                  </a:cubicBezTo>
                  <a:cubicBezTo>
                    <a:pt x="461" y="280"/>
                    <a:pt x="457" y="266"/>
                    <a:pt x="456" y="260"/>
                  </a:cubicBezTo>
                  <a:cubicBezTo>
                    <a:pt x="456" y="255"/>
                    <a:pt x="452" y="242"/>
                    <a:pt x="452" y="237"/>
                  </a:cubicBezTo>
                  <a:cubicBezTo>
                    <a:pt x="452" y="232"/>
                    <a:pt x="453" y="221"/>
                    <a:pt x="450" y="213"/>
                  </a:cubicBezTo>
                  <a:cubicBezTo>
                    <a:pt x="448" y="204"/>
                    <a:pt x="442" y="176"/>
                    <a:pt x="440" y="167"/>
                  </a:cubicBezTo>
                  <a:cubicBezTo>
                    <a:pt x="438" y="157"/>
                    <a:pt x="429" y="156"/>
                    <a:pt x="429" y="15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2" y="156"/>
                    <a:pt x="386" y="154"/>
                    <a:pt x="382" y="152"/>
                  </a:cubicBezTo>
                  <a:cubicBezTo>
                    <a:pt x="377" y="149"/>
                    <a:pt x="378" y="142"/>
                    <a:pt x="378" y="142"/>
                  </a:cubicBezTo>
                  <a:cubicBezTo>
                    <a:pt x="384" y="136"/>
                    <a:pt x="387" y="107"/>
                    <a:pt x="387" y="107"/>
                  </a:cubicBezTo>
                  <a:cubicBezTo>
                    <a:pt x="383" y="74"/>
                    <a:pt x="353" y="77"/>
                    <a:pt x="353" y="77"/>
                  </a:cubicBezTo>
                  <a:cubicBezTo>
                    <a:pt x="315" y="73"/>
                    <a:pt x="319" y="101"/>
                    <a:pt x="319" y="101"/>
                  </a:cubicBezTo>
                  <a:cubicBezTo>
                    <a:pt x="314" y="106"/>
                    <a:pt x="320" y="123"/>
                    <a:pt x="320" y="123"/>
                  </a:cubicBezTo>
                  <a:cubicBezTo>
                    <a:pt x="316" y="137"/>
                    <a:pt x="326" y="150"/>
                    <a:pt x="326" y="150"/>
                  </a:cubicBezTo>
                  <a:cubicBezTo>
                    <a:pt x="325" y="154"/>
                    <a:pt x="338" y="159"/>
                    <a:pt x="342" y="159"/>
                  </a:cubicBezTo>
                  <a:cubicBezTo>
                    <a:pt x="345" y="159"/>
                    <a:pt x="344" y="177"/>
                    <a:pt x="344" y="177"/>
                  </a:cubicBezTo>
                  <a:cubicBezTo>
                    <a:pt x="344" y="177"/>
                    <a:pt x="319" y="195"/>
                    <a:pt x="313" y="199"/>
                  </a:cubicBezTo>
                  <a:cubicBezTo>
                    <a:pt x="306" y="203"/>
                    <a:pt x="307" y="218"/>
                    <a:pt x="307" y="224"/>
                  </a:cubicBezTo>
                  <a:cubicBezTo>
                    <a:pt x="306" y="229"/>
                    <a:pt x="307" y="238"/>
                    <a:pt x="304" y="242"/>
                  </a:cubicBezTo>
                  <a:cubicBezTo>
                    <a:pt x="301" y="245"/>
                    <a:pt x="296" y="259"/>
                    <a:pt x="293" y="263"/>
                  </a:cubicBezTo>
                  <a:cubicBezTo>
                    <a:pt x="290" y="266"/>
                    <a:pt x="289" y="269"/>
                    <a:pt x="285" y="269"/>
                  </a:cubicBezTo>
                  <a:cubicBezTo>
                    <a:pt x="281" y="269"/>
                    <a:pt x="254" y="251"/>
                    <a:pt x="254" y="251"/>
                  </a:cubicBezTo>
                  <a:cubicBezTo>
                    <a:pt x="249" y="240"/>
                    <a:pt x="239" y="240"/>
                    <a:pt x="237" y="237"/>
                  </a:cubicBezTo>
                  <a:cubicBezTo>
                    <a:pt x="234" y="233"/>
                    <a:pt x="224" y="218"/>
                    <a:pt x="216" y="212"/>
                  </a:cubicBezTo>
                  <a:cubicBezTo>
                    <a:pt x="208" y="207"/>
                    <a:pt x="193" y="192"/>
                    <a:pt x="188" y="182"/>
                  </a:cubicBezTo>
                  <a:cubicBezTo>
                    <a:pt x="182" y="172"/>
                    <a:pt x="167" y="152"/>
                    <a:pt x="164" y="148"/>
                  </a:cubicBezTo>
                  <a:cubicBezTo>
                    <a:pt x="161" y="144"/>
                    <a:pt x="160" y="145"/>
                    <a:pt x="157" y="142"/>
                  </a:cubicBezTo>
                  <a:cubicBezTo>
                    <a:pt x="155" y="139"/>
                    <a:pt x="151" y="127"/>
                    <a:pt x="151" y="122"/>
                  </a:cubicBezTo>
                  <a:cubicBezTo>
                    <a:pt x="150" y="118"/>
                    <a:pt x="151" y="114"/>
                    <a:pt x="150" y="112"/>
                  </a:cubicBezTo>
                  <a:cubicBezTo>
                    <a:pt x="149" y="109"/>
                    <a:pt x="145" y="101"/>
                    <a:pt x="145" y="101"/>
                  </a:cubicBezTo>
                  <a:cubicBezTo>
                    <a:pt x="147" y="98"/>
                    <a:pt x="145" y="93"/>
                    <a:pt x="145" y="93"/>
                  </a:cubicBezTo>
                  <a:cubicBezTo>
                    <a:pt x="149" y="92"/>
                    <a:pt x="146" y="86"/>
                    <a:pt x="146" y="86"/>
                  </a:cubicBezTo>
                  <a:cubicBezTo>
                    <a:pt x="149" y="85"/>
                    <a:pt x="150" y="80"/>
                    <a:pt x="150" y="80"/>
                  </a:cubicBezTo>
                  <a:cubicBezTo>
                    <a:pt x="162" y="78"/>
                    <a:pt x="150" y="60"/>
                    <a:pt x="150" y="60"/>
                  </a:cubicBezTo>
                  <a:cubicBezTo>
                    <a:pt x="154" y="51"/>
                    <a:pt x="150" y="31"/>
                    <a:pt x="150" y="31"/>
                  </a:cubicBezTo>
                  <a:cubicBezTo>
                    <a:pt x="151" y="27"/>
                    <a:pt x="161" y="35"/>
                    <a:pt x="142" y="17"/>
                  </a:cubicBezTo>
                  <a:cubicBezTo>
                    <a:pt x="124" y="0"/>
                    <a:pt x="92" y="1"/>
                    <a:pt x="79" y="20"/>
                  </a:cubicBezTo>
                  <a:cubicBezTo>
                    <a:pt x="65" y="39"/>
                    <a:pt x="82" y="76"/>
                    <a:pt x="82" y="76"/>
                  </a:cubicBezTo>
                  <a:cubicBezTo>
                    <a:pt x="83" y="83"/>
                    <a:pt x="69" y="91"/>
                    <a:pt x="69" y="91"/>
                  </a:cubicBezTo>
                  <a:cubicBezTo>
                    <a:pt x="63" y="88"/>
                    <a:pt x="62" y="90"/>
                    <a:pt x="57" y="93"/>
                  </a:cubicBezTo>
                  <a:cubicBezTo>
                    <a:pt x="52" y="97"/>
                    <a:pt x="51" y="109"/>
                    <a:pt x="44" y="115"/>
                  </a:cubicBezTo>
                  <a:cubicBezTo>
                    <a:pt x="36" y="121"/>
                    <a:pt x="30" y="145"/>
                    <a:pt x="27" y="152"/>
                  </a:cubicBezTo>
                  <a:cubicBezTo>
                    <a:pt x="24" y="158"/>
                    <a:pt x="13" y="212"/>
                    <a:pt x="10" y="220"/>
                  </a:cubicBezTo>
                  <a:cubicBezTo>
                    <a:pt x="8" y="228"/>
                    <a:pt x="8" y="258"/>
                    <a:pt x="8" y="271"/>
                  </a:cubicBezTo>
                  <a:cubicBezTo>
                    <a:pt x="8" y="284"/>
                    <a:pt x="5" y="294"/>
                    <a:pt x="4" y="304"/>
                  </a:cubicBezTo>
                  <a:cubicBezTo>
                    <a:pt x="3" y="315"/>
                    <a:pt x="0" y="311"/>
                    <a:pt x="0" y="311"/>
                  </a:cubicBezTo>
                  <a:cubicBezTo>
                    <a:pt x="2" y="320"/>
                    <a:pt x="35" y="331"/>
                    <a:pt x="35" y="331"/>
                  </a:cubicBezTo>
                  <a:cubicBezTo>
                    <a:pt x="35" y="328"/>
                    <a:pt x="44" y="324"/>
                    <a:pt x="44" y="324"/>
                  </a:cubicBezTo>
                  <a:cubicBezTo>
                    <a:pt x="44" y="324"/>
                    <a:pt x="46" y="322"/>
                    <a:pt x="44" y="327"/>
                  </a:cubicBezTo>
                  <a:cubicBezTo>
                    <a:pt x="42" y="332"/>
                    <a:pt x="49" y="348"/>
                    <a:pt x="51" y="354"/>
                  </a:cubicBezTo>
                  <a:cubicBezTo>
                    <a:pt x="52" y="359"/>
                    <a:pt x="55" y="362"/>
                    <a:pt x="57" y="369"/>
                  </a:cubicBezTo>
                  <a:cubicBezTo>
                    <a:pt x="137" y="369"/>
                    <a:pt x="137" y="369"/>
                    <a:pt x="137" y="369"/>
                  </a:cubicBezTo>
                  <a:cubicBezTo>
                    <a:pt x="138" y="358"/>
                    <a:pt x="136" y="327"/>
                    <a:pt x="136" y="320"/>
                  </a:cubicBezTo>
                  <a:cubicBezTo>
                    <a:pt x="136" y="313"/>
                    <a:pt x="137" y="300"/>
                    <a:pt x="141" y="299"/>
                  </a:cubicBezTo>
                  <a:cubicBezTo>
                    <a:pt x="144" y="297"/>
                    <a:pt x="145" y="290"/>
                    <a:pt x="146" y="285"/>
                  </a:cubicBezTo>
                  <a:cubicBezTo>
                    <a:pt x="146" y="281"/>
                    <a:pt x="145" y="269"/>
                    <a:pt x="143" y="261"/>
                  </a:cubicBezTo>
                  <a:cubicBezTo>
                    <a:pt x="141" y="253"/>
                    <a:pt x="146" y="244"/>
                    <a:pt x="146" y="237"/>
                  </a:cubicBezTo>
                  <a:cubicBezTo>
                    <a:pt x="146" y="229"/>
                    <a:pt x="149" y="224"/>
                    <a:pt x="149" y="219"/>
                  </a:cubicBezTo>
                  <a:cubicBezTo>
                    <a:pt x="149" y="215"/>
                    <a:pt x="149" y="208"/>
                    <a:pt x="151" y="209"/>
                  </a:cubicBezTo>
                  <a:cubicBezTo>
                    <a:pt x="152" y="209"/>
                    <a:pt x="156" y="211"/>
                    <a:pt x="159" y="215"/>
                  </a:cubicBezTo>
                  <a:cubicBezTo>
                    <a:pt x="162" y="219"/>
                    <a:pt x="174" y="225"/>
                    <a:pt x="177" y="228"/>
                  </a:cubicBezTo>
                  <a:cubicBezTo>
                    <a:pt x="180" y="231"/>
                    <a:pt x="191" y="242"/>
                    <a:pt x="197" y="248"/>
                  </a:cubicBezTo>
                  <a:cubicBezTo>
                    <a:pt x="202" y="253"/>
                    <a:pt x="208" y="247"/>
                    <a:pt x="208" y="247"/>
                  </a:cubicBezTo>
                  <a:cubicBezTo>
                    <a:pt x="208" y="247"/>
                    <a:pt x="215" y="249"/>
                    <a:pt x="218" y="253"/>
                  </a:cubicBezTo>
                  <a:cubicBezTo>
                    <a:pt x="221" y="256"/>
                    <a:pt x="223" y="260"/>
                    <a:pt x="223" y="260"/>
                  </a:cubicBezTo>
                  <a:cubicBezTo>
                    <a:pt x="220" y="264"/>
                    <a:pt x="224" y="266"/>
                    <a:pt x="224" y="266"/>
                  </a:cubicBezTo>
                  <a:cubicBezTo>
                    <a:pt x="218" y="269"/>
                    <a:pt x="222" y="272"/>
                    <a:pt x="222" y="272"/>
                  </a:cubicBezTo>
                  <a:cubicBezTo>
                    <a:pt x="219" y="278"/>
                    <a:pt x="239" y="283"/>
                    <a:pt x="239" y="283"/>
                  </a:cubicBezTo>
                  <a:cubicBezTo>
                    <a:pt x="239" y="283"/>
                    <a:pt x="242" y="289"/>
                    <a:pt x="244" y="290"/>
                  </a:cubicBezTo>
                  <a:cubicBezTo>
                    <a:pt x="246" y="291"/>
                    <a:pt x="276" y="294"/>
                    <a:pt x="292" y="304"/>
                  </a:cubicBezTo>
                  <a:cubicBezTo>
                    <a:pt x="307" y="313"/>
                    <a:pt x="324" y="281"/>
                    <a:pt x="324" y="281"/>
                  </a:cubicBezTo>
                  <a:cubicBezTo>
                    <a:pt x="324" y="281"/>
                    <a:pt x="331" y="304"/>
                    <a:pt x="332" y="310"/>
                  </a:cubicBezTo>
                  <a:cubicBezTo>
                    <a:pt x="333" y="316"/>
                    <a:pt x="333" y="337"/>
                    <a:pt x="332" y="356"/>
                  </a:cubicBezTo>
                  <a:cubicBezTo>
                    <a:pt x="331" y="360"/>
                    <a:pt x="331" y="365"/>
                    <a:pt x="331" y="369"/>
                  </a:cubicBezTo>
                  <a:cubicBezTo>
                    <a:pt x="467" y="369"/>
                    <a:pt x="467" y="369"/>
                    <a:pt x="467" y="369"/>
                  </a:cubicBezTo>
                  <a:cubicBezTo>
                    <a:pt x="466" y="363"/>
                    <a:pt x="463" y="355"/>
                    <a:pt x="463" y="355"/>
                  </a:cubicBezTo>
                  <a:cubicBezTo>
                    <a:pt x="463" y="355"/>
                    <a:pt x="472" y="356"/>
                    <a:pt x="470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1" name="Freeform 67"/>
            <p:cNvSpPr>
              <a:spLocks noChangeArrowheads="1"/>
            </p:cNvSpPr>
            <p:nvPr/>
          </p:nvSpPr>
          <p:spPr bwMode="auto">
            <a:xfrm>
              <a:off x="411162" y="936625"/>
              <a:ext cx="482600" cy="188912"/>
            </a:xfrm>
            <a:custGeom>
              <a:avLst/>
              <a:gdLst>
                <a:gd name="T0" fmla="*/ 173 w 174"/>
                <a:gd name="T1" fmla="*/ 20 h 68"/>
                <a:gd name="T2" fmla="*/ 168 w 174"/>
                <a:gd name="T3" fmla="*/ 0 h 68"/>
                <a:gd name="T4" fmla="*/ 81 w 174"/>
                <a:gd name="T5" fmla="*/ 25 h 68"/>
                <a:gd name="T6" fmla="*/ 5 w 174"/>
                <a:gd name="T7" fmla="*/ 6 h 68"/>
                <a:gd name="T8" fmla="*/ 1 w 174"/>
                <a:gd name="T9" fmla="*/ 23 h 68"/>
                <a:gd name="T10" fmla="*/ 1 w 174"/>
                <a:gd name="T11" fmla="*/ 52 h 68"/>
                <a:gd name="T12" fmla="*/ 81 w 174"/>
                <a:gd name="T13" fmla="*/ 68 h 68"/>
                <a:gd name="T14" fmla="*/ 174 w 174"/>
                <a:gd name="T15" fmla="*/ 46 h 68"/>
                <a:gd name="T16" fmla="*/ 173 w 174"/>
                <a:gd name="T17" fmla="*/ 20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4"/>
                <a:gd name="T28" fmla="*/ 0 h 68"/>
                <a:gd name="T29" fmla="*/ 174 w 174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4" h="68">
                  <a:moveTo>
                    <a:pt x="173" y="20"/>
                  </a:moveTo>
                  <a:cubicBezTo>
                    <a:pt x="173" y="13"/>
                    <a:pt x="169" y="3"/>
                    <a:pt x="168" y="0"/>
                  </a:cubicBezTo>
                  <a:cubicBezTo>
                    <a:pt x="142" y="16"/>
                    <a:pt x="113" y="25"/>
                    <a:pt x="81" y="25"/>
                  </a:cubicBezTo>
                  <a:cubicBezTo>
                    <a:pt x="53" y="25"/>
                    <a:pt x="27" y="18"/>
                    <a:pt x="5" y="6"/>
                  </a:cubicBezTo>
                  <a:cubicBezTo>
                    <a:pt x="3" y="8"/>
                    <a:pt x="0" y="14"/>
                    <a:pt x="1" y="23"/>
                  </a:cubicBezTo>
                  <a:cubicBezTo>
                    <a:pt x="1" y="23"/>
                    <a:pt x="0" y="41"/>
                    <a:pt x="1" y="52"/>
                  </a:cubicBezTo>
                  <a:cubicBezTo>
                    <a:pt x="25" y="62"/>
                    <a:pt x="52" y="68"/>
                    <a:pt x="81" y="68"/>
                  </a:cubicBezTo>
                  <a:cubicBezTo>
                    <a:pt x="114" y="68"/>
                    <a:pt x="146" y="60"/>
                    <a:pt x="174" y="46"/>
                  </a:cubicBezTo>
                  <a:cubicBezTo>
                    <a:pt x="174" y="36"/>
                    <a:pt x="173" y="20"/>
                    <a:pt x="1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2" name="Freeform 68"/>
            <p:cNvSpPr>
              <a:spLocks noEditPoints="1" noChangeArrowheads="1"/>
            </p:cNvSpPr>
            <p:nvPr/>
          </p:nvSpPr>
          <p:spPr bwMode="auto">
            <a:xfrm>
              <a:off x="468312" y="236538"/>
              <a:ext cx="350837" cy="577850"/>
            </a:xfrm>
            <a:custGeom>
              <a:avLst/>
              <a:gdLst>
                <a:gd name="T0" fmla="*/ 123 w 126"/>
                <a:gd name="T1" fmla="*/ 136 h 208"/>
                <a:gd name="T2" fmla="*/ 112 w 126"/>
                <a:gd name="T3" fmla="*/ 119 h 208"/>
                <a:gd name="T4" fmla="*/ 93 w 126"/>
                <a:gd name="T5" fmla="*/ 107 h 208"/>
                <a:gd name="T6" fmla="*/ 69 w 126"/>
                <a:gd name="T7" fmla="*/ 100 h 208"/>
                <a:gd name="T8" fmla="*/ 69 w 126"/>
                <a:gd name="T9" fmla="*/ 31 h 208"/>
                <a:gd name="T10" fmla="*/ 88 w 126"/>
                <a:gd name="T11" fmla="*/ 41 h 208"/>
                <a:gd name="T12" fmla="*/ 97 w 126"/>
                <a:gd name="T13" fmla="*/ 63 h 208"/>
                <a:gd name="T14" fmla="*/ 122 w 126"/>
                <a:gd name="T15" fmla="*/ 59 h 208"/>
                <a:gd name="T16" fmla="*/ 102 w 126"/>
                <a:gd name="T17" fmla="*/ 23 h 208"/>
                <a:gd name="T18" fmla="*/ 69 w 126"/>
                <a:gd name="T19" fmla="*/ 11 h 208"/>
                <a:gd name="T20" fmla="*/ 69 w 126"/>
                <a:gd name="T21" fmla="*/ 0 h 208"/>
                <a:gd name="T22" fmla="*/ 55 w 126"/>
                <a:gd name="T23" fmla="*/ 0 h 208"/>
                <a:gd name="T24" fmla="*/ 55 w 126"/>
                <a:gd name="T25" fmla="*/ 11 h 208"/>
                <a:gd name="T26" fmla="*/ 19 w 126"/>
                <a:gd name="T27" fmla="*/ 24 h 208"/>
                <a:gd name="T28" fmla="*/ 0 w 126"/>
                <a:gd name="T29" fmla="*/ 65 h 208"/>
                <a:gd name="T30" fmla="*/ 7 w 126"/>
                <a:gd name="T31" fmla="*/ 91 h 208"/>
                <a:gd name="T32" fmla="*/ 24 w 126"/>
                <a:gd name="T33" fmla="*/ 108 h 208"/>
                <a:gd name="T34" fmla="*/ 55 w 126"/>
                <a:gd name="T35" fmla="*/ 120 h 208"/>
                <a:gd name="T36" fmla="*/ 55 w 126"/>
                <a:gd name="T37" fmla="*/ 163 h 208"/>
                <a:gd name="T38" fmla="*/ 69 w 126"/>
                <a:gd name="T39" fmla="*/ 179 h 208"/>
                <a:gd name="T40" fmla="*/ 69 w 126"/>
                <a:gd name="T41" fmla="*/ 123 h 208"/>
                <a:gd name="T42" fmla="*/ 95 w 126"/>
                <a:gd name="T43" fmla="*/ 137 h 208"/>
                <a:gd name="T44" fmla="*/ 102 w 126"/>
                <a:gd name="T45" fmla="*/ 158 h 208"/>
                <a:gd name="T46" fmla="*/ 92 w 126"/>
                <a:gd name="T47" fmla="*/ 184 h 208"/>
                <a:gd name="T48" fmla="*/ 82 w 126"/>
                <a:gd name="T49" fmla="*/ 192 h 208"/>
                <a:gd name="T50" fmla="*/ 92 w 126"/>
                <a:gd name="T51" fmla="*/ 203 h 208"/>
                <a:gd name="T52" fmla="*/ 98 w 126"/>
                <a:gd name="T53" fmla="*/ 208 h 208"/>
                <a:gd name="T54" fmla="*/ 110 w 126"/>
                <a:gd name="T55" fmla="*/ 198 h 208"/>
                <a:gd name="T56" fmla="*/ 126 w 126"/>
                <a:gd name="T57" fmla="*/ 156 h 208"/>
                <a:gd name="T58" fmla="*/ 123 w 126"/>
                <a:gd name="T59" fmla="*/ 136 h 208"/>
                <a:gd name="T60" fmla="*/ 55 w 126"/>
                <a:gd name="T61" fmla="*/ 97 h 208"/>
                <a:gd name="T62" fmla="*/ 31 w 126"/>
                <a:gd name="T63" fmla="*/ 84 h 208"/>
                <a:gd name="T64" fmla="*/ 25 w 126"/>
                <a:gd name="T65" fmla="*/ 63 h 208"/>
                <a:gd name="T66" fmla="*/ 33 w 126"/>
                <a:gd name="T67" fmla="*/ 42 h 208"/>
                <a:gd name="T68" fmla="*/ 55 w 126"/>
                <a:gd name="T69" fmla="*/ 31 h 208"/>
                <a:gd name="T70" fmla="*/ 55 w 126"/>
                <a:gd name="T71" fmla="*/ 97 h 2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6"/>
                <a:gd name="T109" fmla="*/ 0 h 208"/>
                <a:gd name="T110" fmla="*/ 126 w 126"/>
                <a:gd name="T111" fmla="*/ 208 h 20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6" h="208">
                  <a:moveTo>
                    <a:pt x="123" y="136"/>
                  </a:moveTo>
                  <a:cubicBezTo>
                    <a:pt x="120" y="129"/>
                    <a:pt x="116" y="124"/>
                    <a:pt x="112" y="119"/>
                  </a:cubicBezTo>
                  <a:cubicBezTo>
                    <a:pt x="107" y="114"/>
                    <a:pt x="101" y="110"/>
                    <a:pt x="93" y="107"/>
                  </a:cubicBezTo>
                  <a:cubicBezTo>
                    <a:pt x="89" y="105"/>
                    <a:pt x="81" y="103"/>
                    <a:pt x="69" y="100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7" y="33"/>
                    <a:pt x="83" y="36"/>
                    <a:pt x="88" y="41"/>
                  </a:cubicBezTo>
                  <a:cubicBezTo>
                    <a:pt x="92" y="46"/>
                    <a:pt x="95" y="53"/>
                    <a:pt x="97" y="63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19" y="44"/>
                    <a:pt x="113" y="32"/>
                    <a:pt x="102" y="23"/>
                  </a:cubicBezTo>
                  <a:cubicBezTo>
                    <a:pt x="94" y="17"/>
                    <a:pt x="83" y="13"/>
                    <a:pt x="69" y="1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39" y="13"/>
                    <a:pt x="27" y="17"/>
                    <a:pt x="19" y="24"/>
                  </a:cubicBezTo>
                  <a:cubicBezTo>
                    <a:pt x="7" y="35"/>
                    <a:pt x="0" y="48"/>
                    <a:pt x="0" y="65"/>
                  </a:cubicBezTo>
                  <a:cubicBezTo>
                    <a:pt x="0" y="75"/>
                    <a:pt x="3" y="83"/>
                    <a:pt x="7" y="91"/>
                  </a:cubicBezTo>
                  <a:cubicBezTo>
                    <a:pt x="11" y="98"/>
                    <a:pt x="17" y="104"/>
                    <a:pt x="24" y="108"/>
                  </a:cubicBezTo>
                  <a:cubicBezTo>
                    <a:pt x="35" y="114"/>
                    <a:pt x="45" y="118"/>
                    <a:pt x="55" y="120"/>
                  </a:cubicBezTo>
                  <a:cubicBezTo>
                    <a:pt x="55" y="163"/>
                    <a:pt x="55" y="163"/>
                    <a:pt x="55" y="163"/>
                  </a:cubicBezTo>
                  <a:cubicBezTo>
                    <a:pt x="58" y="167"/>
                    <a:pt x="65" y="174"/>
                    <a:pt x="69" y="179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82" y="127"/>
                    <a:pt x="91" y="132"/>
                    <a:pt x="95" y="137"/>
                  </a:cubicBezTo>
                  <a:cubicBezTo>
                    <a:pt x="99" y="142"/>
                    <a:pt x="102" y="149"/>
                    <a:pt x="102" y="158"/>
                  </a:cubicBezTo>
                  <a:cubicBezTo>
                    <a:pt x="102" y="168"/>
                    <a:pt x="98" y="177"/>
                    <a:pt x="92" y="184"/>
                  </a:cubicBezTo>
                  <a:cubicBezTo>
                    <a:pt x="89" y="187"/>
                    <a:pt x="86" y="190"/>
                    <a:pt x="82" y="192"/>
                  </a:cubicBezTo>
                  <a:cubicBezTo>
                    <a:pt x="85" y="193"/>
                    <a:pt x="91" y="197"/>
                    <a:pt x="92" y="203"/>
                  </a:cubicBezTo>
                  <a:cubicBezTo>
                    <a:pt x="92" y="203"/>
                    <a:pt x="95" y="205"/>
                    <a:pt x="98" y="208"/>
                  </a:cubicBezTo>
                  <a:cubicBezTo>
                    <a:pt x="102" y="205"/>
                    <a:pt x="107" y="202"/>
                    <a:pt x="110" y="198"/>
                  </a:cubicBezTo>
                  <a:cubicBezTo>
                    <a:pt x="121" y="187"/>
                    <a:pt x="126" y="173"/>
                    <a:pt x="126" y="156"/>
                  </a:cubicBezTo>
                  <a:cubicBezTo>
                    <a:pt x="126" y="149"/>
                    <a:pt x="125" y="142"/>
                    <a:pt x="123" y="136"/>
                  </a:cubicBezTo>
                  <a:close/>
                  <a:moveTo>
                    <a:pt x="55" y="97"/>
                  </a:moveTo>
                  <a:cubicBezTo>
                    <a:pt x="44" y="94"/>
                    <a:pt x="36" y="89"/>
                    <a:pt x="31" y="84"/>
                  </a:cubicBezTo>
                  <a:cubicBezTo>
                    <a:pt x="27" y="78"/>
                    <a:pt x="25" y="72"/>
                    <a:pt x="25" y="63"/>
                  </a:cubicBezTo>
                  <a:cubicBezTo>
                    <a:pt x="25" y="55"/>
                    <a:pt x="27" y="48"/>
                    <a:pt x="33" y="42"/>
                  </a:cubicBezTo>
                  <a:cubicBezTo>
                    <a:pt x="38" y="36"/>
                    <a:pt x="46" y="32"/>
                    <a:pt x="55" y="31"/>
                  </a:cubicBezTo>
                  <a:lnTo>
                    <a:pt x="55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03" name="组合 120"/>
          <p:cNvGrpSpPr>
            <a:grpSpLocks/>
          </p:cNvGrpSpPr>
          <p:nvPr/>
        </p:nvGrpSpPr>
        <p:grpSpPr bwMode="auto">
          <a:xfrm>
            <a:off x="2481132" y="5722108"/>
            <a:ext cx="703447" cy="571153"/>
            <a:chOff x="0" y="0"/>
            <a:chExt cx="1374775" cy="1116012"/>
          </a:xfrm>
          <a:solidFill>
            <a:schemeClr val="accent4"/>
          </a:solidFill>
          <a:effectLst/>
        </p:grpSpPr>
        <p:sp>
          <p:nvSpPr>
            <p:cNvPr id="204" name="Freeform 78"/>
            <p:cNvSpPr>
              <a:spLocks noChangeArrowheads="1"/>
            </p:cNvSpPr>
            <p:nvPr/>
          </p:nvSpPr>
          <p:spPr bwMode="auto">
            <a:xfrm>
              <a:off x="511175" y="511175"/>
              <a:ext cx="100012" cy="100012"/>
            </a:xfrm>
            <a:custGeom>
              <a:avLst/>
              <a:gdLst>
                <a:gd name="T0" fmla="*/ 0 w 36"/>
                <a:gd name="T1" fmla="*/ 18 h 36"/>
                <a:gd name="T2" fmla="*/ 18 w 36"/>
                <a:gd name="T3" fmla="*/ 36 h 36"/>
                <a:gd name="T4" fmla="*/ 36 w 36"/>
                <a:gd name="T5" fmla="*/ 18 h 36"/>
                <a:gd name="T6" fmla="*/ 18 w 36"/>
                <a:gd name="T7" fmla="*/ 0 h 36"/>
                <a:gd name="T8" fmla="*/ 0 w 36"/>
                <a:gd name="T9" fmla="*/ 1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0" y="18"/>
                  </a:moveTo>
                  <a:cubicBezTo>
                    <a:pt x="0" y="28"/>
                    <a:pt x="8" y="36"/>
                    <a:pt x="18" y="36"/>
                  </a:cubicBez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5" name="Freeform 79"/>
            <p:cNvSpPr>
              <a:spLocks noChangeArrowheads="1"/>
            </p:cNvSpPr>
            <p:nvPr/>
          </p:nvSpPr>
          <p:spPr bwMode="auto">
            <a:xfrm>
              <a:off x="252413" y="544512"/>
              <a:ext cx="244475" cy="38100"/>
            </a:xfrm>
            <a:custGeom>
              <a:avLst/>
              <a:gdLst>
                <a:gd name="T0" fmla="*/ 82 w 88"/>
                <a:gd name="T1" fmla="*/ 13 h 14"/>
                <a:gd name="T2" fmla="*/ 88 w 88"/>
                <a:gd name="T3" fmla="*/ 6 h 14"/>
                <a:gd name="T4" fmla="*/ 88 w 88"/>
                <a:gd name="T5" fmla="*/ 6 h 14"/>
                <a:gd name="T6" fmla="*/ 82 w 88"/>
                <a:gd name="T7" fmla="*/ 0 h 14"/>
                <a:gd name="T8" fmla="*/ 6 w 88"/>
                <a:gd name="T9" fmla="*/ 1 h 14"/>
                <a:gd name="T10" fmla="*/ 0 w 88"/>
                <a:gd name="T11" fmla="*/ 7 h 14"/>
                <a:gd name="T12" fmla="*/ 0 w 88"/>
                <a:gd name="T13" fmla="*/ 7 h 14"/>
                <a:gd name="T14" fmla="*/ 6 w 88"/>
                <a:gd name="T15" fmla="*/ 14 h 14"/>
                <a:gd name="T16" fmla="*/ 82 w 88"/>
                <a:gd name="T17" fmla="*/ 13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8"/>
                <a:gd name="T28" fmla="*/ 0 h 14"/>
                <a:gd name="T29" fmla="*/ 88 w 88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8" h="14">
                  <a:moveTo>
                    <a:pt x="82" y="13"/>
                  </a:moveTo>
                  <a:cubicBezTo>
                    <a:pt x="86" y="13"/>
                    <a:pt x="88" y="10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5" y="0"/>
                    <a:pt x="8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0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lnTo>
                    <a:pt x="8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6" name="Freeform 80"/>
            <p:cNvSpPr>
              <a:spLocks noChangeArrowheads="1"/>
            </p:cNvSpPr>
            <p:nvPr/>
          </p:nvSpPr>
          <p:spPr bwMode="auto">
            <a:xfrm>
              <a:off x="534988" y="177800"/>
              <a:ext cx="42862" cy="322262"/>
            </a:xfrm>
            <a:custGeom>
              <a:avLst/>
              <a:gdLst>
                <a:gd name="T0" fmla="*/ 2 w 15"/>
                <a:gd name="T1" fmla="*/ 108 h 116"/>
                <a:gd name="T2" fmla="*/ 8 w 15"/>
                <a:gd name="T3" fmla="*/ 116 h 116"/>
                <a:gd name="T4" fmla="*/ 8 w 15"/>
                <a:gd name="T5" fmla="*/ 116 h 116"/>
                <a:gd name="T6" fmla="*/ 15 w 15"/>
                <a:gd name="T7" fmla="*/ 108 h 116"/>
                <a:gd name="T8" fmla="*/ 13 w 15"/>
                <a:gd name="T9" fmla="*/ 7 h 116"/>
                <a:gd name="T10" fmla="*/ 7 w 15"/>
                <a:gd name="T11" fmla="*/ 0 h 116"/>
                <a:gd name="T12" fmla="*/ 7 w 15"/>
                <a:gd name="T13" fmla="*/ 0 h 116"/>
                <a:gd name="T14" fmla="*/ 0 w 15"/>
                <a:gd name="T15" fmla="*/ 8 h 116"/>
                <a:gd name="T16" fmla="*/ 2 w 15"/>
                <a:gd name="T17" fmla="*/ 108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16"/>
                <a:gd name="T29" fmla="*/ 15 w 15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16">
                  <a:moveTo>
                    <a:pt x="2" y="108"/>
                  </a:moveTo>
                  <a:cubicBezTo>
                    <a:pt x="2" y="113"/>
                    <a:pt x="5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2" y="116"/>
                    <a:pt x="15" y="112"/>
                    <a:pt x="15" y="10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lnTo>
                    <a:pt x="2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7" name="Freeform 81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8" name="Freeform 82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9" name="Freeform 83"/>
            <p:cNvSpPr>
              <a:spLocks noEditPoints="1" noChangeArrowheads="1"/>
            </p:cNvSpPr>
            <p:nvPr/>
          </p:nvSpPr>
          <p:spPr bwMode="auto">
            <a:xfrm>
              <a:off x="849313" y="555625"/>
              <a:ext cx="525462" cy="549275"/>
            </a:xfrm>
            <a:custGeom>
              <a:avLst/>
              <a:gdLst>
                <a:gd name="T0" fmla="*/ 164 w 189"/>
                <a:gd name="T1" fmla="*/ 41 h 198"/>
                <a:gd name="T2" fmla="*/ 144 w 189"/>
                <a:gd name="T3" fmla="*/ 41 h 198"/>
                <a:gd name="T4" fmla="*/ 144 w 189"/>
                <a:gd name="T5" fmla="*/ 18 h 198"/>
                <a:gd name="T6" fmla="*/ 126 w 189"/>
                <a:gd name="T7" fmla="*/ 0 h 198"/>
                <a:gd name="T8" fmla="*/ 17 w 189"/>
                <a:gd name="T9" fmla="*/ 0 h 198"/>
                <a:gd name="T10" fmla="*/ 0 w 189"/>
                <a:gd name="T11" fmla="*/ 18 h 198"/>
                <a:gd name="T12" fmla="*/ 0 w 189"/>
                <a:gd name="T13" fmla="*/ 180 h 198"/>
                <a:gd name="T14" fmla="*/ 17 w 189"/>
                <a:gd name="T15" fmla="*/ 198 h 198"/>
                <a:gd name="T16" fmla="*/ 126 w 189"/>
                <a:gd name="T17" fmla="*/ 198 h 198"/>
                <a:gd name="T18" fmla="*/ 144 w 189"/>
                <a:gd name="T19" fmla="*/ 180 h 198"/>
                <a:gd name="T20" fmla="*/ 144 w 189"/>
                <a:gd name="T21" fmla="*/ 145 h 198"/>
                <a:gd name="T22" fmla="*/ 164 w 189"/>
                <a:gd name="T23" fmla="*/ 145 h 198"/>
                <a:gd name="T24" fmla="*/ 189 w 189"/>
                <a:gd name="T25" fmla="*/ 118 h 198"/>
                <a:gd name="T26" fmla="*/ 189 w 189"/>
                <a:gd name="T27" fmla="*/ 65 h 198"/>
                <a:gd name="T28" fmla="*/ 164 w 189"/>
                <a:gd name="T29" fmla="*/ 41 h 198"/>
                <a:gd name="T30" fmla="*/ 150 w 189"/>
                <a:gd name="T31" fmla="*/ 123 h 198"/>
                <a:gd name="T32" fmla="*/ 144 w 189"/>
                <a:gd name="T33" fmla="*/ 123 h 198"/>
                <a:gd name="T34" fmla="*/ 144 w 189"/>
                <a:gd name="T35" fmla="*/ 68 h 198"/>
                <a:gd name="T36" fmla="*/ 150 w 189"/>
                <a:gd name="T37" fmla="*/ 68 h 198"/>
                <a:gd name="T38" fmla="*/ 165 w 189"/>
                <a:gd name="T39" fmla="*/ 83 h 198"/>
                <a:gd name="T40" fmla="*/ 165 w 189"/>
                <a:gd name="T41" fmla="*/ 105 h 198"/>
                <a:gd name="T42" fmla="*/ 150 w 189"/>
                <a:gd name="T43" fmla="*/ 123 h 19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9"/>
                <a:gd name="T67" fmla="*/ 0 h 198"/>
                <a:gd name="T68" fmla="*/ 189 w 189"/>
                <a:gd name="T69" fmla="*/ 198 h 19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9" h="198">
                  <a:moveTo>
                    <a:pt x="164" y="41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4" y="8"/>
                    <a:pt x="136" y="0"/>
                    <a:pt x="1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0"/>
                    <a:pt x="8" y="198"/>
                    <a:pt x="17" y="198"/>
                  </a:cubicBezTo>
                  <a:cubicBezTo>
                    <a:pt x="126" y="198"/>
                    <a:pt x="126" y="198"/>
                    <a:pt x="126" y="198"/>
                  </a:cubicBezTo>
                  <a:cubicBezTo>
                    <a:pt x="136" y="198"/>
                    <a:pt x="144" y="190"/>
                    <a:pt x="144" y="180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64" y="145"/>
                    <a:pt x="164" y="145"/>
                    <a:pt x="164" y="145"/>
                  </a:cubicBezTo>
                  <a:cubicBezTo>
                    <a:pt x="183" y="145"/>
                    <a:pt x="189" y="126"/>
                    <a:pt x="189" y="118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189" y="46"/>
                    <a:pt x="173" y="41"/>
                    <a:pt x="164" y="41"/>
                  </a:cubicBezTo>
                  <a:close/>
                  <a:moveTo>
                    <a:pt x="150" y="123"/>
                  </a:moveTo>
                  <a:cubicBezTo>
                    <a:pt x="144" y="123"/>
                    <a:pt x="144" y="123"/>
                    <a:pt x="144" y="123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63" y="68"/>
                    <a:pt x="165" y="72"/>
                    <a:pt x="165" y="83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5" y="121"/>
                    <a:pt x="159" y="123"/>
                    <a:pt x="150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0" name="Freeform 84"/>
            <p:cNvSpPr>
              <a:spLocks noChangeArrowheads="1"/>
            </p:cNvSpPr>
            <p:nvPr/>
          </p:nvSpPr>
          <p:spPr bwMode="auto">
            <a:xfrm>
              <a:off x="1065213" y="444500"/>
              <a:ext cx="50800" cy="82550"/>
            </a:xfrm>
            <a:custGeom>
              <a:avLst/>
              <a:gdLst>
                <a:gd name="T0" fmla="*/ 18 w 18"/>
                <a:gd name="T1" fmla="*/ 30 h 30"/>
                <a:gd name="T2" fmla="*/ 15 w 18"/>
                <a:gd name="T3" fmla="*/ 0 h 30"/>
                <a:gd name="T4" fmla="*/ 6 w 18"/>
                <a:gd name="T5" fmla="*/ 7 h 30"/>
                <a:gd name="T6" fmla="*/ 9 w 18"/>
                <a:gd name="T7" fmla="*/ 30 h 30"/>
                <a:gd name="T8" fmla="*/ 18 w 18"/>
                <a:gd name="T9" fmla="*/ 3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0"/>
                <a:gd name="T17" fmla="*/ 18 w 18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0">
                  <a:moveTo>
                    <a:pt x="18" y="30"/>
                  </a:moveTo>
                  <a:cubicBezTo>
                    <a:pt x="18" y="19"/>
                    <a:pt x="17" y="10"/>
                    <a:pt x="15" y="0"/>
                  </a:cubicBezTo>
                  <a:cubicBezTo>
                    <a:pt x="9" y="3"/>
                    <a:pt x="6" y="7"/>
                    <a:pt x="6" y="7"/>
                  </a:cubicBezTo>
                  <a:cubicBezTo>
                    <a:pt x="0" y="13"/>
                    <a:pt x="5" y="23"/>
                    <a:pt x="9" y="30"/>
                  </a:cubicBezTo>
                  <a:lnTo>
                    <a:pt x="1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1" name="Freeform 85"/>
            <p:cNvSpPr>
              <a:spLocks noChangeArrowheads="1"/>
            </p:cNvSpPr>
            <p:nvPr/>
          </p:nvSpPr>
          <p:spPr bwMode="auto">
            <a:xfrm>
              <a:off x="0" y="0"/>
              <a:ext cx="1074737" cy="1116012"/>
            </a:xfrm>
            <a:custGeom>
              <a:avLst/>
              <a:gdLst>
                <a:gd name="T0" fmla="*/ 295 w 387"/>
                <a:gd name="T1" fmla="*/ 328 h 402"/>
                <a:gd name="T2" fmla="*/ 201 w 387"/>
                <a:gd name="T3" fmla="*/ 359 h 402"/>
                <a:gd name="T4" fmla="*/ 43 w 387"/>
                <a:gd name="T5" fmla="*/ 201 h 402"/>
                <a:gd name="T6" fmla="*/ 201 w 387"/>
                <a:gd name="T7" fmla="*/ 42 h 402"/>
                <a:gd name="T8" fmla="*/ 359 w 387"/>
                <a:gd name="T9" fmla="*/ 190 h 402"/>
                <a:gd name="T10" fmla="*/ 375 w 387"/>
                <a:gd name="T11" fmla="*/ 190 h 402"/>
                <a:gd name="T12" fmla="*/ 372 w 387"/>
                <a:gd name="T13" fmla="*/ 142 h 402"/>
                <a:gd name="T14" fmla="*/ 387 w 387"/>
                <a:gd name="T15" fmla="*/ 122 h 402"/>
                <a:gd name="T16" fmla="*/ 201 w 387"/>
                <a:gd name="T17" fmla="*/ 0 h 402"/>
                <a:gd name="T18" fmla="*/ 0 w 387"/>
                <a:gd name="T19" fmla="*/ 201 h 402"/>
                <a:gd name="T20" fmla="*/ 201 w 387"/>
                <a:gd name="T21" fmla="*/ 402 h 402"/>
                <a:gd name="T22" fmla="*/ 295 w 387"/>
                <a:gd name="T23" fmla="*/ 379 h 402"/>
                <a:gd name="T24" fmla="*/ 295 w 387"/>
                <a:gd name="T25" fmla="*/ 328 h 4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7"/>
                <a:gd name="T40" fmla="*/ 0 h 402"/>
                <a:gd name="T41" fmla="*/ 387 w 387"/>
                <a:gd name="T42" fmla="*/ 402 h 4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7" h="402">
                  <a:moveTo>
                    <a:pt x="295" y="328"/>
                  </a:moveTo>
                  <a:cubicBezTo>
                    <a:pt x="269" y="348"/>
                    <a:pt x="237" y="359"/>
                    <a:pt x="201" y="359"/>
                  </a:cubicBezTo>
                  <a:cubicBezTo>
                    <a:pt x="114" y="359"/>
                    <a:pt x="43" y="288"/>
                    <a:pt x="43" y="201"/>
                  </a:cubicBezTo>
                  <a:cubicBezTo>
                    <a:pt x="43" y="113"/>
                    <a:pt x="114" y="42"/>
                    <a:pt x="201" y="42"/>
                  </a:cubicBezTo>
                  <a:cubicBezTo>
                    <a:pt x="285" y="42"/>
                    <a:pt x="354" y="107"/>
                    <a:pt x="359" y="190"/>
                  </a:cubicBezTo>
                  <a:cubicBezTo>
                    <a:pt x="375" y="190"/>
                    <a:pt x="375" y="190"/>
                    <a:pt x="375" y="190"/>
                  </a:cubicBezTo>
                  <a:cubicBezTo>
                    <a:pt x="349" y="169"/>
                    <a:pt x="372" y="142"/>
                    <a:pt x="372" y="142"/>
                  </a:cubicBezTo>
                  <a:cubicBezTo>
                    <a:pt x="382" y="131"/>
                    <a:pt x="385" y="125"/>
                    <a:pt x="387" y="122"/>
                  </a:cubicBezTo>
                  <a:cubicBezTo>
                    <a:pt x="356" y="50"/>
                    <a:pt x="285" y="0"/>
                    <a:pt x="201" y="0"/>
                  </a:cubicBezTo>
                  <a:cubicBezTo>
                    <a:pt x="90" y="0"/>
                    <a:pt x="0" y="90"/>
                    <a:pt x="0" y="201"/>
                  </a:cubicBezTo>
                  <a:cubicBezTo>
                    <a:pt x="0" y="312"/>
                    <a:pt x="90" y="402"/>
                    <a:pt x="201" y="402"/>
                  </a:cubicBezTo>
                  <a:cubicBezTo>
                    <a:pt x="235" y="402"/>
                    <a:pt x="267" y="394"/>
                    <a:pt x="295" y="379"/>
                  </a:cubicBezTo>
                  <a:lnTo>
                    <a:pt x="295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2" name="组合 124"/>
          <p:cNvGrpSpPr>
            <a:grpSpLocks/>
          </p:cNvGrpSpPr>
          <p:nvPr/>
        </p:nvGrpSpPr>
        <p:grpSpPr bwMode="auto">
          <a:xfrm>
            <a:off x="2351109" y="2572451"/>
            <a:ext cx="806483" cy="678005"/>
            <a:chOff x="0" y="0"/>
            <a:chExt cx="1576387" cy="1327150"/>
          </a:xfrm>
          <a:solidFill>
            <a:schemeClr val="accent4"/>
          </a:solidFill>
          <a:effectLst/>
        </p:grpSpPr>
        <p:sp>
          <p:nvSpPr>
            <p:cNvPr id="213" name="Freeform 7"/>
            <p:cNvSpPr>
              <a:spLocks noEditPoints="1" noChangeArrowheads="1"/>
            </p:cNvSpPr>
            <p:nvPr/>
          </p:nvSpPr>
          <p:spPr bwMode="auto">
            <a:xfrm>
              <a:off x="493713" y="0"/>
              <a:ext cx="560387" cy="525462"/>
            </a:xfrm>
            <a:custGeom>
              <a:avLst/>
              <a:gdLst>
                <a:gd name="T0" fmla="*/ 171 w 202"/>
                <a:gd name="T1" fmla="*/ 0 h 189"/>
                <a:gd name="T2" fmla="*/ 85 w 202"/>
                <a:gd name="T3" fmla="*/ 0 h 189"/>
                <a:gd name="T4" fmla="*/ 55 w 202"/>
                <a:gd name="T5" fmla="*/ 20 h 189"/>
                <a:gd name="T6" fmla="*/ 33 w 202"/>
                <a:gd name="T7" fmla="*/ 20 h 189"/>
                <a:gd name="T8" fmla="*/ 0 w 202"/>
                <a:gd name="T9" fmla="*/ 54 h 189"/>
                <a:gd name="T10" fmla="*/ 0 w 202"/>
                <a:gd name="T11" fmla="*/ 117 h 189"/>
                <a:gd name="T12" fmla="*/ 33 w 202"/>
                <a:gd name="T13" fmla="*/ 151 h 189"/>
                <a:gd name="T14" fmla="*/ 48 w 202"/>
                <a:gd name="T15" fmla="*/ 151 h 189"/>
                <a:gd name="T16" fmla="*/ 33 w 202"/>
                <a:gd name="T17" fmla="*/ 179 h 189"/>
                <a:gd name="T18" fmla="*/ 24 w 202"/>
                <a:gd name="T19" fmla="*/ 189 h 189"/>
                <a:gd name="T20" fmla="*/ 37 w 202"/>
                <a:gd name="T21" fmla="*/ 189 h 189"/>
                <a:gd name="T22" fmla="*/ 96 w 202"/>
                <a:gd name="T23" fmla="*/ 151 h 189"/>
                <a:gd name="T24" fmla="*/ 125 w 202"/>
                <a:gd name="T25" fmla="*/ 151 h 189"/>
                <a:gd name="T26" fmla="*/ 137 w 202"/>
                <a:gd name="T27" fmla="*/ 148 h 189"/>
                <a:gd name="T28" fmla="*/ 167 w 202"/>
                <a:gd name="T29" fmla="*/ 159 h 189"/>
                <a:gd name="T30" fmla="*/ 179 w 202"/>
                <a:gd name="T31" fmla="*/ 160 h 189"/>
                <a:gd name="T32" fmla="*/ 171 w 202"/>
                <a:gd name="T33" fmla="*/ 150 h 189"/>
                <a:gd name="T34" fmla="*/ 157 w 202"/>
                <a:gd name="T35" fmla="*/ 125 h 189"/>
                <a:gd name="T36" fmla="*/ 157 w 202"/>
                <a:gd name="T37" fmla="*/ 123 h 189"/>
                <a:gd name="T38" fmla="*/ 171 w 202"/>
                <a:gd name="T39" fmla="*/ 123 h 189"/>
                <a:gd name="T40" fmla="*/ 202 w 202"/>
                <a:gd name="T41" fmla="*/ 92 h 189"/>
                <a:gd name="T42" fmla="*/ 202 w 202"/>
                <a:gd name="T43" fmla="*/ 32 h 189"/>
                <a:gd name="T44" fmla="*/ 171 w 202"/>
                <a:gd name="T45" fmla="*/ 0 h 189"/>
                <a:gd name="T46" fmla="*/ 125 w 202"/>
                <a:gd name="T47" fmla="*/ 139 h 189"/>
                <a:gd name="T48" fmla="*/ 91 w 202"/>
                <a:gd name="T49" fmla="*/ 139 h 189"/>
                <a:gd name="T50" fmla="*/ 89 w 202"/>
                <a:gd name="T51" fmla="*/ 141 h 189"/>
                <a:gd name="T52" fmla="*/ 51 w 202"/>
                <a:gd name="T53" fmla="*/ 174 h 189"/>
                <a:gd name="T54" fmla="*/ 60 w 202"/>
                <a:gd name="T55" fmla="*/ 144 h 189"/>
                <a:gd name="T56" fmla="*/ 60 w 202"/>
                <a:gd name="T57" fmla="*/ 139 h 189"/>
                <a:gd name="T58" fmla="*/ 33 w 202"/>
                <a:gd name="T59" fmla="*/ 139 h 189"/>
                <a:gd name="T60" fmla="*/ 12 w 202"/>
                <a:gd name="T61" fmla="*/ 117 h 189"/>
                <a:gd name="T62" fmla="*/ 12 w 202"/>
                <a:gd name="T63" fmla="*/ 54 h 189"/>
                <a:gd name="T64" fmla="*/ 33 w 202"/>
                <a:gd name="T65" fmla="*/ 32 h 189"/>
                <a:gd name="T66" fmla="*/ 53 w 202"/>
                <a:gd name="T67" fmla="*/ 32 h 189"/>
                <a:gd name="T68" fmla="*/ 53 w 202"/>
                <a:gd name="T69" fmla="*/ 32 h 189"/>
                <a:gd name="T70" fmla="*/ 53 w 202"/>
                <a:gd name="T71" fmla="*/ 92 h 189"/>
                <a:gd name="T72" fmla="*/ 85 w 202"/>
                <a:gd name="T73" fmla="*/ 123 h 189"/>
                <a:gd name="T74" fmla="*/ 111 w 202"/>
                <a:gd name="T75" fmla="*/ 123 h 189"/>
                <a:gd name="T76" fmla="*/ 126 w 202"/>
                <a:gd name="T77" fmla="*/ 139 h 189"/>
                <a:gd name="T78" fmla="*/ 125 w 202"/>
                <a:gd name="T79" fmla="*/ 139 h 189"/>
                <a:gd name="T80" fmla="*/ 191 w 202"/>
                <a:gd name="T81" fmla="*/ 92 h 189"/>
                <a:gd name="T82" fmla="*/ 171 w 202"/>
                <a:gd name="T83" fmla="*/ 113 h 189"/>
                <a:gd name="T84" fmla="*/ 146 w 202"/>
                <a:gd name="T85" fmla="*/ 113 h 189"/>
                <a:gd name="T86" fmla="*/ 145 w 202"/>
                <a:gd name="T87" fmla="*/ 117 h 189"/>
                <a:gd name="T88" fmla="*/ 154 w 202"/>
                <a:gd name="T89" fmla="*/ 145 h 189"/>
                <a:gd name="T90" fmla="*/ 118 w 202"/>
                <a:gd name="T91" fmla="*/ 115 h 189"/>
                <a:gd name="T92" fmla="*/ 117 w 202"/>
                <a:gd name="T93" fmla="*/ 113 h 189"/>
                <a:gd name="T94" fmla="*/ 85 w 202"/>
                <a:gd name="T95" fmla="*/ 113 h 189"/>
                <a:gd name="T96" fmla="*/ 64 w 202"/>
                <a:gd name="T97" fmla="*/ 92 h 189"/>
                <a:gd name="T98" fmla="*/ 64 w 202"/>
                <a:gd name="T99" fmla="*/ 32 h 189"/>
                <a:gd name="T100" fmla="*/ 85 w 202"/>
                <a:gd name="T101" fmla="*/ 11 h 189"/>
                <a:gd name="T102" fmla="*/ 171 w 202"/>
                <a:gd name="T103" fmla="*/ 11 h 189"/>
                <a:gd name="T104" fmla="*/ 191 w 202"/>
                <a:gd name="T105" fmla="*/ 32 h 189"/>
                <a:gd name="T106" fmla="*/ 191 w 202"/>
                <a:gd name="T107" fmla="*/ 92 h 18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2"/>
                <a:gd name="T163" fmla="*/ 0 h 189"/>
                <a:gd name="T164" fmla="*/ 202 w 202"/>
                <a:gd name="T165" fmla="*/ 189 h 18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2" h="189">
                  <a:moveTo>
                    <a:pt x="171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71" y="0"/>
                    <a:pt x="60" y="9"/>
                    <a:pt x="55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15" y="20"/>
                    <a:pt x="0" y="35"/>
                    <a:pt x="0" y="5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6"/>
                    <a:pt x="15" y="151"/>
                    <a:pt x="33" y="151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6" y="161"/>
                    <a:pt x="37" y="175"/>
                    <a:pt x="33" y="17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63" y="188"/>
                    <a:pt x="85" y="165"/>
                    <a:pt x="96" y="151"/>
                  </a:cubicBezTo>
                  <a:cubicBezTo>
                    <a:pt x="125" y="151"/>
                    <a:pt x="125" y="151"/>
                    <a:pt x="125" y="151"/>
                  </a:cubicBezTo>
                  <a:cubicBezTo>
                    <a:pt x="129" y="151"/>
                    <a:pt x="133" y="150"/>
                    <a:pt x="137" y="148"/>
                  </a:cubicBezTo>
                  <a:cubicBezTo>
                    <a:pt x="146" y="154"/>
                    <a:pt x="156" y="159"/>
                    <a:pt x="167" y="159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68" y="146"/>
                    <a:pt x="160" y="135"/>
                    <a:pt x="157" y="125"/>
                  </a:cubicBezTo>
                  <a:cubicBezTo>
                    <a:pt x="157" y="125"/>
                    <a:pt x="157" y="124"/>
                    <a:pt x="157" y="123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88" y="123"/>
                    <a:pt x="202" y="109"/>
                    <a:pt x="202" y="92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2" y="15"/>
                    <a:pt x="188" y="0"/>
                    <a:pt x="171" y="0"/>
                  </a:cubicBezTo>
                  <a:close/>
                  <a:moveTo>
                    <a:pt x="125" y="139"/>
                  </a:moveTo>
                  <a:cubicBezTo>
                    <a:pt x="91" y="139"/>
                    <a:pt x="91" y="139"/>
                    <a:pt x="91" y="139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2" y="151"/>
                    <a:pt x="68" y="167"/>
                    <a:pt x="51" y="174"/>
                  </a:cubicBezTo>
                  <a:cubicBezTo>
                    <a:pt x="56" y="165"/>
                    <a:pt x="61" y="154"/>
                    <a:pt x="60" y="144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21" y="139"/>
                    <a:pt x="12" y="129"/>
                    <a:pt x="12" y="117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42"/>
                    <a:pt x="21" y="32"/>
                    <a:pt x="3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109"/>
                    <a:pt x="67" y="123"/>
                    <a:pt x="85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8"/>
                    <a:pt x="120" y="134"/>
                    <a:pt x="126" y="139"/>
                  </a:cubicBezTo>
                  <a:cubicBezTo>
                    <a:pt x="125" y="139"/>
                    <a:pt x="125" y="139"/>
                    <a:pt x="125" y="139"/>
                  </a:cubicBezTo>
                  <a:close/>
                  <a:moveTo>
                    <a:pt x="191" y="92"/>
                  </a:moveTo>
                  <a:cubicBezTo>
                    <a:pt x="191" y="103"/>
                    <a:pt x="182" y="113"/>
                    <a:pt x="171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4" y="127"/>
                    <a:pt x="149" y="137"/>
                    <a:pt x="154" y="145"/>
                  </a:cubicBezTo>
                  <a:cubicBezTo>
                    <a:pt x="139" y="139"/>
                    <a:pt x="125" y="124"/>
                    <a:pt x="118" y="115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73" y="113"/>
                    <a:pt x="64" y="103"/>
                    <a:pt x="64" y="9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21"/>
                    <a:pt x="73" y="11"/>
                    <a:pt x="85" y="11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82" y="11"/>
                    <a:pt x="191" y="21"/>
                    <a:pt x="191" y="32"/>
                  </a:cubicBezTo>
                  <a:lnTo>
                    <a:pt x="191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4" name="Freeform 8"/>
            <p:cNvSpPr>
              <a:spLocks noEditPoints="1" noChangeArrowheads="1"/>
            </p:cNvSpPr>
            <p:nvPr/>
          </p:nvSpPr>
          <p:spPr bwMode="auto">
            <a:xfrm>
              <a:off x="0" y="404813"/>
              <a:ext cx="1117600" cy="922337"/>
            </a:xfrm>
            <a:custGeom>
              <a:avLst/>
              <a:gdLst>
                <a:gd name="T0" fmla="*/ 401 w 403"/>
                <a:gd name="T1" fmla="*/ 101 h 332"/>
                <a:gd name="T2" fmla="*/ 345 w 403"/>
                <a:gd name="T3" fmla="*/ 125 h 332"/>
                <a:gd name="T4" fmla="*/ 335 w 403"/>
                <a:gd name="T5" fmla="*/ 140 h 332"/>
                <a:gd name="T6" fmla="*/ 326 w 403"/>
                <a:gd name="T7" fmla="*/ 151 h 332"/>
                <a:gd name="T8" fmla="*/ 309 w 403"/>
                <a:gd name="T9" fmla="*/ 153 h 332"/>
                <a:gd name="T10" fmla="*/ 290 w 403"/>
                <a:gd name="T11" fmla="*/ 164 h 332"/>
                <a:gd name="T12" fmla="*/ 274 w 403"/>
                <a:gd name="T13" fmla="*/ 167 h 332"/>
                <a:gd name="T14" fmla="*/ 263 w 403"/>
                <a:gd name="T15" fmla="*/ 145 h 332"/>
                <a:gd name="T16" fmla="*/ 185 w 403"/>
                <a:gd name="T17" fmla="*/ 123 h 332"/>
                <a:gd name="T18" fmla="*/ 185 w 403"/>
                <a:gd name="T19" fmla="*/ 114 h 332"/>
                <a:gd name="T20" fmla="*/ 194 w 403"/>
                <a:gd name="T21" fmla="*/ 74 h 332"/>
                <a:gd name="T22" fmla="*/ 196 w 403"/>
                <a:gd name="T23" fmla="*/ 58 h 332"/>
                <a:gd name="T24" fmla="*/ 177 w 403"/>
                <a:gd name="T25" fmla="*/ 12 h 332"/>
                <a:gd name="T26" fmla="*/ 110 w 403"/>
                <a:gd name="T27" fmla="*/ 26 h 332"/>
                <a:gd name="T28" fmla="*/ 101 w 403"/>
                <a:gd name="T29" fmla="*/ 66 h 332"/>
                <a:gd name="T30" fmla="*/ 114 w 403"/>
                <a:gd name="T31" fmla="*/ 92 h 332"/>
                <a:gd name="T32" fmla="*/ 120 w 403"/>
                <a:gd name="T33" fmla="*/ 116 h 332"/>
                <a:gd name="T34" fmla="*/ 97 w 403"/>
                <a:gd name="T35" fmla="*/ 136 h 332"/>
                <a:gd name="T36" fmla="*/ 41 w 403"/>
                <a:gd name="T37" fmla="*/ 152 h 332"/>
                <a:gd name="T38" fmla="*/ 33 w 403"/>
                <a:gd name="T39" fmla="*/ 166 h 332"/>
                <a:gd name="T40" fmla="*/ 18 w 403"/>
                <a:gd name="T41" fmla="*/ 234 h 332"/>
                <a:gd name="T42" fmla="*/ 8 w 403"/>
                <a:gd name="T43" fmla="*/ 280 h 332"/>
                <a:gd name="T44" fmla="*/ 0 w 403"/>
                <a:gd name="T45" fmla="*/ 332 h 332"/>
                <a:gd name="T46" fmla="*/ 46 w 403"/>
                <a:gd name="T47" fmla="*/ 332 h 332"/>
                <a:gd name="T48" fmla="*/ 64 w 403"/>
                <a:gd name="T49" fmla="*/ 264 h 332"/>
                <a:gd name="T50" fmla="*/ 63 w 403"/>
                <a:gd name="T51" fmla="*/ 332 h 332"/>
                <a:gd name="T52" fmla="*/ 303 w 403"/>
                <a:gd name="T53" fmla="*/ 332 h 332"/>
                <a:gd name="T54" fmla="*/ 301 w 403"/>
                <a:gd name="T55" fmla="*/ 321 h 332"/>
                <a:gd name="T56" fmla="*/ 292 w 403"/>
                <a:gd name="T57" fmla="*/ 273 h 332"/>
                <a:gd name="T58" fmla="*/ 284 w 403"/>
                <a:gd name="T59" fmla="*/ 218 h 332"/>
                <a:gd name="T60" fmla="*/ 333 w 403"/>
                <a:gd name="T61" fmla="*/ 209 h 332"/>
                <a:gd name="T62" fmla="*/ 331 w 403"/>
                <a:gd name="T63" fmla="*/ 301 h 332"/>
                <a:gd name="T64" fmla="*/ 329 w 403"/>
                <a:gd name="T65" fmla="*/ 331 h 332"/>
                <a:gd name="T66" fmla="*/ 366 w 403"/>
                <a:gd name="T67" fmla="*/ 331 h 332"/>
                <a:gd name="T68" fmla="*/ 367 w 403"/>
                <a:gd name="T69" fmla="*/ 324 h 332"/>
                <a:gd name="T70" fmla="*/ 364 w 403"/>
                <a:gd name="T71" fmla="*/ 315 h 332"/>
                <a:gd name="T72" fmla="*/ 367 w 403"/>
                <a:gd name="T73" fmla="*/ 308 h 332"/>
                <a:gd name="T74" fmla="*/ 367 w 403"/>
                <a:gd name="T75" fmla="*/ 298 h 332"/>
                <a:gd name="T76" fmla="*/ 367 w 403"/>
                <a:gd name="T77" fmla="*/ 289 h 332"/>
                <a:gd name="T78" fmla="*/ 366 w 403"/>
                <a:gd name="T79" fmla="*/ 275 h 332"/>
                <a:gd name="T80" fmla="*/ 371 w 403"/>
                <a:gd name="T81" fmla="*/ 255 h 332"/>
                <a:gd name="T82" fmla="*/ 373 w 403"/>
                <a:gd name="T83" fmla="*/ 237 h 332"/>
                <a:gd name="T84" fmla="*/ 375 w 403"/>
                <a:gd name="T85" fmla="*/ 230 h 332"/>
                <a:gd name="T86" fmla="*/ 381 w 403"/>
                <a:gd name="T87" fmla="*/ 178 h 332"/>
                <a:gd name="T88" fmla="*/ 399 w 403"/>
                <a:gd name="T89" fmla="*/ 129 h 332"/>
                <a:gd name="T90" fmla="*/ 401 w 403"/>
                <a:gd name="T91" fmla="*/ 101 h 332"/>
                <a:gd name="T92" fmla="*/ 178 w 403"/>
                <a:gd name="T93" fmla="*/ 215 h 332"/>
                <a:gd name="T94" fmla="*/ 159 w 403"/>
                <a:gd name="T95" fmla="*/ 163 h 332"/>
                <a:gd name="T96" fmla="*/ 167 w 403"/>
                <a:gd name="T97" fmla="*/ 161 h 332"/>
                <a:gd name="T98" fmla="*/ 151 w 403"/>
                <a:gd name="T99" fmla="*/ 145 h 332"/>
                <a:gd name="T100" fmla="*/ 139 w 403"/>
                <a:gd name="T101" fmla="*/ 157 h 332"/>
                <a:gd name="T102" fmla="*/ 145 w 403"/>
                <a:gd name="T103" fmla="*/ 164 h 332"/>
                <a:gd name="T104" fmla="*/ 132 w 403"/>
                <a:gd name="T105" fmla="*/ 221 h 332"/>
                <a:gd name="T106" fmla="*/ 117 w 403"/>
                <a:gd name="T107" fmla="*/ 122 h 332"/>
                <a:gd name="T108" fmla="*/ 150 w 403"/>
                <a:gd name="T109" fmla="*/ 140 h 332"/>
                <a:gd name="T110" fmla="*/ 184 w 403"/>
                <a:gd name="T111" fmla="*/ 127 h 332"/>
                <a:gd name="T112" fmla="*/ 178 w 403"/>
                <a:gd name="T113" fmla="*/ 215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3"/>
                <a:gd name="T172" fmla="*/ 0 h 332"/>
                <a:gd name="T173" fmla="*/ 403 w 403"/>
                <a:gd name="T174" fmla="*/ 332 h 3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3" h="332">
                  <a:moveTo>
                    <a:pt x="401" y="101"/>
                  </a:moveTo>
                  <a:cubicBezTo>
                    <a:pt x="391" y="102"/>
                    <a:pt x="354" y="109"/>
                    <a:pt x="345" y="125"/>
                  </a:cubicBezTo>
                  <a:cubicBezTo>
                    <a:pt x="345" y="125"/>
                    <a:pt x="340" y="137"/>
                    <a:pt x="335" y="140"/>
                  </a:cubicBezTo>
                  <a:cubicBezTo>
                    <a:pt x="330" y="144"/>
                    <a:pt x="330" y="146"/>
                    <a:pt x="326" y="151"/>
                  </a:cubicBezTo>
                  <a:cubicBezTo>
                    <a:pt x="322" y="155"/>
                    <a:pt x="315" y="148"/>
                    <a:pt x="309" y="153"/>
                  </a:cubicBezTo>
                  <a:cubicBezTo>
                    <a:pt x="303" y="157"/>
                    <a:pt x="294" y="164"/>
                    <a:pt x="290" y="164"/>
                  </a:cubicBezTo>
                  <a:cubicBezTo>
                    <a:pt x="286" y="164"/>
                    <a:pt x="279" y="167"/>
                    <a:pt x="274" y="167"/>
                  </a:cubicBezTo>
                  <a:cubicBezTo>
                    <a:pt x="270" y="156"/>
                    <a:pt x="268" y="148"/>
                    <a:pt x="263" y="145"/>
                  </a:cubicBezTo>
                  <a:cubicBezTo>
                    <a:pt x="256" y="140"/>
                    <a:pt x="220" y="140"/>
                    <a:pt x="185" y="123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85" y="114"/>
                    <a:pt x="201" y="89"/>
                    <a:pt x="194" y="74"/>
                  </a:cubicBezTo>
                  <a:cubicBezTo>
                    <a:pt x="194" y="74"/>
                    <a:pt x="193" y="61"/>
                    <a:pt x="196" y="58"/>
                  </a:cubicBezTo>
                  <a:cubicBezTo>
                    <a:pt x="196" y="58"/>
                    <a:pt x="197" y="19"/>
                    <a:pt x="177" y="12"/>
                  </a:cubicBezTo>
                  <a:cubicBezTo>
                    <a:pt x="177" y="12"/>
                    <a:pt x="129" y="0"/>
                    <a:pt x="110" y="26"/>
                  </a:cubicBezTo>
                  <a:cubicBezTo>
                    <a:pt x="110" y="26"/>
                    <a:pt x="97" y="41"/>
                    <a:pt x="101" y="66"/>
                  </a:cubicBezTo>
                  <a:cubicBezTo>
                    <a:pt x="101" y="66"/>
                    <a:pt x="104" y="86"/>
                    <a:pt x="114" y="92"/>
                  </a:cubicBezTo>
                  <a:cubicBezTo>
                    <a:pt x="114" y="92"/>
                    <a:pt x="124" y="111"/>
                    <a:pt x="120" y="11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50" y="151"/>
                    <a:pt x="41" y="152"/>
                  </a:cubicBezTo>
                  <a:cubicBezTo>
                    <a:pt x="41" y="152"/>
                    <a:pt x="35" y="149"/>
                    <a:pt x="33" y="166"/>
                  </a:cubicBezTo>
                  <a:cubicBezTo>
                    <a:pt x="32" y="183"/>
                    <a:pt x="27" y="206"/>
                    <a:pt x="18" y="234"/>
                  </a:cubicBezTo>
                  <a:cubicBezTo>
                    <a:pt x="8" y="263"/>
                    <a:pt x="16" y="257"/>
                    <a:pt x="8" y="280"/>
                  </a:cubicBezTo>
                  <a:cubicBezTo>
                    <a:pt x="4" y="291"/>
                    <a:pt x="2" y="311"/>
                    <a:pt x="0" y="332"/>
                  </a:cubicBezTo>
                  <a:cubicBezTo>
                    <a:pt x="46" y="332"/>
                    <a:pt x="46" y="332"/>
                    <a:pt x="46" y="332"/>
                  </a:cubicBezTo>
                  <a:cubicBezTo>
                    <a:pt x="50" y="303"/>
                    <a:pt x="57" y="267"/>
                    <a:pt x="64" y="264"/>
                  </a:cubicBezTo>
                  <a:cubicBezTo>
                    <a:pt x="64" y="264"/>
                    <a:pt x="64" y="296"/>
                    <a:pt x="63" y="332"/>
                  </a:cubicBezTo>
                  <a:cubicBezTo>
                    <a:pt x="303" y="332"/>
                    <a:pt x="303" y="332"/>
                    <a:pt x="303" y="332"/>
                  </a:cubicBezTo>
                  <a:cubicBezTo>
                    <a:pt x="303" y="329"/>
                    <a:pt x="302" y="325"/>
                    <a:pt x="301" y="321"/>
                  </a:cubicBezTo>
                  <a:cubicBezTo>
                    <a:pt x="296" y="302"/>
                    <a:pt x="292" y="300"/>
                    <a:pt x="292" y="273"/>
                  </a:cubicBezTo>
                  <a:cubicBezTo>
                    <a:pt x="291" y="246"/>
                    <a:pt x="291" y="233"/>
                    <a:pt x="284" y="218"/>
                  </a:cubicBezTo>
                  <a:cubicBezTo>
                    <a:pt x="304" y="218"/>
                    <a:pt x="324" y="216"/>
                    <a:pt x="333" y="209"/>
                  </a:cubicBezTo>
                  <a:cubicBezTo>
                    <a:pt x="333" y="209"/>
                    <a:pt x="334" y="295"/>
                    <a:pt x="331" y="301"/>
                  </a:cubicBezTo>
                  <a:cubicBezTo>
                    <a:pt x="331" y="301"/>
                    <a:pt x="330" y="314"/>
                    <a:pt x="329" y="331"/>
                  </a:cubicBezTo>
                  <a:cubicBezTo>
                    <a:pt x="366" y="331"/>
                    <a:pt x="366" y="331"/>
                    <a:pt x="366" y="331"/>
                  </a:cubicBezTo>
                  <a:cubicBezTo>
                    <a:pt x="367" y="329"/>
                    <a:pt x="368" y="326"/>
                    <a:pt x="367" y="324"/>
                  </a:cubicBezTo>
                  <a:cubicBezTo>
                    <a:pt x="365" y="321"/>
                    <a:pt x="363" y="319"/>
                    <a:pt x="364" y="315"/>
                  </a:cubicBezTo>
                  <a:cubicBezTo>
                    <a:pt x="365" y="312"/>
                    <a:pt x="367" y="312"/>
                    <a:pt x="367" y="308"/>
                  </a:cubicBezTo>
                  <a:cubicBezTo>
                    <a:pt x="367" y="305"/>
                    <a:pt x="366" y="301"/>
                    <a:pt x="367" y="298"/>
                  </a:cubicBezTo>
                  <a:cubicBezTo>
                    <a:pt x="368" y="294"/>
                    <a:pt x="368" y="292"/>
                    <a:pt x="367" y="289"/>
                  </a:cubicBezTo>
                  <a:cubicBezTo>
                    <a:pt x="367" y="285"/>
                    <a:pt x="365" y="278"/>
                    <a:pt x="366" y="275"/>
                  </a:cubicBezTo>
                  <a:cubicBezTo>
                    <a:pt x="367" y="271"/>
                    <a:pt x="370" y="260"/>
                    <a:pt x="371" y="255"/>
                  </a:cubicBezTo>
                  <a:cubicBezTo>
                    <a:pt x="371" y="250"/>
                    <a:pt x="372" y="241"/>
                    <a:pt x="373" y="237"/>
                  </a:cubicBezTo>
                  <a:cubicBezTo>
                    <a:pt x="373" y="234"/>
                    <a:pt x="374" y="236"/>
                    <a:pt x="375" y="230"/>
                  </a:cubicBezTo>
                  <a:cubicBezTo>
                    <a:pt x="375" y="225"/>
                    <a:pt x="374" y="193"/>
                    <a:pt x="381" y="178"/>
                  </a:cubicBezTo>
                  <a:cubicBezTo>
                    <a:pt x="388" y="164"/>
                    <a:pt x="400" y="138"/>
                    <a:pt x="399" y="129"/>
                  </a:cubicBezTo>
                  <a:cubicBezTo>
                    <a:pt x="399" y="119"/>
                    <a:pt x="403" y="103"/>
                    <a:pt x="401" y="101"/>
                  </a:cubicBezTo>
                  <a:close/>
                  <a:moveTo>
                    <a:pt x="178" y="215"/>
                  </a:moveTo>
                  <a:cubicBezTo>
                    <a:pt x="178" y="215"/>
                    <a:pt x="166" y="169"/>
                    <a:pt x="159" y="163"/>
                  </a:cubicBezTo>
                  <a:cubicBezTo>
                    <a:pt x="167" y="161"/>
                    <a:pt x="167" y="161"/>
                    <a:pt x="167" y="161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39" y="157"/>
                    <a:pt x="139" y="157"/>
                    <a:pt x="139" y="157"/>
                  </a:cubicBezTo>
                  <a:cubicBezTo>
                    <a:pt x="145" y="164"/>
                    <a:pt x="145" y="164"/>
                    <a:pt x="145" y="164"/>
                  </a:cubicBezTo>
                  <a:cubicBezTo>
                    <a:pt x="145" y="164"/>
                    <a:pt x="130" y="206"/>
                    <a:pt x="132" y="221"/>
                  </a:cubicBezTo>
                  <a:cubicBezTo>
                    <a:pt x="132" y="221"/>
                    <a:pt x="111" y="126"/>
                    <a:pt x="117" y="122"/>
                  </a:cubicBezTo>
                  <a:cubicBezTo>
                    <a:pt x="117" y="122"/>
                    <a:pt x="139" y="138"/>
                    <a:pt x="150" y="140"/>
                  </a:cubicBezTo>
                  <a:cubicBezTo>
                    <a:pt x="150" y="140"/>
                    <a:pt x="181" y="132"/>
                    <a:pt x="184" y="127"/>
                  </a:cubicBezTo>
                  <a:cubicBezTo>
                    <a:pt x="184" y="127"/>
                    <a:pt x="193" y="186"/>
                    <a:pt x="17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5" name="Freeform 9"/>
            <p:cNvSpPr>
              <a:spLocks noChangeArrowheads="1"/>
            </p:cNvSpPr>
            <p:nvPr/>
          </p:nvSpPr>
          <p:spPr bwMode="auto">
            <a:xfrm>
              <a:off x="1112838" y="682625"/>
              <a:ext cx="4762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6" name="Freeform 10"/>
            <p:cNvSpPr>
              <a:spLocks noChangeArrowheads="1"/>
            </p:cNvSpPr>
            <p:nvPr/>
          </p:nvSpPr>
          <p:spPr bwMode="auto">
            <a:xfrm>
              <a:off x="1019175" y="300038"/>
              <a:ext cx="557212" cy="1023937"/>
            </a:xfrm>
            <a:custGeom>
              <a:avLst/>
              <a:gdLst>
                <a:gd name="T0" fmla="*/ 200 w 201"/>
                <a:gd name="T1" fmla="*/ 303 h 369"/>
                <a:gd name="T2" fmla="*/ 190 w 201"/>
                <a:gd name="T3" fmla="*/ 229 h 369"/>
                <a:gd name="T4" fmla="*/ 183 w 201"/>
                <a:gd name="T5" fmla="*/ 205 h 369"/>
                <a:gd name="T6" fmla="*/ 176 w 201"/>
                <a:gd name="T7" fmla="*/ 167 h 369"/>
                <a:gd name="T8" fmla="*/ 151 w 201"/>
                <a:gd name="T9" fmla="*/ 146 h 369"/>
                <a:gd name="T10" fmla="*/ 106 w 201"/>
                <a:gd name="T11" fmla="*/ 131 h 369"/>
                <a:gd name="T12" fmla="*/ 91 w 201"/>
                <a:gd name="T13" fmla="*/ 115 h 369"/>
                <a:gd name="T14" fmla="*/ 86 w 201"/>
                <a:gd name="T15" fmla="*/ 111 h 369"/>
                <a:gd name="T16" fmla="*/ 86 w 201"/>
                <a:gd name="T17" fmla="*/ 111 h 369"/>
                <a:gd name="T18" fmla="*/ 90 w 201"/>
                <a:gd name="T19" fmla="*/ 115 h 369"/>
                <a:gd name="T20" fmla="*/ 92 w 201"/>
                <a:gd name="T21" fmla="*/ 128 h 369"/>
                <a:gd name="T22" fmla="*/ 50 w 201"/>
                <a:gd name="T23" fmla="*/ 238 h 369"/>
                <a:gd name="T24" fmla="*/ 53 w 201"/>
                <a:gd name="T25" fmla="*/ 171 h 369"/>
                <a:gd name="T26" fmla="*/ 62 w 201"/>
                <a:gd name="T27" fmla="*/ 160 h 369"/>
                <a:gd name="T28" fmla="*/ 50 w 201"/>
                <a:gd name="T29" fmla="*/ 147 h 369"/>
                <a:gd name="T30" fmla="*/ 86 w 201"/>
                <a:gd name="T31" fmla="*/ 111 h 369"/>
                <a:gd name="T32" fmla="*/ 86 w 201"/>
                <a:gd name="T33" fmla="*/ 111 h 369"/>
                <a:gd name="T34" fmla="*/ 82 w 201"/>
                <a:gd name="T35" fmla="*/ 109 h 369"/>
                <a:gd name="T36" fmla="*/ 81 w 201"/>
                <a:gd name="T37" fmla="*/ 93 h 369"/>
                <a:gd name="T38" fmla="*/ 85 w 201"/>
                <a:gd name="T39" fmla="*/ 89 h 369"/>
                <a:gd name="T40" fmla="*/ 81 w 201"/>
                <a:gd name="T41" fmla="*/ 89 h 369"/>
                <a:gd name="T42" fmla="*/ 83 w 201"/>
                <a:gd name="T43" fmla="*/ 59 h 369"/>
                <a:gd name="T44" fmla="*/ 59 w 201"/>
                <a:gd name="T45" fmla="*/ 22 h 369"/>
                <a:gd name="T46" fmla="*/ 0 w 201"/>
                <a:gd name="T47" fmla="*/ 55 h 369"/>
                <a:gd name="T48" fmla="*/ 6 w 201"/>
                <a:gd name="T49" fmla="*/ 80 h 369"/>
                <a:gd name="T50" fmla="*/ 30 w 201"/>
                <a:gd name="T51" fmla="*/ 128 h 369"/>
                <a:gd name="T52" fmla="*/ 37 w 201"/>
                <a:gd name="T53" fmla="*/ 129 h 369"/>
                <a:gd name="T54" fmla="*/ 36 w 201"/>
                <a:gd name="T55" fmla="*/ 138 h 369"/>
                <a:gd name="T56" fmla="*/ 45 w 201"/>
                <a:gd name="T57" fmla="*/ 147 h 369"/>
                <a:gd name="T58" fmla="*/ 37 w 201"/>
                <a:gd name="T59" fmla="*/ 168 h 369"/>
                <a:gd name="T60" fmla="*/ 34 w 201"/>
                <a:gd name="T61" fmla="*/ 192 h 369"/>
                <a:gd name="T62" fmla="*/ 21 w 201"/>
                <a:gd name="T63" fmla="*/ 274 h 369"/>
                <a:gd name="T64" fmla="*/ 23 w 201"/>
                <a:gd name="T65" fmla="*/ 353 h 369"/>
                <a:gd name="T66" fmla="*/ 32 w 201"/>
                <a:gd name="T67" fmla="*/ 369 h 369"/>
                <a:gd name="T68" fmla="*/ 33 w 201"/>
                <a:gd name="T69" fmla="*/ 369 h 369"/>
                <a:gd name="T70" fmla="*/ 39 w 201"/>
                <a:gd name="T71" fmla="*/ 363 h 369"/>
                <a:gd name="T72" fmla="*/ 39 w 201"/>
                <a:gd name="T73" fmla="*/ 369 h 369"/>
                <a:gd name="T74" fmla="*/ 198 w 201"/>
                <a:gd name="T75" fmla="*/ 369 h 369"/>
                <a:gd name="T76" fmla="*/ 200 w 201"/>
                <a:gd name="T77" fmla="*/ 303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01"/>
                <a:gd name="T118" fmla="*/ 0 h 369"/>
                <a:gd name="T119" fmla="*/ 201 w 201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01" h="369">
                  <a:moveTo>
                    <a:pt x="200" y="303"/>
                  </a:moveTo>
                  <a:cubicBezTo>
                    <a:pt x="196" y="281"/>
                    <a:pt x="189" y="250"/>
                    <a:pt x="190" y="229"/>
                  </a:cubicBezTo>
                  <a:cubicBezTo>
                    <a:pt x="191" y="208"/>
                    <a:pt x="184" y="210"/>
                    <a:pt x="183" y="205"/>
                  </a:cubicBezTo>
                  <a:cubicBezTo>
                    <a:pt x="181" y="200"/>
                    <a:pt x="176" y="168"/>
                    <a:pt x="176" y="167"/>
                  </a:cubicBezTo>
                  <a:cubicBezTo>
                    <a:pt x="177" y="165"/>
                    <a:pt x="179" y="152"/>
                    <a:pt x="151" y="146"/>
                  </a:cubicBezTo>
                  <a:cubicBezTo>
                    <a:pt x="124" y="140"/>
                    <a:pt x="110" y="136"/>
                    <a:pt x="106" y="131"/>
                  </a:cubicBezTo>
                  <a:cubicBezTo>
                    <a:pt x="102" y="126"/>
                    <a:pt x="93" y="116"/>
                    <a:pt x="91" y="115"/>
                  </a:cubicBezTo>
                  <a:cubicBezTo>
                    <a:pt x="91" y="115"/>
                    <a:pt x="88" y="113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93" y="118"/>
                    <a:pt x="92" y="128"/>
                    <a:pt x="92" y="128"/>
                  </a:cubicBezTo>
                  <a:cubicBezTo>
                    <a:pt x="77" y="143"/>
                    <a:pt x="50" y="238"/>
                    <a:pt x="50" y="238"/>
                  </a:cubicBezTo>
                  <a:cubicBezTo>
                    <a:pt x="53" y="229"/>
                    <a:pt x="53" y="171"/>
                    <a:pt x="53" y="171"/>
                  </a:cubicBezTo>
                  <a:cubicBezTo>
                    <a:pt x="57" y="171"/>
                    <a:pt x="62" y="160"/>
                    <a:pt x="62" y="160"/>
                  </a:cubicBezTo>
                  <a:cubicBezTo>
                    <a:pt x="65" y="157"/>
                    <a:pt x="50" y="147"/>
                    <a:pt x="50" y="147"/>
                  </a:cubicBezTo>
                  <a:cubicBezTo>
                    <a:pt x="87" y="118"/>
                    <a:pt x="87" y="112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4" y="110"/>
                    <a:pt x="83" y="109"/>
                    <a:pt x="82" y="109"/>
                  </a:cubicBezTo>
                  <a:cubicBezTo>
                    <a:pt x="82" y="109"/>
                    <a:pt x="79" y="94"/>
                    <a:pt x="81" y="93"/>
                  </a:cubicBezTo>
                  <a:cubicBezTo>
                    <a:pt x="81" y="93"/>
                    <a:pt x="86" y="92"/>
                    <a:pt x="85" y="89"/>
                  </a:cubicBezTo>
                  <a:cubicBezTo>
                    <a:pt x="85" y="89"/>
                    <a:pt x="82" y="91"/>
                    <a:pt x="81" y="89"/>
                  </a:cubicBezTo>
                  <a:cubicBezTo>
                    <a:pt x="81" y="89"/>
                    <a:pt x="90" y="66"/>
                    <a:pt x="83" y="59"/>
                  </a:cubicBezTo>
                  <a:cubicBezTo>
                    <a:pt x="83" y="59"/>
                    <a:pt x="79" y="24"/>
                    <a:pt x="59" y="22"/>
                  </a:cubicBezTo>
                  <a:cubicBezTo>
                    <a:pt x="59" y="22"/>
                    <a:pt x="5" y="0"/>
                    <a:pt x="0" y="55"/>
                  </a:cubicBezTo>
                  <a:cubicBezTo>
                    <a:pt x="0" y="55"/>
                    <a:pt x="3" y="76"/>
                    <a:pt x="6" y="80"/>
                  </a:cubicBezTo>
                  <a:cubicBezTo>
                    <a:pt x="6" y="80"/>
                    <a:pt x="5" y="107"/>
                    <a:pt x="30" y="128"/>
                  </a:cubicBezTo>
                  <a:cubicBezTo>
                    <a:pt x="30" y="128"/>
                    <a:pt x="34" y="131"/>
                    <a:pt x="37" y="129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31" y="150"/>
                    <a:pt x="37" y="168"/>
                  </a:cubicBezTo>
                  <a:cubicBezTo>
                    <a:pt x="37" y="168"/>
                    <a:pt x="38" y="183"/>
                    <a:pt x="34" y="192"/>
                  </a:cubicBezTo>
                  <a:cubicBezTo>
                    <a:pt x="34" y="192"/>
                    <a:pt x="22" y="248"/>
                    <a:pt x="21" y="274"/>
                  </a:cubicBezTo>
                  <a:cubicBezTo>
                    <a:pt x="21" y="301"/>
                    <a:pt x="23" y="353"/>
                    <a:pt x="23" y="353"/>
                  </a:cubicBezTo>
                  <a:cubicBezTo>
                    <a:pt x="32" y="369"/>
                    <a:pt x="32" y="369"/>
                    <a:pt x="32" y="369"/>
                  </a:cubicBezTo>
                  <a:cubicBezTo>
                    <a:pt x="33" y="369"/>
                    <a:pt x="33" y="369"/>
                    <a:pt x="33" y="369"/>
                  </a:cubicBezTo>
                  <a:cubicBezTo>
                    <a:pt x="39" y="363"/>
                    <a:pt x="39" y="363"/>
                    <a:pt x="39" y="363"/>
                  </a:cubicBezTo>
                  <a:cubicBezTo>
                    <a:pt x="39" y="369"/>
                    <a:pt x="39" y="369"/>
                    <a:pt x="39" y="369"/>
                  </a:cubicBezTo>
                  <a:cubicBezTo>
                    <a:pt x="198" y="369"/>
                    <a:pt x="198" y="369"/>
                    <a:pt x="198" y="369"/>
                  </a:cubicBezTo>
                  <a:cubicBezTo>
                    <a:pt x="200" y="340"/>
                    <a:pt x="201" y="312"/>
                    <a:pt x="200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7" name="组合 127"/>
          <p:cNvGrpSpPr>
            <a:grpSpLocks/>
          </p:cNvGrpSpPr>
          <p:nvPr/>
        </p:nvGrpSpPr>
        <p:grpSpPr bwMode="auto">
          <a:xfrm>
            <a:off x="3306789" y="2586443"/>
            <a:ext cx="690726" cy="650021"/>
            <a:chOff x="0" y="0"/>
            <a:chExt cx="1349375" cy="1273175"/>
          </a:xfrm>
          <a:solidFill>
            <a:schemeClr val="accent4"/>
          </a:solidFill>
          <a:effectLst/>
        </p:grpSpPr>
        <p:sp>
          <p:nvSpPr>
            <p:cNvPr id="218" name="Freeform 56"/>
            <p:cNvSpPr>
              <a:spLocks noChangeArrowheads="1"/>
            </p:cNvSpPr>
            <p:nvPr/>
          </p:nvSpPr>
          <p:spPr bwMode="auto">
            <a:xfrm>
              <a:off x="952500" y="820738"/>
              <a:ext cx="74612" cy="168275"/>
            </a:xfrm>
            <a:custGeom>
              <a:avLst/>
              <a:gdLst>
                <a:gd name="T0" fmla="*/ 0 w 27"/>
                <a:gd name="T1" fmla="*/ 0 h 61"/>
                <a:gd name="T2" fmla="*/ 0 w 27"/>
                <a:gd name="T3" fmla="*/ 61 h 61"/>
                <a:gd name="T4" fmla="*/ 20 w 27"/>
                <a:gd name="T5" fmla="*/ 51 h 61"/>
                <a:gd name="T6" fmla="*/ 27 w 27"/>
                <a:gd name="T7" fmla="*/ 30 h 61"/>
                <a:gd name="T8" fmla="*/ 22 w 27"/>
                <a:gd name="T9" fmla="*/ 12 h 61"/>
                <a:gd name="T10" fmla="*/ 0 w 2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61"/>
                <a:gd name="T20" fmla="*/ 27 w 27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61">
                  <a:moveTo>
                    <a:pt x="0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8" y="60"/>
                    <a:pt x="15" y="57"/>
                    <a:pt x="20" y="51"/>
                  </a:cubicBezTo>
                  <a:cubicBezTo>
                    <a:pt x="25" y="45"/>
                    <a:pt x="27" y="38"/>
                    <a:pt x="27" y="30"/>
                  </a:cubicBezTo>
                  <a:cubicBezTo>
                    <a:pt x="27" y="22"/>
                    <a:pt x="26" y="16"/>
                    <a:pt x="22" y="12"/>
                  </a:cubicBezTo>
                  <a:cubicBezTo>
                    <a:pt x="18" y="7"/>
                    <a:pt x="1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9" name="Freeform 57"/>
            <p:cNvSpPr>
              <a:spLocks noEditPoints="1" noChangeArrowheads="1"/>
            </p:cNvSpPr>
            <p:nvPr/>
          </p:nvSpPr>
          <p:spPr bwMode="auto">
            <a:xfrm>
              <a:off x="530225" y="206375"/>
              <a:ext cx="819150" cy="1022350"/>
            </a:xfrm>
            <a:custGeom>
              <a:avLst/>
              <a:gdLst>
                <a:gd name="T0" fmla="*/ 180 w 295"/>
                <a:gd name="T1" fmla="*/ 66 h 368"/>
                <a:gd name="T2" fmla="*/ 204 w 295"/>
                <a:gd name="T3" fmla="*/ 21 h 368"/>
                <a:gd name="T4" fmla="*/ 169 w 295"/>
                <a:gd name="T5" fmla="*/ 10 h 368"/>
                <a:gd name="T6" fmla="*/ 89 w 295"/>
                <a:gd name="T7" fmla="*/ 9 h 368"/>
                <a:gd name="T8" fmla="*/ 94 w 295"/>
                <a:gd name="T9" fmla="*/ 39 h 368"/>
                <a:gd name="T10" fmla="*/ 115 w 295"/>
                <a:gd name="T11" fmla="*/ 66 h 368"/>
                <a:gd name="T12" fmla="*/ 0 w 295"/>
                <a:gd name="T13" fmla="*/ 295 h 368"/>
                <a:gd name="T14" fmla="*/ 2 w 295"/>
                <a:gd name="T15" fmla="*/ 337 h 368"/>
                <a:gd name="T16" fmla="*/ 36 w 295"/>
                <a:gd name="T17" fmla="*/ 368 h 368"/>
                <a:gd name="T18" fmla="*/ 255 w 295"/>
                <a:gd name="T19" fmla="*/ 368 h 368"/>
                <a:gd name="T20" fmla="*/ 292 w 295"/>
                <a:gd name="T21" fmla="*/ 341 h 368"/>
                <a:gd name="T22" fmla="*/ 293 w 295"/>
                <a:gd name="T23" fmla="*/ 331 h 368"/>
                <a:gd name="T24" fmla="*/ 294 w 295"/>
                <a:gd name="T25" fmla="*/ 328 h 368"/>
                <a:gd name="T26" fmla="*/ 295 w 295"/>
                <a:gd name="T27" fmla="*/ 295 h 368"/>
                <a:gd name="T28" fmla="*/ 180 w 295"/>
                <a:gd name="T29" fmla="*/ 66 h 368"/>
                <a:gd name="T30" fmla="*/ 187 w 295"/>
                <a:gd name="T31" fmla="*/ 284 h 368"/>
                <a:gd name="T32" fmla="*/ 152 w 295"/>
                <a:gd name="T33" fmla="*/ 299 h 368"/>
                <a:gd name="T34" fmla="*/ 152 w 295"/>
                <a:gd name="T35" fmla="*/ 319 h 368"/>
                <a:gd name="T36" fmla="*/ 141 w 295"/>
                <a:gd name="T37" fmla="*/ 319 h 368"/>
                <a:gd name="T38" fmla="*/ 141 w 295"/>
                <a:gd name="T39" fmla="*/ 299 h 368"/>
                <a:gd name="T40" fmla="*/ 116 w 295"/>
                <a:gd name="T41" fmla="*/ 292 h 368"/>
                <a:gd name="T42" fmla="*/ 100 w 295"/>
                <a:gd name="T43" fmla="*/ 277 h 368"/>
                <a:gd name="T44" fmla="*/ 92 w 295"/>
                <a:gd name="T45" fmla="*/ 250 h 368"/>
                <a:gd name="T46" fmla="*/ 112 w 295"/>
                <a:gd name="T47" fmla="*/ 246 h 368"/>
                <a:gd name="T48" fmla="*/ 120 w 295"/>
                <a:gd name="T49" fmla="*/ 270 h 368"/>
                <a:gd name="T50" fmla="*/ 141 w 295"/>
                <a:gd name="T51" fmla="*/ 282 h 368"/>
                <a:gd name="T52" fmla="*/ 141 w 295"/>
                <a:gd name="T53" fmla="*/ 218 h 368"/>
                <a:gd name="T54" fmla="*/ 115 w 295"/>
                <a:gd name="T55" fmla="*/ 209 h 368"/>
                <a:gd name="T56" fmla="*/ 100 w 295"/>
                <a:gd name="T57" fmla="*/ 194 h 368"/>
                <a:gd name="T58" fmla="*/ 95 w 295"/>
                <a:gd name="T59" fmla="*/ 172 h 368"/>
                <a:gd name="T60" fmla="*/ 110 w 295"/>
                <a:gd name="T61" fmla="*/ 137 h 368"/>
                <a:gd name="T62" fmla="*/ 141 w 295"/>
                <a:gd name="T63" fmla="*/ 126 h 368"/>
                <a:gd name="T64" fmla="*/ 141 w 295"/>
                <a:gd name="T65" fmla="*/ 117 h 368"/>
                <a:gd name="T66" fmla="*/ 152 w 295"/>
                <a:gd name="T67" fmla="*/ 117 h 368"/>
                <a:gd name="T68" fmla="*/ 152 w 295"/>
                <a:gd name="T69" fmla="*/ 126 h 368"/>
                <a:gd name="T70" fmla="*/ 180 w 295"/>
                <a:gd name="T71" fmla="*/ 137 h 368"/>
                <a:gd name="T72" fmla="*/ 196 w 295"/>
                <a:gd name="T73" fmla="*/ 167 h 368"/>
                <a:gd name="T74" fmla="*/ 175 w 295"/>
                <a:gd name="T75" fmla="*/ 170 h 368"/>
                <a:gd name="T76" fmla="*/ 168 w 295"/>
                <a:gd name="T77" fmla="*/ 152 h 368"/>
                <a:gd name="T78" fmla="*/ 152 w 295"/>
                <a:gd name="T79" fmla="*/ 143 h 368"/>
                <a:gd name="T80" fmla="*/ 152 w 295"/>
                <a:gd name="T81" fmla="*/ 201 h 368"/>
                <a:gd name="T82" fmla="*/ 173 w 295"/>
                <a:gd name="T83" fmla="*/ 207 h 368"/>
                <a:gd name="T84" fmla="*/ 188 w 295"/>
                <a:gd name="T85" fmla="*/ 217 h 368"/>
                <a:gd name="T86" fmla="*/ 197 w 295"/>
                <a:gd name="T87" fmla="*/ 232 h 368"/>
                <a:gd name="T88" fmla="*/ 200 w 295"/>
                <a:gd name="T89" fmla="*/ 249 h 368"/>
                <a:gd name="T90" fmla="*/ 187 w 295"/>
                <a:gd name="T91" fmla="*/ 284 h 3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95"/>
                <a:gd name="T139" fmla="*/ 0 h 368"/>
                <a:gd name="T140" fmla="*/ 295 w 295"/>
                <a:gd name="T141" fmla="*/ 368 h 3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95" h="368">
                  <a:moveTo>
                    <a:pt x="180" y="66"/>
                  </a:moveTo>
                  <a:cubicBezTo>
                    <a:pt x="182" y="51"/>
                    <a:pt x="189" y="33"/>
                    <a:pt x="204" y="21"/>
                  </a:cubicBezTo>
                  <a:cubicBezTo>
                    <a:pt x="223" y="6"/>
                    <a:pt x="191" y="7"/>
                    <a:pt x="169" y="10"/>
                  </a:cubicBezTo>
                  <a:cubicBezTo>
                    <a:pt x="147" y="12"/>
                    <a:pt x="99" y="0"/>
                    <a:pt x="89" y="9"/>
                  </a:cubicBezTo>
                  <a:cubicBezTo>
                    <a:pt x="79" y="18"/>
                    <a:pt x="83" y="32"/>
                    <a:pt x="94" y="39"/>
                  </a:cubicBezTo>
                  <a:cubicBezTo>
                    <a:pt x="101" y="44"/>
                    <a:pt x="109" y="56"/>
                    <a:pt x="115" y="66"/>
                  </a:cubicBezTo>
                  <a:cubicBezTo>
                    <a:pt x="49" y="90"/>
                    <a:pt x="0" y="183"/>
                    <a:pt x="0" y="295"/>
                  </a:cubicBezTo>
                  <a:cubicBezTo>
                    <a:pt x="0" y="310"/>
                    <a:pt x="1" y="324"/>
                    <a:pt x="2" y="337"/>
                  </a:cubicBezTo>
                  <a:cubicBezTo>
                    <a:pt x="5" y="346"/>
                    <a:pt x="14" y="368"/>
                    <a:pt x="36" y="368"/>
                  </a:cubicBezTo>
                  <a:cubicBezTo>
                    <a:pt x="65" y="368"/>
                    <a:pt x="255" y="368"/>
                    <a:pt x="255" y="368"/>
                  </a:cubicBezTo>
                  <a:cubicBezTo>
                    <a:pt x="255" y="368"/>
                    <a:pt x="286" y="367"/>
                    <a:pt x="292" y="341"/>
                  </a:cubicBezTo>
                  <a:cubicBezTo>
                    <a:pt x="293" y="338"/>
                    <a:pt x="293" y="335"/>
                    <a:pt x="293" y="331"/>
                  </a:cubicBezTo>
                  <a:cubicBezTo>
                    <a:pt x="293" y="330"/>
                    <a:pt x="293" y="329"/>
                    <a:pt x="294" y="328"/>
                  </a:cubicBezTo>
                  <a:cubicBezTo>
                    <a:pt x="294" y="317"/>
                    <a:pt x="295" y="306"/>
                    <a:pt x="295" y="295"/>
                  </a:cubicBezTo>
                  <a:cubicBezTo>
                    <a:pt x="295" y="183"/>
                    <a:pt x="246" y="89"/>
                    <a:pt x="180" y="66"/>
                  </a:cubicBezTo>
                  <a:close/>
                  <a:moveTo>
                    <a:pt x="187" y="284"/>
                  </a:moveTo>
                  <a:cubicBezTo>
                    <a:pt x="178" y="293"/>
                    <a:pt x="166" y="298"/>
                    <a:pt x="152" y="299"/>
                  </a:cubicBezTo>
                  <a:cubicBezTo>
                    <a:pt x="152" y="319"/>
                    <a:pt x="152" y="319"/>
                    <a:pt x="152" y="319"/>
                  </a:cubicBezTo>
                  <a:cubicBezTo>
                    <a:pt x="141" y="319"/>
                    <a:pt x="141" y="319"/>
                    <a:pt x="141" y="319"/>
                  </a:cubicBezTo>
                  <a:cubicBezTo>
                    <a:pt x="141" y="299"/>
                    <a:pt x="141" y="299"/>
                    <a:pt x="141" y="299"/>
                  </a:cubicBezTo>
                  <a:cubicBezTo>
                    <a:pt x="131" y="298"/>
                    <a:pt x="122" y="296"/>
                    <a:pt x="116" y="292"/>
                  </a:cubicBezTo>
                  <a:cubicBezTo>
                    <a:pt x="110" y="289"/>
                    <a:pt x="104" y="284"/>
                    <a:pt x="100" y="277"/>
                  </a:cubicBezTo>
                  <a:cubicBezTo>
                    <a:pt x="95" y="270"/>
                    <a:pt x="92" y="261"/>
                    <a:pt x="92" y="250"/>
                  </a:cubicBezTo>
                  <a:cubicBezTo>
                    <a:pt x="112" y="246"/>
                    <a:pt x="112" y="246"/>
                    <a:pt x="112" y="246"/>
                  </a:cubicBezTo>
                  <a:cubicBezTo>
                    <a:pt x="114" y="257"/>
                    <a:pt x="116" y="265"/>
                    <a:pt x="120" y="270"/>
                  </a:cubicBezTo>
                  <a:cubicBezTo>
                    <a:pt x="126" y="277"/>
                    <a:pt x="133" y="281"/>
                    <a:pt x="141" y="282"/>
                  </a:cubicBezTo>
                  <a:cubicBezTo>
                    <a:pt x="141" y="218"/>
                    <a:pt x="141" y="218"/>
                    <a:pt x="141" y="218"/>
                  </a:cubicBezTo>
                  <a:cubicBezTo>
                    <a:pt x="132" y="217"/>
                    <a:pt x="124" y="213"/>
                    <a:pt x="115" y="209"/>
                  </a:cubicBezTo>
                  <a:cubicBezTo>
                    <a:pt x="109" y="205"/>
                    <a:pt x="104" y="200"/>
                    <a:pt x="100" y="194"/>
                  </a:cubicBezTo>
                  <a:cubicBezTo>
                    <a:pt x="97" y="187"/>
                    <a:pt x="95" y="180"/>
                    <a:pt x="95" y="172"/>
                  </a:cubicBezTo>
                  <a:cubicBezTo>
                    <a:pt x="95" y="158"/>
                    <a:pt x="100" y="146"/>
                    <a:pt x="110" y="137"/>
                  </a:cubicBezTo>
                  <a:cubicBezTo>
                    <a:pt x="117" y="131"/>
                    <a:pt x="127" y="128"/>
                    <a:pt x="141" y="12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64" y="128"/>
                    <a:pt x="173" y="131"/>
                    <a:pt x="180" y="137"/>
                  </a:cubicBezTo>
                  <a:cubicBezTo>
                    <a:pt x="189" y="144"/>
                    <a:pt x="194" y="154"/>
                    <a:pt x="196" y="167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4" y="162"/>
                    <a:pt x="172" y="156"/>
                    <a:pt x="168" y="152"/>
                  </a:cubicBezTo>
                  <a:cubicBezTo>
                    <a:pt x="164" y="148"/>
                    <a:pt x="159" y="145"/>
                    <a:pt x="152" y="143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63" y="204"/>
                    <a:pt x="169" y="206"/>
                    <a:pt x="173" y="207"/>
                  </a:cubicBezTo>
                  <a:cubicBezTo>
                    <a:pt x="179" y="210"/>
                    <a:pt x="184" y="213"/>
                    <a:pt x="188" y="217"/>
                  </a:cubicBezTo>
                  <a:cubicBezTo>
                    <a:pt x="192" y="221"/>
                    <a:pt x="195" y="226"/>
                    <a:pt x="197" y="232"/>
                  </a:cubicBezTo>
                  <a:cubicBezTo>
                    <a:pt x="199" y="237"/>
                    <a:pt x="200" y="243"/>
                    <a:pt x="200" y="249"/>
                  </a:cubicBezTo>
                  <a:cubicBezTo>
                    <a:pt x="200" y="263"/>
                    <a:pt x="196" y="275"/>
                    <a:pt x="187" y="2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0" name="Freeform 58"/>
            <p:cNvSpPr>
              <a:spLocks noChangeArrowheads="1"/>
            </p:cNvSpPr>
            <p:nvPr/>
          </p:nvSpPr>
          <p:spPr bwMode="auto">
            <a:xfrm>
              <a:off x="849312" y="603250"/>
              <a:ext cx="73025" cy="155575"/>
            </a:xfrm>
            <a:custGeom>
              <a:avLst/>
              <a:gdLst>
                <a:gd name="T0" fmla="*/ 0 w 26"/>
                <a:gd name="T1" fmla="*/ 28 h 56"/>
                <a:gd name="T2" fmla="*/ 6 w 26"/>
                <a:gd name="T3" fmla="*/ 45 h 56"/>
                <a:gd name="T4" fmla="*/ 26 w 26"/>
                <a:gd name="T5" fmla="*/ 56 h 56"/>
                <a:gd name="T6" fmla="*/ 26 w 26"/>
                <a:gd name="T7" fmla="*/ 0 h 56"/>
                <a:gd name="T8" fmla="*/ 7 w 26"/>
                <a:gd name="T9" fmla="*/ 10 h 56"/>
                <a:gd name="T10" fmla="*/ 0 w 26"/>
                <a:gd name="T11" fmla="*/ 28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56"/>
                <a:gd name="T20" fmla="*/ 26 w 26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56">
                  <a:moveTo>
                    <a:pt x="0" y="28"/>
                  </a:moveTo>
                  <a:cubicBezTo>
                    <a:pt x="0" y="34"/>
                    <a:pt x="2" y="40"/>
                    <a:pt x="6" y="45"/>
                  </a:cubicBezTo>
                  <a:cubicBezTo>
                    <a:pt x="10" y="49"/>
                    <a:pt x="16" y="53"/>
                    <a:pt x="26" y="5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1"/>
                    <a:pt x="12" y="5"/>
                    <a:pt x="7" y="10"/>
                  </a:cubicBezTo>
                  <a:cubicBezTo>
                    <a:pt x="3" y="15"/>
                    <a:pt x="0" y="21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1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552450" cy="1273175"/>
            </a:xfrm>
            <a:custGeom>
              <a:avLst/>
              <a:gdLst>
                <a:gd name="T0" fmla="*/ 194 w 199"/>
                <a:gd name="T1" fmla="*/ 145 h 458"/>
                <a:gd name="T2" fmla="*/ 191 w 199"/>
                <a:gd name="T3" fmla="*/ 118 h 458"/>
                <a:gd name="T4" fmla="*/ 169 w 199"/>
                <a:gd name="T5" fmla="*/ 75 h 458"/>
                <a:gd name="T6" fmla="*/ 136 w 199"/>
                <a:gd name="T7" fmla="*/ 58 h 458"/>
                <a:gd name="T8" fmla="*/ 139 w 199"/>
                <a:gd name="T9" fmla="*/ 46 h 458"/>
                <a:gd name="T10" fmla="*/ 117 w 199"/>
                <a:gd name="T11" fmla="*/ 4 h 458"/>
                <a:gd name="T12" fmla="*/ 98 w 199"/>
                <a:gd name="T13" fmla="*/ 45 h 458"/>
                <a:gd name="T14" fmla="*/ 106 w 199"/>
                <a:gd name="T15" fmla="*/ 62 h 458"/>
                <a:gd name="T16" fmla="*/ 76 w 199"/>
                <a:gd name="T17" fmla="*/ 77 h 458"/>
                <a:gd name="T18" fmla="*/ 62 w 199"/>
                <a:gd name="T19" fmla="*/ 108 h 458"/>
                <a:gd name="T20" fmla="*/ 48 w 199"/>
                <a:gd name="T21" fmla="*/ 157 h 458"/>
                <a:gd name="T22" fmla="*/ 28 w 199"/>
                <a:gd name="T23" fmla="*/ 213 h 458"/>
                <a:gd name="T24" fmla="*/ 20 w 199"/>
                <a:gd name="T25" fmla="*/ 232 h 458"/>
                <a:gd name="T26" fmla="*/ 16 w 199"/>
                <a:gd name="T27" fmla="*/ 243 h 458"/>
                <a:gd name="T28" fmla="*/ 0 w 199"/>
                <a:gd name="T29" fmla="*/ 321 h 458"/>
                <a:gd name="T30" fmla="*/ 11 w 199"/>
                <a:gd name="T31" fmla="*/ 402 h 458"/>
                <a:gd name="T32" fmla="*/ 68 w 199"/>
                <a:gd name="T33" fmla="*/ 401 h 458"/>
                <a:gd name="T34" fmla="*/ 76 w 199"/>
                <a:gd name="T35" fmla="*/ 400 h 458"/>
                <a:gd name="T36" fmla="*/ 101 w 199"/>
                <a:gd name="T37" fmla="*/ 394 h 458"/>
                <a:gd name="T38" fmla="*/ 107 w 199"/>
                <a:gd name="T39" fmla="*/ 378 h 458"/>
                <a:gd name="T40" fmla="*/ 109 w 199"/>
                <a:gd name="T41" fmla="*/ 396 h 458"/>
                <a:gd name="T42" fmla="*/ 113 w 199"/>
                <a:gd name="T43" fmla="*/ 431 h 458"/>
                <a:gd name="T44" fmla="*/ 113 w 199"/>
                <a:gd name="T45" fmla="*/ 451 h 458"/>
                <a:gd name="T46" fmla="*/ 132 w 199"/>
                <a:gd name="T47" fmla="*/ 422 h 458"/>
                <a:gd name="T48" fmla="*/ 143 w 199"/>
                <a:gd name="T49" fmla="*/ 379 h 458"/>
                <a:gd name="T50" fmla="*/ 151 w 199"/>
                <a:gd name="T51" fmla="*/ 325 h 458"/>
                <a:gd name="T52" fmla="*/ 182 w 199"/>
                <a:gd name="T53" fmla="*/ 249 h 458"/>
                <a:gd name="T54" fmla="*/ 188 w 199"/>
                <a:gd name="T55" fmla="*/ 210 h 458"/>
                <a:gd name="T56" fmla="*/ 192 w 199"/>
                <a:gd name="T57" fmla="*/ 198 h 458"/>
                <a:gd name="T58" fmla="*/ 197 w 199"/>
                <a:gd name="T59" fmla="*/ 181 h 458"/>
                <a:gd name="T60" fmla="*/ 24 w 199"/>
                <a:gd name="T61" fmla="*/ 306 h 458"/>
                <a:gd name="T62" fmla="*/ 21 w 199"/>
                <a:gd name="T63" fmla="*/ 242 h 458"/>
                <a:gd name="T64" fmla="*/ 21 w 199"/>
                <a:gd name="T65" fmla="*/ 242 h 458"/>
                <a:gd name="T66" fmla="*/ 28 w 199"/>
                <a:gd name="T67" fmla="*/ 243 h 458"/>
                <a:gd name="T68" fmla="*/ 43 w 199"/>
                <a:gd name="T69" fmla="*/ 239 h 458"/>
                <a:gd name="T70" fmla="*/ 46 w 199"/>
                <a:gd name="T71" fmla="*/ 306 h 458"/>
                <a:gd name="T72" fmla="*/ 85 w 199"/>
                <a:gd name="T73" fmla="*/ 377 h 458"/>
                <a:gd name="T74" fmla="*/ 74 w 199"/>
                <a:gd name="T75" fmla="*/ 312 h 458"/>
                <a:gd name="T76" fmla="*/ 50 w 199"/>
                <a:gd name="T77" fmla="*/ 243 h 458"/>
                <a:gd name="T78" fmla="*/ 44 w 199"/>
                <a:gd name="T79" fmla="*/ 233 h 458"/>
                <a:gd name="T80" fmla="*/ 48 w 199"/>
                <a:gd name="T81" fmla="*/ 224 h 458"/>
                <a:gd name="T82" fmla="*/ 55 w 199"/>
                <a:gd name="T83" fmla="*/ 200 h 458"/>
                <a:gd name="T84" fmla="*/ 77 w 199"/>
                <a:gd name="T85" fmla="*/ 183 h 458"/>
                <a:gd name="T86" fmla="*/ 71 w 199"/>
                <a:gd name="T87" fmla="*/ 219 h 458"/>
                <a:gd name="T88" fmla="*/ 74 w 199"/>
                <a:gd name="T89" fmla="*/ 260 h 458"/>
                <a:gd name="T90" fmla="*/ 88 w 199"/>
                <a:gd name="T91" fmla="*/ 348 h 458"/>
                <a:gd name="T92" fmla="*/ 85 w 199"/>
                <a:gd name="T93" fmla="*/ 377 h 458"/>
                <a:gd name="T94" fmla="*/ 110 w 199"/>
                <a:gd name="T95" fmla="*/ 339 h 458"/>
                <a:gd name="T96" fmla="*/ 106 w 199"/>
                <a:gd name="T97" fmla="*/ 338 h 458"/>
                <a:gd name="T98" fmla="*/ 113 w 199"/>
                <a:gd name="T99" fmla="*/ 303 h 458"/>
                <a:gd name="T100" fmla="*/ 113 w 199"/>
                <a:gd name="T101" fmla="*/ 82 h 458"/>
                <a:gd name="T102" fmla="*/ 108 w 199"/>
                <a:gd name="T103" fmla="*/ 114 h 458"/>
                <a:gd name="T104" fmla="*/ 117 w 199"/>
                <a:gd name="T105" fmla="*/ 76 h 458"/>
                <a:gd name="T106" fmla="*/ 125 w 199"/>
                <a:gd name="T107" fmla="*/ 103 h 458"/>
                <a:gd name="T108" fmla="*/ 125 w 199"/>
                <a:gd name="T109" fmla="*/ 83 h 458"/>
                <a:gd name="T110" fmla="*/ 136 w 199"/>
                <a:gd name="T111" fmla="*/ 59 h 4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9"/>
                <a:gd name="T169" fmla="*/ 0 h 458"/>
                <a:gd name="T170" fmla="*/ 199 w 199"/>
                <a:gd name="T171" fmla="*/ 458 h 4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9" h="458">
                  <a:moveTo>
                    <a:pt x="197" y="169"/>
                  </a:moveTo>
                  <a:cubicBezTo>
                    <a:pt x="195" y="161"/>
                    <a:pt x="195" y="153"/>
                    <a:pt x="194" y="145"/>
                  </a:cubicBezTo>
                  <a:cubicBezTo>
                    <a:pt x="192" y="137"/>
                    <a:pt x="192" y="141"/>
                    <a:pt x="191" y="133"/>
                  </a:cubicBezTo>
                  <a:cubicBezTo>
                    <a:pt x="189" y="126"/>
                    <a:pt x="192" y="131"/>
                    <a:pt x="191" y="118"/>
                  </a:cubicBezTo>
                  <a:cubicBezTo>
                    <a:pt x="190" y="106"/>
                    <a:pt x="186" y="87"/>
                    <a:pt x="184" y="81"/>
                  </a:cubicBezTo>
                  <a:cubicBezTo>
                    <a:pt x="182" y="76"/>
                    <a:pt x="173" y="76"/>
                    <a:pt x="169" y="75"/>
                  </a:cubicBezTo>
                  <a:cubicBezTo>
                    <a:pt x="165" y="73"/>
                    <a:pt x="151" y="69"/>
                    <a:pt x="146" y="68"/>
                  </a:cubicBezTo>
                  <a:cubicBezTo>
                    <a:pt x="141" y="66"/>
                    <a:pt x="136" y="58"/>
                    <a:pt x="136" y="58"/>
                  </a:cubicBezTo>
                  <a:cubicBezTo>
                    <a:pt x="136" y="56"/>
                    <a:pt x="136" y="51"/>
                    <a:pt x="136" y="51"/>
                  </a:cubicBezTo>
                  <a:cubicBezTo>
                    <a:pt x="138" y="52"/>
                    <a:pt x="139" y="46"/>
                    <a:pt x="139" y="46"/>
                  </a:cubicBezTo>
                  <a:cubicBezTo>
                    <a:pt x="142" y="35"/>
                    <a:pt x="139" y="35"/>
                    <a:pt x="139" y="35"/>
                  </a:cubicBezTo>
                  <a:cubicBezTo>
                    <a:pt x="139" y="0"/>
                    <a:pt x="117" y="4"/>
                    <a:pt x="117" y="4"/>
                  </a:cubicBezTo>
                  <a:cubicBezTo>
                    <a:pt x="96" y="5"/>
                    <a:pt x="98" y="35"/>
                    <a:pt x="98" y="35"/>
                  </a:cubicBezTo>
                  <a:cubicBezTo>
                    <a:pt x="94" y="34"/>
                    <a:pt x="98" y="45"/>
                    <a:pt x="98" y="45"/>
                  </a:cubicBezTo>
                  <a:cubicBezTo>
                    <a:pt x="98" y="50"/>
                    <a:pt x="101" y="50"/>
                    <a:pt x="101" y="50"/>
                  </a:cubicBezTo>
                  <a:cubicBezTo>
                    <a:pt x="101" y="54"/>
                    <a:pt x="106" y="62"/>
                    <a:pt x="106" y="62"/>
                  </a:cubicBezTo>
                  <a:cubicBezTo>
                    <a:pt x="104" y="67"/>
                    <a:pt x="101" y="69"/>
                    <a:pt x="97" y="71"/>
                  </a:cubicBezTo>
                  <a:cubicBezTo>
                    <a:pt x="92" y="74"/>
                    <a:pt x="82" y="75"/>
                    <a:pt x="76" y="77"/>
                  </a:cubicBezTo>
                  <a:cubicBezTo>
                    <a:pt x="70" y="79"/>
                    <a:pt x="67" y="82"/>
                    <a:pt x="65" y="86"/>
                  </a:cubicBezTo>
                  <a:cubicBezTo>
                    <a:pt x="63" y="91"/>
                    <a:pt x="63" y="101"/>
                    <a:pt x="62" y="108"/>
                  </a:cubicBezTo>
                  <a:cubicBezTo>
                    <a:pt x="61" y="115"/>
                    <a:pt x="56" y="128"/>
                    <a:pt x="53" y="136"/>
                  </a:cubicBezTo>
                  <a:cubicBezTo>
                    <a:pt x="51" y="144"/>
                    <a:pt x="51" y="150"/>
                    <a:pt x="48" y="157"/>
                  </a:cubicBezTo>
                  <a:cubicBezTo>
                    <a:pt x="45" y="164"/>
                    <a:pt x="43" y="170"/>
                    <a:pt x="39" y="178"/>
                  </a:cubicBezTo>
                  <a:cubicBezTo>
                    <a:pt x="35" y="186"/>
                    <a:pt x="28" y="213"/>
                    <a:pt x="28" y="213"/>
                  </a:cubicBezTo>
                  <a:cubicBezTo>
                    <a:pt x="24" y="221"/>
                    <a:pt x="26" y="222"/>
                    <a:pt x="26" y="222"/>
                  </a:cubicBezTo>
                  <a:cubicBezTo>
                    <a:pt x="23" y="222"/>
                    <a:pt x="20" y="232"/>
                    <a:pt x="20" y="232"/>
                  </a:cubicBezTo>
                  <a:cubicBezTo>
                    <a:pt x="15" y="232"/>
                    <a:pt x="14" y="235"/>
                    <a:pt x="14" y="235"/>
                  </a:cubicBezTo>
                  <a:cubicBezTo>
                    <a:pt x="14" y="243"/>
                    <a:pt x="16" y="243"/>
                    <a:pt x="16" y="243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0" y="307"/>
                    <a:pt x="0" y="321"/>
                    <a:pt x="0" y="321"/>
                  </a:cubicBezTo>
                  <a:cubicBezTo>
                    <a:pt x="6" y="402"/>
                    <a:pt x="6" y="402"/>
                    <a:pt x="6" y="402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410"/>
                    <a:pt x="16" y="402"/>
                    <a:pt x="16" y="402"/>
                  </a:cubicBezTo>
                  <a:cubicBezTo>
                    <a:pt x="68" y="401"/>
                    <a:pt x="68" y="401"/>
                    <a:pt x="68" y="401"/>
                  </a:cubicBezTo>
                  <a:cubicBezTo>
                    <a:pt x="69" y="409"/>
                    <a:pt x="73" y="401"/>
                    <a:pt x="73" y="401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4" y="409"/>
                    <a:pt x="85" y="411"/>
                    <a:pt x="85" y="411"/>
                  </a:cubicBezTo>
                  <a:cubicBezTo>
                    <a:pt x="96" y="409"/>
                    <a:pt x="101" y="394"/>
                    <a:pt x="101" y="394"/>
                  </a:cubicBezTo>
                  <a:cubicBezTo>
                    <a:pt x="100" y="389"/>
                    <a:pt x="105" y="379"/>
                    <a:pt x="105" y="379"/>
                  </a:cubicBezTo>
                  <a:cubicBezTo>
                    <a:pt x="106" y="375"/>
                    <a:pt x="107" y="378"/>
                    <a:pt x="107" y="378"/>
                  </a:cubicBezTo>
                  <a:cubicBezTo>
                    <a:pt x="108" y="377"/>
                    <a:pt x="108" y="377"/>
                    <a:pt x="108" y="376"/>
                  </a:cubicBezTo>
                  <a:cubicBezTo>
                    <a:pt x="109" y="382"/>
                    <a:pt x="110" y="389"/>
                    <a:pt x="109" y="396"/>
                  </a:cubicBezTo>
                  <a:cubicBezTo>
                    <a:pt x="108" y="407"/>
                    <a:pt x="112" y="419"/>
                    <a:pt x="112" y="419"/>
                  </a:cubicBezTo>
                  <a:cubicBezTo>
                    <a:pt x="110" y="422"/>
                    <a:pt x="113" y="431"/>
                    <a:pt x="113" y="431"/>
                  </a:cubicBezTo>
                  <a:cubicBezTo>
                    <a:pt x="115" y="434"/>
                    <a:pt x="113" y="440"/>
                    <a:pt x="113" y="440"/>
                  </a:cubicBezTo>
                  <a:cubicBezTo>
                    <a:pt x="111" y="449"/>
                    <a:pt x="113" y="451"/>
                    <a:pt x="113" y="451"/>
                  </a:cubicBezTo>
                  <a:cubicBezTo>
                    <a:pt x="124" y="458"/>
                    <a:pt x="136" y="450"/>
                    <a:pt x="136" y="450"/>
                  </a:cubicBezTo>
                  <a:cubicBezTo>
                    <a:pt x="141" y="441"/>
                    <a:pt x="132" y="425"/>
                    <a:pt x="132" y="422"/>
                  </a:cubicBezTo>
                  <a:cubicBezTo>
                    <a:pt x="132" y="422"/>
                    <a:pt x="136" y="414"/>
                    <a:pt x="137" y="409"/>
                  </a:cubicBezTo>
                  <a:cubicBezTo>
                    <a:pt x="139" y="404"/>
                    <a:pt x="142" y="387"/>
                    <a:pt x="143" y="379"/>
                  </a:cubicBezTo>
                  <a:cubicBezTo>
                    <a:pt x="144" y="371"/>
                    <a:pt x="144" y="365"/>
                    <a:pt x="144" y="359"/>
                  </a:cubicBezTo>
                  <a:cubicBezTo>
                    <a:pt x="144" y="354"/>
                    <a:pt x="146" y="342"/>
                    <a:pt x="151" y="325"/>
                  </a:cubicBezTo>
                  <a:cubicBezTo>
                    <a:pt x="156" y="308"/>
                    <a:pt x="163" y="262"/>
                    <a:pt x="163" y="262"/>
                  </a:cubicBezTo>
                  <a:cubicBezTo>
                    <a:pt x="171" y="261"/>
                    <a:pt x="182" y="249"/>
                    <a:pt x="182" y="249"/>
                  </a:cubicBezTo>
                  <a:cubicBezTo>
                    <a:pt x="179" y="245"/>
                    <a:pt x="174" y="215"/>
                    <a:pt x="174" y="215"/>
                  </a:cubicBezTo>
                  <a:cubicBezTo>
                    <a:pt x="182" y="222"/>
                    <a:pt x="188" y="210"/>
                    <a:pt x="188" y="210"/>
                  </a:cubicBezTo>
                  <a:cubicBezTo>
                    <a:pt x="190" y="209"/>
                    <a:pt x="189" y="206"/>
                    <a:pt x="190" y="204"/>
                  </a:cubicBezTo>
                  <a:cubicBezTo>
                    <a:pt x="191" y="202"/>
                    <a:pt x="190" y="201"/>
                    <a:pt x="192" y="198"/>
                  </a:cubicBezTo>
                  <a:cubicBezTo>
                    <a:pt x="194" y="194"/>
                    <a:pt x="195" y="194"/>
                    <a:pt x="195" y="189"/>
                  </a:cubicBezTo>
                  <a:cubicBezTo>
                    <a:pt x="194" y="183"/>
                    <a:pt x="195" y="187"/>
                    <a:pt x="197" y="181"/>
                  </a:cubicBezTo>
                  <a:cubicBezTo>
                    <a:pt x="199" y="175"/>
                    <a:pt x="198" y="178"/>
                    <a:pt x="197" y="169"/>
                  </a:cubicBezTo>
                  <a:close/>
                  <a:moveTo>
                    <a:pt x="24" y="306"/>
                  </a:moveTo>
                  <a:cubicBezTo>
                    <a:pt x="20" y="243"/>
                    <a:pt x="20" y="243"/>
                    <a:pt x="20" y="243"/>
                  </a:cubicBezTo>
                  <a:cubicBezTo>
                    <a:pt x="21" y="243"/>
                    <a:pt x="21" y="242"/>
                    <a:pt x="21" y="242"/>
                  </a:cubicBezTo>
                  <a:cubicBezTo>
                    <a:pt x="20" y="242"/>
                    <a:pt x="20" y="241"/>
                    <a:pt x="20" y="241"/>
                  </a:cubicBezTo>
                  <a:cubicBezTo>
                    <a:pt x="20" y="241"/>
                    <a:pt x="20" y="241"/>
                    <a:pt x="21" y="242"/>
                  </a:cubicBezTo>
                  <a:cubicBezTo>
                    <a:pt x="21" y="242"/>
                    <a:pt x="23" y="241"/>
                    <a:pt x="23" y="241"/>
                  </a:cubicBezTo>
                  <a:cubicBezTo>
                    <a:pt x="22" y="244"/>
                    <a:pt x="28" y="243"/>
                    <a:pt x="28" y="243"/>
                  </a:cubicBezTo>
                  <a:cubicBezTo>
                    <a:pt x="30" y="248"/>
                    <a:pt x="34" y="243"/>
                    <a:pt x="34" y="243"/>
                  </a:cubicBezTo>
                  <a:cubicBezTo>
                    <a:pt x="37" y="248"/>
                    <a:pt x="43" y="239"/>
                    <a:pt x="43" y="239"/>
                  </a:cubicBezTo>
                  <a:cubicBezTo>
                    <a:pt x="42" y="244"/>
                    <a:pt x="44" y="244"/>
                    <a:pt x="44" y="244"/>
                  </a:cubicBezTo>
                  <a:cubicBezTo>
                    <a:pt x="46" y="306"/>
                    <a:pt x="46" y="306"/>
                    <a:pt x="46" y="306"/>
                  </a:cubicBezTo>
                  <a:lnTo>
                    <a:pt x="24" y="306"/>
                  </a:lnTo>
                  <a:close/>
                  <a:moveTo>
                    <a:pt x="85" y="377"/>
                  </a:moveTo>
                  <a:cubicBezTo>
                    <a:pt x="83" y="380"/>
                    <a:pt x="79" y="393"/>
                    <a:pt x="78" y="395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1" y="302"/>
                    <a:pt x="51" y="305"/>
                    <a:pt x="51" y="305"/>
                  </a:cubicBezTo>
                  <a:cubicBezTo>
                    <a:pt x="50" y="243"/>
                    <a:pt x="50" y="243"/>
                    <a:pt x="50" y="243"/>
                  </a:cubicBezTo>
                  <a:cubicBezTo>
                    <a:pt x="49" y="237"/>
                    <a:pt x="49" y="237"/>
                    <a:pt x="49" y="237"/>
                  </a:cubicBezTo>
                  <a:cubicBezTo>
                    <a:pt x="49" y="232"/>
                    <a:pt x="44" y="233"/>
                    <a:pt x="44" y="233"/>
                  </a:cubicBezTo>
                  <a:cubicBezTo>
                    <a:pt x="45" y="231"/>
                    <a:pt x="45" y="228"/>
                    <a:pt x="45" y="228"/>
                  </a:cubicBezTo>
                  <a:cubicBezTo>
                    <a:pt x="46" y="228"/>
                    <a:pt x="48" y="225"/>
                    <a:pt x="48" y="224"/>
                  </a:cubicBezTo>
                  <a:cubicBezTo>
                    <a:pt x="48" y="222"/>
                    <a:pt x="51" y="216"/>
                    <a:pt x="52" y="213"/>
                  </a:cubicBezTo>
                  <a:cubicBezTo>
                    <a:pt x="53" y="210"/>
                    <a:pt x="55" y="206"/>
                    <a:pt x="55" y="200"/>
                  </a:cubicBezTo>
                  <a:cubicBezTo>
                    <a:pt x="56" y="195"/>
                    <a:pt x="76" y="153"/>
                    <a:pt x="76" y="153"/>
                  </a:cubicBezTo>
                  <a:cubicBezTo>
                    <a:pt x="78" y="148"/>
                    <a:pt x="78" y="179"/>
                    <a:pt x="77" y="183"/>
                  </a:cubicBezTo>
                  <a:cubicBezTo>
                    <a:pt x="77" y="186"/>
                    <a:pt x="75" y="194"/>
                    <a:pt x="74" y="198"/>
                  </a:cubicBezTo>
                  <a:cubicBezTo>
                    <a:pt x="73" y="201"/>
                    <a:pt x="72" y="214"/>
                    <a:pt x="71" y="219"/>
                  </a:cubicBezTo>
                  <a:cubicBezTo>
                    <a:pt x="70" y="224"/>
                    <a:pt x="71" y="252"/>
                    <a:pt x="71" y="252"/>
                  </a:cubicBezTo>
                  <a:cubicBezTo>
                    <a:pt x="74" y="260"/>
                    <a:pt x="74" y="260"/>
                    <a:pt x="74" y="260"/>
                  </a:cubicBezTo>
                  <a:cubicBezTo>
                    <a:pt x="71" y="266"/>
                    <a:pt x="77" y="302"/>
                    <a:pt x="77" y="302"/>
                  </a:cubicBezTo>
                  <a:cubicBezTo>
                    <a:pt x="73" y="325"/>
                    <a:pt x="88" y="348"/>
                    <a:pt x="88" y="348"/>
                  </a:cubicBezTo>
                  <a:cubicBezTo>
                    <a:pt x="88" y="362"/>
                    <a:pt x="88" y="362"/>
                    <a:pt x="88" y="362"/>
                  </a:cubicBezTo>
                  <a:cubicBezTo>
                    <a:pt x="90" y="364"/>
                    <a:pt x="87" y="373"/>
                    <a:pt x="85" y="377"/>
                  </a:cubicBezTo>
                  <a:close/>
                  <a:moveTo>
                    <a:pt x="113" y="305"/>
                  </a:moveTo>
                  <a:cubicBezTo>
                    <a:pt x="111" y="309"/>
                    <a:pt x="111" y="334"/>
                    <a:pt x="110" y="339"/>
                  </a:cubicBezTo>
                  <a:cubicBezTo>
                    <a:pt x="110" y="341"/>
                    <a:pt x="110" y="345"/>
                    <a:pt x="110" y="350"/>
                  </a:cubicBezTo>
                  <a:cubicBezTo>
                    <a:pt x="104" y="344"/>
                    <a:pt x="106" y="338"/>
                    <a:pt x="106" y="338"/>
                  </a:cubicBezTo>
                  <a:cubicBezTo>
                    <a:pt x="112" y="327"/>
                    <a:pt x="109" y="312"/>
                    <a:pt x="109" y="312"/>
                  </a:cubicBezTo>
                  <a:cubicBezTo>
                    <a:pt x="108" y="303"/>
                    <a:pt x="113" y="303"/>
                    <a:pt x="113" y="303"/>
                  </a:cubicBezTo>
                  <a:cubicBezTo>
                    <a:pt x="113" y="303"/>
                    <a:pt x="114" y="300"/>
                    <a:pt x="113" y="305"/>
                  </a:cubicBezTo>
                  <a:close/>
                  <a:moveTo>
                    <a:pt x="113" y="82"/>
                  </a:moveTo>
                  <a:cubicBezTo>
                    <a:pt x="113" y="82"/>
                    <a:pt x="115" y="87"/>
                    <a:pt x="114" y="89"/>
                  </a:cubicBezTo>
                  <a:cubicBezTo>
                    <a:pt x="114" y="89"/>
                    <a:pt x="108" y="105"/>
                    <a:pt x="108" y="114"/>
                  </a:cubicBezTo>
                  <a:cubicBezTo>
                    <a:pt x="108" y="114"/>
                    <a:pt x="104" y="72"/>
                    <a:pt x="105" y="64"/>
                  </a:cubicBezTo>
                  <a:cubicBezTo>
                    <a:pt x="105" y="64"/>
                    <a:pt x="112" y="75"/>
                    <a:pt x="117" y="76"/>
                  </a:cubicBezTo>
                  <a:cubicBezTo>
                    <a:pt x="117" y="76"/>
                    <a:pt x="112" y="79"/>
                    <a:pt x="113" y="82"/>
                  </a:cubicBezTo>
                  <a:close/>
                  <a:moveTo>
                    <a:pt x="125" y="103"/>
                  </a:moveTo>
                  <a:cubicBezTo>
                    <a:pt x="125" y="99"/>
                    <a:pt x="120" y="88"/>
                    <a:pt x="120" y="88"/>
                  </a:cubicBezTo>
                  <a:cubicBezTo>
                    <a:pt x="119" y="85"/>
                    <a:pt x="125" y="83"/>
                    <a:pt x="125" y="83"/>
                  </a:cubicBezTo>
                  <a:cubicBezTo>
                    <a:pt x="124" y="80"/>
                    <a:pt x="120" y="76"/>
                    <a:pt x="120" y="76"/>
                  </a:cubicBezTo>
                  <a:cubicBezTo>
                    <a:pt x="125" y="75"/>
                    <a:pt x="136" y="59"/>
                    <a:pt x="136" y="59"/>
                  </a:cubicBezTo>
                  <a:cubicBezTo>
                    <a:pt x="139" y="68"/>
                    <a:pt x="125" y="103"/>
                    <a:pt x="125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22" name="组合 114"/>
          <p:cNvGrpSpPr>
            <a:grpSpLocks/>
          </p:cNvGrpSpPr>
          <p:nvPr/>
        </p:nvGrpSpPr>
        <p:grpSpPr bwMode="auto">
          <a:xfrm>
            <a:off x="3272769" y="1555005"/>
            <a:ext cx="719984" cy="601682"/>
            <a:chOff x="0" y="0"/>
            <a:chExt cx="1408112" cy="1177925"/>
          </a:xfrm>
          <a:solidFill>
            <a:schemeClr val="accent4"/>
          </a:solidFill>
          <a:effectLst/>
        </p:grpSpPr>
        <p:sp>
          <p:nvSpPr>
            <p:cNvPr id="223" name="Freeform 86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8037" cy="806450"/>
            </a:xfrm>
            <a:custGeom>
              <a:avLst/>
              <a:gdLst>
                <a:gd name="T0" fmla="*/ 231 w 291"/>
                <a:gd name="T1" fmla="*/ 261 h 290"/>
                <a:gd name="T2" fmla="*/ 257 w 291"/>
                <a:gd name="T3" fmla="*/ 209 h 290"/>
                <a:gd name="T4" fmla="*/ 289 w 291"/>
                <a:gd name="T5" fmla="*/ 171 h 290"/>
                <a:gd name="T6" fmla="*/ 291 w 291"/>
                <a:gd name="T7" fmla="*/ 145 h 290"/>
                <a:gd name="T8" fmla="*/ 146 w 291"/>
                <a:gd name="T9" fmla="*/ 0 h 290"/>
                <a:gd name="T10" fmla="*/ 0 w 291"/>
                <a:gd name="T11" fmla="*/ 145 h 290"/>
                <a:gd name="T12" fmla="*/ 146 w 291"/>
                <a:gd name="T13" fmla="*/ 290 h 290"/>
                <a:gd name="T14" fmla="*/ 231 w 291"/>
                <a:gd name="T15" fmla="*/ 263 h 290"/>
                <a:gd name="T16" fmla="*/ 231 w 291"/>
                <a:gd name="T17" fmla="*/ 261 h 290"/>
                <a:gd name="T18" fmla="*/ 31 w 291"/>
                <a:gd name="T19" fmla="*/ 145 h 290"/>
                <a:gd name="T20" fmla="*/ 146 w 291"/>
                <a:gd name="T21" fmla="*/ 31 h 290"/>
                <a:gd name="T22" fmla="*/ 260 w 291"/>
                <a:gd name="T23" fmla="*/ 145 h 290"/>
                <a:gd name="T24" fmla="*/ 146 w 291"/>
                <a:gd name="T25" fmla="*/ 259 h 290"/>
                <a:gd name="T26" fmla="*/ 31 w 291"/>
                <a:gd name="T27" fmla="*/ 145 h 29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1"/>
                <a:gd name="T43" fmla="*/ 0 h 290"/>
                <a:gd name="T44" fmla="*/ 291 w 291"/>
                <a:gd name="T45" fmla="*/ 290 h 29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1" h="290">
                  <a:moveTo>
                    <a:pt x="231" y="261"/>
                  </a:moveTo>
                  <a:cubicBezTo>
                    <a:pt x="238" y="243"/>
                    <a:pt x="245" y="224"/>
                    <a:pt x="257" y="209"/>
                  </a:cubicBezTo>
                  <a:cubicBezTo>
                    <a:pt x="267" y="197"/>
                    <a:pt x="276" y="181"/>
                    <a:pt x="289" y="171"/>
                  </a:cubicBezTo>
                  <a:cubicBezTo>
                    <a:pt x="290" y="163"/>
                    <a:pt x="291" y="154"/>
                    <a:pt x="291" y="145"/>
                  </a:cubicBezTo>
                  <a:cubicBezTo>
                    <a:pt x="291" y="65"/>
                    <a:pt x="226" y="0"/>
                    <a:pt x="146" y="0"/>
                  </a:cubicBezTo>
                  <a:cubicBezTo>
                    <a:pt x="66" y="0"/>
                    <a:pt x="0" y="65"/>
                    <a:pt x="0" y="145"/>
                  </a:cubicBezTo>
                  <a:cubicBezTo>
                    <a:pt x="0" y="225"/>
                    <a:pt x="66" y="290"/>
                    <a:pt x="146" y="290"/>
                  </a:cubicBezTo>
                  <a:cubicBezTo>
                    <a:pt x="177" y="290"/>
                    <a:pt x="207" y="280"/>
                    <a:pt x="231" y="263"/>
                  </a:cubicBezTo>
                  <a:cubicBezTo>
                    <a:pt x="231" y="262"/>
                    <a:pt x="231" y="262"/>
                    <a:pt x="231" y="261"/>
                  </a:cubicBezTo>
                  <a:close/>
                  <a:moveTo>
                    <a:pt x="31" y="145"/>
                  </a:moveTo>
                  <a:cubicBezTo>
                    <a:pt x="31" y="82"/>
                    <a:pt x="83" y="31"/>
                    <a:pt x="146" y="31"/>
                  </a:cubicBezTo>
                  <a:cubicBezTo>
                    <a:pt x="209" y="31"/>
                    <a:pt x="260" y="82"/>
                    <a:pt x="260" y="145"/>
                  </a:cubicBezTo>
                  <a:cubicBezTo>
                    <a:pt x="260" y="208"/>
                    <a:pt x="209" y="259"/>
                    <a:pt x="146" y="259"/>
                  </a:cubicBezTo>
                  <a:cubicBezTo>
                    <a:pt x="83" y="259"/>
                    <a:pt x="31" y="208"/>
                    <a:pt x="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4" name="Freeform 87"/>
            <p:cNvSpPr>
              <a:spLocks noChangeArrowheads="1"/>
            </p:cNvSpPr>
            <p:nvPr/>
          </p:nvSpPr>
          <p:spPr bwMode="auto">
            <a:xfrm>
              <a:off x="366712" y="369887"/>
              <a:ext cx="71437" cy="7302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6"/>
                <a:gd name="T17" fmla="*/ 26 w 26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6">
                  <a:moveTo>
                    <a:pt x="26" y="13"/>
                  </a:moveTo>
                  <a:cubicBezTo>
                    <a:pt x="26" y="20"/>
                    <a:pt x="20" y="26"/>
                    <a:pt x="13" y="26"/>
                  </a:cubicBezTo>
                  <a:cubicBezTo>
                    <a:pt x="6" y="25"/>
                    <a:pt x="0" y="20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5" name="Freeform 88"/>
            <p:cNvSpPr>
              <a:spLocks noChangeArrowheads="1"/>
            </p:cNvSpPr>
            <p:nvPr/>
          </p:nvSpPr>
          <p:spPr bwMode="auto">
            <a:xfrm>
              <a:off x="447675" y="392112"/>
              <a:ext cx="177800" cy="30162"/>
            </a:xfrm>
            <a:custGeom>
              <a:avLst/>
              <a:gdLst>
                <a:gd name="T0" fmla="*/ 4 w 64"/>
                <a:gd name="T1" fmla="*/ 10 h 11"/>
                <a:gd name="T2" fmla="*/ 0 w 64"/>
                <a:gd name="T3" fmla="*/ 5 h 11"/>
                <a:gd name="T4" fmla="*/ 0 w 64"/>
                <a:gd name="T5" fmla="*/ 5 h 11"/>
                <a:gd name="T6" fmla="*/ 5 w 64"/>
                <a:gd name="T7" fmla="*/ 0 h 11"/>
                <a:gd name="T8" fmla="*/ 60 w 64"/>
                <a:gd name="T9" fmla="*/ 1 h 11"/>
                <a:gd name="T10" fmla="*/ 64 w 64"/>
                <a:gd name="T11" fmla="*/ 6 h 11"/>
                <a:gd name="T12" fmla="*/ 64 w 64"/>
                <a:gd name="T13" fmla="*/ 6 h 11"/>
                <a:gd name="T14" fmla="*/ 60 w 64"/>
                <a:gd name="T15" fmla="*/ 11 h 11"/>
                <a:gd name="T16" fmla="*/ 4 w 64"/>
                <a:gd name="T17" fmla="*/ 1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11"/>
                <a:gd name="T29" fmla="*/ 64 w 64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11">
                  <a:moveTo>
                    <a:pt x="4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4" y="3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9"/>
                    <a:pt x="62" y="11"/>
                    <a:pt x="60" y="11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6" name="Freeform 89"/>
            <p:cNvSpPr>
              <a:spLocks noChangeArrowheads="1"/>
            </p:cNvSpPr>
            <p:nvPr/>
          </p:nvSpPr>
          <p:spPr bwMode="auto">
            <a:xfrm>
              <a:off x="392112" y="128587"/>
              <a:ext cx="26987" cy="233362"/>
            </a:xfrm>
            <a:custGeom>
              <a:avLst/>
              <a:gdLst>
                <a:gd name="T0" fmla="*/ 9 w 10"/>
                <a:gd name="T1" fmla="*/ 79 h 84"/>
                <a:gd name="T2" fmla="*/ 4 w 10"/>
                <a:gd name="T3" fmla="*/ 84 h 84"/>
                <a:gd name="T4" fmla="*/ 4 w 10"/>
                <a:gd name="T5" fmla="*/ 84 h 84"/>
                <a:gd name="T6" fmla="*/ 0 w 10"/>
                <a:gd name="T7" fmla="*/ 78 h 84"/>
                <a:gd name="T8" fmla="*/ 1 w 10"/>
                <a:gd name="T9" fmla="*/ 6 h 84"/>
                <a:gd name="T10" fmla="*/ 5 w 10"/>
                <a:gd name="T11" fmla="*/ 0 h 84"/>
                <a:gd name="T12" fmla="*/ 5 w 10"/>
                <a:gd name="T13" fmla="*/ 0 h 84"/>
                <a:gd name="T14" fmla="*/ 10 w 10"/>
                <a:gd name="T15" fmla="*/ 6 h 84"/>
                <a:gd name="T16" fmla="*/ 9 w 10"/>
                <a:gd name="T17" fmla="*/ 7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84"/>
                <a:gd name="T29" fmla="*/ 10 w 10"/>
                <a:gd name="T30" fmla="*/ 84 h 8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84">
                  <a:moveTo>
                    <a:pt x="9" y="79"/>
                  </a:moveTo>
                  <a:cubicBezTo>
                    <a:pt x="9" y="82"/>
                    <a:pt x="7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3"/>
                    <a:pt x="10" y="6"/>
                  </a:cubicBezTo>
                  <a:lnTo>
                    <a:pt x="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7" name="Freeform 90"/>
            <p:cNvSpPr>
              <a:spLocks noEditPoints="1" noChangeArrowheads="1"/>
            </p:cNvSpPr>
            <p:nvPr/>
          </p:nvSpPr>
          <p:spPr bwMode="auto">
            <a:xfrm>
              <a:off x="592137" y="365125"/>
              <a:ext cx="815975" cy="812800"/>
            </a:xfrm>
            <a:custGeom>
              <a:avLst/>
              <a:gdLst>
                <a:gd name="T0" fmla="*/ 147 w 294"/>
                <a:gd name="T1" fmla="*/ 0 h 293"/>
                <a:gd name="T2" fmla="*/ 0 w 294"/>
                <a:gd name="T3" fmla="*/ 147 h 293"/>
                <a:gd name="T4" fmla="*/ 147 w 294"/>
                <a:gd name="T5" fmla="*/ 293 h 293"/>
                <a:gd name="T6" fmla="*/ 294 w 294"/>
                <a:gd name="T7" fmla="*/ 147 h 293"/>
                <a:gd name="T8" fmla="*/ 147 w 294"/>
                <a:gd name="T9" fmla="*/ 0 h 293"/>
                <a:gd name="T10" fmla="*/ 147 w 294"/>
                <a:gd name="T11" fmla="*/ 262 h 293"/>
                <a:gd name="T12" fmla="*/ 32 w 294"/>
                <a:gd name="T13" fmla="*/ 147 h 293"/>
                <a:gd name="T14" fmla="*/ 147 w 294"/>
                <a:gd name="T15" fmla="*/ 31 h 293"/>
                <a:gd name="T16" fmla="*/ 263 w 294"/>
                <a:gd name="T17" fmla="*/ 147 h 293"/>
                <a:gd name="T18" fmla="*/ 147 w 294"/>
                <a:gd name="T19" fmla="*/ 262 h 29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4"/>
                <a:gd name="T31" fmla="*/ 0 h 293"/>
                <a:gd name="T32" fmla="*/ 294 w 294"/>
                <a:gd name="T33" fmla="*/ 293 h 29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4" h="293">
                  <a:moveTo>
                    <a:pt x="147" y="0"/>
                  </a:moveTo>
                  <a:cubicBezTo>
                    <a:pt x="66" y="0"/>
                    <a:pt x="0" y="65"/>
                    <a:pt x="0" y="147"/>
                  </a:cubicBezTo>
                  <a:cubicBezTo>
                    <a:pt x="0" y="228"/>
                    <a:pt x="66" y="293"/>
                    <a:pt x="147" y="293"/>
                  </a:cubicBezTo>
                  <a:cubicBezTo>
                    <a:pt x="229" y="293"/>
                    <a:pt x="294" y="228"/>
                    <a:pt x="294" y="147"/>
                  </a:cubicBezTo>
                  <a:cubicBezTo>
                    <a:pt x="294" y="65"/>
                    <a:pt x="229" y="0"/>
                    <a:pt x="147" y="0"/>
                  </a:cubicBezTo>
                  <a:close/>
                  <a:moveTo>
                    <a:pt x="147" y="262"/>
                  </a:moveTo>
                  <a:cubicBezTo>
                    <a:pt x="83" y="262"/>
                    <a:pt x="32" y="210"/>
                    <a:pt x="32" y="147"/>
                  </a:cubicBezTo>
                  <a:cubicBezTo>
                    <a:pt x="32" y="83"/>
                    <a:pt x="83" y="31"/>
                    <a:pt x="147" y="31"/>
                  </a:cubicBezTo>
                  <a:cubicBezTo>
                    <a:pt x="211" y="31"/>
                    <a:pt x="263" y="83"/>
                    <a:pt x="263" y="147"/>
                  </a:cubicBezTo>
                  <a:cubicBezTo>
                    <a:pt x="263" y="210"/>
                    <a:pt x="211" y="262"/>
                    <a:pt x="147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8" name="Freeform 91"/>
            <p:cNvSpPr>
              <a:spLocks noEditPoints="1" noChangeArrowheads="1"/>
            </p:cNvSpPr>
            <p:nvPr/>
          </p:nvSpPr>
          <p:spPr bwMode="auto">
            <a:xfrm>
              <a:off x="874712" y="533400"/>
              <a:ext cx="258762" cy="484187"/>
            </a:xfrm>
            <a:custGeom>
              <a:avLst/>
              <a:gdLst>
                <a:gd name="T0" fmla="*/ 42 w 93"/>
                <a:gd name="T1" fmla="*/ 174 h 174"/>
                <a:gd name="T2" fmla="*/ 42 w 93"/>
                <a:gd name="T3" fmla="*/ 157 h 174"/>
                <a:gd name="T4" fmla="*/ 21 w 93"/>
                <a:gd name="T5" fmla="*/ 151 h 174"/>
                <a:gd name="T6" fmla="*/ 7 w 93"/>
                <a:gd name="T7" fmla="*/ 138 h 174"/>
                <a:gd name="T8" fmla="*/ 0 w 93"/>
                <a:gd name="T9" fmla="*/ 115 h 174"/>
                <a:gd name="T10" fmla="*/ 17 w 93"/>
                <a:gd name="T11" fmla="*/ 112 h 174"/>
                <a:gd name="T12" fmla="*/ 24 w 93"/>
                <a:gd name="T13" fmla="*/ 132 h 174"/>
                <a:gd name="T14" fmla="*/ 42 w 93"/>
                <a:gd name="T15" fmla="*/ 142 h 174"/>
                <a:gd name="T16" fmla="*/ 42 w 93"/>
                <a:gd name="T17" fmla="*/ 87 h 174"/>
                <a:gd name="T18" fmla="*/ 20 w 93"/>
                <a:gd name="T19" fmla="*/ 79 h 174"/>
                <a:gd name="T20" fmla="*/ 7 w 93"/>
                <a:gd name="T21" fmla="*/ 66 h 174"/>
                <a:gd name="T22" fmla="*/ 3 w 93"/>
                <a:gd name="T23" fmla="*/ 48 h 174"/>
                <a:gd name="T24" fmla="*/ 16 w 93"/>
                <a:gd name="T25" fmla="*/ 18 h 174"/>
                <a:gd name="T26" fmla="*/ 42 w 93"/>
                <a:gd name="T27" fmla="*/ 8 h 174"/>
                <a:gd name="T28" fmla="*/ 42 w 93"/>
                <a:gd name="T29" fmla="*/ 0 h 174"/>
                <a:gd name="T30" fmla="*/ 52 w 93"/>
                <a:gd name="T31" fmla="*/ 0 h 174"/>
                <a:gd name="T32" fmla="*/ 52 w 93"/>
                <a:gd name="T33" fmla="*/ 8 h 174"/>
                <a:gd name="T34" fmla="*/ 76 w 93"/>
                <a:gd name="T35" fmla="*/ 17 h 174"/>
                <a:gd name="T36" fmla="*/ 90 w 93"/>
                <a:gd name="T37" fmla="*/ 43 h 174"/>
                <a:gd name="T38" fmla="*/ 72 w 93"/>
                <a:gd name="T39" fmla="*/ 46 h 174"/>
                <a:gd name="T40" fmla="*/ 65 w 93"/>
                <a:gd name="T41" fmla="*/ 30 h 174"/>
                <a:gd name="T42" fmla="*/ 52 w 93"/>
                <a:gd name="T43" fmla="*/ 23 h 174"/>
                <a:gd name="T44" fmla="*/ 52 w 93"/>
                <a:gd name="T45" fmla="*/ 73 h 174"/>
                <a:gd name="T46" fmla="*/ 69 w 93"/>
                <a:gd name="T47" fmla="*/ 78 h 174"/>
                <a:gd name="T48" fmla="*/ 82 w 93"/>
                <a:gd name="T49" fmla="*/ 87 h 174"/>
                <a:gd name="T50" fmla="*/ 90 w 93"/>
                <a:gd name="T51" fmla="*/ 99 h 174"/>
                <a:gd name="T52" fmla="*/ 93 w 93"/>
                <a:gd name="T53" fmla="*/ 114 h 174"/>
                <a:gd name="T54" fmla="*/ 82 w 93"/>
                <a:gd name="T55" fmla="*/ 144 h 174"/>
                <a:gd name="T56" fmla="*/ 52 w 93"/>
                <a:gd name="T57" fmla="*/ 157 h 174"/>
                <a:gd name="T58" fmla="*/ 52 w 93"/>
                <a:gd name="T59" fmla="*/ 174 h 174"/>
                <a:gd name="T60" fmla="*/ 42 w 93"/>
                <a:gd name="T61" fmla="*/ 174 h 174"/>
                <a:gd name="T62" fmla="*/ 42 w 93"/>
                <a:gd name="T63" fmla="*/ 23 h 174"/>
                <a:gd name="T64" fmla="*/ 26 w 93"/>
                <a:gd name="T65" fmla="*/ 31 h 174"/>
                <a:gd name="T66" fmla="*/ 20 w 93"/>
                <a:gd name="T67" fmla="*/ 46 h 174"/>
                <a:gd name="T68" fmla="*/ 25 w 93"/>
                <a:gd name="T69" fmla="*/ 61 h 174"/>
                <a:gd name="T70" fmla="*/ 42 w 93"/>
                <a:gd name="T71" fmla="*/ 71 h 174"/>
                <a:gd name="T72" fmla="*/ 42 w 93"/>
                <a:gd name="T73" fmla="*/ 23 h 174"/>
                <a:gd name="T74" fmla="*/ 52 w 93"/>
                <a:gd name="T75" fmla="*/ 142 h 174"/>
                <a:gd name="T76" fmla="*/ 69 w 93"/>
                <a:gd name="T77" fmla="*/ 134 h 174"/>
                <a:gd name="T78" fmla="*/ 75 w 93"/>
                <a:gd name="T79" fmla="*/ 115 h 174"/>
                <a:gd name="T80" fmla="*/ 71 w 93"/>
                <a:gd name="T81" fmla="*/ 100 h 174"/>
                <a:gd name="T82" fmla="*/ 52 w 93"/>
                <a:gd name="T83" fmla="*/ 90 h 174"/>
                <a:gd name="T84" fmla="*/ 52 w 93"/>
                <a:gd name="T85" fmla="*/ 142 h 1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3"/>
                <a:gd name="T130" fmla="*/ 0 h 174"/>
                <a:gd name="T131" fmla="*/ 93 w 93"/>
                <a:gd name="T132" fmla="*/ 174 h 17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3" h="174">
                  <a:moveTo>
                    <a:pt x="42" y="174"/>
                  </a:moveTo>
                  <a:cubicBezTo>
                    <a:pt x="42" y="157"/>
                    <a:pt x="42" y="157"/>
                    <a:pt x="42" y="157"/>
                  </a:cubicBezTo>
                  <a:cubicBezTo>
                    <a:pt x="33" y="156"/>
                    <a:pt x="26" y="154"/>
                    <a:pt x="21" y="151"/>
                  </a:cubicBezTo>
                  <a:cubicBezTo>
                    <a:pt x="15" y="148"/>
                    <a:pt x="11" y="144"/>
                    <a:pt x="7" y="138"/>
                  </a:cubicBezTo>
                  <a:cubicBezTo>
                    <a:pt x="3" y="131"/>
                    <a:pt x="0" y="124"/>
                    <a:pt x="0" y="115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9" y="121"/>
                    <a:pt x="21" y="128"/>
                    <a:pt x="24" y="132"/>
                  </a:cubicBezTo>
                  <a:cubicBezTo>
                    <a:pt x="29" y="138"/>
                    <a:pt x="35" y="142"/>
                    <a:pt x="42" y="142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35" y="86"/>
                    <a:pt x="27" y="83"/>
                    <a:pt x="20" y="79"/>
                  </a:cubicBezTo>
                  <a:cubicBezTo>
                    <a:pt x="15" y="76"/>
                    <a:pt x="10" y="72"/>
                    <a:pt x="7" y="66"/>
                  </a:cubicBezTo>
                  <a:cubicBezTo>
                    <a:pt x="4" y="61"/>
                    <a:pt x="3" y="55"/>
                    <a:pt x="3" y="48"/>
                  </a:cubicBezTo>
                  <a:cubicBezTo>
                    <a:pt x="3" y="35"/>
                    <a:pt x="7" y="25"/>
                    <a:pt x="16" y="18"/>
                  </a:cubicBezTo>
                  <a:cubicBezTo>
                    <a:pt x="22" y="13"/>
                    <a:pt x="30" y="9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62" y="9"/>
                    <a:pt x="70" y="12"/>
                    <a:pt x="76" y="17"/>
                  </a:cubicBezTo>
                  <a:cubicBezTo>
                    <a:pt x="84" y="23"/>
                    <a:pt x="88" y="32"/>
                    <a:pt x="90" y="43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1" y="39"/>
                    <a:pt x="69" y="34"/>
                    <a:pt x="65" y="30"/>
                  </a:cubicBezTo>
                  <a:cubicBezTo>
                    <a:pt x="62" y="26"/>
                    <a:pt x="58" y="24"/>
                    <a:pt x="52" y="2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61" y="75"/>
                    <a:pt x="67" y="77"/>
                    <a:pt x="69" y="78"/>
                  </a:cubicBezTo>
                  <a:cubicBezTo>
                    <a:pt x="75" y="80"/>
                    <a:pt x="79" y="83"/>
                    <a:pt x="82" y="87"/>
                  </a:cubicBezTo>
                  <a:cubicBezTo>
                    <a:pt x="86" y="90"/>
                    <a:pt x="89" y="94"/>
                    <a:pt x="90" y="99"/>
                  </a:cubicBezTo>
                  <a:cubicBezTo>
                    <a:pt x="92" y="103"/>
                    <a:pt x="93" y="108"/>
                    <a:pt x="93" y="114"/>
                  </a:cubicBezTo>
                  <a:cubicBezTo>
                    <a:pt x="93" y="126"/>
                    <a:pt x="89" y="136"/>
                    <a:pt x="82" y="144"/>
                  </a:cubicBezTo>
                  <a:cubicBezTo>
                    <a:pt x="74" y="152"/>
                    <a:pt x="64" y="156"/>
                    <a:pt x="52" y="157"/>
                  </a:cubicBezTo>
                  <a:cubicBezTo>
                    <a:pt x="52" y="174"/>
                    <a:pt x="52" y="174"/>
                    <a:pt x="52" y="174"/>
                  </a:cubicBezTo>
                  <a:lnTo>
                    <a:pt x="42" y="174"/>
                  </a:lnTo>
                  <a:close/>
                  <a:moveTo>
                    <a:pt x="42" y="23"/>
                  </a:moveTo>
                  <a:cubicBezTo>
                    <a:pt x="35" y="24"/>
                    <a:pt x="30" y="26"/>
                    <a:pt x="26" y="31"/>
                  </a:cubicBezTo>
                  <a:cubicBezTo>
                    <a:pt x="22" y="35"/>
                    <a:pt x="20" y="40"/>
                    <a:pt x="20" y="46"/>
                  </a:cubicBezTo>
                  <a:cubicBezTo>
                    <a:pt x="20" y="52"/>
                    <a:pt x="22" y="57"/>
                    <a:pt x="25" y="61"/>
                  </a:cubicBezTo>
                  <a:cubicBezTo>
                    <a:pt x="28" y="65"/>
                    <a:pt x="34" y="68"/>
                    <a:pt x="42" y="71"/>
                  </a:cubicBezTo>
                  <a:lnTo>
                    <a:pt x="42" y="23"/>
                  </a:lnTo>
                  <a:close/>
                  <a:moveTo>
                    <a:pt x="52" y="142"/>
                  </a:moveTo>
                  <a:cubicBezTo>
                    <a:pt x="59" y="141"/>
                    <a:pt x="64" y="139"/>
                    <a:pt x="69" y="134"/>
                  </a:cubicBezTo>
                  <a:cubicBezTo>
                    <a:pt x="73" y="129"/>
                    <a:pt x="75" y="122"/>
                    <a:pt x="75" y="115"/>
                  </a:cubicBezTo>
                  <a:cubicBezTo>
                    <a:pt x="75" y="109"/>
                    <a:pt x="74" y="104"/>
                    <a:pt x="71" y="100"/>
                  </a:cubicBezTo>
                  <a:cubicBezTo>
                    <a:pt x="68" y="96"/>
                    <a:pt x="61" y="93"/>
                    <a:pt x="52" y="90"/>
                  </a:cubicBezTo>
                  <a:lnTo>
                    <a:pt x="52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9" name="Freeform 92"/>
            <p:cNvSpPr>
              <a:spLocks noChangeArrowheads="1"/>
            </p:cNvSpPr>
            <p:nvPr/>
          </p:nvSpPr>
          <p:spPr bwMode="auto">
            <a:xfrm>
              <a:off x="255587" y="784225"/>
              <a:ext cx="296862" cy="369887"/>
            </a:xfrm>
            <a:custGeom>
              <a:avLst/>
              <a:gdLst>
                <a:gd name="T0" fmla="*/ 129 w 187"/>
                <a:gd name="T1" fmla="*/ 0 h 233"/>
                <a:gd name="T2" fmla="*/ 52 w 187"/>
                <a:gd name="T3" fmla="*/ 0 h 233"/>
                <a:gd name="T4" fmla="*/ 52 w 187"/>
                <a:gd name="T5" fmla="*/ 79 h 233"/>
                <a:gd name="T6" fmla="*/ 0 w 187"/>
                <a:gd name="T7" fmla="*/ 79 h 233"/>
                <a:gd name="T8" fmla="*/ 47 w 187"/>
                <a:gd name="T9" fmla="*/ 156 h 233"/>
                <a:gd name="T10" fmla="*/ 94 w 187"/>
                <a:gd name="T11" fmla="*/ 233 h 233"/>
                <a:gd name="T12" fmla="*/ 142 w 187"/>
                <a:gd name="T13" fmla="*/ 156 h 233"/>
                <a:gd name="T14" fmla="*/ 187 w 187"/>
                <a:gd name="T15" fmla="*/ 79 h 233"/>
                <a:gd name="T16" fmla="*/ 129 w 187"/>
                <a:gd name="T17" fmla="*/ 79 h 233"/>
                <a:gd name="T18" fmla="*/ 129 w 187"/>
                <a:gd name="T19" fmla="*/ 0 h 2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3"/>
                <a:gd name="T32" fmla="*/ 187 w 187"/>
                <a:gd name="T33" fmla="*/ 233 h 2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3">
                  <a:moveTo>
                    <a:pt x="129" y="0"/>
                  </a:moveTo>
                  <a:lnTo>
                    <a:pt x="52" y="0"/>
                  </a:lnTo>
                  <a:lnTo>
                    <a:pt x="52" y="79"/>
                  </a:lnTo>
                  <a:lnTo>
                    <a:pt x="0" y="79"/>
                  </a:lnTo>
                  <a:lnTo>
                    <a:pt x="47" y="156"/>
                  </a:lnTo>
                  <a:lnTo>
                    <a:pt x="94" y="233"/>
                  </a:lnTo>
                  <a:lnTo>
                    <a:pt x="142" y="156"/>
                  </a:lnTo>
                  <a:lnTo>
                    <a:pt x="187" y="79"/>
                  </a:lnTo>
                  <a:lnTo>
                    <a:pt x="129" y="79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0" name="Freeform 93"/>
            <p:cNvSpPr>
              <a:spLocks noChangeArrowheads="1"/>
            </p:cNvSpPr>
            <p:nvPr/>
          </p:nvSpPr>
          <p:spPr bwMode="auto">
            <a:xfrm>
              <a:off x="852487" y="42862"/>
              <a:ext cx="296862" cy="371475"/>
            </a:xfrm>
            <a:custGeom>
              <a:avLst/>
              <a:gdLst>
                <a:gd name="T0" fmla="*/ 129 w 187"/>
                <a:gd name="T1" fmla="*/ 234 h 234"/>
                <a:gd name="T2" fmla="*/ 52 w 187"/>
                <a:gd name="T3" fmla="*/ 234 h 234"/>
                <a:gd name="T4" fmla="*/ 52 w 187"/>
                <a:gd name="T5" fmla="*/ 154 h 234"/>
                <a:gd name="T6" fmla="*/ 0 w 187"/>
                <a:gd name="T7" fmla="*/ 154 h 234"/>
                <a:gd name="T8" fmla="*/ 47 w 187"/>
                <a:gd name="T9" fmla="*/ 77 h 234"/>
                <a:gd name="T10" fmla="*/ 93 w 187"/>
                <a:gd name="T11" fmla="*/ 0 h 234"/>
                <a:gd name="T12" fmla="*/ 140 w 187"/>
                <a:gd name="T13" fmla="*/ 77 h 234"/>
                <a:gd name="T14" fmla="*/ 187 w 187"/>
                <a:gd name="T15" fmla="*/ 154 h 234"/>
                <a:gd name="T16" fmla="*/ 129 w 187"/>
                <a:gd name="T17" fmla="*/ 154 h 234"/>
                <a:gd name="T18" fmla="*/ 129 w 187"/>
                <a:gd name="T19" fmla="*/ 234 h 2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4"/>
                <a:gd name="T32" fmla="*/ 187 w 187"/>
                <a:gd name="T33" fmla="*/ 234 h 2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4">
                  <a:moveTo>
                    <a:pt x="129" y="234"/>
                  </a:moveTo>
                  <a:lnTo>
                    <a:pt x="52" y="234"/>
                  </a:lnTo>
                  <a:lnTo>
                    <a:pt x="52" y="154"/>
                  </a:lnTo>
                  <a:lnTo>
                    <a:pt x="0" y="154"/>
                  </a:lnTo>
                  <a:lnTo>
                    <a:pt x="47" y="77"/>
                  </a:lnTo>
                  <a:lnTo>
                    <a:pt x="93" y="0"/>
                  </a:lnTo>
                  <a:lnTo>
                    <a:pt x="140" y="77"/>
                  </a:lnTo>
                  <a:lnTo>
                    <a:pt x="187" y="154"/>
                  </a:lnTo>
                  <a:lnTo>
                    <a:pt x="129" y="154"/>
                  </a:lnTo>
                  <a:lnTo>
                    <a:pt x="129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1" name="组合 128"/>
          <p:cNvGrpSpPr>
            <a:grpSpLocks/>
          </p:cNvGrpSpPr>
          <p:nvPr/>
        </p:nvGrpSpPr>
        <p:grpSpPr bwMode="auto">
          <a:xfrm>
            <a:off x="1404074" y="2569907"/>
            <a:ext cx="835740" cy="683093"/>
            <a:chOff x="0" y="0"/>
            <a:chExt cx="1635124" cy="1336675"/>
          </a:xfrm>
          <a:solidFill>
            <a:schemeClr val="accent4"/>
          </a:solidFill>
          <a:effectLst/>
        </p:grpSpPr>
        <p:sp>
          <p:nvSpPr>
            <p:cNvPr id="232" name="Freeform 11"/>
            <p:cNvSpPr>
              <a:spLocks noEditPoints="1" noChangeArrowheads="1"/>
            </p:cNvSpPr>
            <p:nvPr/>
          </p:nvSpPr>
          <p:spPr bwMode="auto">
            <a:xfrm>
              <a:off x="925512" y="0"/>
              <a:ext cx="709612" cy="711200"/>
            </a:xfrm>
            <a:custGeom>
              <a:avLst/>
              <a:gdLst>
                <a:gd name="T0" fmla="*/ 128 w 256"/>
                <a:gd name="T1" fmla="*/ 0 h 256"/>
                <a:gd name="T2" fmla="*/ 0 w 256"/>
                <a:gd name="T3" fmla="*/ 128 h 256"/>
                <a:gd name="T4" fmla="*/ 128 w 256"/>
                <a:gd name="T5" fmla="*/ 256 h 256"/>
                <a:gd name="T6" fmla="*/ 256 w 256"/>
                <a:gd name="T7" fmla="*/ 128 h 256"/>
                <a:gd name="T8" fmla="*/ 128 w 256"/>
                <a:gd name="T9" fmla="*/ 0 h 256"/>
                <a:gd name="T10" fmla="*/ 128 w 256"/>
                <a:gd name="T11" fmla="*/ 229 h 256"/>
                <a:gd name="T12" fmla="*/ 27 w 256"/>
                <a:gd name="T13" fmla="*/ 128 h 256"/>
                <a:gd name="T14" fmla="*/ 128 w 256"/>
                <a:gd name="T15" fmla="*/ 27 h 256"/>
                <a:gd name="T16" fmla="*/ 229 w 256"/>
                <a:gd name="T17" fmla="*/ 128 h 256"/>
                <a:gd name="T18" fmla="*/ 128 w 256"/>
                <a:gd name="T19" fmla="*/ 229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6"/>
                <a:gd name="T31" fmla="*/ 0 h 256"/>
                <a:gd name="T32" fmla="*/ 256 w 256"/>
                <a:gd name="T33" fmla="*/ 256 h 2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6" h="256">
                  <a:moveTo>
                    <a:pt x="128" y="0"/>
                  </a:moveTo>
                  <a:cubicBezTo>
                    <a:pt x="57" y="0"/>
                    <a:pt x="0" y="57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99" y="256"/>
                    <a:pt x="256" y="199"/>
                    <a:pt x="256" y="128"/>
                  </a:cubicBezTo>
                  <a:cubicBezTo>
                    <a:pt x="256" y="57"/>
                    <a:pt x="199" y="0"/>
                    <a:pt x="128" y="0"/>
                  </a:cubicBezTo>
                  <a:close/>
                  <a:moveTo>
                    <a:pt x="128" y="229"/>
                  </a:moveTo>
                  <a:cubicBezTo>
                    <a:pt x="72" y="229"/>
                    <a:pt x="27" y="183"/>
                    <a:pt x="27" y="128"/>
                  </a:cubicBezTo>
                  <a:cubicBezTo>
                    <a:pt x="27" y="72"/>
                    <a:pt x="72" y="27"/>
                    <a:pt x="128" y="27"/>
                  </a:cubicBezTo>
                  <a:cubicBezTo>
                    <a:pt x="184" y="27"/>
                    <a:pt x="229" y="72"/>
                    <a:pt x="229" y="128"/>
                  </a:cubicBezTo>
                  <a:cubicBezTo>
                    <a:pt x="229" y="183"/>
                    <a:pt x="184" y="229"/>
                    <a:pt x="128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3" name="Freeform 12"/>
            <p:cNvSpPr>
              <a:spLocks noEditPoints="1" noChangeArrowheads="1"/>
            </p:cNvSpPr>
            <p:nvPr/>
          </p:nvSpPr>
          <p:spPr bwMode="auto">
            <a:xfrm>
              <a:off x="1168400" y="147638"/>
              <a:ext cx="228600" cy="422275"/>
            </a:xfrm>
            <a:custGeom>
              <a:avLst/>
              <a:gdLst>
                <a:gd name="T0" fmla="*/ 37 w 82"/>
                <a:gd name="T1" fmla="*/ 152 h 152"/>
                <a:gd name="T2" fmla="*/ 37 w 82"/>
                <a:gd name="T3" fmla="*/ 137 h 152"/>
                <a:gd name="T4" fmla="*/ 19 w 82"/>
                <a:gd name="T5" fmla="*/ 132 h 152"/>
                <a:gd name="T6" fmla="*/ 6 w 82"/>
                <a:gd name="T7" fmla="*/ 120 h 152"/>
                <a:gd name="T8" fmla="*/ 0 w 82"/>
                <a:gd name="T9" fmla="*/ 100 h 152"/>
                <a:gd name="T10" fmla="*/ 16 w 82"/>
                <a:gd name="T11" fmla="*/ 97 h 152"/>
                <a:gd name="T12" fmla="*/ 22 w 82"/>
                <a:gd name="T13" fmla="*/ 115 h 152"/>
                <a:gd name="T14" fmla="*/ 37 w 82"/>
                <a:gd name="T15" fmla="*/ 124 h 152"/>
                <a:gd name="T16" fmla="*/ 37 w 82"/>
                <a:gd name="T17" fmla="*/ 76 h 152"/>
                <a:gd name="T18" fmla="*/ 18 w 82"/>
                <a:gd name="T19" fmla="*/ 69 h 152"/>
                <a:gd name="T20" fmla="*/ 7 w 82"/>
                <a:gd name="T21" fmla="*/ 58 h 152"/>
                <a:gd name="T22" fmla="*/ 3 w 82"/>
                <a:gd name="T23" fmla="*/ 42 h 152"/>
                <a:gd name="T24" fmla="*/ 14 w 82"/>
                <a:gd name="T25" fmla="*/ 16 h 152"/>
                <a:gd name="T26" fmla="*/ 37 w 82"/>
                <a:gd name="T27" fmla="*/ 8 h 152"/>
                <a:gd name="T28" fmla="*/ 37 w 82"/>
                <a:gd name="T29" fmla="*/ 0 h 152"/>
                <a:gd name="T30" fmla="*/ 46 w 82"/>
                <a:gd name="T31" fmla="*/ 0 h 152"/>
                <a:gd name="T32" fmla="*/ 46 w 82"/>
                <a:gd name="T33" fmla="*/ 8 h 152"/>
                <a:gd name="T34" fmla="*/ 67 w 82"/>
                <a:gd name="T35" fmla="*/ 15 h 152"/>
                <a:gd name="T36" fmla="*/ 79 w 82"/>
                <a:gd name="T37" fmla="*/ 38 h 152"/>
                <a:gd name="T38" fmla="*/ 63 w 82"/>
                <a:gd name="T39" fmla="*/ 40 h 152"/>
                <a:gd name="T40" fmla="*/ 57 w 82"/>
                <a:gd name="T41" fmla="*/ 27 h 152"/>
                <a:gd name="T42" fmla="*/ 46 w 82"/>
                <a:gd name="T43" fmla="*/ 20 h 152"/>
                <a:gd name="T44" fmla="*/ 46 w 82"/>
                <a:gd name="T45" fmla="*/ 64 h 152"/>
                <a:gd name="T46" fmla="*/ 61 w 82"/>
                <a:gd name="T47" fmla="*/ 68 h 152"/>
                <a:gd name="T48" fmla="*/ 72 w 82"/>
                <a:gd name="T49" fmla="*/ 76 h 152"/>
                <a:gd name="T50" fmla="*/ 79 w 82"/>
                <a:gd name="T51" fmla="*/ 86 h 152"/>
                <a:gd name="T52" fmla="*/ 82 w 82"/>
                <a:gd name="T53" fmla="*/ 99 h 152"/>
                <a:gd name="T54" fmla="*/ 72 w 82"/>
                <a:gd name="T55" fmla="*/ 126 h 152"/>
                <a:gd name="T56" fmla="*/ 46 w 82"/>
                <a:gd name="T57" fmla="*/ 137 h 152"/>
                <a:gd name="T58" fmla="*/ 46 w 82"/>
                <a:gd name="T59" fmla="*/ 152 h 152"/>
                <a:gd name="T60" fmla="*/ 37 w 82"/>
                <a:gd name="T61" fmla="*/ 152 h 152"/>
                <a:gd name="T62" fmla="*/ 37 w 82"/>
                <a:gd name="T63" fmla="*/ 20 h 152"/>
                <a:gd name="T64" fmla="*/ 23 w 82"/>
                <a:gd name="T65" fmla="*/ 27 h 152"/>
                <a:gd name="T66" fmla="*/ 18 w 82"/>
                <a:gd name="T67" fmla="*/ 41 h 152"/>
                <a:gd name="T68" fmla="*/ 22 w 82"/>
                <a:gd name="T69" fmla="*/ 54 h 152"/>
                <a:gd name="T70" fmla="*/ 37 w 82"/>
                <a:gd name="T71" fmla="*/ 62 h 152"/>
                <a:gd name="T72" fmla="*/ 37 w 82"/>
                <a:gd name="T73" fmla="*/ 20 h 152"/>
                <a:gd name="T74" fmla="*/ 46 w 82"/>
                <a:gd name="T75" fmla="*/ 124 h 152"/>
                <a:gd name="T76" fmla="*/ 60 w 82"/>
                <a:gd name="T77" fmla="*/ 117 h 152"/>
                <a:gd name="T78" fmla="*/ 66 w 82"/>
                <a:gd name="T79" fmla="*/ 100 h 152"/>
                <a:gd name="T80" fmla="*/ 62 w 82"/>
                <a:gd name="T81" fmla="*/ 87 h 152"/>
                <a:gd name="T82" fmla="*/ 46 w 82"/>
                <a:gd name="T83" fmla="*/ 78 h 152"/>
                <a:gd name="T84" fmla="*/ 46 w 82"/>
                <a:gd name="T85" fmla="*/ 124 h 1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52"/>
                <a:gd name="T131" fmla="*/ 82 w 82"/>
                <a:gd name="T132" fmla="*/ 152 h 15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52">
                  <a:moveTo>
                    <a:pt x="37" y="152"/>
                  </a:moveTo>
                  <a:cubicBezTo>
                    <a:pt x="37" y="137"/>
                    <a:pt x="37" y="137"/>
                    <a:pt x="37" y="137"/>
                  </a:cubicBezTo>
                  <a:cubicBezTo>
                    <a:pt x="29" y="136"/>
                    <a:pt x="23" y="134"/>
                    <a:pt x="19" y="132"/>
                  </a:cubicBezTo>
                  <a:cubicBezTo>
                    <a:pt x="14" y="129"/>
                    <a:pt x="10" y="126"/>
                    <a:pt x="6" y="120"/>
                  </a:cubicBezTo>
                  <a:cubicBezTo>
                    <a:pt x="3" y="115"/>
                    <a:pt x="1" y="108"/>
                    <a:pt x="0" y="100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7" y="106"/>
                    <a:pt x="19" y="112"/>
                    <a:pt x="22" y="115"/>
                  </a:cubicBezTo>
                  <a:cubicBezTo>
                    <a:pt x="26" y="121"/>
                    <a:pt x="31" y="124"/>
                    <a:pt x="37" y="124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1" y="75"/>
                    <a:pt x="24" y="73"/>
                    <a:pt x="18" y="69"/>
                  </a:cubicBezTo>
                  <a:cubicBezTo>
                    <a:pt x="13" y="66"/>
                    <a:pt x="10" y="63"/>
                    <a:pt x="7" y="58"/>
                  </a:cubicBezTo>
                  <a:cubicBezTo>
                    <a:pt x="4" y="53"/>
                    <a:pt x="3" y="48"/>
                    <a:pt x="3" y="42"/>
                  </a:cubicBezTo>
                  <a:cubicBezTo>
                    <a:pt x="3" y="31"/>
                    <a:pt x="7" y="22"/>
                    <a:pt x="14" y="16"/>
                  </a:cubicBezTo>
                  <a:cubicBezTo>
                    <a:pt x="20" y="11"/>
                    <a:pt x="27" y="9"/>
                    <a:pt x="37" y="8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5" y="8"/>
                    <a:pt x="62" y="11"/>
                    <a:pt x="67" y="15"/>
                  </a:cubicBezTo>
                  <a:cubicBezTo>
                    <a:pt x="73" y="21"/>
                    <a:pt x="77" y="28"/>
                    <a:pt x="79" y="38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2" y="34"/>
                    <a:pt x="60" y="30"/>
                    <a:pt x="57" y="27"/>
                  </a:cubicBezTo>
                  <a:cubicBezTo>
                    <a:pt x="55" y="23"/>
                    <a:pt x="51" y="21"/>
                    <a:pt x="46" y="2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53" y="66"/>
                    <a:pt x="58" y="67"/>
                    <a:pt x="61" y="68"/>
                  </a:cubicBezTo>
                  <a:cubicBezTo>
                    <a:pt x="66" y="70"/>
                    <a:pt x="69" y="73"/>
                    <a:pt x="72" y="76"/>
                  </a:cubicBezTo>
                  <a:cubicBezTo>
                    <a:pt x="75" y="79"/>
                    <a:pt x="78" y="82"/>
                    <a:pt x="79" y="86"/>
                  </a:cubicBezTo>
                  <a:cubicBezTo>
                    <a:pt x="81" y="90"/>
                    <a:pt x="82" y="95"/>
                    <a:pt x="82" y="99"/>
                  </a:cubicBezTo>
                  <a:cubicBezTo>
                    <a:pt x="82" y="110"/>
                    <a:pt x="78" y="119"/>
                    <a:pt x="72" y="126"/>
                  </a:cubicBezTo>
                  <a:cubicBezTo>
                    <a:pt x="65" y="133"/>
                    <a:pt x="56" y="136"/>
                    <a:pt x="46" y="137"/>
                  </a:cubicBezTo>
                  <a:cubicBezTo>
                    <a:pt x="46" y="152"/>
                    <a:pt x="46" y="152"/>
                    <a:pt x="46" y="152"/>
                  </a:cubicBezTo>
                  <a:lnTo>
                    <a:pt x="37" y="152"/>
                  </a:lnTo>
                  <a:close/>
                  <a:moveTo>
                    <a:pt x="37" y="20"/>
                  </a:moveTo>
                  <a:cubicBezTo>
                    <a:pt x="31" y="21"/>
                    <a:pt x="27" y="23"/>
                    <a:pt x="23" y="27"/>
                  </a:cubicBezTo>
                  <a:cubicBezTo>
                    <a:pt x="20" y="31"/>
                    <a:pt x="18" y="35"/>
                    <a:pt x="18" y="41"/>
                  </a:cubicBezTo>
                  <a:cubicBezTo>
                    <a:pt x="18" y="46"/>
                    <a:pt x="20" y="50"/>
                    <a:pt x="22" y="54"/>
                  </a:cubicBezTo>
                  <a:cubicBezTo>
                    <a:pt x="25" y="57"/>
                    <a:pt x="30" y="60"/>
                    <a:pt x="37" y="62"/>
                  </a:cubicBezTo>
                  <a:lnTo>
                    <a:pt x="37" y="20"/>
                  </a:lnTo>
                  <a:close/>
                  <a:moveTo>
                    <a:pt x="46" y="124"/>
                  </a:moveTo>
                  <a:cubicBezTo>
                    <a:pt x="52" y="124"/>
                    <a:pt x="57" y="121"/>
                    <a:pt x="60" y="117"/>
                  </a:cubicBezTo>
                  <a:cubicBezTo>
                    <a:pt x="64" y="112"/>
                    <a:pt x="66" y="107"/>
                    <a:pt x="66" y="100"/>
                  </a:cubicBezTo>
                  <a:cubicBezTo>
                    <a:pt x="66" y="95"/>
                    <a:pt x="65" y="91"/>
                    <a:pt x="62" y="87"/>
                  </a:cubicBezTo>
                  <a:cubicBezTo>
                    <a:pt x="59" y="84"/>
                    <a:pt x="54" y="81"/>
                    <a:pt x="46" y="78"/>
                  </a:cubicBezTo>
                  <a:lnTo>
                    <a:pt x="46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4" name="Freeform 13"/>
            <p:cNvSpPr>
              <a:spLocks noEditPoints="1" noChangeArrowheads="1"/>
            </p:cNvSpPr>
            <p:nvPr/>
          </p:nvSpPr>
          <p:spPr bwMode="auto">
            <a:xfrm>
              <a:off x="0" y="3175"/>
              <a:ext cx="703262" cy="703262"/>
            </a:xfrm>
            <a:custGeom>
              <a:avLst/>
              <a:gdLst>
                <a:gd name="T0" fmla="*/ 127 w 253"/>
                <a:gd name="T1" fmla="*/ 0 h 253"/>
                <a:gd name="T2" fmla="*/ 0 w 253"/>
                <a:gd name="T3" fmla="*/ 127 h 253"/>
                <a:gd name="T4" fmla="*/ 127 w 253"/>
                <a:gd name="T5" fmla="*/ 253 h 253"/>
                <a:gd name="T6" fmla="*/ 253 w 253"/>
                <a:gd name="T7" fmla="*/ 127 h 253"/>
                <a:gd name="T8" fmla="*/ 127 w 253"/>
                <a:gd name="T9" fmla="*/ 0 h 253"/>
                <a:gd name="T10" fmla="*/ 127 w 253"/>
                <a:gd name="T11" fmla="*/ 226 h 253"/>
                <a:gd name="T12" fmla="*/ 27 w 253"/>
                <a:gd name="T13" fmla="*/ 127 h 253"/>
                <a:gd name="T14" fmla="*/ 127 w 253"/>
                <a:gd name="T15" fmla="*/ 27 h 253"/>
                <a:gd name="T16" fmla="*/ 226 w 253"/>
                <a:gd name="T17" fmla="*/ 127 h 253"/>
                <a:gd name="T18" fmla="*/ 127 w 253"/>
                <a:gd name="T19" fmla="*/ 226 h 2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3"/>
                <a:gd name="T31" fmla="*/ 0 h 253"/>
                <a:gd name="T32" fmla="*/ 253 w 253"/>
                <a:gd name="T33" fmla="*/ 253 h 2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3" h="253">
                  <a:moveTo>
                    <a:pt x="127" y="0"/>
                  </a:move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3"/>
                    <a:pt x="127" y="253"/>
                  </a:cubicBezTo>
                  <a:cubicBezTo>
                    <a:pt x="197" y="253"/>
                    <a:pt x="253" y="197"/>
                    <a:pt x="253" y="127"/>
                  </a:cubicBezTo>
                  <a:cubicBezTo>
                    <a:pt x="253" y="57"/>
                    <a:pt x="197" y="0"/>
                    <a:pt x="127" y="0"/>
                  </a:cubicBezTo>
                  <a:close/>
                  <a:moveTo>
                    <a:pt x="127" y="226"/>
                  </a:moveTo>
                  <a:cubicBezTo>
                    <a:pt x="72" y="226"/>
                    <a:pt x="27" y="182"/>
                    <a:pt x="27" y="127"/>
                  </a:cubicBezTo>
                  <a:cubicBezTo>
                    <a:pt x="27" y="72"/>
                    <a:pt x="72" y="27"/>
                    <a:pt x="127" y="27"/>
                  </a:cubicBezTo>
                  <a:cubicBezTo>
                    <a:pt x="182" y="27"/>
                    <a:pt x="226" y="72"/>
                    <a:pt x="226" y="127"/>
                  </a:cubicBezTo>
                  <a:cubicBezTo>
                    <a:pt x="226" y="182"/>
                    <a:pt x="182" y="226"/>
                    <a:pt x="127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5" name="Freeform 14"/>
            <p:cNvSpPr>
              <a:spLocks noChangeArrowheads="1"/>
            </p:cNvSpPr>
            <p:nvPr/>
          </p:nvSpPr>
          <p:spPr bwMode="auto">
            <a:xfrm>
              <a:off x="319087" y="325438"/>
              <a:ext cx="61912" cy="63500"/>
            </a:xfrm>
            <a:custGeom>
              <a:avLst/>
              <a:gdLst>
                <a:gd name="T0" fmla="*/ 22 w 22"/>
                <a:gd name="T1" fmla="*/ 12 h 23"/>
                <a:gd name="T2" fmla="*/ 11 w 22"/>
                <a:gd name="T3" fmla="*/ 23 h 23"/>
                <a:gd name="T4" fmla="*/ 0 w 22"/>
                <a:gd name="T5" fmla="*/ 11 h 23"/>
                <a:gd name="T6" fmla="*/ 11 w 22"/>
                <a:gd name="T7" fmla="*/ 0 h 23"/>
                <a:gd name="T8" fmla="*/ 22 w 22"/>
                <a:gd name="T9" fmla="*/ 12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3"/>
                <a:gd name="T17" fmla="*/ 22 w 22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3">
                  <a:moveTo>
                    <a:pt x="22" y="12"/>
                  </a:moveTo>
                  <a:cubicBezTo>
                    <a:pt x="22" y="18"/>
                    <a:pt x="17" y="23"/>
                    <a:pt x="11" y="23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6" name="Freeform 15"/>
            <p:cNvSpPr>
              <a:spLocks noChangeArrowheads="1"/>
            </p:cNvSpPr>
            <p:nvPr/>
          </p:nvSpPr>
          <p:spPr bwMode="auto">
            <a:xfrm>
              <a:off x="388937" y="347663"/>
              <a:ext cx="155575" cy="25400"/>
            </a:xfrm>
            <a:custGeom>
              <a:avLst/>
              <a:gdLst>
                <a:gd name="T0" fmla="*/ 4 w 56"/>
                <a:gd name="T1" fmla="*/ 8 h 9"/>
                <a:gd name="T2" fmla="*/ 0 w 56"/>
                <a:gd name="T3" fmla="*/ 4 h 9"/>
                <a:gd name="T4" fmla="*/ 0 w 56"/>
                <a:gd name="T5" fmla="*/ 4 h 9"/>
                <a:gd name="T6" fmla="*/ 4 w 56"/>
                <a:gd name="T7" fmla="*/ 0 h 9"/>
                <a:gd name="T8" fmla="*/ 52 w 56"/>
                <a:gd name="T9" fmla="*/ 0 h 9"/>
                <a:gd name="T10" fmla="*/ 56 w 56"/>
                <a:gd name="T11" fmla="*/ 5 h 9"/>
                <a:gd name="T12" fmla="*/ 56 w 56"/>
                <a:gd name="T13" fmla="*/ 5 h 9"/>
                <a:gd name="T14" fmla="*/ 52 w 56"/>
                <a:gd name="T15" fmla="*/ 9 h 9"/>
                <a:gd name="T16" fmla="*/ 4 w 56"/>
                <a:gd name="T17" fmla="*/ 8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9"/>
                <a:gd name="T29" fmla="*/ 56 w 56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9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7"/>
                    <a:pt x="54" y="9"/>
                    <a:pt x="52" y="9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7" name="Freeform 16"/>
            <p:cNvSpPr>
              <a:spLocks noChangeArrowheads="1"/>
            </p:cNvSpPr>
            <p:nvPr/>
          </p:nvSpPr>
          <p:spPr bwMode="auto">
            <a:xfrm>
              <a:off x="339725" y="117475"/>
              <a:ext cx="26987" cy="201612"/>
            </a:xfrm>
            <a:custGeom>
              <a:avLst/>
              <a:gdLst>
                <a:gd name="T0" fmla="*/ 9 w 10"/>
                <a:gd name="T1" fmla="*/ 68 h 73"/>
                <a:gd name="T2" fmla="*/ 4 w 10"/>
                <a:gd name="T3" fmla="*/ 73 h 73"/>
                <a:gd name="T4" fmla="*/ 4 w 10"/>
                <a:gd name="T5" fmla="*/ 73 h 73"/>
                <a:gd name="T6" fmla="*/ 0 w 10"/>
                <a:gd name="T7" fmla="*/ 68 h 73"/>
                <a:gd name="T8" fmla="*/ 1 w 10"/>
                <a:gd name="T9" fmla="*/ 4 h 73"/>
                <a:gd name="T10" fmla="*/ 5 w 10"/>
                <a:gd name="T11" fmla="*/ 0 h 73"/>
                <a:gd name="T12" fmla="*/ 5 w 10"/>
                <a:gd name="T13" fmla="*/ 0 h 73"/>
                <a:gd name="T14" fmla="*/ 9 w 10"/>
                <a:gd name="T15" fmla="*/ 5 h 73"/>
                <a:gd name="T16" fmla="*/ 9 w 10"/>
                <a:gd name="T17" fmla="*/ 68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73"/>
                <a:gd name="T29" fmla="*/ 10 w 10"/>
                <a:gd name="T30" fmla="*/ 73 h 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73">
                  <a:moveTo>
                    <a:pt x="9" y="68"/>
                  </a:moveTo>
                  <a:cubicBezTo>
                    <a:pt x="9" y="71"/>
                    <a:pt x="7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3"/>
                    <a:pt x="0" y="71"/>
                    <a:pt x="0" y="6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9" y="5"/>
                  </a:cubicBezTo>
                  <a:lnTo>
                    <a:pt x="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8" name="Freeform 17"/>
            <p:cNvSpPr>
              <a:spLocks noEditPoints="1" noChangeArrowheads="1"/>
            </p:cNvSpPr>
            <p:nvPr/>
          </p:nvSpPr>
          <p:spPr bwMode="auto">
            <a:xfrm>
              <a:off x="195262" y="455613"/>
              <a:ext cx="1220787" cy="881062"/>
            </a:xfrm>
            <a:custGeom>
              <a:avLst/>
              <a:gdLst>
                <a:gd name="T0" fmla="*/ 51 w 440"/>
                <a:gd name="T1" fmla="*/ 130 h 317"/>
                <a:gd name="T2" fmla="*/ 51 w 440"/>
                <a:gd name="T3" fmla="*/ 163 h 317"/>
                <a:gd name="T4" fmla="*/ 125 w 440"/>
                <a:gd name="T5" fmla="*/ 225 h 317"/>
                <a:gd name="T6" fmla="*/ 150 w 440"/>
                <a:gd name="T7" fmla="*/ 206 h 317"/>
                <a:gd name="T8" fmla="*/ 144 w 440"/>
                <a:gd name="T9" fmla="*/ 282 h 317"/>
                <a:gd name="T10" fmla="*/ 144 w 440"/>
                <a:gd name="T11" fmla="*/ 317 h 317"/>
                <a:gd name="T12" fmla="*/ 315 w 440"/>
                <a:gd name="T13" fmla="*/ 301 h 317"/>
                <a:gd name="T14" fmla="*/ 309 w 440"/>
                <a:gd name="T15" fmla="*/ 241 h 317"/>
                <a:gd name="T16" fmla="*/ 309 w 440"/>
                <a:gd name="T17" fmla="*/ 200 h 317"/>
                <a:gd name="T18" fmla="*/ 338 w 440"/>
                <a:gd name="T19" fmla="*/ 218 h 317"/>
                <a:gd name="T20" fmla="*/ 359 w 440"/>
                <a:gd name="T21" fmla="*/ 209 h 317"/>
                <a:gd name="T22" fmla="*/ 395 w 440"/>
                <a:gd name="T23" fmla="*/ 151 h 317"/>
                <a:gd name="T24" fmla="*/ 386 w 440"/>
                <a:gd name="T25" fmla="*/ 136 h 317"/>
                <a:gd name="T26" fmla="*/ 394 w 440"/>
                <a:gd name="T27" fmla="*/ 127 h 317"/>
                <a:gd name="T28" fmla="*/ 431 w 440"/>
                <a:gd name="T29" fmla="*/ 116 h 317"/>
                <a:gd name="T30" fmla="*/ 438 w 440"/>
                <a:gd name="T31" fmla="*/ 108 h 317"/>
                <a:gd name="T32" fmla="*/ 431 w 440"/>
                <a:gd name="T33" fmla="*/ 106 h 317"/>
                <a:gd name="T34" fmla="*/ 412 w 440"/>
                <a:gd name="T35" fmla="*/ 113 h 317"/>
                <a:gd name="T36" fmla="*/ 406 w 440"/>
                <a:gd name="T37" fmla="*/ 106 h 317"/>
                <a:gd name="T38" fmla="*/ 389 w 440"/>
                <a:gd name="T39" fmla="*/ 110 h 317"/>
                <a:gd name="T40" fmla="*/ 367 w 440"/>
                <a:gd name="T41" fmla="*/ 123 h 317"/>
                <a:gd name="T42" fmla="*/ 346 w 440"/>
                <a:gd name="T43" fmla="*/ 159 h 317"/>
                <a:gd name="T44" fmla="*/ 336 w 440"/>
                <a:gd name="T45" fmla="*/ 169 h 317"/>
                <a:gd name="T46" fmla="*/ 329 w 440"/>
                <a:gd name="T47" fmla="*/ 152 h 317"/>
                <a:gd name="T48" fmla="*/ 319 w 440"/>
                <a:gd name="T49" fmla="*/ 130 h 317"/>
                <a:gd name="T50" fmla="*/ 267 w 440"/>
                <a:gd name="T51" fmla="*/ 96 h 317"/>
                <a:gd name="T52" fmla="*/ 262 w 440"/>
                <a:gd name="T53" fmla="*/ 65 h 317"/>
                <a:gd name="T54" fmla="*/ 262 w 440"/>
                <a:gd name="T55" fmla="*/ 46 h 317"/>
                <a:gd name="T56" fmla="*/ 261 w 440"/>
                <a:gd name="T57" fmla="*/ 20 h 317"/>
                <a:gd name="T58" fmla="*/ 236 w 440"/>
                <a:gd name="T59" fmla="*/ 2 h 317"/>
                <a:gd name="T60" fmla="*/ 203 w 440"/>
                <a:gd name="T61" fmla="*/ 17 h 317"/>
                <a:gd name="T62" fmla="*/ 205 w 440"/>
                <a:gd name="T63" fmla="*/ 50 h 317"/>
                <a:gd name="T64" fmla="*/ 211 w 440"/>
                <a:gd name="T65" fmla="*/ 71 h 317"/>
                <a:gd name="T66" fmla="*/ 201 w 440"/>
                <a:gd name="T67" fmla="*/ 96 h 317"/>
                <a:gd name="T68" fmla="*/ 152 w 440"/>
                <a:gd name="T69" fmla="*/ 107 h 317"/>
                <a:gd name="T70" fmla="*/ 132 w 440"/>
                <a:gd name="T71" fmla="*/ 150 h 317"/>
                <a:gd name="T72" fmla="*/ 123 w 440"/>
                <a:gd name="T73" fmla="*/ 173 h 317"/>
                <a:gd name="T74" fmla="*/ 118 w 440"/>
                <a:gd name="T75" fmla="*/ 179 h 317"/>
                <a:gd name="T76" fmla="*/ 102 w 440"/>
                <a:gd name="T77" fmla="*/ 159 h 317"/>
                <a:gd name="T78" fmla="*/ 83 w 440"/>
                <a:gd name="T79" fmla="*/ 134 h 317"/>
                <a:gd name="T80" fmla="*/ 79 w 440"/>
                <a:gd name="T81" fmla="*/ 131 h 317"/>
                <a:gd name="T82" fmla="*/ 67 w 440"/>
                <a:gd name="T83" fmla="*/ 110 h 317"/>
                <a:gd name="T84" fmla="*/ 56 w 440"/>
                <a:gd name="T85" fmla="*/ 94 h 317"/>
                <a:gd name="T86" fmla="*/ 49 w 440"/>
                <a:gd name="T87" fmla="*/ 113 h 317"/>
                <a:gd name="T88" fmla="*/ 20 w 440"/>
                <a:gd name="T89" fmla="*/ 102 h 317"/>
                <a:gd name="T90" fmla="*/ 28 w 440"/>
                <a:gd name="T91" fmla="*/ 118 h 317"/>
                <a:gd name="T92" fmla="*/ 215 w 440"/>
                <a:gd name="T93" fmla="*/ 189 h 317"/>
                <a:gd name="T94" fmla="*/ 212 w 440"/>
                <a:gd name="T95" fmla="*/ 88 h 317"/>
                <a:gd name="T96" fmla="*/ 228 w 440"/>
                <a:gd name="T97" fmla="*/ 119 h 317"/>
                <a:gd name="T98" fmla="*/ 233 w 440"/>
                <a:gd name="T99" fmla="*/ 149 h 317"/>
                <a:gd name="T100" fmla="*/ 254 w 440"/>
                <a:gd name="T101" fmla="*/ 273 h 317"/>
                <a:gd name="T102" fmla="*/ 245 w 440"/>
                <a:gd name="T103" fmla="*/ 136 h 317"/>
                <a:gd name="T104" fmla="*/ 240 w 440"/>
                <a:gd name="T105" fmla="*/ 113 h 317"/>
                <a:gd name="T106" fmla="*/ 256 w 440"/>
                <a:gd name="T107" fmla="*/ 91 h 317"/>
                <a:gd name="T108" fmla="*/ 266 w 440"/>
                <a:gd name="T109" fmla="*/ 195 h 317"/>
                <a:gd name="T110" fmla="*/ 275 w 440"/>
                <a:gd name="T111" fmla="*/ 263 h 317"/>
                <a:gd name="T112" fmla="*/ 250 w 440"/>
                <a:gd name="T113" fmla="*/ 276 h 317"/>
                <a:gd name="T114" fmla="*/ 200 w 440"/>
                <a:gd name="T115" fmla="*/ 270 h 31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0"/>
                <a:gd name="T175" fmla="*/ 0 h 317"/>
                <a:gd name="T176" fmla="*/ 440 w 440"/>
                <a:gd name="T177" fmla="*/ 317 h 31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0" h="317">
                  <a:moveTo>
                    <a:pt x="28" y="118"/>
                  </a:moveTo>
                  <a:cubicBezTo>
                    <a:pt x="31" y="118"/>
                    <a:pt x="51" y="130"/>
                    <a:pt x="51" y="130"/>
                  </a:cubicBezTo>
                  <a:cubicBezTo>
                    <a:pt x="58" y="131"/>
                    <a:pt x="67" y="143"/>
                    <a:pt x="67" y="143"/>
                  </a:cubicBezTo>
                  <a:cubicBezTo>
                    <a:pt x="63" y="145"/>
                    <a:pt x="51" y="163"/>
                    <a:pt x="51" y="163"/>
                  </a:cubicBezTo>
                  <a:cubicBezTo>
                    <a:pt x="55" y="166"/>
                    <a:pt x="89" y="207"/>
                    <a:pt x="96" y="217"/>
                  </a:cubicBezTo>
                  <a:cubicBezTo>
                    <a:pt x="103" y="228"/>
                    <a:pt x="121" y="226"/>
                    <a:pt x="125" y="225"/>
                  </a:cubicBezTo>
                  <a:cubicBezTo>
                    <a:pt x="129" y="223"/>
                    <a:pt x="135" y="218"/>
                    <a:pt x="137" y="215"/>
                  </a:cubicBezTo>
                  <a:cubicBezTo>
                    <a:pt x="140" y="211"/>
                    <a:pt x="150" y="206"/>
                    <a:pt x="150" y="206"/>
                  </a:cubicBezTo>
                  <a:cubicBezTo>
                    <a:pt x="153" y="240"/>
                    <a:pt x="147" y="264"/>
                    <a:pt x="147" y="264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6" y="285"/>
                    <a:pt x="146" y="285"/>
                    <a:pt x="146" y="285"/>
                  </a:cubicBezTo>
                  <a:cubicBezTo>
                    <a:pt x="145" y="287"/>
                    <a:pt x="145" y="302"/>
                    <a:pt x="144" y="317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3"/>
                    <a:pt x="315" y="311"/>
                    <a:pt x="315" y="301"/>
                  </a:cubicBezTo>
                  <a:cubicBezTo>
                    <a:pt x="315" y="290"/>
                    <a:pt x="315" y="274"/>
                    <a:pt x="313" y="267"/>
                  </a:cubicBezTo>
                  <a:cubicBezTo>
                    <a:pt x="312" y="260"/>
                    <a:pt x="311" y="252"/>
                    <a:pt x="309" y="241"/>
                  </a:cubicBezTo>
                  <a:cubicBezTo>
                    <a:pt x="306" y="231"/>
                    <a:pt x="308" y="202"/>
                    <a:pt x="308" y="200"/>
                  </a:cubicBezTo>
                  <a:cubicBezTo>
                    <a:pt x="308" y="200"/>
                    <a:pt x="308" y="200"/>
                    <a:pt x="309" y="200"/>
                  </a:cubicBezTo>
                  <a:cubicBezTo>
                    <a:pt x="312" y="199"/>
                    <a:pt x="314" y="202"/>
                    <a:pt x="316" y="205"/>
                  </a:cubicBezTo>
                  <a:cubicBezTo>
                    <a:pt x="319" y="209"/>
                    <a:pt x="331" y="218"/>
                    <a:pt x="338" y="218"/>
                  </a:cubicBezTo>
                  <a:cubicBezTo>
                    <a:pt x="344" y="219"/>
                    <a:pt x="348" y="220"/>
                    <a:pt x="351" y="218"/>
                  </a:cubicBezTo>
                  <a:cubicBezTo>
                    <a:pt x="354" y="216"/>
                    <a:pt x="356" y="212"/>
                    <a:pt x="359" y="209"/>
                  </a:cubicBezTo>
                  <a:cubicBezTo>
                    <a:pt x="361" y="205"/>
                    <a:pt x="361" y="203"/>
                    <a:pt x="363" y="200"/>
                  </a:cubicBezTo>
                  <a:cubicBezTo>
                    <a:pt x="365" y="196"/>
                    <a:pt x="395" y="158"/>
                    <a:pt x="395" y="151"/>
                  </a:cubicBezTo>
                  <a:cubicBezTo>
                    <a:pt x="395" y="151"/>
                    <a:pt x="395" y="151"/>
                    <a:pt x="395" y="150"/>
                  </a:cubicBezTo>
                  <a:cubicBezTo>
                    <a:pt x="395" y="144"/>
                    <a:pt x="386" y="136"/>
                    <a:pt x="386" y="136"/>
                  </a:cubicBezTo>
                  <a:cubicBezTo>
                    <a:pt x="387" y="135"/>
                    <a:pt x="387" y="129"/>
                    <a:pt x="387" y="129"/>
                  </a:cubicBezTo>
                  <a:cubicBezTo>
                    <a:pt x="388" y="128"/>
                    <a:pt x="394" y="127"/>
                    <a:pt x="394" y="127"/>
                  </a:cubicBezTo>
                  <a:cubicBezTo>
                    <a:pt x="401" y="127"/>
                    <a:pt x="420" y="123"/>
                    <a:pt x="420" y="123"/>
                  </a:cubicBezTo>
                  <a:cubicBezTo>
                    <a:pt x="425" y="121"/>
                    <a:pt x="431" y="116"/>
                    <a:pt x="431" y="116"/>
                  </a:cubicBezTo>
                  <a:cubicBezTo>
                    <a:pt x="434" y="114"/>
                    <a:pt x="434" y="112"/>
                    <a:pt x="434" y="112"/>
                  </a:cubicBezTo>
                  <a:cubicBezTo>
                    <a:pt x="438" y="108"/>
                    <a:pt x="438" y="108"/>
                    <a:pt x="438" y="108"/>
                  </a:cubicBezTo>
                  <a:cubicBezTo>
                    <a:pt x="440" y="106"/>
                    <a:pt x="436" y="106"/>
                    <a:pt x="436" y="106"/>
                  </a:cubicBezTo>
                  <a:cubicBezTo>
                    <a:pt x="436" y="104"/>
                    <a:pt x="431" y="106"/>
                    <a:pt x="431" y="106"/>
                  </a:cubicBezTo>
                  <a:cubicBezTo>
                    <a:pt x="431" y="104"/>
                    <a:pt x="426" y="107"/>
                    <a:pt x="423" y="110"/>
                  </a:cubicBezTo>
                  <a:cubicBezTo>
                    <a:pt x="420" y="112"/>
                    <a:pt x="416" y="112"/>
                    <a:pt x="412" y="113"/>
                  </a:cubicBezTo>
                  <a:cubicBezTo>
                    <a:pt x="409" y="114"/>
                    <a:pt x="402" y="113"/>
                    <a:pt x="402" y="113"/>
                  </a:cubicBezTo>
                  <a:cubicBezTo>
                    <a:pt x="404" y="112"/>
                    <a:pt x="406" y="106"/>
                    <a:pt x="406" y="106"/>
                  </a:cubicBezTo>
                  <a:cubicBezTo>
                    <a:pt x="406" y="103"/>
                    <a:pt x="401" y="106"/>
                    <a:pt x="399" y="107"/>
                  </a:cubicBezTo>
                  <a:cubicBezTo>
                    <a:pt x="396" y="108"/>
                    <a:pt x="389" y="110"/>
                    <a:pt x="389" y="110"/>
                  </a:cubicBezTo>
                  <a:cubicBezTo>
                    <a:pt x="382" y="109"/>
                    <a:pt x="371" y="122"/>
                    <a:pt x="371" y="122"/>
                  </a:cubicBezTo>
                  <a:cubicBezTo>
                    <a:pt x="371" y="122"/>
                    <a:pt x="369" y="122"/>
                    <a:pt x="367" y="123"/>
                  </a:cubicBezTo>
                  <a:cubicBezTo>
                    <a:pt x="365" y="124"/>
                    <a:pt x="361" y="133"/>
                    <a:pt x="359" y="138"/>
                  </a:cubicBezTo>
                  <a:cubicBezTo>
                    <a:pt x="356" y="143"/>
                    <a:pt x="350" y="155"/>
                    <a:pt x="346" y="159"/>
                  </a:cubicBezTo>
                  <a:cubicBezTo>
                    <a:pt x="342" y="163"/>
                    <a:pt x="343" y="161"/>
                    <a:pt x="340" y="162"/>
                  </a:cubicBezTo>
                  <a:cubicBezTo>
                    <a:pt x="338" y="164"/>
                    <a:pt x="337" y="171"/>
                    <a:pt x="336" y="169"/>
                  </a:cubicBezTo>
                  <a:cubicBezTo>
                    <a:pt x="335" y="167"/>
                    <a:pt x="329" y="163"/>
                    <a:pt x="328" y="160"/>
                  </a:cubicBezTo>
                  <a:cubicBezTo>
                    <a:pt x="327" y="157"/>
                    <a:pt x="329" y="156"/>
                    <a:pt x="329" y="152"/>
                  </a:cubicBezTo>
                  <a:cubicBezTo>
                    <a:pt x="329" y="147"/>
                    <a:pt x="328" y="149"/>
                    <a:pt x="326" y="144"/>
                  </a:cubicBezTo>
                  <a:cubicBezTo>
                    <a:pt x="324" y="140"/>
                    <a:pt x="319" y="130"/>
                    <a:pt x="319" y="130"/>
                  </a:cubicBezTo>
                  <a:cubicBezTo>
                    <a:pt x="315" y="115"/>
                    <a:pt x="305" y="104"/>
                    <a:pt x="305" y="104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5" y="95"/>
                    <a:pt x="257" y="89"/>
                    <a:pt x="257" y="89"/>
                  </a:cubicBezTo>
                  <a:cubicBezTo>
                    <a:pt x="259" y="86"/>
                    <a:pt x="262" y="65"/>
                    <a:pt x="262" y="65"/>
                  </a:cubicBezTo>
                  <a:cubicBezTo>
                    <a:pt x="264" y="62"/>
                    <a:pt x="265" y="44"/>
                    <a:pt x="265" y="44"/>
                  </a:cubicBezTo>
                  <a:cubicBezTo>
                    <a:pt x="264" y="40"/>
                    <a:pt x="262" y="46"/>
                    <a:pt x="262" y="46"/>
                  </a:cubicBezTo>
                  <a:cubicBezTo>
                    <a:pt x="262" y="46"/>
                    <a:pt x="263" y="40"/>
                    <a:pt x="263" y="37"/>
                  </a:cubicBezTo>
                  <a:cubicBezTo>
                    <a:pt x="263" y="33"/>
                    <a:pt x="264" y="24"/>
                    <a:pt x="261" y="20"/>
                  </a:cubicBezTo>
                  <a:cubicBezTo>
                    <a:pt x="259" y="15"/>
                    <a:pt x="254" y="12"/>
                    <a:pt x="252" y="10"/>
                  </a:cubicBezTo>
                  <a:cubicBezTo>
                    <a:pt x="249" y="8"/>
                    <a:pt x="243" y="2"/>
                    <a:pt x="236" y="2"/>
                  </a:cubicBezTo>
                  <a:cubicBezTo>
                    <a:pt x="229" y="1"/>
                    <a:pt x="225" y="0"/>
                    <a:pt x="219" y="3"/>
                  </a:cubicBezTo>
                  <a:cubicBezTo>
                    <a:pt x="212" y="7"/>
                    <a:pt x="207" y="11"/>
                    <a:pt x="203" y="17"/>
                  </a:cubicBezTo>
                  <a:cubicBezTo>
                    <a:pt x="198" y="22"/>
                    <a:pt x="199" y="32"/>
                    <a:pt x="201" y="37"/>
                  </a:cubicBezTo>
                  <a:cubicBezTo>
                    <a:pt x="203" y="41"/>
                    <a:pt x="205" y="50"/>
                    <a:pt x="205" y="50"/>
                  </a:cubicBezTo>
                  <a:cubicBezTo>
                    <a:pt x="197" y="44"/>
                    <a:pt x="203" y="63"/>
                    <a:pt x="203" y="63"/>
                  </a:cubicBezTo>
                  <a:cubicBezTo>
                    <a:pt x="205" y="74"/>
                    <a:pt x="211" y="71"/>
                    <a:pt x="211" y="71"/>
                  </a:cubicBezTo>
                  <a:cubicBezTo>
                    <a:pt x="210" y="73"/>
                    <a:pt x="213" y="86"/>
                    <a:pt x="213" y="86"/>
                  </a:cubicBezTo>
                  <a:cubicBezTo>
                    <a:pt x="211" y="86"/>
                    <a:pt x="201" y="96"/>
                    <a:pt x="201" y="96"/>
                  </a:cubicBezTo>
                  <a:cubicBezTo>
                    <a:pt x="198" y="98"/>
                    <a:pt x="195" y="98"/>
                    <a:pt x="195" y="98"/>
                  </a:cubicBezTo>
                  <a:cubicBezTo>
                    <a:pt x="187" y="100"/>
                    <a:pt x="160" y="106"/>
                    <a:pt x="152" y="107"/>
                  </a:cubicBezTo>
                  <a:cubicBezTo>
                    <a:pt x="145" y="108"/>
                    <a:pt x="142" y="123"/>
                    <a:pt x="140" y="131"/>
                  </a:cubicBezTo>
                  <a:cubicBezTo>
                    <a:pt x="137" y="138"/>
                    <a:pt x="135" y="145"/>
                    <a:pt x="132" y="150"/>
                  </a:cubicBezTo>
                  <a:cubicBezTo>
                    <a:pt x="129" y="155"/>
                    <a:pt x="130" y="157"/>
                    <a:pt x="128" y="163"/>
                  </a:cubicBezTo>
                  <a:cubicBezTo>
                    <a:pt x="126" y="169"/>
                    <a:pt x="128" y="169"/>
                    <a:pt x="123" y="173"/>
                  </a:cubicBezTo>
                  <a:cubicBezTo>
                    <a:pt x="119" y="176"/>
                    <a:pt x="119" y="179"/>
                    <a:pt x="119" y="179"/>
                  </a:cubicBezTo>
                  <a:cubicBezTo>
                    <a:pt x="119" y="179"/>
                    <a:pt x="119" y="182"/>
                    <a:pt x="118" y="179"/>
                  </a:cubicBezTo>
                  <a:cubicBezTo>
                    <a:pt x="117" y="175"/>
                    <a:pt x="115" y="175"/>
                    <a:pt x="111" y="170"/>
                  </a:cubicBezTo>
                  <a:cubicBezTo>
                    <a:pt x="106" y="165"/>
                    <a:pt x="105" y="161"/>
                    <a:pt x="102" y="159"/>
                  </a:cubicBezTo>
                  <a:cubicBezTo>
                    <a:pt x="100" y="157"/>
                    <a:pt x="99" y="157"/>
                    <a:pt x="96" y="153"/>
                  </a:cubicBezTo>
                  <a:cubicBezTo>
                    <a:pt x="94" y="150"/>
                    <a:pt x="83" y="134"/>
                    <a:pt x="83" y="134"/>
                  </a:cubicBezTo>
                  <a:cubicBezTo>
                    <a:pt x="80" y="134"/>
                    <a:pt x="80" y="134"/>
                    <a:pt x="80" y="134"/>
                  </a:cubicBezTo>
                  <a:cubicBezTo>
                    <a:pt x="80" y="134"/>
                    <a:pt x="81" y="133"/>
                    <a:pt x="79" y="131"/>
                  </a:cubicBezTo>
                  <a:cubicBezTo>
                    <a:pt x="77" y="129"/>
                    <a:pt x="76" y="127"/>
                    <a:pt x="74" y="123"/>
                  </a:cubicBezTo>
                  <a:cubicBezTo>
                    <a:pt x="73" y="119"/>
                    <a:pt x="67" y="110"/>
                    <a:pt x="67" y="110"/>
                  </a:cubicBezTo>
                  <a:cubicBezTo>
                    <a:pt x="65" y="107"/>
                    <a:pt x="63" y="103"/>
                    <a:pt x="63" y="103"/>
                  </a:cubicBezTo>
                  <a:cubicBezTo>
                    <a:pt x="60" y="95"/>
                    <a:pt x="56" y="94"/>
                    <a:pt x="56" y="94"/>
                  </a:cubicBezTo>
                  <a:cubicBezTo>
                    <a:pt x="46" y="94"/>
                    <a:pt x="55" y="106"/>
                    <a:pt x="55" y="106"/>
                  </a:cubicBezTo>
                  <a:cubicBezTo>
                    <a:pt x="57" y="109"/>
                    <a:pt x="53" y="113"/>
                    <a:pt x="49" y="113"/>
                  </a:cubicBezTo>
                  <a:cubicBezTo>
                    <a:pt x="45" y="112"/>
                    <a:pt x="39" y="112"/>
                    <a:pt x="36" y="111"/>
                  </a:cubicBezTo>
                  <a:cubicBezTo>
                    <a:pt x="32" y="110"/>
                    <a:pt x="20" y="102"/>
                    <a:pt x="20" y="102"/>
                  </a:cubicBezTo>
                  <a:cubicBezTo>
                    <a:pt x="17" y="99"/>
                    <a:pt x="13" y="101"/>
                    <a:pt x="13" y="101"/>
                  </a:cubicBezTo>
                  <a:cubicBezTo>
                    <a:pt x="0" y="102"/>
                    <a:pt x="28" y="118"/>
                    <a:pt x="28" y="118"/>
                  </a:cubicBezTo>
                  <a:close/>
                  <a:moveTo>
                    <a:pt x="212" y="228"/>
                  </a:moveTo>
                  <a:cubicBezTo>
                    <a:pt x="212" y="228"/>
                    <a:pt x="216" y="210"/>
                    <a:pt x="215" y="189"/>
                  </a:cubicBezTo>
                  <a:cubicBezTo>
                    <a:pt x="215" y="189"/>
                    <a:pt x="211" y="118"/>
                    <a:pt x="210" y="112"/>
                  </a:cubicBezTo>
                  <a:cubicBezTo>
                    <a:pt x="210" y="112"/>
                    <a:pt x="206" y="93"/>
                    <a:pt x="212" y="88"/>
                  </a:cubicBezTo>
                  <a:cubicBezTo>
                    <a:pt x="212" y="88"/>
                    <a:pt x="230" y="112"/>
                    <a:pt x="238" y="113"/>
                  </a:cubicBezTo>
                  <a:cubicBezTo>
                    <a:pt x="238" y="113"/>
                    <a:pt x="230" y="115"/>
                    <a:pt x="228" y="119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8" y="128"/>
                    <a:pt x="232" y="142"/>
                    <a:pt x="233" y="149"/>
                  </a:cubicBezTo>
                  <a:cubicBezTo>
                    <a:pt x="233" y="149"/>
                    <a:pt x="242" y="234"/>
                    <a:pt x="235" y="257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66" y="255"/>
                    <a:pt x="266" y="255"/>
                    <a:pt x="266" y="255"/>
                  </a:cubicBezTo>
                  <a:cubicBezTo>
                    <a:pt x="266" y="255"/>
                    <a:pt x="269" y="167"/>
                    <a:pt x="245" y="136"/>
                  </a:cubicBezTo>
                  <a:cubicBezTo>
                    <a:pt x="245" y="136"/>
                    <a:pt x="242" y="119"/>
                    <a:pt x="249" y="116"/>
                  </a:cubicBezTo>
                  <a:cubicBezTo>
                    <a:pt x="249" y="116"/>
                    <a:pt x="244" y="111"/>
                    <a:pt x="240" y="113"/>
                  </a:cubicBezTo>
                  <a:cubicBezTo>
                    <a:pt x="240" y="113"/>
                    <a:pt x="253" y="102"/>
                    <a:pt x="254" y="94"/>
                  </a:cubicBezTo>
                  <a:cubicBezTo>
                    <a:pt x="256" y="91"/>
                    <a:pt x="256" y="91"/>
                    <a:pt x="256" y="91"/>
                  </a:cubicBezTo>
                  <a:cubicBezTo>
                    <a:pt x="256" y="91"/>
                    <a:pt x="260" y="117"/>
                    <a:pt x="261" y="130"/>
                  </a:cubicBezTo>
                  <a:cubicBezTo>
                    <a:pt x="261" y="130"/>
                    <a:pt x="265" y="189"/>
                    <a:pt x="266" y="195"/>
                  </a:cubicBezTo>
                  <a:cubicBezTo>
                    <a:pt x="268" y="201"/>
                    <a:pt x="273" y="228"/>
                    <a:pt x="273" y="234"/>
                  </a:cubicBezTo>
                  <a:cubicBezTo>
                    <a:pt x="274" y="239"/>
                    <a:pt x="277" y="258"/>
                    <a:pt x="275" y="263"/>
                  </a:cubicBezTo>
                  <a:cubicBezTo>
                    <a:pt x="274" y="269"/>
                    <a:pt x="275" y="274"/>
                    <a:pt x="275" y="274"/>
                  </a:cubicBezTo>
                  <a:cubicBezTo>
                    <a:pt x="275" y="274"/>
                    <a:pt x="258" y="278"/>
                    <a:pt x="250" y="276"/>
                  </a:cubicBezTo>
                  <a:cubicBezTo>
                    <a:pt x="250" y="276"/>
                    <a:pt x="232" y="275"/>
                    <a:pt x="228" y="276"/>
                  </a:cubicBezTo>
                  <a:cubicBezTo>
                    <a:pt x="228" y="276"/>
                    <a:pt x="202" y="273"/>
                    <a:pt x="200" y="270"/>
                  </a:cubicBezTo>
                  <a:cubicBezTo>
                    <a:pt x="200" y="270"/>
                    <a:pt x="206" y="238"/>
                    <a:pt x="21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9" name="组合 121"/>
          <p:cNvGrpSpPr>
            <a:grpSpLocks/>
          </p:cNvGrpSpPr>
          <p:nvPr/>
        </p:nvGrpSpPr>
        <p:grpSpPr bwMode="auto">
          <a:xfrm>
            <a:off x="2257821" y="1527656"/>
            <a:ext cx="769594" cy="656381"/>
            <a:chOff x="0" y="0"/>
            <a:chExt cx="1504950" cy="1284287"/>
          </a:xfrm>
          <a:solidFill>
            <a:schemeClr val="accent4"/>
          </a:solidFill>
          <a:effectLst/>
        </p:grpSpPr>
        <p:sp>
          <p:nvSpPr>
            <p:cNvPr id="240" name="Freeform 44"/>
            <p:cNvSpPr>
              <a:spLocks noChangeArrowheads="1"/>
            </p:cNvSpPr>
            <p:nvPr/>
          </p:nvSpPr>
          <p:spPr bwMode="auto">
            <a:xfrm>
              <a:off x="536575" y="17462"/>
              <a:ext cx="968375" cy="941387"/>
            </a:xfrm>
            <a:custGeom>
              <a:avLst/>
              <a:gdLst>
                <a:gd name="T0" fmla="*/ 175 w 349"/>
                <a:gd name="T1" fmla="*/ 0 h 339"/>
                <a:gd name="T2" fmla="*/ 0 w 349"/>
                <a:gd name="T3" fmla="*/ 175 h 339"/>
                <a:gd name="T4" fmla="*/ 16 w 349"/>
                <a:gd name="T5" fmla="*/ 246 h 339"/>
                <a:gd name="T6" fmla="*/ 57 w 349"/>
                <a:gd name="T7" fmla="*/ 246 h 339"/>
                <a:gd name="T8" fmla="*/ 38 w 349"/>
                <a:gd name="T9" fmla="*/ 175 h 339"/>
                <a:gd name="T10" fmla="*/ 175 w 349"/>
                <a:gd name="T11" fmla="*/ 37 h 339"/>
                <a:gd name="T12" fmla="*/ 312 w 349"/>
                <a:gd name="T13" fmla="*/ 175 h 339"/>
                <a:gd name="T14" fmla="*/ 230 w 349"/>
                <a:gd name="T15" fmla="*/ 300 h 339"/>
                <a:gd name="T16" fmla="*/ 232 w 349"/>
                <a:gd name="T17" fmla="*/ 300 h 339"/>
                <a:gd name="T18" fmla="*/ 232 w 349"/>
                <a:gd name="T19" fmla="*/ 339 h 339"/>
                <a:gd name="T20" fmla="*/ 349 w 349"/>
                <a:gd name="T21" fmla="*/ 175 h 339"/>
                <a:gd name="T22" fmla="*/ 175 w 349"/>
                <a:gd name="T23" fmla="*/ 0 h 3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9"/>
                <a:gd name="T37" fmla="*/ 0 h 339"/>
                <a:gd name="T38" fmla="*/ 349 w 349"/>
                <a:gd name="T39" fmla="*/ 339 h 3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9" h="339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00"/>
                    <a:pt x="6" y="224"/>
                    <a:pt x="16" y="246"/>
                  </a:cubicBezTo>
                  <a:cubicBezTo>
                    <a:pt x="57" y="246"/>
                    <a:pt x="57" y="246"/>
                    <a:pt x="57" y="246"/>
                  </a:cubicBezTo>
                  <a:cubicBezTo>
                    <a:pt x="45" y="225"/>
                    <a:pt x="38" y="201"/>
                    <a:pt x="38" y="175"/>
                  </a:cubicBezTo>
                  <a:cubicBezTo>
                    <a:pt x="38" y="99"/>
                    <a:pt x="99" y="37"/>
                    <a:pt x="175" y="37"/>
                  </a:cubicBezTo>
                  <a:cubicBezTo>
                    <a:pt x="250" y="37"/>
                    <a:pt x="312" y="99"/>
                    <a:pt x="312" y="175"/>
                  </a:cubicBezTo>
                  <a:cubicBezTo>
                    <a:pt x="312" y="231"/>
                    <a:pt x="278" y="279"/>
                    <a:pt x="230" y="300"/>
                  </a:cubicBezTo>
                  <a:cubicBezTo>
                    <a:pt x="232" y="300"/>
                    <a:pt x="232" y="300"/>
                    <a:pt x="232" y="300"/>
                  </a:cubicBezTo>
                  <a:cubicBezTo>
                    <a:pt x="232" y="339"/>
                    <a:pt x="232" y="339"/>
                    <a:pt x="232" y="339"/>
                  </a:cubicBezTo>
                  <a:cubicBezTo>
                    <a:pt x="300" y="315"/>
                    <a:pt x="349" y="251"/>
                    <a:pt x="349" y="175"/>
                  </a:cubicBezTo>
                  <a:cubicBezTo>
                    <a:pt x="349" y="78"/>
                    <a:pt x="271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1" name="Freeform 45"/>
            <p:cNvSpPr>
              <a:spLocks noEditPoints="1" noChangeArrowheads="1"/>
            </p:cNvSpPr>
            <p:nvPr/>
          </p:nvSpPr>
          <p:spPr bwMode="auto">
            <a:xfrm>
              <a:off x="871537" y="219075"/>
              <a:ext cx="306387" cy="536575"/>
            </a:xfrm>
            <a:custGeom>
              <a:avLst/>
              <a:gdLst>
                <a:gd name="T0" fmla="*/ 107 w 110"/>
                <a:gd name="T1" fmla="*/ 117 h 193"/>
                <a:gd name="T2" fmla="*/ 98 w 110"/>
                <a:gd name="T3" fmla="*/ 103 h 193"/>
                <a:gd name="T4" fmla="*/ 82 w 110"/>
                <a:gd name="T5" fmla="*/ 92 h 193"/>
                <a:gd name="T6" fmla="*/ 62 w 110"/>
                <a:gd name="T7" fmla="*/ 86 h 193"/>
                <a:gd name="T8" fmla="*/ 62 w 110"/>
                <a:gd name="T9" fmla="*/ 27 h 193"/>
                <a:gd name="T10" fmla="*/ 77 w 110"/>
                <a:gd name="T11" fmla="*/ 36 h 193"/>
                <a:gd name="T12" fmla="*/ 85 w 110"/>
                <a:gd name="T13" fmla="*/ 54 h 193"/>
                <a:gd name="T14" fmla="*/ 106 w 110"/>
                <a:gd name="T15" fmla="*/ 51 h 193"/>
                <a:gd name="T16" fmla="*/ 90 w 110"/>
                <a:gd name="T17" fmla="*/ 20 h 193"/>
                <a:gd name="T18" fmla="*/ 62 w 110"/>
                <a:gd name="T19" fmla="*/ 10 h 193"/>
                <a:gd name="T20" fmla="*/ 62 w 110"/>
                <a:gd name="T21" fmla="*/ 0 h 193"/>
                <a:gd name="T22" fmla="*/ 49 w 110"/>
                <a:gd name="T23" fmla="*/ 0 h 193"/>
                <a:gd name="T24" fmla="*/ 49 w 110"/>
                <a:gd name="T25" fmla="*/ 10 h 193"/>
                <a:gd name="T26" fmla="*/ 19 w 110"/>
                <a:gd name="T27" fmla="*/ 21 h 193"/>
                <a:gd name="T28" fmla="*/ 3 w 110"/>
                <a:gd name="T29" fmla="*/ 57 h 193"/>
                <a:gd name="T30" fmla="*/ 9 w 110"/>
                <a:gd name="T31" fmla="*/ 79 h 193"/>
                <a:gd name="T32" fmla="*/ 24 w 110"/>
                <a:gd name="T33" fmla="*/ 94 h 193"/>
                <a:gd name="T34" fmla="*/ 49 w 110"/>
                <a:gd name="T35" fmla="*/ 103 h 193"/>
                <a:gd name="T36" fmla="*/ 49 w 110"/>
                <a:gd name="T37" fmla="*/ 169 h 193"/>
                <a:gd name="T38" fmla="*/ 29 w 110"/>
                <a:gd name="T39" fmla="*/ 157 h 193"/>
                <a:gd name="T40" fmla="*/ 20 w 110"/>
                <a:gd name="T41" fmla="*/ 132 h 193"/>
                <a:gd name="T42" fmla="*/ 0 w 110"/>
                <a:gd name="T43" fmla="*/ 136 h 193"/>
                <a:gd name="T44" fmla="*/ 8 w 110"/>
                <a:gd name="T45" fmla="*/ 163 h 193"/>
                <a:gd name="T46" fmla="*/ 24 w 110"/>
                <a:gd name="T47" fmla="*/ 179 h 193"/>
                <a:gd name="T48" fmla="*/ 49 w 110"/>
                <a:gd name="T49" fmla="*/ 186 h 193"/>
                <a:gd name="T50" fmla="*/ 49 w 110"/>
                <a:gd name="T51" fmla="*/ 193 h 193"/>
                <a:gd name="T52" fmla="*/ 62 w 110"/>
                <a:gd name="T53" fmla="*/ 193 h 193"/>
                <a:gd name="T54" fmla="*/ 62 w 110"/>
                <a:gd name="T55" fmla="*/ 186 h 193"/>
                <a:gd name="T56" fmla="*/ 97 w 110"/>
                <a:gd name="T57" fmla="*/ 171 h 193"/>
                <a:gd name="T58" fmla="*/ 110 w 110"/>
                <a:gd name="T59" fmla="*/ 135 h 193"/>
                <a:gd name="T60" fmla="*/ 107 w 110"/>
                <a:gd name="T61" fmla="*/ 117 h 193"/>
                <a:gd name="T62" fmla="*/ 49 w 110"/>
                <a:gd name="T63" fmla="*/ 84 h 193"/>
                <a:gd name="T64" fmla="*/ 30 w 110"/>
                <a:gd name="T65" fmla="*/ 72 h 193"/>
                <a:gd name="T66" fmla="*/ 24 w 110"/>
                <a:gd name="T67" fmla="*/ 55 h 193"/>
                <a:gd name="T68" fmla="*/ 31 w 110"/>
                <a:gd name="T69" fmla="*/ 37 h 193"/>
                <a:gd name="T70" fmla="*/ 49 w 110"/>
                <a:gd name="T71" fmla="*/ 27 h 193"/>
                <a:gd name="T72" fmla="*/ 49 w 110"/>
                <a:gd name="T73" fmla="*/ 84 h 193"/>
                <a:gd name="T74" fmla="*/ 81 w 110"/>
                <a:gd name="T75" fmla="*/ 158 h 193"/>
                <a:gd name="T76" fmla="*/ 62 w 110"/>
                <a:gd name="T77" fmla="*/ 169 h 193"/>
                <a:gd name="T78" fmla="*/ 62 w 110"/>
                <a:gd name="T79" fmla="*/ 106 h 193"/>
                <a:gd name="T80" fmla="*/ 84 w 110"/>
                <a:gd name="T81" fmla="*/ 118 h 193"/>
                <a:gd name="T82" fmla="*/ 89 w 110"/>
                <a:gd name="T83" fmla="*/ 136 h 193"/>
                <a:gd name="T84" fmla="*/ 81 w 110"/>
                <a:gd name="T85" fmla="*/ 158 h 19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"/>
                <a:gd name="T130" fmla="*/ 0 h 193"/>
                <a:gd name="T131" fmla="*/ 110 w 110"/>
                <a:gd name="T132" fmla="*/ 193 h 19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" h="193">
                  <a:moveTo>
                    <a:pt x="107" y="117"/>
                  </a:moveTo>
                  <a:cubicBezTo>
                    <a:pt x="105" y="111"/>
                    <a:pt x="102" y="107"/>
                    <a:pt x="98" y="103"/>
                  </a:cubicBezTo>
                  <a:cubicBezTo>
                    <a:pt x="94" y="99"/>
                    <a:pt x="88" y="95"/>
                    <a:pt x="82" y="92"/>
                  </a:cubicBezTo>
                  <a:cubicBezTo>
                    <a:pt x="79" y="91"/>
                    <a:pt x="72" y="89"/>
                    <a:pt x="62" y="8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8" y="29"/>
                    <a:pt x="74" y="31"/>
                    <a:pt x="77" y="36"/>
                  </a:cubicBezTo>
                  <a:cubicBezTo>
                    <a:pt x="81" y="40"/>
                    <a:pt x="84" y="46"/>
                    <a:pt x="85" y="5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38"/>
                    <a:pt x="99" y="28"/>
                    <a:pt x="90" y="20"/>
                  </a:cubicBezTo>
                  <a:cubicBezTo>
                    <a:pt x="83" y="15"/>
                    <a:pt x="73" y="11"/>
                    <a:pt x="62" y="1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36" y="11"/>
                    <a:pt x="26" y="15"/>
                    <a:pt x="19" y="21"/>
                  </a:cubicBezTo>
                  <a:cubicBezTo>
                    <a:pt x="8" y="30"/>
                    <a:pt x="3" y="42"/>
                    <a:pt x="3" y="57"/>
                  </a:cubicBezTo>
                  <a:cubicBezTo>
                    <a:pt x="3" y="65"/>
                    <a:pt x="5" y="72"/>
                    <a:pt x="9" y="79"/>
                  </a:cubicBezTo>
                  <a:cubicBezTo>
                    <a:pt x="12" y="85"/>
                    <a:pt x="17" y="90"/>
                    <a:pt x="24" y="94"/>
                  </a:cubicBezTo>
                  <a:cubicBezTo>
                    <a:pt x="32" y="99"/>
                    <a:pt x="41" y="102"/>
                    <a:pt x="49" y="103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41" y="168"/>
                    <a:pt x="35" y="164"/>
                    <a:pt x="29" y="157"/>
                  </a:cubicBezTo>
                  <a:cubicBezTo>
                    <a:pt x="25" y="151"/>
                    <a:pt x="22" y="143"/>
                    <a:pt x="20" y="13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7"/>
                    <a:pt x="3" y="156"/>
                    <a:pt x="8" y="163"/>
                  </a:cubicBezTo>
                  <a:cubicBezTo>
                    <a:pt x="12" y="171"/>
                    <a:pt x="18" y="176"/>
                    <a:pt x="24" y="179"/>
                  </a:cubicBezTo>
                  <a:cubicBezTo>
                    <a:pt x="31" y="183"/>
                    <a:pt x="39" y="185"/>
                    <a:pt x="49" y="186"/>
                  </a:cubicBezTo>
                  <a:cubicBezTo>
                    <a:pt x="49" y="193"/>
                    <a:pt x="49" y="193"/>
                    <a:pt x="49" y="193"/>
                  </a:cubicBezTo>
                  <a:cubicBezTo>
                    <a:pt x="62" y="193"/>
                    <a:pt x="62" y="193"/>
                    <a:pt x="62" y="193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76" y="185"/>
                    <a:pt x="88" y="180"/>
                    <a:pt x="97" y="171"/>
                  </a:cubicBezTo>
                  <a:cubicBezTo>
                    <a:pt x="106" y="161"/>
                    <a:pt x="110" y="149"/>
                    <a:pt x="110" y="135"/>
                  </a:cubicBezTo>
                  <a:cubicBezTo>
                    <a:pt x="110" y="129"/>
                    <a:pt x="109" y="123"/>
                    <a:pt x="107" y="117"/>
                  </a:cubicBezTo>
                  <a:close/>
                  <a:moveTo>
                    <a:pt x="49" y="84"/>
                  </a:moveTo>
                  <a:cubicBezTo>
                    <a:pt x="40" y="81"/>
                    <a:pt x="34" y="77"/>
                    <a:pt x="30" y="72"/>
                  </a:cubicBezTo>
                  <a:cubicBezTo>
                    <a:pt x="26" y="68"/>
                    <a:pt x="24" y="62"/>
                    <a:pt x="24" y="55"/>
                  </a:cubicBezTo>
                  <a:cubicBezTo>
                    <a:pt x="24" y="48"/>
                    <a:pt x="26" y="42"/>
                    <a:pt x="31" y="37"/>
                  </a:cubicBezTo>
                  <a:cubicBezTo>
                    <a:pt x="35" y="31"/>
                    <a:pt x="42" y="28"/>
                    <a:pt x="49" y="27"/>
                  </a:cubicBezTo>
                  <a:lnTo>
                    <a:pt x="49" y="84"/>
                  </a:lnTo>
                  <a:close/>
                  <a:moveTo>
                    <a:pt x="81" y="158"/>
                  </a:moveTo>
                  <a:cubicBezTo>
                    <a:pt x="76" y="164"/>
                    <a:pt x="70" y="168"/>
                    <a:pt x="62" y="169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3" y="110"/>
                    <a:pt x="80" y="114"/>
                    <a:pt x="84" y="118"/>
                  </a:cubicBezTo>
                  <a:cubicBezTo>
                    <a:pt x="87" y="123"/>
                    <a:pt x="89" y="129"/>
                    <a:pt x="89" y="136"/>
                  </a:cubicBezTo>
                  <a:cubicBezTo>
                    <a:pt x="89" y="145"/>
                    <a:pt x="87" y="152"/>
                    <a:pt x="81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2" name="Freeform 46"/>
            <p:cNvSpPr>
              <a:spLocks noEditPoints="1" noChangeArrowheads="1"/>
            </p:cNvSpPr>
            <p:nvPr/>
          </p:nvSpPr>
          <p:spPr bwMode="auto">
            <a:xfrm>
              <a:off x="1182687" y="1074737"/>
              <a:ext cx="184150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3" name="Freeform 47"/>
            <p:cNvSpPr>
              <a:spLocks noEditPoints="1" noChangeArrowheads="1"/>
            </p:cNvSpPr>
            <p:nvPr/>
          </p:nvSpPr>
          <p:spPr bwMode="auto">
            <a:xfrm>
              <a:off x="347662" y="1074737"/>
              <a:ext cx="182562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4" name="Freeform 48"/>
            <p:cNvSpPr>
              <a:spLocks noEditPoints="1" noChangeArrowheads="1"/>
            </p:cNvSpPr>
            <p:nvPr/>
          </p:nvSpPr>
          <p:spPr bwMode="auto">
            <a:xfrm>
              <a:off x="261937" y="684212"/>
              <a:ext cx="1239837" cy="515937"/>
            </a:xfrm>
            <a:custGeom>
              <a:avLst/>
              <a:gdLst>
                <a:gd name="T0" fmla="*/ 0 w 447"/>
                <a:gd name="T1" fmla="*/ 132 h 186"/>
                <a:gd name="T2" fmla="*/ 22 w 447"/>
                <a:gd name="T3" fmla="*/ 176 h 186"/>
                <a:gd name="T4" fmla="*/ 65 w 447"/>
                <a:gd name="T5" fmla="*/ 130 h 186"/>
                <a:gd name="T6" fmla="*/ 104 w 447"/>
                <a:gd name="T7" fmla="*/ 185 h 186"/>
                <a:gd name="T8" fmla="*/ 323 w 447"/>
                <a:gd name="T9" fmla="*/ 185 h 186"/>
                <a:gd name="T10" fmla="*/ 371 w 447"/>
                <a:gd name="T11" fmla="*/ 128 h 186"/>
                <a:gd name="T12" fmla="*/ 405 w 447"/>
                <a:gd name="T13" fmla="*/ 186 h 186"/>
                <a:gd name="T14" fmla="*/ 427 w 447"/>
                <a:gd name="T15" fmla="*/ 184 h 186"/>
                <a:gd name="T16" fmla="*/ 443 w 447"/>
                <a:gd name="T17" fmla="*/ 135 h 186"/>
                <a:gd name="T18" fmla="*/ 434 w 447"/>
                <a:gd name="T19" fmla="*/ 119 h 186"/>
                <a:gd name="T20" fmla="*/ 350 w 447"/>
                <a:gd name="T21" fmla="*/ 71 h 186"/>
                <a:gd name="T22" fmla="*/ 275 w 447"/>
                <a:gd name="T23" fmla="*/ 19 h 186"/>
                <a:gd name="T24" fmla="*/ 271 w 447"/>
                <a:gd name="T25" fmla="*/ 17 h 186"/>
                <a:gd name="T26" fmla="*/ 266 w 447"/>
                <a:gd name="T27" fmla="*/ 15 h 186"/>
                <a:gd name="T28" fmla="*/ 260 w 447"/>
                <a:gd name="T29" fmla="*/ 13 h 186"/>
                <a:gd name="T30" fmla="*/ 255 w 447"/>
                <a:gd name="T31" fmla="*/ 11 h 186"/>
                <a:gd name="T32" fmla="*/ 85 w 447"/>
                <a:gd name="T33" fmla="*/ 2 h 186"/>
                <a:gd name="T34" fmla="*/ 57 w 447"/>
                <a:gd name="T35" fmla="*/ 15 h 186"/>
                <a:gd name="T36" fmla="*/ 19 w 447"/>
                <a:gd name="T37" fmla="*/ 68 h 186"/>
                <a:gd name="T38" fmla="*/ 11 w 447"/>
                <a:gd name="T39" fmla="*/ 92 h 186"/>
                <a:gd name="T40" fmla="*/ 0 w 447"/>
                <a:gd name="T41" fmla="*/ 132 h 186"/>
                <a:gd name="T42" fmla="*/ 187 w 447"/>
                <a:gd name="T43" fmla="*/ 14 h 186"/>
                <a:gd name="T44" fmla="*/ 302 w 447"/>
                <a:gd name="T45" fmla="*/ 61 h 186"/>
                <a:gd name="T46" fmla="*/ 301 w 447"/>
                <a:gd name="T47" fmla="*/ 77 h 186"/>
                <a:gd name="T48" fmla="*/ 190 w 447"/>
                <a:gd name="T49" fmla="*/ 73 h 186"/>
                <a:gd name="T50" fmla="*/ 180 w 447"/>
                <a:gd name="T51" fmla="*/ 21 h 186"/>
                <a:gd name="T52" fmla="*/ 187 w 447"/>
                <a:gd name="T53" fmla="*/ 14 h 186"/>
                <a:gd name="T54" fmla="*/ 76 w 447"/>
                <a:gd name="T55" fmla="*/ 29 h 186"/>
                <a:gd name="T56" fmla="*/ 99 w 447"/>
                <a:gd name="T57" fmla="*/ 14 h 186"/>
                <a:gd name="T58" fmla="*/ 155 w 447"/>
                <a:gd name="T59" fmla="*/ 13 h 186"/>
                <a:gd name="T60" fmla="*/ 162 w 447"/>
                <a:gd name="T61" fmla="*/ 18 h 186"/>
                <a:gd name="T62" fmla="*/ 165 w 447"/>
                <a:gd name="T63" fmla="*/ 73 h 186"/>
                <a:gd name="T64" fmla="*/ 63 w 447"/>
                <a:gd name="T65" fmla="*/ 70 h 186"/>
                <a:gd name="T66" fmla="*/ 76 w 447"/>
                <a:gd name="T67" fmla="*/ 29 h 1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7"/>
                <a:gd name="T103" fmla="*/ 0 h 186"/>
                <a:gd name="T104" fmla="*/ 447 w 447"/>
                <a:gd name="T105" fmla="*/ 186 h 18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7" h="186">
                  <a:moveTo>
                    <a:pt x="0" y="132"/>
                  </a:moveTo>
                  <a:cubicBezTo>
                    <a:pt x="0" y="180"/>
                    <a:pt x="22" y="176"/>
                    <a:pt x="22" y="176"/>
                  </a:cubicBezTo>
                  <a:cubicBezTo>
                    <a:pt x="25" y="122"/>
                    <a:pt x="65" y="130"/>
                    <a:pt x="65" y="130"/>
                  </a:cubicBezTo>
                  <a:cubicBezTo>
                    <a:pt x="103" y="129"/>
                    <a:pt x="104" y="185"/>
                    <a:pt x="104" y="185"/>
                  </a:cubicBezTo>
                  <a:cubicBezTo>
                    <a:pt x="323" y="185"/>
                    <a:pt x="323" y="185"/>
                    <a:pt x="323" y="185"/>
                  </a:cubicBezTo>
                  <a:cubicBezTo>
                    <a:pt x="328" y="117"/>
                    <a:pt x="371" y="128"/>
                    <a:pt x="371" y="128"/>
                  </a:cubicBezTo>
                  <a:cubicBezTo>
                    <a:pt x="410" y="130"/>
                    <a:pt x="405" y="186"/>
                    <a:pt x="405" y="186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47" y="182"/>
                    <a:pt x="443" y="135"/>
                    <a:pt x="443" y="135"/>
                  </a:cubicBezTo>
                  <a:cubicBezTo>
                    <a:pt x="442" y="128"/>
                    <a:pt x="434" y="119"/>
                    <a:pt x="434" y="119"/>
                  </a:cubicBezTo>
                  <a:cubicBezTo>
                    <a:pt x="418" y="86"/>
                    <a:pt x="350" y="71"/>
                    <a:pt x="350" y="71"/>
                  </a:cubicBezTo>
                  <a:cubicBezTo>
                    <a:pt x="275" y="19"/>
                    <a:pt x="275" y="19"/>
                    <a:pt x="275" y="19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0" y="13"/>
                    <a:pt x="260" y="13"/>
                    <a:pt x="260" y="13"/>
                  </a:cubicBezTo>
                  <a:cubicBezTo>
                    <a:pt x="255" y="11"/>
                    <a:pt x="255" y="11"/>
                    <a:pt x="255" y="11"/>
                  </a:cubicBezTo>
                  <a:cubicBezTo>
                    <a:pt x="218" y="0"/>
                    <a:pt x="85" y="2"/>
                    <a:pt x="85" y="2"/>
                  </a:cubicBezTo>
                  <a:cubicBezTo>
                    <a:pt x="63" y="2"/>
                    <a:pt x="57" y="15"/>
                    <a:pt x="57" y="15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4" y="73"/>
                    <a:pt x="12" y="83"/>
                    <a:pt x="11" y="92"/>
                  </a:cubicBezTo>
                  <a:cubicBezTo>
                    <a:pt x="0" y="107"/>
                    <a:pt x="0" y="132"/>
                    <a:pt x="0" y="132"/>
                  </a:cubicBezTo>
                  <a:close/>
                  <a:moveTo>
                    <a:pt x="187" y="14"/>
                  </a:moveTo>
                  <a:cubicBezTo>
                    <a:pt x="280" y="14"/>
                    <a:pt x="302" y="61"/>
                    <a:pt x="302" y="61"/>
                  </a:cubicBezTo>
                  <a:cubicBezTo>
                    <a:pt x="310" y="78"/>
                    <a:pt x="301" y="77"/>
                    <a:pt x="301" y="77"/>
                  </a:cubicBezTo>
                  <a:cubicBezTo>
                    <a:pt x="190" y="73"/>
                    <a:pt x="190" y="73"/>
                    <a:pt x="190" y="73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80" y="12"/>
                    <a:pt x="187" y="14"/>
                    <a:pt x="187" y="14"/>
                  </a:cubicBezTo>
                  <a:close/>
                  <a:moveTo>
                    <a:pt x="76" y="29"/>
                  </a:moveTo>
                  <a:cubicBezTo>
                    <a:pt x="85" y="12"/>
                    <a:pt x="99" y="14"/>
                    <a:pt x="99" y="14"/>
                  </a:cubicBezTo>
                  <a:cubicBezTo>
                    <a:pt x="99" y="14"/>
                    <a:pt x="148" y="12"/>
                    <a:pt x="155" y="13"/>
                  </a:cubicBezTo>
                  <a:cubicBezTo>
                    <a:pt x="162" y="14"/>
                    <a:pt x="162" y="18"/>
                    <a:pt x="162" y="18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0" y="52"/>
                    <a:pt x="76" y="29"/>
                    <a:pt x="7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5" name="Freeform 49"/>
            <p:cNvSpPr>
              <a:spLocks noChangeArrowheads="1"/>
            </p:cNvSpPr>
            <p:nvPr/>
          </p:nvSpPr>
          <p:spPr bwMode="auto">
            <a:xfrm>
              <a:off x="0" y="0"/>
              <a:ext cx="717550" cy="1284287"/>
            </a:xfrm>
            <a:custGeom>
              <a:avLst/>
              <a:gdLst>
                <a:gd name="T0" fmla="*/ 6 w 258"/>
                <a:gd name="T1" fmla="*/ 120 h 462"/>
                <a:gd name="T2" fmla="*/ 13 w 258"/>
                <a:gd name="T3" fmla="*/ 87 h 462"/>
                <a:gd name="T4" fmla="*/ 50 w 258"/>
                <a:gd name="T5" fmla="*/ 69 h 462"/>
                <a:gd name="T6" fmla="*/ 61 w 258"/>
                <a:gd name="T7" fmla="*/ 58 h 462"/>
                <a:gd name="T8" fmla="*/ 58 w 258"/>
                <a:gd name="T9" fmla="*/ 61 h 462"/>
                <a:gd name="T10" fmla="*/ 79 w 258"/>
                <a:gd name="T11" fmla="*/ 125 h 462"/>
                <a:gd name="T12" fmla="*/ 73 w 258"/>
                <a:gd name="T13" fmla="*/ 84 h 462"/>
                <a:gd name="T14" fmla="*/ 61 w 258"/>
                <a:gd name="T15" fmla="*/ 59 h 462"/>
                <a:gd name="T16" fmla="*/ 63 w 258"/>
                <a:gd name="T17" fmla="*/ 57 h 462"/>
                <a:gd name="T18" fmla="*/ 61 w 258"/>
                <a:gd name="T19" fmla="*/ 47 h 462"/>
                <a:gd name="T20" fmla="*/ 62 w 258"/>
                <a:gd name="T21" fmla="*/ 31 h 462"/>
                <a:gd name="T22" fmla="*/ 106 w 258"/>
                <a:gd name="T23" fmla="*/ 29 h 462"/>
                <a:gd name="T24" fmla="*/ 90 w 258"/>
                <a:gd name="T25" fmla="*/ 67 h 462"/>
                <a:gd name="T26" fmla="*/ 87 w 258"/>
                <a:gd name="T27" fmla="*/ 73 h 462"/>
                <a:gd name="T28" fmla="*/ 86 w 258"/>
                <a:gd name="T29" fmla="*/ 88 h 462"/>
                <a:gd name="T30" fmla="*/ 94 w 258"/>
                <a:gd name="T31" fmla="*/ 144 h 462"/>
                <a:gd name="T32" fmla="*/ 89 w 258"/>
                <a:gd name="T33" fmla="*/ 194 h 462"/>
                <a:gd name="T34" fmla="*/ 85 w 258"/>
                <a:gd name="T35" fmla="*/ 198 h 462"/>
                <a:gd name="T36" fmla="*/ 106 w 258"/>
                <a:gd name="T37" fmla="*/ 190 h 462"/>
                <a:gd name="T38" fmla="*/ 105 w 258"/>
                <a:gd name="T39" fmla="*/ 181 h 462"/>
                <a:gd name="T40" fmla="*/ 105 w 258"/>
                <a:gd name="T41" fmla="*/ 171 h 462"/>
                <a:gd name="T42" fmla="*/ 104 w 258"/>
                <a:gd name="T43" fmla="*/ 153 h 462"/>
                <a:gd name="T44" fmla="*/ 102 w 258"/>
                <a:gd name="T45" fmla="*/ 141 h 462"/>
                <a:gd name="T46" fmla="*/ 89 w 258"/>
                <a:gd name="T47" fmla="*/ 88 h 462"/>
                <a:gd name="T48" fmla="*/ 87 w 258"/>
                <a:gd name="T49" fmla="*/ 73 h 462"/>
                <a:gd name="T50" fmla="*/ 122 w 258"/>
                <a:gd name="T51" fmla="*/ 93 h 462"/>
                <a:gd name="T52" fmla="*/ 136 w 258"/>
                <a:gd name="T53" fmla="*/ 100 h 462"/>
                <a:gd name="T54" fmla="*/ 155 w 258"/>
                <a:gd name="T55" fmla="*/ 107 h 462"/>
                <a:gd name="T56" fmla="*/ 221 w 258"/>
                <a:gd name="T57" fmla="*/ 90 h 462"/>
                <a:gd name="T58" fmla="*/ 232 w 258"/>
                <a:gd name="T59" fmla="*/ 85 h 462"/>
                <a:gd name="T60" fmla="*/ 231 w 258"/>
                <a:gd name="T61" fmla="*/ 93 h 462"/>
                <a:gd name="T62" fmla="*/ 252 w 258"/>
                <a:gd name="T63" fmla="*/ 89 h 462"/>
                <a:gd name="T64" fmla="*/ 256 w 258"/>
                <a:gd name="T65" fmla="*/ 96 h 462"/>
                <a:gd name="T66" fmla="*/ 252 w 258"/>
                <a:gd name="T67" fmla="*/ 102 h 462"/>
                <a:gd name="T68" fmla="*/ 221 w 258"/>
                <a:gd name="T69" fmla="*/ 113 h 462"/>
                <a:gd name="T70" fmla="*/ 214 w 258"/>
                <a:gd name="T71" fmla="*/ 122 h 462"/>
                <a:gd name="T72" fmla="*/ 175 w 258"/>
                <a:gd name="T73" fmla="*/ 133 h 462"/>
                <a:gd name="T74" fmla="*/ 124 w 258"/>
                <a:gd name="T75" fmla="*/ 178 h 462"/>
                <a:gd name="T76" fmla="*/ 124 w 258"/>
                <a:gd name="T77" fmla="*/ 238 h 462"/>
                <a:gd name="T78" fmla="*/ 106 w 258"/>
                <a:gd name="T79" fmla="*/ 219 h 462"/>
                <a:gd name="T80" fmla="*/ 91 w 258"/>
                <a:gd name="T81" fmla="*/ 305 h 462"/>
                <a:gd name="T82" fmla="*/ 86 w 258"/>
                <a:gd name="T83" fmla="*/ 335 h 462"/>
                <a:gd name="T84" fmla="*/ 77 w 258"/>
                <a:gd name="T85" fmla="*/ 367 h 462"/>
                <a:gd name="T86" fmla="*/ 75 w 258"/>
                <a:gd name="T87" fmla="*/ 398 h 462"/>
                <a:gd name="T88" fmla="*/ 87 w 258"/>
                <a:gd name="T89" fmla="*/ 417 h 462"/>
                <a:gd name="T90" fmla="*/ 103 w 258"/>
                <a:gd name="T91" fmla="*/ 431 h 462"/>
                <a:gd name="T92" fmla="*/ 65 w 258"/>
                <a:gd name="T93" fmla="*/ 426 h 462"/>
                <a:gd name="T94" fmla="*/ 65 w 258"/>
                <a:gd name="T95" fmla="*/ 452 h 462"/>
                <a:gd name="T96" fmla="*/ 38 w 258"/>
                <a:gd name="T97" fmla="*/ 443 h 462"/>
                <a:gd name="T98" fmla="*/ 35 w 258"/>
                <a:gd name="T99" fmla="*/ 428 h 462"/>
                <a:gd name="T100" fmla="*/ 26 w 258"/>
                <a:gd name="T101" fmla="*/ 415 h 462"/>
                <a:gd name="T102" fmla="*/ 26 w 258"/>
                <a:gd name="T103" fmla="*/ 392 h 462"/>
                <a:gd name="T104" fmla="*/ 25 w 258"/>
                <a:gd name="T105" fmla="*/ 339 h 462"/>
                <a:gd name="T106" fmla="*/ 30 w 258"/>
                <a:gd name="T107" fmla="*/ 299 h 462"/>
                <a:gd name="T108" fmla="*/ 18 w 258"/>
                <a:gd name="T109" fmla="*/ 258 h 462"/>
                <a:gd name="T110" fmla="*/ 5 w 258"/>
                <a:gd name="T111" fmla="*/ 238 h 46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58"/>
                <a:gd name="T169" fmla="*/ 0 h 462"/>
                <a:gd name="T170" fmla="*/ 258 w 258"/>
                <a:gd name="T171" fmla="*/ 462 h 46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58" h="462">
                  <a:moveTo>
                    <a:pt x="1" y="159"/>
                  </a:moveTo>
                  <a:cubicBezTo>
                    <a:pt x="3" y="147"/>
                    <a:pt x="7" y="131"/>
                    <a:pt x="6" y="120"/>
                  </a:cubicBezTo>
                  <a:cubicBezTo>
                    <a:pt x="6" y="109"/>
                    <a:pt x="9" y="110"/>
                    <a:pt x="10" y="107"/>
                  </a:cubicBezTo>
                  <a:cubicBezTo>
                    <a:pt x="11" y="105"/>
                    <a:pt x="14" y="88"/>
                    <a:pt x="13" y="87"/>
                  </a:cubicBezTo>
                  <a:cubicBezTo>
                    <a:pt x="13" y="87"/>
                    <a:pt x="12" y="80"/>
                    <a:pt x="26" y="77"/>
                  </a:cubicBezTo>
                  <a:cubicBezTo>
                    <a:pt x="41" y="74"/>
                    <a:pt x="48" y="71"/>
                    <a:pt x="50" y="69"/>
                  </a:cubicBezTo>
                  <a:cubicBezTo>
                    <a:pt x="53" y="66"/>
                    <a:pt x="57" y="61"/>
                    <a:pt x="58" y="61"/>
                  </a:cubicBezTo>
                  <a:cubicBezTo>
                    <a:pt x="58" y="61"/>
                    <a:pt x="59" y="59"/>
                    <a:pt x="61" y="58"/>
                  </a:cubicBezTo>
                  <a:cubicBezTo>
                    <a:pt x="61" y="58"/>
                    <a:pt x="61" y="59"/>
                    <a:pt x="61" y="59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2"/>
                    <a:pt x="58" y="67"/>
                    <a:pt x="58" y="67"/>
                  </a:cubicBezTo>
                  <a:cubicBezTo>
                    <a:pt x="65" y="75"/>
                    <a:pt x="79" y="125"/>
                    <a:pt x="79" y="125"/>
                  </a:cubicBezTo>
                  <a:cubicBezTo>
                    <a:pt x="78" y="120"/>
                    <a:pt x="78" y="90"/>
                    <a:pt x="78" y="90"/>
                  </a:cubicBezTo>
                  <a:cubicBezTo>
                    <a:pt x="76" y="90"/>
                    <a:pt x="73" y="84"/>
                    <a:pt x="73" y="84"/>
                  </a:cubicBezTo>
                  <a:cubicBezTo>
                    <a:pt x="71" y="83"/>
                    <a:pt x="80" y="77"/>
                    <a:pt x="80" y="77"/>
                  </a:cubicBezTo>
                  <a:cubicBezTo>
                    <a:pt x="60" y="62"/>
                    <a:pt x="60" y="59"/>
                    <a:pt x="61" y="59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8"/>
                    <a:pt x="62" y="57"/>
                    <a:pt x="63" y="57"/>
                  </a:cubicBezTo>
                  <a:cubicBezTo>
                    <a:pt x="63" y="57"/>
                    <a:pt x="64" y="49"/>
                    <a:pt x="63" y="49"/>
                  </a:cubicBezTo>
                  <a:cubicBezTo>
                    <a:pt x="63" y="49"/>
                    <a:pt x="61" y="48"/>
                    <a:pt x="61" y="47"/>
                  </a:cubicBezTo>
                  <a:cubicBezTo>
                    <a:pt x="61" y="47"/>
                    <a:pt x="63" y="48"/>
                    <a:pt x="63" y="47"/>
                  </a:cubicBezTo>
                  <a:cubicBezTo>
                    <a:pt x="63" y="47"/>
                    <a:pt x="59" y="35"/>
                    <a:pt x="62" y="31"/>
                  </a:cubicBezTo>
                  <a:cubicBezTo>
                    <a:pt x="62" y="31"/>
                    <a:pt x="64" y="13"/>
                    <a:pt x="75" y="12"/>
                  </a:cubicBezTo>
                  <a:cubicBezTo>
                    <a:pt x="75" y="12"/>
                    <a:pt x="103" y="0"/>
                    <a:pt x="106" y="29"/>
                  </a:cubicBezTo>
                  <a:cubicBezTo>
                    <a:pt x="106" y="29"/>
                    <a:pt x="104" y="40"/>
                    <a:pt x="102" y="42"/>
                  </a:cubicBezTo>
                  <a:cubicBezTo>
                    <a:pt x="102" y="42"/>
                    <a:pt x="103" y="56"/>
                    <a:pt x="90" y="67"/>
                  </a:cubicBezTo>
                  <a:cubicBezTo>
                    <a:pt x="90" y="67"/>
                    <a:pt x="88" y="69"/>
                    <a:pt x="86" y="68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9" y="79"/>
                    <a:pt x="86" y="88"/>
                  </a:cubicBezTo>
                  <a:cubicBezTo>
                    <a:pt x="86" y="88"/>
                    <a:pt x="86" y="96"/>
                    <a:pt x="88" y="101"/>
                  </a:cubicBezTo>
                  <a:cubicBezTo>
                    <a:pt x="88" y="101"/>
                    <a:pt x="94" y="130"/>
                    <a:pt x="94" y="144"/>
                  </a:cubicBezTo>
                  <a:cubicBezTo>
                    <a:pt x="95" y="158"/>
                    <a:pt x="94" y="185"/>
                    <a:pt x="94" y="185"/>
                  </a:cubicBezTo>
                  <a:cubicBezTo>
                    <a:pt x="89" y="194"/>
                    <a:pt x="89" y="194"/>
                    <a:pt x="89" y="194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5" y="198"/>
                    <a:pt x="104" y="199"/>
                    <a:pt x="107" y="195"/>
                  </a:cubicBezTo>
                  <a:cubicBezTo>
                    <a:pt x="107" y="195"/>
                    <a:pt x="104" y="191"/>
                    <a:pt x="106" y="190"/>
                  </a:cubicBezTo>
                  <a:cubicBezTo>
                    <a:pt x="107" y="188"/>
                    <a:pt x="108" y="187"/>
                    <a:pt x="107" y="185"/>
                  </a:cubicBezTo>
                  <a:cubicBezTo>
                    <a:pt x="107" y="183"/>
                    <a:pt x="105" y="183"/>
                    <a:pt x="105" y="181"/>
                  </a:cubicBezTo>
                  <a:cubicBezTo>
                    <a:pt x="105" y="180"/>
                    <a:pt x="106" y="177"/>
                    <a:pt x="106" y="176"/>
                  </a:cubicBezTo>
                  <a:cubicBezTo>
                    <a:pt x="105" y="174"/>
                    <a:pt x="105" y="173"/>
                    <a:pt x="105" y="171"/>
                  </a:cubicBezTo>
                  <a:cubicBezTo>
                    <a:pt x="106" y="169"/>
                    <a:pt x="106" y="166"/>
                    <a:pt x="106" y="164"/>
                  </a:cubicBezTo>
                  <a:cubicBezTo>
                    <a:pt x="106" y="162"/>
                    <a:pt x="104" y="156"/>
                    <a:pt x="104" y="153"/>
                  </a:cubicBezTo>
                  <a:cubicBezTo>
                    <a:pt x="103" y="151"/>
                    <a:pt x="103" y="146"/>
                    <a:pt x="103" y="144"/>
                  </a:cubicBezTo>
                  <a:cubicBezTo>
                    <a:pt x="102" y="142"/>
                    <a:pt x="102" y="144"/>
                    <a:pt x="102" y="141"/>
                  </a:cubicBezTo>
                  <a:cubicBezTo>
                    <a:pt x="101" y="138"/>
                    <a:pt x="102" y="121"/>
                    <a:pt x="98" y="113"/>
                  </a:cubicBezTo>
                  <a:cubicBezTo>
                    <a:pt x="94" y="106"/>
                    <a:pt x="89" y="92"/>
                    <a:pt x="89" y="88"/>
                  </a:cubicBezTo>
                  <a:cubicBezTo>
                    <a:pt x="89" y="83"/>
                    <a:pt x="87" y="74"/>
                    <a:pt x="88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112" y="75"/>
                    <a:pt x="117" y="86"/>
                  </a:cubicBezTo>
                  <a:cubicBezTo>
                    <a:pt x="117" y="86"/>
                    <a:pt x="120" y="92"/>
                    <a:pt x="122" y="93"/>
                  </a:cubicBezTo>
                  <a:cubicBezTo>
                    <a:pt x="125" y="95"/>
                    <a:pt x="125" y="96"/>
                    <a:pt x="127" y="99"/>
                  </a:cubicBezTo>
                  <a:cubicBezTo>
                    <a:pt x="129" y="101"/>
                    <a:pt x="133" y="97"/>
                    <a:pt x="136" y="100"/>
                  </a:cubicBezTo>
                  <a:cubicBezTo>
                    <a:pt x="139" y="103"/>
                    <a:pt x="144" y="106"/>
                    <a:pt x="146" y="106"/>
                  </a:cubicBezTo>
                  <a:cubicBezTo>
                    <a:pt x="148" y="106"/>
                    <a:pt x="153" y="108"/>
                    <a:pt x="155" y="107"/>
                  </a:cubicBezTo>
                  <a:cubicBezTo>
                    <a:pt x="158" y="107"/>
                    <a:pt x="206" y="104"/>
                    <a:pt x="216" y="98"/>
                  </a:cubicBezTo>
                  <a:cubicBezTo>
                    <a:pt x="216" y="98"/>
                    <a:pt x="219" y="94"/>
                    <a:pt x="221" y="90"/>
                  </a:cubicBezTo>
                  <a:cubicBezTo>
                    <a:pt x="223" y="87"/>
                    <a:pt x="225" y="86"/>
                    <a:pt x="227" y="85"/>
                  </a:cubicBezTo>
                  <a:cubicBezTo>
                    <a:pt x="228" y="83"/>
                    <a:pt x="232" y="82"/>
                    <a:pt x="232" y="85"/>
                  </a:cubicBezTo>
                  <a:cubicBezTo>
                    <a:pt x="232" y="85"/>
                    <a:pt x="229" y="89"/>
                    <a:pt x="228" y="90"/>
                  </a:cubicBezTo>
                  <a:cubicBezTo>
                    <a:pt x="228" y="90"/>
                    <a:pt x="226" y="93"/>
                    <a:pt x="231" y="93"/>
                  </a:cubicBezTo>
                  <a:cubicBezTo>
                    <a:pt x="231" y="93"/>
                    <a:pt x="237" y="94"/>
                    <a:pt x="241" y="92"/>
                  </a:cubicBezTo>
                  <a:cubicBezTo>
                    <a:pt x="246" y="91"/>
                    <a:pt x="252" y="89"/>
                    <a:pt x="252" y="89"/>
                  </a:cubicBezTo>
                  <a:cubicBezTo>
                    <a:pt x="252" y="89"/>
                    <a:pt x="255" y="89"/>
                    <a:pt x="254" y="92"/>
                  </a:cubicBezTo>
                  <a:cubicBezTo>
                    <a:pt x="254" y="92"/>
                    <a:pt x="258" y="94"/>
                    <a:pt x="256" y="96"/>
                  </a:cubicBezTo>
                  <a:cubicBezTo>
                    <a:pt x="256" y="96"/>
                    <a:pt x="258" y="97"/>
                    <a:pt x="255" y="99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2" y="102"/>
                    <a:pt x="252" y="104"/>
                    <a:pt x="250" y="105"/>
                  </a:cubicBezTo>
                  <a:cubicBezTo>
                    <a:pt x="250" y="105"/>
                    <a:pt x="234" y="115"/>
                    <a:pt x="221" y="113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14" y="122"/>
                    <a:pt x="214" y="122"/>
                    <a:pt x="214" y="122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215" y="126"/>
                    <a:pt x="184" y="131"/>
                    <a:pt x="175" y="133"/>
                  </a:cubicBezTo>
                  <a:cubicBezTo>
                    <a:pt x="175" y="133"/>
                    <a:pt x="134" y="137"/>
                    <a:pt x="123" y="130"/>
                  </a:cubicBezTo>
                  <a:cubicBezTo>
                    <a:pt x="123" y="130"/>
                    <a:pt x="123" y="175"/>
                    <a:pt x="124" y="178"/>
                  </a:cubicBezTo>
                  <a:cubicBezTo>
                    <a:pt x="124" y="178"/>
                    <a:pt x="129" y="236"/>
                    <a:pt x="130" y="237"/>
                  </a:cubicBezTo>
                  <a:cubicBezTo>
                    <a:pt x="130" y="237"/>
                    <a:pt x="133" y="246"/>
                    <a:pt x="124" y="238"/>
                  </a:cubicBezTo>
                  <a:cubicBezTo>
                    <a:pt x="124" y="238"/>
                    <a:pt x="111" y="223"/>
                    <a:pt x="111" y="219"/>
                  </a:cubicBezTo>
                  <a:cubicBezTo>
                    <a:pt x="111" y="219"/>
                    <a:pt x="106" y="218"/>
                    <a:pt x="106" y="219"/>
                  </a:cubicBezTo>
                  <a:cubicBezTo>
                    <a:pt x="106" y="219"/>
                    <a:pt x="102" y="252"/>
                    <a:pt x="101" y="258"/>
                  </a:cubicBezTo>
                  <a:cubicBezTo>
                    <a:pt x="99" y="264"/>
                    <a:pt x="91" y="300"/>
                    <a:pt x="91" y="305"/>
                  </a:cubicBezTo>
                  <a:cubicBezTo>
                    <a:pt x="92" y="310"/>
                    <a:pt x="90" y="316"/>
                    <a:pt x="89" y="319"/>
                  </a:cubicBezTo>
                  <a:cubicBezTo>
                    <a:pt x="88" y="322"/>
                    <a:pt x="87" y="332"/>
                    <a:pt x="86" y="335"/>
                  </a:cubicBezTo>
                  <a:cubicBezTo>
                    <a:pt x="86" y="338"/>
                    <a:pt x="82" y="352"/>
                    <a:pt x="79" y="356"/>
                  </a:cubicBezTo>
                  <a:cubicBezTo>
                    <a:pt x="79" y="356"/>
                    <a:pt x="77" y="362"/>
                    <a:pt x="77" y="367"/>
                  </a:cubicBezTo>
                  <a:cubicBezTo>
                    <a:pt x="77" y="372"/>
                    <a:pt x="79" y="377"/>
                    <a:pt x="79" y="380"/>
                  </a:cubicBezTo>
                  <a:cubicBezTo>
                    <a:pt x="78" y="382"/>
                    <a:pt x="78" y="397"/>
                    <a:pt x="75" y="398"/>
                  </a:cubicBezTo>
                  <a:cubicBezTo>
                    <a:pt x="75" y="398"/>
                    <a:pt x="77" y="407"/>
                    <a:pt x="79" y="408"/>
                  </a:cubicBezTo>
                  <a:cubicBezTo>
                    <a:pt x="80" y="409"/>
                    <a:pt x="85" y="415"/>
                    <a:pt x="87" y="417"/>
                  </a:cubicBezTo>
                  <a:cubicBezTo>
                    <a:pt x="87" y="417"/>
                    <a:pt x="96" y="423"/>
                    <a:pt x="99" y="424"/>
                  </a:cubicBezTo>
                  <a:cubicBezTo>
                    <a:pt x="99" y="424"/>
                    <a:pt x="110" y="426"/>
                    <a:pt x="103" y="431"/>
                  </a:cubicBezTo>
                  <a:cubicBezTo>
                    <a:pt x="103" y="431"/>
                    <a:pt x="90" y="435"/>
                    <a:pt x="79" y="432"/>
                  </a:cubicBezTo>
                  <a:cubicBezTo>
                    <a:pt x="79" y="432"/>
                    <a:pt x="66" y="428"/>
                    <a:pt x="65" y="426"/>
                  </a:cubicBezTo>
                  <a:cubicBezTo>
                    <a:pt x="65" y="426"/>
                    <a:pt x="58" y="424"/>
                    <a:pt x="56" y="426"/>
                  </a:cubicBezTo>
                  <a:cubicBezTo>
                    <a:pt x="56" y="426"/>
                    <a:pt x="69" y="446"/>
                    <a:pt x="65" y="452"/>
                  </a:cubicBezTo>
                  <a:cubicBezTo>
                    <a:pt x="65" y="452"/>
                    <a:pt x="51" y="462"/>
                    <a:pt x="39" y="448"/>
                  </a:cubicBezTo>
                  <a:cubicBezTo>
                    <a:pt x="39" y="448"/>
                    <a:pt x="38" y="445"/>
                    <a:pt x="38" y="443"/>
                  </a:cubicBezTo>
                  <a:cubicBezTo>
                    <a:pt x="38" y="441"/>
                    <a:pt x="37" y="438"/>
                    <a:pt x="35" y="438"/>
                  </a:cubicBezTo>
                  <a:cubicBezTo>
                    <a:pt x="35" y="438"/>
                    <a:pt x="33" y="430"/>
                    <a:pt x="35" y="428"/>
                  </a:cubicBezTo>
                  <a:cubicBezTo>
                    <a:pt x="35" y="428"/>
                    <a:pt x="32" y="424"/>
                    <a:pt x="30" y="422"/>
                  </a:cubicBezTo>
                  <a:cubicBezTo>
                    <a:pt x="28" y="420"/>
                    <a:pt x="26" y="419"/>
                    <a:pt x="26" y="415"/>
                  </a:cubicBezTo>
                  <a:cubicBezTo>
                    <a:pt x="27" y="412"/>
                    <a:pt x="28" y="413"/>
                    <a:pt x="28" y="410"/>
                  </a:cubicBezTo>
                  <a:cubicBezTo>
                    <a:pt x="29" y="406"/>
                    <a:pt x="27" y="398"/>
                    <a:pt x="26" y="392"/>
                  </a:cubicBezTo>
                  <a:cubicBezTo>
                    <a:pt x="25" y="386"/>
                    <a:pt x="24" y="376"/>
                    <a:pt x="25" y="368"/>
                  </a:cubicBezTo>
                  <a:cubicBezTo>
                    <a:pt x="25" y="360"/>
                    <a:pt x="24" y="343"/>
                    <a:pt x="25" y="339"/>
                  </a:cubicBezTo>
                  <a:cubicBezTo>
                    <a:pt x="26" y="334"/>
                    <a:pt x="27" y="326"/>
                    <a:pt x="28" y="320"/>
                  </a:cubicBezTo>
                  <a:cubicBezTo>
                    <a:pt x="29" y="313"/>
                    <a:pt x="30" y="305"/>
                    <a:pt x="30" y="299"/>
                  </a:cubicBezTo>
                  <a:cubicBezTo>
                    <a:pt x="30" y="294"/>
                    <a:pt x="29" y="267"/>
                    <a:pt x="27" y="265"/>
                  </a:cubicBezTo>
                  <a:cubicBezTo>
                    <a:pt x="27" y="265"/>
                    <a:pt x="19" y="261"/>
                    <a:pt x="18" y="258"/>
                  </a:cubicBezTo>
                  <a:cubicBezTo>
                    <a:pt x="18" y="258"/>
                    <a:pt x="11" y="256"/>
                    <a:pt x="11" y="238"/>
                  </a:cubicBezTo>
                  <a:cubicBezTo>
                    <a:pt x="5" y="238"/>
                    <a:pt x="5" y="238"/>
                    <a:pt x="5" y="238"/>
                  </a:cubicBezTo>
                  <a:cubicBezTo>
                    <a:pt x="5" y="238"/>
                    <a:pt x="0" y="170"/>
                    <a:pt x="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6" name="Freeform 50"/>
            <p:cNvSpPr>
              <a:spLocks noChangeArrowheads="1"/>
            </p:cNvSpPr>
            <p:nvPr/>
          </p:nvSpPr>
          <p:spPr bwMode="auto">
            <a:xfrm>
              <a:off x="169862" y="1619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47" name="组合 116"/>
          <p:cNvGrpSpPr>
            <a:grpSpLocks/>
          </p:cNvGrpSpPr>
          <p:nvPr/>
        </p:nvGrpSpPr>
        <p:grpSpPr bwMode="auto">
          <a:xfrm>
            <a:off x="1359514" y="1562001"/>
            <a:ext cx="707263" cy="587690"/>
            <a:chOff x="0" y="0"/>
            <a:chExt cx="1382712" cy="1149350"/>
          </a:xfrm>
          <a:solidFill>
            <a:schemeClr val="accent4"/>
          </a:solidFill>
          <a:effectLst/>
        </p:grpSpPr>
        <p:sp>
          <p:nvSpPr>
            <p:cNvPr id="248" name="Freeform 94"/>
            <p:cNvSpPr>
              <a:spLocks noEditPoints="1" noChangeArrowheads="1"/>
            </p:cNvSpPr>
            <p:nvPr/>
          </p:nvSpPr>
          <p:spPr bwMode="auto">
            <a:xfrm>
              <a:off x="0" y="38100"/>
              <a:ext cx="962025" cy="962025"/>
            </a:xfrm>
            <a:custGeom>
              <a:avLst/>
              <a:gdLst>
                <a:gd name="T0" fmla="*/ 0 w 347"/>
                <a:gd name="T1" fmla="*/ 173 h 346"/>
                <a:gd name="T2" fmla="*/ 347 w 347"/>
                <a:gd name="T3" fmla="*/ 173 h 346"/>
                <a:gd name="T4" fmla="*/ 316 w 347"/>
                <a:gd name="T5" fmla="*/ 237 h 346"/>
                <a:gd name="T6" fmla="*/ 290 w 347"/>
                <a:gd name="T7" fmla="*/ 277 h 346"/>
                <a:gd name="T8" fmla="*/ 237 w 347"/>
                <a:gd name="T9" fmla="*/ 291 h 346"/>
                <a:gd name="T10" fmla="*/ 239 w 347"/>
                <a:gd name="T11" fmla="*/ 225 h 346"/>
                <a:gd name="T12" fmla="*/ 207 w 347"/>
                <a:gd name="T13" fmla="*/ 225 h 346"/>
                <a:gd name="T14" fmla="*/ 207 w 347"/>
                <a:gd name="T15" fmla="*/ 177 h 346"/>
                <a:gd name="T16" fmla="*/ 265 w 347"/>
                <a:gd name="T17" fmla="*/ 176 h 346"/>
                <a:gd name="T18" fmla="*/ 306 w 347"/>
                <a:gd name="T19" fmla="*/ 194 h 346"/>
                <a:gd name="T20" fmla="*/ 318 w 347"/>
                <a:gd name="T21" fmla="*/ 200 h 346"/>
                <a:gd name="T22" fmla="*/ 308 w 347"/>
                <a:gd name="T23" fmla="*/ 164 h 346"/>
                <a:gd name="T24" fmla="*/ 304 w 347"/>
                <a:gd name="T25" fmla="*/ 151 h 346"/>
                <a:gd name="T26" fmla="*/ 287 w 347"/>
                <a:gd name="T27" fmla="*/ 144 h 346"/>
                <a:gd name="T28" fmla="*/ 269 w 347"/>
                <a:gd name="T29" fmla="*/ 150 h 346"/>
                <a:gd name="T30" fmla="*/ 253 w 347"/>
                <a:gd name="T31" fmla="*/ 148 h 346"/>
                <a:gd name="T32" fmla="*/ 240 w 347"/>
                <a:gd name="T33" fmla="*/ 138 h 346"/>
                <a:gd name="T34" fmla="*/ 219 w 347"/>
                <a:gd name="T35" fmla="*/ 154 h 346"/>
                <a:gd name="T36" fmla="*/ 234 w 347"/>
                <a:gd name="T37" fmla="*/ 128 h 346"/>
                <a:gd name="T38" fmla="*/ 225 w 347"/>
                <a:gd name="T39" fmla="*/ 117 h 346"/>
                <a:gd name="T40" fmla="*/ 252 w 347"/>
                <a:gd name="T41" fmla="*/ 108 h 346"/>
                <a:gd name="T42" fmla="*/ 277 w 347"/>
                <a:gd name="T43" fmla="*/ 79 h 346"/>
                <a:gd name="T44" fmla="*/ 255 w 347"/>
                <a:gd name="T45" fmla="*/ 95 h 346"/>
                <a:gd name="T46" fmla="*/ 258 w 347"/>
                <a:gd name="T47" fmla="*/ 70 h 346"/>
                <a:gd name="T48" fmla="*/ 282 w 347"/>
                <a:gd name="T49" fmla="*/ 61 h 346"/>
                <a:gd name="T50" fmla="*/ 316 w 347"/>
                <a:gd name="T51" fmla="*/ 236 h 346"/>
                <a:gd name="T52" fmla="*/ 145 w 347"/>
                <a:gd name="T53" fmla="*/ 296 h 346"/>
                <a:gd name="T54" fmla="*/ 99 w 347"/>
                <a:gd name="T55" fmla="*/ 311 h 346"/>
                <a:gd name="T56" fmla="*/ 87 w 347"/>
                <a:gd name="T57" fmla="*/ 273 h 346"/>
                <a:gd name="T58" fmla="*/ 72 w 347"/>
                <a:gd name="T59" fmla="*/ 219 h 346"/>
                <a:gd name="T60" fmla="*/ 38 w 347"/>
                <a:gd name="T61" fmla="*/ 177 h 346"/>
                <a:gd name="T62" fmla="*/ 114 w 347"/>
                <a:gd name="T63" fmla="*/ 29 h 346"/>
                <a:gd name="T64" fmla="*/ 112 w 347"/>
                <a:gd name="T65" fmla="*/ 57 h 346"/>
                <a:gd name="T66" fmla="*/ 132 w 347"/>
                <a:gd name="T67" fmla="*/ 82 h 346"/>
                <a:gd name="T68" fmla="*/ 102 w 347"/>
                <a:gd name="T69" fmla="*/ 69 h 346"/>
                <a:gd name="T70" fmla="*/ 79 w 347"/>
                <a:gd name="T71" fmla="*/ 92 h 346"/>
                <a:gd name="T72" fmla="*/ 105 w 347"/>
                <a:gd name="T73" fmla="*/ 107 h 346"/>
                <a:gd name="T74" fmla="*/ 143 w 347"/>
                <a:gd name="T75" fmla="*/ 110 h 346"/>
                <a:gd name="T76" fmla="*/ 112 w 347"/>
                <a:gd name="T77" fmla="*/ 143 h 346"/>
                <a:gd name="T78" fmla="*/ 87 w 347"/>
                <a:gd name="T79" fmla="*/ 176 h 346"/>
                <a:gd name="T80" fmla="*/ 63 w 347"/>
                <a:gd name="T81" fmla="*/ 176 h 346"/>
                <a:gd name="T82" fmla="*/ 68 w 347"/>
                <a:gd name="T83" fmla="*/ 204 h 346"/>
                <a:gd name="T84" fmla="*/ 94 w 347"/>
                <a:gd name="T85" fmla="*/ 220 h 346"/>
                <a:gd name="T86" fmla="*/ 166 w 347"/>
                <a:gd name="T87" fmla="*/ 251 h 346"/>
                <a:gd name="T88" fmla="*/ 198 w 347"/>
                <a:gd name="T89" fmla="*/ 42 h 346"/>
                <a:gd name="T90" fmla="*/ 163 w 347"/>
                <a:gd name="T91" fmla="*/ 90 h 346"/>
                <a:gd name="T92" fmla="*/ 142 w 347"/>
                <a:gd name="T93" fmla="*/ 36 h 346"/>
                <a:gd name="T94" fmla="*/ 173 w 347"/>
                <a:gd name="T95" fmla="*/ 17 h 346"/>
                <a:gd name="T96" fmla="*/ 198 w 347"/>
                <a:gd name="T97" fmla="*/ 42 h 3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7"/>
                <a:gd name="T148" fmla="*/ 0 h 346"/>
                <a:gd name="T149" fmla="*/ 347 w 347"/>
                <a:gd name="T150" fmla="*/ 346 h 3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7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9"/>
                    <a:pt x="78" y="346"/>
                    <a:pt x="173" y="346"/>
                  </a:cubicBezTo>
                  <a:cubicBezTo>
                    <a:pt x="269" y="346"/>
                    <a:pt x="347" y="269"/>
                    <a:pt x="347" y="173"/>
                  </a:cubicBezTo>
                  <a:cubicBezTo>
                    <a:pt x="347" y="78"/>
                    <a:pt x="269" y="0"/>
                    <a:pt x="173" y="0"/>
                  </a:cubicBezTo>
                  <a:close/>
                  <a:moveTo>
                    <a:pt x="316" y="237"/>
                  </a:moveTo>
                  <a:cubicBezTo>
                    <a:pt x="309" y="238"/>
                    <a:pt x="301" y="247"/>
                    <a:pt x="295" y="258"/>
                  </a:cubicBezTo>
                  <a:cubicBezTo>
                    <a:pt x="289" y="267"/>
                    <a:pt x="290" y="271"/>
                    <a:pt x="290" y="277"/>
                  </a:cubicBezTo>
                  <a:cubicBezTo>
                    <a:pt x="276" y="293"/>
                    <a:pt x="259" y="306"/>
                    <a:pt x="240" y="315"/>
                  </a:cubicBezTo>
                  <a:cubicBezTo>
                    <a:pt x="238" y="310"/>
                    <a:pt x="237" y="299"/>
                    <a:pt x="237" y="291"/>
                  </a:cubicBezTo>
                  <a:cubicBezTo>
                    <a:pt x="237" y="279"/>
                    <a:pt x="247" y="274"/>
                    <a:pt x="247" y="270"/>
                  </a:cubicBezTo>
                  <a:cubicBezTo>
                    <a:pt x="247" y="265"/>
                    <a:pt x="240" y="238"/>
                    <a:pt x="239" y="225"/>
                  </a:cubicBezTo>
                  <a:cubicBezTo>
                    <a:pt x="239" y="225"/>
                    <a:pt x="225" y="228"/>
                    <a:pt x="221" y="228"/>
                  </a:cubicBezTo>
                  <a:cubicBezTo>
                    <a:pt x="216" y="228"/>
                    <a:pt x="212" y="225"/>
                    <a:pt x="207" y="225"/>
                  </a:cubicBezTo>
                  <a:cubicBezTo>
                    <a:pt x="202" y="225"/>
                    <a:pt x="198" y="217"/>
                    <a:pt x="194" y="207"/>
                  </a:cubicBezTo>
                  <a:cubicBezTo>
                    <a:pt x="191" y="197"/>
                    <a:pt x="207" y="177"/>
                    <a:pt x="207" y="177"/>
                  </a:cubicBezTo>
                  <a:cubicBezTo>
                    <a:pt x="207" y="177"/>
                    <a:pt x="217" y="169"/>
                    <a:pt x="225" y="166"/>
                  </a:cubicBezTo>
                  <a:cubicBezTo>
                    <a:pt x="234" y="163"/>
                    <a:pt x="240" y="166"/>
                    <a:pt x="265" y="176"/>
                  </a:cubicBezTo>
                  <a:cubicBezTo>
                    <a:pt x="265" y="176"/>
                    <a:pt x="291" y="177"/>
                    <a:pt x="300" y="179"/>
                  </a:cubicBezTo>
                  <a:cubicBezTo>
                    <a:pt x="308" y="181"/>
                    <a:pt x="306" y="189"/>
                    <a:pt x="306" y="194"/>
                  </a:cubicBezTo>
                  <a:cubicBezTo>
                    <a:pt x="306" y="199"/>
                    <a:pt x="308" y="212"/>
                    <a:pt x="308" y="212"/>
                  </a:cubicBezTo>
                  <a:cubicBezTo>
                    <a:pt x="318" y="200"/>
                    <a:pt x="318" y="200"/>
                    <a:pt x="318" y="200"/>
                  </a:cubicBezTo>
                  <a:cubicBezTo>
                    <a:pt x="324" y="184"/>
                    <a:pt x="324" y="184"/>
                    <a:pt x="324" y="184"/>
                  </a:cubicBezTo>
                  <a:cubicBezTo>
                    <a:pt x="324" y="184"/>
                    <a:pt x="309" y="171"/>
                    <a:pt x="308" y="164"/>
                  </a:cubicBezTo>
                  <a:cubicBezTo>
                    <a:pt x="306" y="158"/>
                    <a:pt x="300" y="163"/>
                    <a:pt x="285" y="154"/>
                  </a:cubicBezTo>
                  <a:cubicBezTo>
                    <a:pt x="285" y="154"/>
                    <a:pt x="295" y="153"/>
                    <a:pt x="304" y="151"/>
                  </a:cubicBezTo>
                  <a:cubicBezTo>
                    <a:pt x="314" y="149"/>
                    <a:pt x="321" y="156"/>
                    <a:pt x="312" y="14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78" y="148"/>
                    <a:pt x="278" y="148"/>
                    <a:pt x="278" y="148"/>
                  </a:cubicBezTo>
                  <a:cubicBezTo>
                    <a:pt x="278" y="148"/>
                    <a:pt x="277" y="160"/>
                    <a:pt x="269" y="150"/>
                  </a:cubicBezTo>
                  <a:cubicBezTo>
                    <a:pt x="269" y="150"/>
                    <a:pt x="267" y="151"/>
                    <a:pt x="261" y="153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3" y="148"/>
                    <a:pt x="241" y="153"/>
                    <a:pt x="243" y="143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35" y="151"/>
                    <a:pt x="235" y="151"/>
                    <a:pt x="235" y="151"/>
                  </a:cubicBezTo>
                  <a:cubicBezTo>
                    <a:pt x="235" y="151"/>
                    <a:pt x="224" y="154"/>
                    <a:pt x="219" y="154"/>
                  </a:cubicBezTo>
                  <a:cubicBezTo>
                    <a:pt x="214" y="154"/>
                    <a:pt x="217" y="141"/>
                    <a:pt x="217" y="141"/>
                  </a:cubicBezTo>
                  <a:cubicBezTo>
                    <a:pt x="217" y="141"/>
                    <a:pt x="229" y="140"/>
                    <a:pt x="234" y="128"/>
                  </a:cubicBezTo>
                  <a:cubicBezTo>
                    <a:pt x="239" y="117"/>
                    <a:pt x="240" y="117"/>
                    <a:pt x="240" y="117"/>
                  </a:cubicBezTo>
                  <a:cubicBezTo>
                    <a:pt x="240" y="117"/>
                    <a:pt x="240" y="117"/>
                    <a:pt x="225" y="117"/>
                  </a:cubicBezTo>
                  <a:cubicBezTo>
                    <a:pt x="211" y="117"/>
                    <a:pt x="225" y="100"/>
                    <a:pt x="230" y="100"/>
                  </a:cubicBezTo>
                  <a:cubicBezTo>
                    <a:pt x="235" y="100"/>
                    <a:pt x="242" y="108"/>
                    <a:pt x="252" y="108"/>
                  </a:cubicBezTo>
                  <a:cubicBezTo>
                    <a:pt x="252" y="108"/>
                    <a:pt x="265" y="115"/>
                    <a:pt x="275" y="108"/>
                  </a:cubicBezTo>
                  <a:cubicBezTo>
                    <a:pt x="285" y="102"/>
                    <a:pt x="278" y="92"/>
                    <a:pt x="277" y="79"/>
                  </a:cubicBezTo>
                  <a:cubicBezTo>
                    <a:pt x="275" y="65"/>
                    <a:pt x="267" y="77"/>
                    <a:pt x="265" y="90"/>
                  </a:cubicBezTo>
                  <a:cubicBezTo>
                    <a:pt x="263" y="103"/>
                    <a:pt x="255" y="95"/>
                    <a:pt x="255" y="95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4" y="82"/>
                    <a:pt x="252" y="70"/>
                    <a:pt x="258" y="70"/>
                  </a:cubicBezTo>
                  <a:cubicBezTo>
                    <a:pt x="265" y="70"/>
                    <a:pt x="270" y="52"/>
                    <a:pt x="270" y="52"/>
                  </a:cubicBezTo>
                  <a:cubicBezTo>
                    <a:pt x="270" y="52"/>
                    <a:pt x="275" y="55"/>
                    <a:pt x="282" y="61"/>
                  </a:cubicBezTo>
                  <a:cubicBezTo>
                    <a:pt x="311" y="89"/>
                    <a:pt x="330" y="129"/>
                    <a:pt x="330" y="173"/>
                  </a:cubicBezTo>
                  <a:cubicBezTo>
                    <a:pt x="330" y="196"/>
                    <a:pt x="325" y="217"/>
                    <a:pt x="316" y="236"/>
                  </a:cubicBezTo>
                  <a:cubicBezTo>
                    <a:pt x="316" y="236"/>
                    <a:pt x="316" y="237"/>
                    <a:pt x="316" y="237"/>
                  </a:cubicBezTo>
                  <a:close/>
                  <a:moveTo>
                    <a:pt x="145" y="296"/>
                  </a:moveTo>
                  <a:cubicBezTo>
                    <a:pt x="134" y="309"/>
                    <a:pt x="131" y="318"/>
                    <a:pt x="129" y="323"/>
                  </a:cubicBezTo>
                  <a:cubicBezTo>
                    <a:pt x="118" y="320"/>
                    <a:pt x="108" y="316"/>
                    <a:pt x="99" y="311"/>
                  </a:cubicBezTo>
                  <a:cubicBezTo>
                    <a:pt x="99" y="310"/>
                    <a:pt x="99" y="309"/>
                    <a:pt x="99" y="307"/>
                  </a:cubicBezTo>
                  <a:cubicBezTo>
                    <a:pt x="99" y="298"/>
                    <a:pt x="99" y="291"/>
                    <a:pt x="87" y="273"/>
                  </a:cubicBezTo>
                  <a:cubicBezTo>
                    <a:pt x="76" y="255"/>
                    <a:pt x="84" y="245"/>
                    <a:pt x="91" y="242"/>
                  </a:cubicBezTo>
                  <a:cubicBezTo>
                    <a:pt x="97" y="238"/>
                    <a:pt x="97" y="228"/>
                    <a:pt x="72" y="219"/>
                  </a:cubicBezTo>
                  <a:cubicBezTo>
                    <a:pt x="67" y="216"/>
                    <a:pt x="61" y="207"/>
                    <a:pt x="46" y="209"/>
                  </a:cubicBezTo>
                  <a:cubicBezTo>
                    <a:pt x="31" y="210"/>
                    <a:pt x="40" y="189"/>
                    <a:pt x="38" y="177"/>
                  </a:cubicBezTo>
                  <a:cubicBezTo>
                    <a:pt x="36" y="168"/>
                    <a:pt x="29" y="163"/>
                    <a:pt x="18" y="158"/>
                  </a:cubicBezTo>
                  <a:cubicBezTo>
                    <a:pt x="23" y="100"/>
                    <a:pt x="61" y="50"/>
                    <a:pt x="114" y="29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2" y="44"/>
                    <a:pt x="112" y="57"/>
                  </a:cubicBezTo>
                  <a:cubicBezTo>
                    <a:pt x="114" y="62"/>
                    <a:pt x="112" y="57"/>
                    <a:pt x="133" y="70"/>
                  </a:cubicBezTo>
                  <a:cubicBezTo>
                    <a:pt x="141" y="75"/>
                    <a:pt x="133" y="77"/>
                    <a:pt x="132" y="82"/>
                  </a:cubicBezTo>
                  <a:cubicBezTo>
                    <a:pt x="130" y="87"/>
                    <a:pt x="123" y="82"/>
                    <a:pt x="114" y="75"/>
                  </a:cubicBezTo>
                  <a:cubicBezTo>
                    <a:pt x="114" y="75"/>
                    <a:pt x="114" y="75"/>
                    <a:pt x="102" y="69"/>
                  </a:cubicBezTo>
                  <a:cubicBezTo>
                    <a:pt x="94" y="74"/>
                    <a:pt x="102" y="69"/>
                    <a:pt x="94" y="84"/>
                  </a:cubicBezTo>
                  <a:cubicBezTo>
                    <a:pt x="94" y="84"/>
                    <a:pt x="87" y="85"/>
                    <a:pt x="79" y="92"/>
                  </a:cubicBezTo>
                  <a:cubicBezTo>
                    <a:pt x="71" y="98"/>
                    <a:pt x="86" y="105"/>
                    <a:pt x="100" y="121"/>
                  </a:cubicBezTo>
                  <a:cubicBezTo>
                    <a:pt x="105" y="126"/>
                    <a:pt x="104" y="112"/>
                    <a:pt x="105" y="107"/>
                  </a:cubicBezTo>
                  <a:cubicBezTo>
                    <a:pt x="107" y="102"/>
                    <a:pt x="110" y="100"/>
                    <a:pt x="125" y="98"/>
                  </a:cubicBezTo>
                  <a:cubicBezTo>
                    <a:pt x="130" y="98"/>
                    <a:pt x="133" y="107"/>
                    <a:pt x="143" y="110"/>
                  </a:cubicBezTo>
                  <a:cubicBezTo>
                    <a:pt x="153" y="113"/>
                    <a:pt x="142" y="120"/>
                    <a:pt x="125" y="138"/>
                  </a:cubicBezTo>
                  <a:cubicBezTo>
                    <a:pt x="121" y="143"/>
                    <a:pt x="112" y="143"/>
                    <a:pt x="112" y="143"/>
                  </a:cubicBezTo>
                  <a:cubicBezTo>
                    <a:pt x="112" y="143"/>
                    <a:pt x="104" y="151"/>
                    <a:pt x="97" y="156"/>
                  </a:cubicBezTo>
                  <a:cubicBezTo>
                    <a:pt x="91" y="161"/>
                    <a:pt x="89" y="164"/>
                    <a:pt x="87" y="176"/>
                  </a:cubicBezTo>
                  <a:cubicBezTo>
                    <a:pt x="86" y="187"/>
                    <a:pt x="81" y="182"/>
                    <a:pt x="76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3" y="176"/>
                    <a:pt x="56" y="184"/>
                    <a:pt x="54" y="197"/>
                  </a:cubicBezTo>
                  <a:cubicBezTo>
                    <a:pt x="54" y="197"/>
                    <a:pt x="61" y="204"/>
                    <a:pt x="68" y="204"/>
                  </a:cubicBezTo>
                  <a:cubicBezTo>
                    <a:pt x="74" y="204"/>
                    <a:pt x="84" y="210"/>
                    <a:pt x="84" y="210"/>
                  </a:cubicBezTo>
                  <a:cubicBezTo>
                    <a:pt x="84" y="210"/>
                    <a:pt x="86" y="220"/>
                    <a:pt x="94" y="220"/>
                  </a:cubicBezTo>
                  <a:cubicBezTo>
                    <a:pt x="102" y="220"/>
                    <a:pt x="119" y="219"/>
                    <a:pt x="127" y="228"/>
                  </a:cubicBezTo>
                  <a:cubicBezTo>
                    <a:pt x="135" y="238"/>
                    <a:pt x="142" y="240"/>
                    <a:pt x="166" y="251"/>
                  </a:cubicBezTo>
                  <a:cubicBezTo>
                    <a:pt x="191" y="263"/>
                    <a:pt x="163" y="274"/>
                    <a:pt x="145" y="296"/>
                  </a:cubicBezTo>
                  <a:close/>
                  <a:moveTo>
                    <a:pt x="198" y="42"/>
                  </a:moveTo>
                  <a:cubicBezTo>
                    <a:pt x="194" y="52"/>
                    <a:pt x="193" y="62"/>
                    <a:pt x="181" y="69"/>
                  </a:cubicBezTo>
                  <a:cubicBezTo>
                    <a:pt x="170" y="75"/>
                    <a:pt x="163" y="90"/>
                    <a:pt x="163" y="90"/>
                  </a:cubicBezTo>
                  <a:cubicBezTo>
                    <a:pt x="145" y="93"/>
                    <a:pt x="150" y="59"/>
                    <a:pt x="148" y="52"/>
                  </a:cubicBezTo>
                  <a:cubicBezTo>
                    <a:pt x="146" y="46"/>
                    <a:pt x="150" y="39"/>
                    <a:pt x="142" y="36"/>
                  </a:cubicBezTo>
                  <a:cubicBezTo>
                    <a:pt x="134" y="33"/>
                    <a:pt x="129" y="33"/>
                    <a:pt x="131" y="23"/>
                  </a:cubicBezTo>
                  <a:cubicBezTo>
                    <a:pt x="145" y="19"/>
                    <a:pt x="159" y="17"/>
                    <a:pt x="173" y="17"/>
                  </a:cubicBezTo>
                  <a:cubicBezTo>
                    <a:pt x="182" y="17"/>
                    <a:pt x="190" y="18"/>
                    <a:pt x="198" y="19"/>
                  </a:cubicBezTo>
                  <a:cubicBezTo>
                    <a:pt x="198" y="22"/>
                    <a:pt x="200" y="34"/>
                    <a:pt x="19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9" name="Freeform 95"/>
            <p:cNvSpPr>
              <a:spLocks noChangeArrowheads="1"/>
            </p:cNvSpPr>
            <p:nvPr/>
          </p:nvSpPr>
          <p:spPr bwMode="auto">
            <a:xfrm>
              <a:off x="1135062" y="26987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0" name="Freeform 96"/>
            <p:cNvSpPr>
              <a:spLocks noChangeArrowheads="1"/>
            </p:cNvSpPr>
            <p:nvPr/>
          </p:nvSpPr>
          <p:spPr bwMode="auto">
            <a:xfrm>
              <a:off x="193675" y="371475"/>
              <a:ext cx="225425" cy="76200"/>
            </a:xfrm>
            <a:custGeom>
              <a:avLst/>
              <a:gdLst>
                <a:gd name="T0" fmla="*/ 80 w 81"/>
                <a:gd name="T1" fmla="*/ 24 h 27"/>
                <a:gd name="T2" fmla="*/ 0 w 81"/>
                <a:gd name="T3" fmla="*/ 0 h 27"/>
                <a:gd name="T4" fmla="*/ 0 w 81"/>
                <a:gd name="T5" fmla="*/ 1 h 27"/>
                <a:gd name="T6" fmla="*/ 1 w 81"/>
                <a:gd name="T7" fmla="*/ 3 h 27"/>
                <a:gd name="T8" fmla="*/ 80 w 81"/>
                <a:gd name="T9" fmla="*/ 27 h 27"/>
                <a:gd name="T10" fmla="*/ 81 w 81"/>
                <a:gd name="T11" fmla="*/ 26 h 27"/>
                <a:gd name="T12" fmla="*/ 80 w 81"/>
                <a:gd name="T13" fmla="*/ 24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"/>
                <a:gd name="T22" fmla="*/ 0 h 27"/>
                <a:gd name="T23" fmla="*/ 81 w 81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" h="27">
                  <a:moveTo>
                    <a:pt x="80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1" y="26"/>
                    <a:pt x="81" y="26"/>
                  </a:cubicBezTo>
                  <a:cubicBezTo>
                    <a:pt x="81" y="25"/>
                    <a:pt x="80" y="24"/>
                    <a:pt x="8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1" name="Freeform 97"/>
            <p:cNvSpPr>
              <a:spLocks noChangeArrowheads="1"/>
            </p:cNvSpPr>
            <p:nvPr/>
          </p:nvSpPr>
          <p:spPr bwMode="auto">
            <a:xfrm>
              <a:off x="987425" y="32226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2" name="Freeform 98"/>
            <p:cNvSpPr>
              <a:spLocks noChangeArrowheads="1"/>
            </p:cNvSpPr>
            <p:nvPr/>
          </p:nvSpPr>
          <p:spPr bwMode="auto">
            <a:xfrm>
              <a:off x="307975" y="0"/>
              <a:ext cx="1074737" cy="1149350"/>
            </a:xfrm>
            <a:custGeom>
              <a:avLst/>
              <a:gdLst>
                <a:gd name="T0" fmla="*/ 187 w 387"/>
                <a:gd name="T1" fmla="*/ 285 h 414"/>
                <a:gd name="T2" fmla="*/ 188 w 387"/>
                <a:gd name="T3" fmla="*/ 381 h 414"/>
                <a:gd name="T4" fmla="*/ 216 w 387"/>
                <a:gd name="T5" fmla="*/ 351 h 414"/>
                <a:gd name="T6" fmla="*/ 225 w 387"/>
                <a:gd name="T7" fmla="*/ 414 h 414"/>
                <a:gd name="T8" fmla="*/ 357 w 387"/>
                <a:gd name="T9" fmla="*/ 414 h 414"/>
                <a:gd name="T10" fmla="*/ 378 w 387"/>
                <a:gd name="T11" fmla="*/ 381 h 414"/>
                <a:gd name="T12" fmla="*/ 376 w 387"/>
                <a:gd name="T13" fmla="*/ 192 h 414"/>
                <a:gd name="T14" fmla="*/ 365 w 387"/>
                <a:gd name="T15" fmla="*/ 140 h 414"/>
                <a:gd name="T16" fmla="*/ 306 w 387"/>
                <a:gd name="T17" fmla="*/ 110 h 414"/>
                <a:gd name="T18" fmla="*/ 289 w 387"/>
                <a:gd name="T19" fmla="*/ 93 h 414"/>
                <a:gd name="T20" fmla="*/ 293 w 387"/>
                <a:gd name="T21" fmla="*/ 97 h 414"/>
                <a:gd name="T22" fmla="*/ 259 w 387"/>
                <a:gd name="T23" fmla="*/ 200 h 414"/>
                <a:gd name="T24" fmla="*/ 269 w 387"/>
                <a:gd name="T25" fmla="*/ 134 h 414"/>
                <a:gd name="T26" fmla="*/ 289 w 387"/>
                <a:gd name="T27" fmla="*/ 93 h 414"/>
                <a:gd name="T28" fmla="*/ 285 w 387"/>
                <a:gd name="T29" fmla="*/ 92 h 414"/>
                <a:gd name="T30" fmla="*/ 288 w 387"/>
                <a:gd name="T31" fmla="*/ 75 h 414"/>
                <a:gd name="T32" fmla="*/ 287 w 387"/>
                <a:gd name="T33" fmla="*/ 49 h 414"/>
                <a:gd name="T34" fmla="*/ 217 w 387"/>
                <a:gd name="T35" fmla="*/ 46 h 414"/>
                <a:gd name="T36" fmla="*/ 242 w 387"/>
                <a:gd name="T37" fmla="*/ 107 h 414"/>
                <a:gd name="T38" fmla="*/ 247 w 387"/>
                <a:gd name="T39" fmla="*/ 116 h 414"/>
                <a:gd name="T40" fmla="*/ 248 w 387"/>
                <a:gd name="T41" fmla="*/ 141 h 414"/>
                <a:gd name="T42" fmla="*/ 235 w 387"/>
                <a:gd name="T43" fmla="*/ 230 h 414"/>
                <a:gd name="T44" fmla="*/ 244 w 387"/>
                <a:gd name="T45" fmla="*/ 310 h 414"/>
                <a:gd name="T46" fmla="*/ 250 w 387"/>
                <a:gd name="T47" fmla="*/ 318 h 414"/>
                <a:gd name="T48" fmla="*/ 217 w 387"/>
                <a:gd name="T49" fmla="*/ 304 h 414"/>
                <a:gd name="T50" fmla="*/ 217 w 387"/>
                <a:gd name="T51" fmla="*/ 291 h 414"/>
                <a:gd name="T52" fmla="*/ 217 w 387"/>
                <a:gd name="T53" fmla="*/ 274 h 414"/>
                <a:gd name="T54" fmla="*/ 220 w 387"/>
                <a:gd name="T55" fmla="*/ 246 h 414"/>
                <a:gd name="T56" fmla="*/ 223 w 387"/>
                <a:gd name="T57" fmla="*/ 225 h 414"/>
                <a:gd name="T58" fmla="*/ 244 w 387"/>
                <a:gd name="T59" fmla="*/ 140 h 414"/>
                <a:gd name="T60" fmla="*/ 199 w 387"/>
                <a:gd name="T61" fmla="*/ 137 h 414"/>
                <a:gd name="T62" fmla="*/ 182 w 387"/>
                <a:gd name="T63" fmla="*/ 158 h 414"/>
                <a:gd name="T64" fmla="*/ 152 w 387"/>
                <a:gd name="T65" fmla="*/ 170 h 414"/>
                <a:gd name="T66" fmla="*/ 40 w 387"/>
                <a:gd name="T67" fmla="*/ 157 h 414"/>
                <a:gd name="T68" fmla="*/ 16 w 387"/>
                <a:gd name="T69" fmla="*/ 144 h 414"/>
                <a:gd name="T70" fmla="*/ 12 w 387"/>
                <a:gd name="T71" fmla="*/ 152 h 414"/>
                <a:gd name="T72" fmla="*/ 9 w 387"/>
                <a:gd name="T73" fmla="*/ 178 h 414"/>
                <a:gd name="T74" fmla="*/ 29 w 387"/>
                <a:gd name="T75" fmla="*/ 193 h 414"/>
                <a:gd name="T76" fmla="*/ 42 w 387"/>
                <a:gd name="T77" fmla="*/ 202 h 414"/>
                <a:gd name="T78" fmla="*/ 188 w 387"/>
                <a:gd name="T79" fmla="*/ 207 h 4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87"/>
                <a:gd name="T121" fmla="*/ 0 h 414"/>
                <a:gd name="T122" fmla="*/ 387 w 387"/>
                <a:gd name="T123" fmla="*/ 414 h 4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87" h="414">
                  <a:moveTo>
                    <a:pt x="188" y="207"/>
                  </a:moveTo>
                  <a:cubicBezTo>
                    <a:pt x="188" y="207"/>
                    <a:pt x="189" y="279"/>
                    <a:pt x="187" y="285"/>
                  </a:cubicBezTo>
                  <a:cubicBezTo>
                    <a:pt x="187" y="285"/>
                    <a:pt x="179" y="377"/>
                    <a:pt x="177" y="380"/>
                  </a:cubicBezTo>
                  <a:cubicBezTo>
                    <a:pt x="177" y="380"/>
                    <a:pt x="173" y="394"/>
                    <a:pt x="188" y="381"/>
                  </a:cubicBezTo>
                  <a:cubicBezTo>
                    <a:pt x="188" y="381"/>
                    <a:pt x="208" y="357"/>
                    <a:pt x="208" y="351"/>
                  </a:cubicBezTo>
                  <a:cubicBezTo>
                    <a:pt x="208" y="351"/>
                    <a:pt x="216" y="349"/>
                    <a:pt x="216" y="351"/>
                  </a:cubicBezTo>
                  <a:cubicBezTo>
                    <a:pt x="216" y="351"/>
                    <a:pt x="222" y="404"/>
                    <a:pt x="225" y="413"/>
                  </a:cubicBezTo>
                  <a:cubicBezTo>
                    <a:pt x="225" y="413"/>
                    <a:pt x="225" y="414"/>
                    <a:pt x="225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69" y="410"/>
                    <a:pt x="369" y="381"/>
                  </a:cubicBezTo>
                  <a:cubicBezTo>
                    <a:pt x="378" y="381"/>
                    <a:pt x="378" y="381"/>
                    <a:pt x="378" y="381"/>
                  </a:cubicBezTo>
                  <a:cubicBezTo>
                    <a:pt x="378" y="381"/>
                    <a:pt x="387" y="272"/>
                    <a:pt x="384" y="254"/>
                  </a:cubicBezTo>
                  <a:cubicBezTo>
                    <a:pt x="382" y="236"/>
                    <a:pt x="375" y="210"/>
                    <a:pt x="376" y="192"/>
                  </a:cubicBezTo>
                  <a:cubicBezTo>
                    <a:pt x="377" y="175"/>
                    <a:pt x="371" y="176"/>
                    <a:pt x="370" y="172"/>
                  </a:cubicBezTo>
                  <a:cubicBezTo>
                    <a:pt x="369" y="168"/>
                    <a:pt x="364" y="141"/>
                    <a:pt x="365" y="140"/>
                  </a:cubicBezTo>
                  <a:cubicBezTo>
                    <a:pt x="365" y="139"/>
                    <a:pt x="367" y="128"/>
                    <a:pt x="344" y="123"/>
                  </a:cubicBezTo>
                  <a:cubicBezTo>
                    <a:pt x="320" y="118"/>
                    <a:pt x="309" y="114"/>
                    <a:pt x="306" y="110"/>
                  </a:cubicBezTo>
                  <a:cubicBezTo>
                    <a:pt x="302" y="106"/>
                    <a:pt x="295" y="97"/>
                    <a:pt x="293" y="97"/>
                  </a:cubicBezTo>
                  <a:cubicBezTo>
                    <a:pt x="293" y="97"/>
                    <a:pt x="291" y="95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3" y="97"/>
                    <a:pt x="293" y="97"/>
                    <a:pt x="293" y="97"/>
                  </a:cubicBezTo>
                  <a:cubicBezTo>
                    <a:pt x="295" y="99"/>
                    <a:pt x="294" y="107"/>
                    <a:pt x="294" y="107"/>
                  </a:cubicBezTo>
                  <a:cubicBezTo>
                    <a:pt x="281" y="120"/>
                    <a:pt x="259" y="200"/>
                    <a:pt x="259" y="200"/>
                  </a:cubicBezTo>
                  <a:cubicBezTo>
                    <a:pt x="261" y="192"/>
                    <a:pt x="261" y="144"/>
                    <a:pt x="261" y="144"/>
                  </a:cubicBezTo>
                  <a:cubicBezTo>
                    <a:pt x="265" y="144"/>
                    <a:pt x="269" y="134"/>
                    <a:pt x="269" y="134"/>
                  </a:cubicBezTo>
                  <a:cubicBezTo>
                    <a:pt x="272" y="132"/>
                    <a:pt x="259" y="124"/>
                    <a:pt x="259" y="124"/>
                  </a:cubicBezTo>
                  <a:cubicBezTo>
                    <a:pt x="290" y="99"/>
                    <a:pt x="290" y="94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88" y="92"/>
                    <a:pt x="286" y="92"/>
                    <a:pt x="285" y="92"/>
                  </a:cubicBezTo>
                  <a:cubicBezTo>
                    <a:pt x="285" y="92"/>
                    <a:pt x="283" y="79"/>
                    <a:pt x="285" y="78"/>
                  </a:cubicBezTo>
                  <a:cubicBezTo>
                    <a:pt x="285" y="78"/>
                    <a:pt x="289" y="77"/>
                    <a:pt x="288" y="75"/>
                  </a:cubicBezTo>
                  <a:cubicBezTo>
                    <a:pt x="288" y="75"/>
                    <a:pt x="286" y="77"/>
                    <a:pt x="285" y="74"/>
                  </a:cubicBezTo>
                  <a:cubicBezTo>
                    <a:pt x="285" y="74"/>
                    <a:pt x="292" y="55"/>
                    <a:pt x="287" y="49"/>
                  </a:cubicBezTo>
                  <a:cubicBezTo>
                    <a:pt x="287" y="49"/>
                    <a:pt x="283" y="20"/>
                    <a:pt x="267" y="18"/>
                  </a:cubicBezTo>
                  <a:cubicBezTo>
                    <a:pt x="267" y="18"/>
                    <a:pt x="221" y="0"/>
                    <a:pt x="217" y="46"/>
                  </a:cubicBezTo>
                  <a:cubicBezTo>
                    <a:pt x="217" y="46"/>
                    <a:pt x="219" y="64"/>
                    <a:pt x="222" y="67"/>
                  </a:cubicBezTo>
                  <a:cubicBezTo>
                    <a:pt x="222" y="67"/>
                    <a:pt x="221" y="90"/>
                    <a:pt x="242" y="107"/>
                  </a:cubicBezTo>
                  <a:cubicBezTo>
                    <a:pt x="242" y="107"/>
                    <a:pt x="246" y="110"/>
                    <a:pt x="248" y="108"/>
                  </a:cubicBezTo>
                  <a:cubicBezTo>
                    <a:pt x="247" y="116"/>
                    <a:pt x="247" y="116"/>
                    <a:pt x="247" y="116"/>
                  </a:cubicBezTo>
                  <a:cubicBezTo>
                    <a:pt x="255" y="123"/>
                    <a:pt x="255" y="123"/>
                    <a:pt x="255" y="123"/>
                  </a:cubicBezTo>
                  <a:cubicBezTo>
                    <a:pt x="255" y="123"/>
                    <a:pt x="243" y="126"/>
                    <a:pt x="248" y="141"/>
                  </a:cubicBezTo>
                  <a:cubicBezTo>
                    <a:pt x="248" y="141"/>
                    <a:pt x="249" y="153"/>
                    <a:pt x="246" y="161"/>
                  </a:cubicBezTo>
                  <a:cubicBezTo>
                    <a:pt x="246" y="161"/>
                    <a:pt x="235" y="208"/>
                    <a:pt x="235" y="230"/>
                  </a:cubicBezTo>
                  <a:cubicBezTo>
                    <a:pt x="234" y="252"/>
                    <a:pt x="236" y="296"/>
                    <a:pt x="236" y="296"/>
                  </a:cubicBezTo>
                  <a:cubicBezTo>
                    <a:pt x="244" y="310"/>
                    <a:pt x="244" y="310"/>
                    <a:pt x="244" y="310"/>
                  </a:cubicBezTo>
                  <a:cubicBezTo>
                    <a:pt x="250" y="305"/>
                    <a:pt x="250" y="305"/>
                    <a:pt x="250" y="305"/>
                  </a:cubicBezTo>
                  <a:cubicBezTo>
                    <a:pt x="250" y="318"/>
                    <a:pt x="250" y="318"/>
                    <a:pt x="250" y="318"/>
                  </a:cubicBezTo>
                  <a:cubicBezTo>
                    <a:pt x="250" y="318"/>
                    <a:pt x="219" y="319"/>
                    <a:pt x="215" y="312"/>
                  </a:cubicBezTo>
                  <a:cubicBezTo>
                    <a:pt x="215" y="312"/>
                    <a:pt x="219" y="306"/>
                    <a:pt x="217" y="304"/>
                  </a:cubicBezTo>
                  <a:cubicBezTo>
                    <a:pt x="215" y="301"/>
                    <a:pt x="213" y="299"/>
                    <a:pt x="214" y="296"/>
                  </a:cubicBezTo>
                  <a:cubicBezTo>
                    <a:pt x="215" y="294"/>
                    <a:pt x="217" y="293"/>
                    <a:pt x="217" y="291"/>
                  </a:cubicBezTo>
                  <a:cubicBezTo>
                    <a:pt x="217" y="288"/>
                    <a:pt x="216" y="284"/>
                    <a:pt x="217" y="282"/>
                  </a:cubicBezTo>
                  <a:cubicBezTo>
                    <a:pt x="218" y="279"/>
                    <a:pt x="218" y="277"/>
                    <a:pt x="217" y="274"/>
                  </a:cubicBezTo>
                  <a:cubicBezTo>
                    <a:pt x="217" y="271"/>
                    <a:pt x="215" y="265"/>
                    <a:pt x="216" y="262"/>
                  </a:cubicBezTo>
                  <a:cubicBezTo>
                    <a:pt x="217" y="259"/>
                    <a:pt x="219" y="250"/>
                    <a:pt x="220" y="246"/>
                  </a:cubicBezTo>
                  <a:cubicBezTo>
                    <a:pt x="220" y="241"/>
                    <a:pt x="221" y="234"/>
                    <a:pt x="222" y="231"/>
                  </a:cubicBezTo>
                  <a:cubicBezTo>
                    <a:pt x="222" y="228"/>
                    <a:pt x="223" y="230"/>
                    <a:pt x="223" y="225"/>
                  </a:cubicBezTo>
                  <a:cubicBezTo>
                    <a:pt x="224" y="221"/>
                    <a:pt x="223" y="194"/>
                    <a:pt x="229" y="182"/>
                  </a:cubicBezTo>
                  <a:cubicBezTo>
                    <a:pt x="235" y="170"/>
                    <a:pt x="244" y="148"/>
                    <a:pt x="244" y="140"/>
                  </a:cubicBezTo>
                  <a:cubicBezTo>
                    <a:pt x="244" y="132"/>
                    <a:pt x="247" y="118"/>
                    <a:pt x="245" y="116"/>
                  </a:cubicBezTo>
                  <a:cubicBezTo>
                    <a:pt x="237" y="118"/>
                    <a:pt x="206" y="123"/>
                    <a:pt x="199" y="137"/>
                  </a:cubicBezTo>
                  <a:cubicBezTo>
                    <a:pt x="199" y="137"/>
                    <a:pt x="194" y="146"/>
                    <a:pt x="190" y="149"/>
                  </a:cubicBezTo>
                  <a:cubicBezTo>
                    <a:pt x="186" y="152"/>
                    <a:pt x="186" y="154"/>
                    <a:pt x="182" y="158"/>
                  </a:cubicBezTo>
                  <a:cubicBezTo>
                    <a:pt x="179" y="162"/>
                    <a:pt x="174" y="156"/>
                    <a:pt x="168" y="160"/>
                  </a:cubicBezTo>
                  <a:cubicBezTo>
                    <a:pt x="163" y="164"/>
                    <a:pt x="155" y="170"/>
                    <a:pt x="152" y="170"/>
                  </a:cubicBezTo>
                  <a:cubicBezTo>
                    <a:pt x="148" y="170"/>
                    <a:pt x="141" y="172"/>
                    <a:pt x="137" y="172"/>
                  </a:cubicBezTo>
                  <a:cubicBezTo>
                    <a:pt x="133" y="171"/>
                    <a:pt x="55" y="167"/>
                    <a:pt x="40" y="157"/>
                  </a:cubicBezTo>
                  <a:cubicBezTo>
                    <a:pt x="40" y="157"/>
                    <a:pt x="33" y="154"/>
                    <a:pt x="30" y="149"/>
                  </a:cubicBezTo>
                  <a:cubicBezTo>
                    <a:pt x="26" y="143"/>
                    <a:pt x="18" y="147"/>
                    <a:pt x="16" y="144"/>
                  </a:cubicBezTo>
                  <a:cubicBezTo>
                    <a:pt x="13" y="141"/>
                    <a:pt x="8" y="143"/>
                    <a:pt x="9" y="148"/>
                  </a:cubicBezTo>
                  <a:cubicBezTo>
                    <a:pt x="9" y="148"/>
                    <a:pt x="11" y="150"/>
                    <a:pt x="12" y="152"/>
                  </a:cubicBezTo>
                  <a:cubicBezTo>
                    <a:pt x="11" y="152"/>
                    <a:pt x="10" y="151"/>
                    <a:pt x="9" y="151"/>
                  </a:cubicBezTo>
                  <a:cubicBezTo>
                    <a:pt x="4" y="149"/>
                    <a:pt x="0" y="175"/>
                    <a:pt x="9" y="178"/>
                  </a:cubicBezTo>
                  <a:cubicBezTo>
                    <a:pt x="9" y="178"/>
                    <a:pt x="11" y="185"/>
                    <a:pt x="32" y="181"/>
                  </a:cubicBezTo>
                  <a:cubicBezTo>
                    <a:pt x="29" y="193"/>
                    <a:pt x="29" y="193"/>
                    <a:pt x="29" y="193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2"/>
                    <a:pt x="90" y="210"/>
                    <a:pt x="106" y="213"/>
                  </a:cubicBezTo>
                  <a:cubicBezTo>
                    <a:pt x="106" y="213"/>
                    <a:pt x="171" y="220"/>
                    <a:pt x="188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3" name="Freeform 99"/>
            <p:cNvSpPr>
              <a:spLocks noChangeArrowheads="1"/>
            </p:cNvSpPr>
            <p:nvPr/>
          </p:nvSpPr>
          <p:spPr bwMode="auto">
            <a:xfrm>
              <a:off x="987425" y="322262"/>
              <a:ext cx="6350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4" name="组合 115"/>
          <p:cNvGrpSpPr>
            <a:grpSpLocks/>
          </p:cNvGrpSpPr>
          <p:nvPr/>
        </p:nvGrpSpPr>
        <p:grpSpPr bwMode="auto">
          <a:xfrm>
            <a:off x="3407557" y="5743097"/>
            <a:ext cx="616947" cy="529175"/>
            <a:chOff x="0" y="0"/>
            <a:chExt cx="1208088" cy="1035050"/>
          </a:xfrm>
          <a:solidFill>
            <a:schemeClr val="accent4"/>
          </a:solidFill>
          <a:effectLst/>
        </p:grpSpPr>
        <p:sp>
          <p:nvSpPr>
            <p:cNvPr id="255" name="Freeform 52"/>
            <p:cNvSpPr>
              <a:spLocks noEditPoints="1" noChangeArrowheads="1"/>
            </p:cNvSpPr>
            <p:nvPr/>
          </p:nvSpPr>
          <p:spPr bwMode="auto">
            <a:xfrm>
              <a:off x="42863" y="0"/>
              <a:ext cx="1165225" cy="1035050"/>
            </a:xfrm>
            <a:custGeom>
              <a:avLst/>
              <a:gdLst>
                <a:gd name="T0" fmla="*/ 326 w 420"/>
                <a:gd name="T1" fmla="*/ 0 h 373"/>
                <a:gd name="T2" fmla="*/ 140 w 420"/>
                <a:gd name="T3" fmla="*/ 48 h 373"/>
                <a:gd name="T4" fmla="*/ 0 w 420"/>
                <a:gd name="T5" fmla="*/ 93 h 373"/>
                <a:gd name="T6" fmla="*/ 70 w 420"/>
                <a:gd name="T7" fmla="*/ 187 h 373"/>
                <a:gd name="T8" fmla="*/ 0 w 420"/>
                <a:gd name="T9" fmla="*/ 279 h 373"/>
                <a:gd name="T10" fmla="*/ 142 w 420"/>
                <a:gd name="T11" fmla="*/ 323 h 373"/>
                <a:gd name="T12" fmla="*/ 90 w 420"/>
                <a:gd name="T13" fmla="*/ 195 h 373"/>
                <a:gd name="T14" fmla="*/ 114 w 420"/>
                <a:gd name="T15" fmla="*/ 167 h 373"/>
                <a:gd name="T16" fmla="*/ 294 w 420"/>
                <a:gd name="T17" fmla="*/ 373 h 373"/>
                <a:gd name="T18" fmla="*/ 23 w 420"/>
                <a:gd name="T19" fmla="*/ 278 h 373"/>
                <a:gd name="T20" fmla="*/ 69 w 420"/>
                <a:gd name="T21" fmla="*/ 214 h 373"/>
                <a:gd name="T22" fmla="*/ 395 w 420"/>
                <a:gd name="T23" fmla="*/ 88 h 373"/>
                <a:gd name="T24" fmla="*/ 331 w 420"/>
                <a:gd name="T25" fmla="*/ 127 h 373"/>
                <a:gd name="T26" fmla="*/ 353 w 420"/>
                <a:gd name="T27" fmla="*/ 96 h 373"/>
                <a:gd name="T28" fmla="*/ 340 w 420"/>
                <a:gd name="T29" fmla="*/ 77 h 373"/>
                <a:gd name="T30" fmla="*/ 338 w 420"/>
                <a:gd name="T31" fmla="*/ 52 h 373"/>
                <a:gd name="T32" fmla="*/ 344 w 420"/>
                <a:gd name="T33" fmla="*/ 45 h 373"/>
                <a:gd name="T34" fmla="*/ 326 w 420"/>
                <a:gd name="T35" fmla="*/ 37 h 373"/>
                <a:gd name="T36" fmla="*/ 305 w 420"/>
                <a:gd name="T37" fmla="*/ 61 h 373"/>
                <a:gd name="T38" fmla="*/ 326 w 420"/>
                <a:gd name="T39" fmla="*/ 82 h 373"/>
                <a:gd name="T40" fmla="*/ 313 w 420"/>
                <a:gd name="T41" fmla="*/ 95 h 373"/>
                <a:gd name="T42" fmla="*/ 315 w 420"/>
                <a:gd name="T43" fmla="*/ 116 h 373"/>
                <a:gd name="T44" fmla="*/ 296 w 420"/>
                <a:gd name="T45" fmla="*/ 121 h 373"/>
                <a:gd name="T46" fmla="*/ 326 w 420"/>
                <a:gd name="T47" fmla="*/ 74 h 373"/>
                <a:gd name="T48" fmla="*/ 317 w 420"/>
                <a:gd name="T49" fmla="*/ 53 h 373"/>
                <a:gd name="T50" fmla="*/ 331 w 420"/>
                <a:gd name="T51" fmla="*/ 111 h 373"/>
                <a:gd name="T52" fmla="*/ 343 w 420"/>
                <a:gd name="T53" fmla="*/ 97 h 373"/>
                <a:gd name="T54" fmla="*/ 131 w 420"/>
                <a:gd name="T55" fmla="*/ 273 h 373"/>
                <a:gd name="T56" fmla="*/ 131 w 420"/>
                <a:gd name="T57" fmla="*/ 273 h 373"/>
                <a:gd name="T58" fmla="*/ 23 w 420"/>
                <a:gd name="T59" fmla="*/ 99 h 373"/>
                <a:gd name="T60" fmla="*/ 31 w 420"/>
                <a:gd name="T61" fmla="*/ 67 h 373"/>
                <a:gd name="T62" fmla="*/ 131 w 420"/>
                <a:gd name="T63" fmla="*/ 99 h 373"/>
                <a:gd name="T64" fmla="*/ 69 w 420"/>
                <a:gd name="T65" fmla="*/ 122 h 373"/>
                <a:gd name="T66" fmla="*/ 154 w 420"/>
                <a:gd name="T67" fmla="*/ 63 h 373"/>
                <a:gd name="T68" fmla="*/ 231 w 420"/>
                <a:gd name="T69" fmla="*/ 138 h 373"/>
                <a:gd name="T70" fmla="*/ 215 w 420"/>
                <a:gd name="T71" fmla="*/ 119 h 373"/>
                <a:gd name="T72" fmla="*/ 213 w 420"/>
                <a:gd name="T73" fmla="*/ 87 h 373"/>
                <a:gd name="T74" fmla="*/ 220 w 420"/>
                <a:gd name="T75" fmla="*/ 79 h 373"/>
                <a:gd name="T76" fmla="*/ 197 w 420"/>
                <a:gd name="T77" fmla="*/ 67 h 373"/>
                <a:gd name="T78" fmla="*/ 172 w 420"/>
                <a:gd name="T79" fmla="*/ 99 h 373"/>
                <a:gd name="T80" fmla="*/ 197 w 420"/>
                <a:gd name="T81" fmla="*/ 125 h 373"/>
                <a:gd name="T82" fmla="*/ 181 w 420"/>
                <a:gd name="T83" fmla="*/ 141 h 373"/>
                <a:gd name="T84" fmla="*/ 184 w 420"/>
                <a:gd name="T85" fmla="*/ 167 h 373"/>
                <a:gd name="T86" fmla="*/ 130 w 420"/>
                <a:gd name="T87" fmla="*/ 154 h 373"/>
                <a:gd name="T88" fmla="*/ 183 w 420"/>
                <a:gd name="T89" fmla="*/ 98 h 373"/>
                <a:gd name="T90" fmla="*/ 197 w 420"/>
                <a:gd name="T91" fmla="*/ 114 h 373"/>
                <a:gd name="T92" fmla="*/ 204 w 420"/>
                <a:gd name="T93" fmla="*/ 126 h 373"/>
                <a:gd name="T94" fmla="*/ 219 w 420"/>
                <a:gd name="T95" fmla="*/ 146 h 373"/>
                <a:gd name="T96" fmla="*/ 294 w 420"/>
                <a:gd name="T97" fmla="*/ 148 h 37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20"/>
                <a:gd name="T148" fmla="*/ 0 h 373"/>
                <a:gd name="T149" fmla="*/ 420 w 420"/>
                <a:gd name="T150" fmla="*/ 373 h 37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20" h="373">
                  <a:moveTo>
                    <a:pt x="381" y="156"/>
                  </a:moveTo>
                  <a:cubicBezTo>
                    <a:pt x="401" y="140"/>
                    <a:pt x="414" y="116"/>
                    <a:pt x="414" y="88"/>
                  </a:cubicBezTo>
                  <a:cubicBezTo>
                    <a:pt x="414" y="39"/>
                    <a:pt x="375" y="0"/>
                    <a:pt x="326" y="0"/>
                  </a:cubicBezTo>
                  <a:cubicBezTo>
                    <a:pt x="294" y="0"/>
                    <a:pt x="266" y="16"/>
                    <a:pt x="251" y="42"/>
                  </a:cubicBezTo>
                  <a:cubicBezTo>
                    <a:pt x="236" y="32"/>
                    <a:pt x="218" y="27"/>
                    <a:pt x="200" y="27"/>
                  </a:cubicBezTo>
                  <a:cubicBezTo>
                    <a:pt x="177" y="27"/>
                    <a:pt x="156" y="35"/>
                    <a:pt x="14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34"/>
                    <a:pt x="26" y="167"/>
                    <a:pt x="61" y="175"/>
                  </a:cubicBezTo>
                  <a:cubicBezTo>
                    <a:pt x="65" y="179"/>
                    <a:pt x="68" y="183"/>
                    <a:pt x="70" y="187"/>
                  </a:cubicBezTo>
                  <a:cubicBezTo>
                    <a:pt x="69" y="190"/>
                    <a:pt x="67" y="193"/>
                    <a:pt x="66" y="195"/>
                  </a:cubicBezTo>
                  <a:cubicBezTo>
                    <a:pt x="29" y="201"/>
                    <a:pt x="0" y="236"/>
                    <a:pt x="0" y="278"/>
                  </a:cubicBezTo>
                  <a:cubicBezTo>
                    <a:pt x="0" y="278"/>
                    <a:pt x="0" y="278"/>
                    <a:pt x="0" y="279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42" y="323"/>
                    <a:pt x="142" y="323"/>
                    <a:pt x="142" y="323"/>
                  </a:cubicBezTo>
                  <a:cubicBezTo>
                    <a:pt x="154" y="323"/>
                    <a:pt x="154" y="323"/>
                    <a:pt x="154" y="323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4" y="237"/>
                    <a:pt x="126" y="202"/>
                    <a:pt x="90" y="195"/>
                  </a:cubicBezTo>
                  <a:cubicBezTo>
                    <a:pt x="88" y="193"/>
                    <a:pt x="87" y="190"/>
                    <a:pt x="86" y="187"/>
                  </a:cubicBezTo>
                  <a:cubicBezTo>
                    <a:pt x="87" y="182"/>
                    <a:pt x="91" y="178"/>
                    <a:pt x="95" y="175"/>
                  </a:cubicBezTo>
                  <a:cubicBezTo>
                    <a:pt x="101" y="173"/>
                    <a:pt x="108" y="170"/>
                    <a:pt x="114" y="167"/>
                  </a:cubicBezTo>
                  <a:cubicBezTo>
                    <a:pt x="125" y="191"/>
                    <a:pt x="147" y="209"/>
                    <a:pt x="172" y="216"/>
                  </a:cubicBezTo>
                  <a:cubicBezTo>
                    <a:pt x="170" y="226"/>
                    <a:pt x="168" y="236"/>
                    <a:pt x="168" y="247"/>
                  </a:cubicBezTo>
                  <a:cubicBezTo>
                    <a:pt x="168" y="316"/>
                    <a:pt x="225" y="373"/>
                    <a:pt x="294" y="373"/>
                  </a:cubicBezTo>
                  <a:cubicBezTo>
                    <a:pt x="364" y="373"/>
                    <a:pt x="420" y="316"/>
                    <a:pt x="420" y="247"/>
                  </a:cubicBezTo>
                  <a:cubicBezTo>
                    <a:pt x="420" y="211"/>
                    <a:pt x="405" y="179"/>
                    <a:pt x="381" y="156"/>
                  </a:cubicBezTo>
                  <a:close/>
                  <a:moveTo>
                    <a:pt x="23" y="278"/>
                  </a:moveTo>
                  <a:cubicBezTo>
                    <a:pt x="23" y="273"/>
                    <a:pt x="23" y="273"/>
                    <a:pt x="23" y="273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23" y="243"/>
                    <a:pt x="43" y="218"/>
                    <a:pt x="69" y="214"/>
                  </a:cubicBezTo>
                  <a:cubicBezTo>
                    <a:pt x="68" y="225"/>
                    <a:pt x="62" y="254"/>
                    <a:pt x="23" y="278"/>
                  </a:cubicBezTo>
                  <a:close/>
                  <a:moveTo>
                    <a:pt x="326" y="18"/>
                  </a:moveTo>
                  <a:cubicBezTo>
                    <a:pt x="364" y="18"/>
                    <a:pt x="395" y="50"/>
                    <a:pt x="395" y="88"/>
                  </a:cubicBezTo>
                  <a:cubicBezTo>
                    <a:pt x="395" y="111"/>
                    <a:pt x="384" y="131"/>
                    <a:pt x="368" y="143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56" y="137"/>
                    <a:pt x="344" y="131"/>
                    <a:pt x="331" y="127"/>
                  </a:cubicBezTo>
                  <a:cubicBezTo>
                    <a:pt x="331" y="119"/>
                    <a:pt x="331" y="119"/>
                    <a:pt x="331" y="119"/>
                  </a:cubicBezTo>
                  <a:cubicBezTo>
                    <a:pt x="338" y="118"/>
                    <a:pt x="343" y="116"/>
                    <a:pt x="347" y="112"/>
                  </a:cubicBezTo>
                  <a:cubicBezTo>
                    <a:pt x="351" y="108"/>
                    <a:pt x="353" y="103"/>
                    <a:pt x="353" y="96"/>
                  </a:cubicBezTo>
                  <a:cubicBezTo>
                    <a:pt x="353" y="93"/>
                    <a:pt x="352" y="91"/>
                    <a:pt x="351" y="88"/>
                  </a:cubicBezTo>
                  <a:cubicBezTo>
                    <a:pt x="350" y="86"/>
                    <a:pt x="349" y="84"/>
                    <a:pt x="347" y="82"/>
                  </a:cubicBezTo>
                  <a:cubicBezTo>
                    <a:pt x="345" y="80"/>
                    <a:pt x="343" y="79"/>
                    <a:pt x="340" y="77"/>
                  </a:cubicBezTo>
                  <a:cubicBezTo>
                    <a:pt x="339" y="77"/>
                    <a:pt x="336" y="76"/>
                    <a:pt x="331" y="75"/>
                  </a:cubicBezTo>
                  <a:cubicBezTo>
                    <a:pt x="331" y="49"/>
                    <a:pt x="331" y="49"/>
                    <a:pt x="331" y="49"/>
                  </a:cubicBezTo>
                  <a:cubicBezTo>
                    <a:pt x="334" y="49"/>
                    <a:pt x="336" y="50"/>
                    <a:pt x="338" y="52"/>
                  </a:cubicBezTo>
                  <a:cubicBezTo>
                    <a:pt x="340" y="54"/>
                    <a:pt x="341" y="57"/>
                    <a:pt x="342" y="60"/>
                  </a:cubicBezTo>
                  <a:cubicBezTo>
                    <a:pt x="351" y="59"/>
                    <a:pt x="351" y="59"/>
                    <a:pt x="351" y="59"/>
                  </a:cubicBezTo>
                  <a:cubicBezTo>
                    <a:pt x="350" y="53"/>
                    <a:pt x="348" y="49"/>
                    <a:pt x="344" y="45"/>
                  </a:cubicBezTo>
                  <a:cubicBezTo>
                    <a:pt x="341" y="43"/>
                    <a:pt x="336" y="41"/>
                    <a:pt x="331" y="41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26" y="37"/>
                    <a:pt x="326" y="37"/>
                    <a:pt x="326" y="37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20" y="41"/>
                    <a:pt x="315" y="43"/>
                    <a:pt x="312" y="46"/>
                  </a:cubicBezTo>
                  <a:cubicBezTo>
                    <a:pt x="308" y="50"/>
                    <a:pt x="305" y="55"/>
                    <a:pt x="305" y="61"/>
                  </a:cubicBezTo>
                  <a:cubicBezTo>
                    <a:pt x="305" y="65"/>
                    <a:pt x="306" y="68"/>
                    <a:pt x="308" y="71"/>
                  </a:cubicBezTo>
                  <a:cubicBezTo>
                    <a:pt x="309" y="74"/>
                    <a:pt x="311" y="76"/>
                    <a:pt x="314" y="78"/>
                  </a:cubicBezTo>
                  <a:cubicBezTo>
                    <a:pt x="318" y="80"/>
                    <a:pt x="322" y="82"/>
                    <a:pt x="326" y="82"/>
                  </a:cubicBezTo>
                  <a:cubicBezTo>
                    <a:pt x="326" y="111"/>
                    <a:pt x="326" y="111"/>
                    <a:pt x="326" y="111"/>
                  </a:cubicBezTo>
                  <a:cubicBezTo>
                    <a:pt x="322" y="111"/>
                    <a:pt x="319" y="109"/>
                    <a:pt x="317" y="106"/>
                  </a:cubicBezTo>
                  <a:cubicBezTo>
                    <a:pt x="315" y="103"/>
                    <a:pt x="314" y="100"/>
                    <a:pt x="313" y="95"/>
                  </a:cubicBezTo>
                  <a:cubicBezTo>
                    <a:pt x="304" y="97"/>
                    <a:pt x="304" y="97"/>
                    <a:pt x="304" y="97"/>
                  </a:cubicBezTo>
                  <a:cubicBezTo>
                    <a:pt x="304" y="101"/>
                    <a:pt x="305" y="105"/>
                    <a:pt x="307" y="109"/>
                  </a:cubicBezTo>
                  <a:cubicBezTo>
                    <a:pt x="309" y="112"/>
                    <a:pt x="312" y="114"/>
                    <a:pt x="315" y="116"/>
                  </a:cubicBezTo>
                  <a:cubicBezTo>
                    <a:pt x="318" y="117"/>
                    <a:pt x="321" y="118"/>
                    <a:pt x="326" y="119"/>
                  </a:cubicBezTo>
                  <a:cubicBezTo>
                    <a:pt x="326" y="125"/>
                    <a:pt x="326" y="125"/>
                    <a:pt x="326" y="125"/>
                  </a:cubicBezTo>
                  <a:cubicBezTo>
                    <a:pt x="316" y="123"/>
                    <a:pt x="306" y="121"/>
                    <a:pt x="296" y="121"/>
                  </a:cubicBezTo>
                  <a:cubicBezTo>
                    <a:pt x="296" y="94"/>
                    <a:pt x="284" y="70"/>
                    <a:pt x="266" y="53"/>
                  </a:cubicBezTo>
                  <a:cubicBezTo>
                    <a:pt x="278" y="32"/>
                    <a:pt x="300" y="18"/>
                    <a:pt x="326" y="18"/>
                  </a:cubicBezTo>
                  <a:close/>
                  <a:moveTo>
                    <a:pt x="326" y="74"/>
                  </a:moveTo>
                  <a:cubicBezTo>
                    <a:pt x="322" y="72"/>
                    <a:pt x="319" y="71"/>
                    <a:pt x="317" y="69"/>
                  </a:cubicBezTo>
                  <a:cubicBezTo>
                    <a:pt x="315" y="66"/>
                    <a:pt x="314" y="64"/>
                    <a:pt x="314" y="61"/>
                  </a:cubicBezTo>
                  <a:cubicBezTo>
                    <a:pt x="314" y="58"/>
                    <a:pt x="315" y="55"/>
                    <a:pt x="317" y="53"/>
                  </a:cubicBezTo>
                  <a:cubicBezTo>
                    <a:pt x="320" y="50"/>
                    <a:pt x="322" y="49"/>
                    <a:pt x="326" y="48"/>
                  </a:cubicBezTo>
                  <a:lnTo>
                    <a:pt x="326" y="74"/>
                  </a:lnTo>
                  <a:close/>
                  <a:moveTo>
                    <a:pt x="331" y="111"/>
                  </a:moveTo>
                  <a:cubicBezTo>
                    <a:pt x="331" y="84"/>
                    <a:pt x="331" y="84"/>
                    <a:pt x="331" y="84"/>
                  </a:cubicBezTo>
                  <a:cubicBezTo>
                    <a:pt x="336" y="85"/>
                    <a:pt x="339" y="87"/>
                    <a:pt x="341" y="89"/>
                  </a:cubicBezTo>
                  <a:cubicBezTo>
                    <a:pt x="343" y="91"/>
                    <a:pt x="343" y="94"/>
                    <a:pt x="343" y="97"/>
                  </a:cubicBezTo>
                  <a:cubicBezTo>
                    <a:pt x="343" y="101"/>
                    <a:pt x="342" y="104"/>
                    <a:pt x="340" y="107"/>
                  </a:cubicBezTo>
                  <a:cubicBezTo>
                    <a:pt x="338" y="109"/>
                    <a:pt x="335" y="111"/>
                    <a:pt x="331" y="111"/>
                  </a:cubicBezTo>
                  <a:close/>
                  <a:moveTo>
                    <a:pt x="131" y="273"/>
                  </a:moveTo>
                  <a:cubicBezTo>
                    <a:pt x="131" y="275"/>
                    <a:pt x="131" y="275"/>
                    <a:pt x="131" y="275"/>
                  </a:cubicBezTo>
                  <a:cubicBezTo>
                    <a:pt x="115" y="265"/>
                    <a:pt x="83" y="240"/>
                    <a:pt x="85" y="214"/>
                  </a:cubicBezTo>
                  <a:cubicBezTo>
                    <a:pt x="111" y="218"/>
                    <a:pt x="131" y="243"/>
                    <a:pt x="131" y="273"/>
                  </a:cubicBezTo>
                  <a:close/>
                  <a:moveTo>
                    <a:pt x="69" y="122"/>
                  </a:moveTo>
                  <a:cubicBezTo>
                    <a:pt x="53" y="114"/>
                    <a:pt x="38" y="124"/>
                    <a:pt x="31" y="129"/>
                  </a:cubicBezTo>
                  <a:cubicBezTo>
                    <a:pt x="26" y="120"/>
                    <a:pt x="23" y="110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104"/>
                    <a:pt x="130" y="109"/>
                    <a:pt x="129" y="114"/>
                  </a:cubicBezTo>
                  <a:cubicBezTo>
                    <a:pt x="120" y="114"/>
                    <a:pt x="104" y="122"/>
                    <a:pt x="98" y="125"/>
                  </a:cubicBezTo>
                  <a:cubicBezTo>
                    <a:pt x="91" y="130"/>
                    <a:pt x="91" y="132"/>
                    <a:pt x="69" y="122"/>
                  </a:cubicBezTo>
                  <a:close/>
                  <a:moveTo>
                    <a:pt x="130" y="154"/>
                  </a:moveTo>
                  <a:cubicBezTo>
                    <a:pt x="145" y="139"/>
                    <a:pt x="154" y="117"/>
                    <a:pt x="154" y="93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67" y="53"/>
                    <a:pt x="183" y="48"/>
                    <a:pt x="200" y="48"/>
                  </a:cubicBezTo>
                  <a:cubicBezTo>
                    <a:pt x="241" y="48"/>
                    <a:pt x="275" y="81"/>
                    <a:pt x="276" y="123"/>
                  </a:cubicBezTo>
                  <a:cubicBezTo>
                    <a:pt x="259" y="125"/>
                    <a:pt x="244" y="130"/>
                    <a:pt x="231" y="138"/>
                  </a:cubicBezTo>
                  <a:cubicBezTo>
                    <a:pt x="230" y="136"/>
                    <a:pt x="230" y="134"/>
                    <a:pt x="229" y="132"/>
                  </a:cubicBezTo>
                  <a:cubicBezTo>
                    <a:pt x="228" y="129"/>
                    <a:pt x="226" y="126"/>
                    <a:pt x="224" y="124"/>
                  </a:cubicBezTo>
                  <a:cubicBezTo>
                    <a:pt x="222" y="122"/>
                    <a:pt x="219" y="120"/>
                    <a:pt x="215" y="119"/>
                  </a:cubicBezTo>
                  <a:cubicBezTo>
                    <a:pt x="214" y="118"/>
                    <a:pt x="210" y="117"/>
                    <a:pt x="204" y="115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8" y="83"/>
                    <a:pt x="211" y="85"/>
                    <a:pt x="213" y="87"/>
                  </a:cubicBezTo>
                  <a:cubicBezTo>
                    <a:pt x="215" y="90"/>
                    <a:pt x="216" y="93"/>
                    <a:pt x="217" y="97"/>
                  </a:cubicBezTo>
                  <a:cubicBezTo>
                    <a:pt x="229" y="96"/>
                    <a:pt x="229" y="96"/>
                    <a:pt x="229" y="96"/>
                  </a:cubicBezTo>
                  <a:cubicBezTo>
                    <a:pt x="228" y="88"/>
                    <a:pt x="225" y="83"/>
                    <a:pt x="220" y="79"/>
                  </a:cubicBezTo>
                  <a:cubicBezTo>
                    <a:pt x="216" y="75"/>
                    <a:pt x="211" y="73"/>
                    <a:pt x="204" y="73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73"/>
                    <a:pt x="197" y="73"/>
                    <a:pt x="197" y="73"/>
                  </a:cubicBezTo>
                  <a:cubicBezTo>
                    <a:pt x="190" y="74"/>
                    <a:pt x="184" y="76"/>
                    <a:pt x="180" y="79"/>
                  </a:cubicBezTo>
                  <a:cubicBezTo>
                    <a:pt x="175" y="84"/>
                    <a:pt x="172" y="91"/>
                    <a:pt x="172" y="99"/>
                  </a:cubicBezTo>
                  <a:cubicBezTo>
                    <a:pt x="172" y="103"/>
                    <a:pt x="173" y="107"/>
                    <a:pt x="175" y="111"/>
                  </a:cubicBezTo>
                  <a:cubicBezTo>
                    <a:pt x="177" y="114"/>
                    <a:pt x="179" y="117"/>
                    <a:pt x="183" y="119"/>
                  </a:cubicBezTo>
                  <a:cubicBezTo>
                    <a:pt x="188" y="122"/>
                    <a:pt x="193" y="124"/>
                    <a:pt x="197" y="125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3" y="160"/>
                    <a:pt x="189" y="158"/>
                    <a:pt x="186" y="154"/>
                  </a:cubicBezTo>
                  <a:cubicBezTo>
                    <a:pt x="184" y="151"/>
                    <a:pt x="182" y="147"/>
                    <a:pt x="181" y="141"/>
                  </a:cubicBezTo>
                  <a:cubicBezTo>
                    <a:pt x="170" y="143"/>
                    <a:pt x="170" y="143"/>
                    <a:pt x="170" y="143"/>
                  </a:cubicBezTo>
                  <a:cubicBezTo>
                    <a:pt x="170" y="149"/>
                    <a:pt x="172" y="154"/>
                    <a:pt x="174" y="158"/>
                  </a:cubicBezTo>
                  <a:cubicBezTo>
                    <a:pt x="177" y="162"/>
                    <a:pt x="180" y="165"/>
                    <a:pt x="184" y="167"/>
                  </a:cubicBezTo>
                  <a:cubicBezTo>
                    <a:pt x="186" y="168"/>
                    <a:pt x="190" y="169"/>
                    <a:pt x="195" y="170"/>
                  </a:cubicBezTo>
                  <a:cubicBezTo>
                    <a:pt x="188" y="178"/>
                    <a:pt x="183" y="187"/>
                    <a:pt x="179" y="197"/>
                  </a:cubicBezTo>
                  <a:cubicBezTo>
                    <a:pt x="157" y="190"/>
                    <a:pt x="139" y="175"/>
                    <a:pt x="130" y="154"/>
                  </a:cubicBezTo>
                  <a:close/>
                  <a:moveTo>
                    <a:pt x="197" y="114"/>
                  </a:moveTo>
                  <a:cubicBezTo>
                    <a:pt x="192" y="112"/>
                    <a:pt x="189" y="110"/>
                    <a:pt x="186" y="108"/>
                  </a:cubicBezTo>
                  <a:cubicBezTo>
                    <a:pt x="184" y="105"/>
                    <a:pt x="183" y="102"/>
                    <a:pt x="183" y="98"/>
                  </a:cubicBezTo>
                  <a:cubicBezTo>
                    <a:pt x="183" y="94"/>
                    <a:pt x="184" y="90"/>
                    <a:pt x="187" y="88"/>
                  </a:cubicBezTo>
                  <a:cubicBezTo>
                    <a:pt x="189" y="85"/>
                    <a:pt x="193" y="83"/>
                    <a:pt x="197" y="82"/>
                  </a:cubicBezTo>
                  <a:lnTo>
                    <a:pt x="197" y="114"/>
                  </a:lnTo>
                  <a:close/>
                  <a:moveTo>
                    <a:pt x="219" y="146"/>
                  </a:moveTo>
                  <a:cubicBezTo>
                    <a:pt x="214" y="150"/>
                    <a:pt x="209" y="155"/>
                    <a:pt x="204" y="159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10" y="128"/>
                    <a:pt x="214" y="130"/>
                    <a:pt x="216" y="133"/>
                  </a:cubicBezTo>
                  <a:cubicBezTo>
                    <a:pt x="218" y="136"/>
                    <a:pt x="219" y="139"/>
                    <a:pt x="219" y="143"/>
                  </a:cubicBezTo>
                  <a:cubicBezTo>
                    <a:pt x="219" y="144"/>
                    <a:pt x="219" y="145"/>
                    <a:pt x="219" y="146"/>
                  </a:cubicBezTo>
                  <a:close/>
                  <a:moveTo>
                    <a:pt x="294" y="346"/>
                  </a:moveTo>
                  <a:cubicBezTo>
                    <a:pt x="240" y="346"/>
                    <a:pt x="195" y="302"/>
                    <a:pt x="195" y="247"/>
                  </a:cubicBezTo>
                  <a:cubicBezTo>
                    <a:pt x="195" y="192"/>
                    <a:pt x="240" y="148"/>
                    <a:pt x="294" y="148"/>
                  </a:cubicBezTo>
                  <a:cubicBezTo>
                    <a:pt x="349" y="148"/>
                    <a:pt x="393" y="192"/>
                    <a:pt x="393" y="247"/>
                  </a:cubicBezTo>
                  <a:cubicBezTo>
                    <a:pt x="393" y="302"/>
                    <a:pt x="349" y="346"/>
                    <a:pt x="294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6" name="Freeform 53"/>
            <p:cNvSpPr>
              <a:spLocks noEditPoints="1" noChangeArrowheads="1"/>
            </p:cNvSpPr>
            <p:nvPr/>
          </p:nvSpPr>
          <p:spPr bwMode="auto">
            <a:xfrm>
              <a:off x="749300" y="482600"/>
              <a:ext cx="222250" cy="414337"/>
            </a:xfrm>
            <a:custGeom>
              <a:avLst/>
              <a:gdLst>
                <a:gd name="T0" fmla="*/ 71 w 80"/>
                <a:gd name="T1" fmla="*/ 74 h 149"/>
                <a:gd name="T2" fmla="*/ 60 w 80"/>
                <a:gd name="T3" fmla="*/ 66 h 149"/>
                <a:gd name="T4" fmla="*/ 45 w 80"/>
                <a:gd name="T5" fmla="*/ 62 h 149"/>
                <a:gd name="T6" fmla="*/ 45 w 80"/>
                <a:gd name="T7" fmla="*/ 19 h 149"/>
                <a:gd name="T8" fmla="*/ 56 w 80"/>
                <a:gd name="T9" fmla="*/ 26 h 149"/>
                <a:gd name="T10" fmla="*/ 62 w 80"/>
                <a:gd name="T11" fmla="*/ 39 h 149"/>
                <a:gd name="T12" fmla="*/ 77 w 80"/>
                <a:gd name="T13" fmla="*/ 37 h 149"/>
                <a:gd name="T14" fmla="*/ 65 w 80"/>
                <a:gd name="T15" fmla="*/ 14 h 149"/>
                <a:gd name="T16" fmla="*/ 45 w 80"/>
                <a:gd name="T17" fmla="*/ 7 h 149"/>
                <a:gd name="T18" fmla="*/ 45 w 80"/>
                <a:gd name="T19" fmla="*/ 0 h 149"/>
                <a:gd name="T20" fmla="*/ 36 w 80"/>
                <a:gd name="T21" fmla="*/ 0 h 149"/>
                <a:gd name="T22" fmla="*/ 36 w 80"/>
                <a:gd name="T23" fmla="*/ 7 h 149"/>
                <a:gd name="T24" fmla="*/ 14 w 80"/>
                <a:gd name="T25" fmla="*/ 15 h 149"/>
                <a:gd name="T26" fmla="*/ 3 w 80"/>
                <a:gd name="T27" fmla="*/ 41 h 149"/>
                <a:gd name="T28" fmla="*/ 7 w 80"/>
                <a:gd name="T29" fmla="*/ 56 h 149"/>
                <a:gd name="T30" fmla="*/ 17 w 80"/>
                <a:gd name="T31" fmla="*/ 67 h 149"/>
                <a:gd name="T32" fmla="*/ 36 w 80"/>
                <a:gd name="T33" fmla="*/ 74 h 149"/>
                <a:gd name="T34" fmla="*/ 36 w 80"/>
                <a:gd name="T35" fmla="*/ 122 h 149"/>
                <a:gd name="T36" fmla="*/ 21 w 80"/>
                <a:gd name="T37" fmla="*/ 113 h 149"/>
                <a:gd name="T38" fmla="*/ 15 w 80"/>
                <a:gd name="T39" fmla="*/ 95 h 149"/>
                <a:gd name="T40" fmla="*/ 0 w 80"/>
                <a:gd name="T41" fmla="*/ 98 h 149"/>
                <a:gd name="T42" fmla="*/ 6 w 80"/>
                <a:gd name="T43" fmla="*/ 118 h 149"/>
                <a:gd name="T44" fmla="*/ 18 w 80"/>
                <a:gd name="T45" fmla="*/ 129 h 149"/>
                <a:gd name="T46" fmla="*/ 36 w 80"/>
                <a:gd name="T47" fmla="*/ 134 h 149"/>
                <a:gd name="T48" fmla="*/ 36 w 80"/>
                <a:gd name="T49" fmla="*/ 149 h 149"/>
                <a:gd name="T50" fmla="*/ 45 w 80"/>
                <a:gd name="T51" fmla="*/ 149 h 149"/>
                <a:gd name="T52" fmla="*/ 45 w 80"/>
                <a:gd name="T53" fmla="*/ 134 h 149"/>
                <a:gd name="T54" fmla="*/ 70 w 80"/>
                <a:gd name="T55" fmla="*/ 123 h 149"/>
                <a:gd name="T56" fmla="*/ 80 w 80"/>
                <a:gd name="T57" fmla="*/ 97 h 149"/>
                <a:gd name="T58" fmla="*/ 78 w 80"/>
                <a:gd name="T59" fmla="*/ 84 h 149"/>
                <a:gd name="T60" fmla="*/ 71 w 80"/>
                <a:gd name="T61" fmla="*/ 74 h 149"/>
                <a:gd name="T62" fmla="*/ 36 w 80"/>
                <a:gd name="T63" fmla="*/ 60 h 149"/>
                <a:gd name="T64" fmla="*/ 22 w 80"/>
                <a:gd name="T65" fmla="*/ 52 h 149"/>
                <a:gd name="T66" fmla="*/ 18 w 80"/>
                <a:gd name="T67" fmla="*/ 39 h 149"/>
                <a:gd name="T68" fmla="*/ 23 w 80"/>
                <a:gd name="T69" fmla="*/ 26 h 149"/>
                <a:gd name="T70" fmla="*/ 36 w 80"/>
                <a:gd name="T71" fmla="*/ 19 h 149"/>
                <a:gd name="T72" fmla="*/ 36 w 80"/>
                <a:gd name="T73" fmla="*/ 60 h 149"/>
                <a:gd name="T74" fmla="*/ 59 w 80"/>
                <a:gd name="T75" fmla="*/ 114 h 149"/>
                <a:gd name="T76" fmla="*/ 45 w 80"/>
                <a:gd name="T77" fmla="*/ 122 h 149"/>
                <a:gd name="T78" fmla="*/ 45 w 80"/>
                <a:gd name="T79" fmla="*/ 77 h 149"/>
                <a:gd name="T80" fmla="*/ 61 w 80"/>
                <a:gd name="T81" fmla="*/ 85 h 149"/>
                <a:gd name="T82" fmla="*/ 65 w 80"/>
                <a:gd name="T83" fmla="*/ 98 h 149"/>
                <a:gd name="T84" fmla="*/ 59 w 80"/>
                <a:gd name="T85" fmla="*/ 114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0"/>
                <a:gd name="T130" fmla="*/ 0 h 149"/>
                <a:gd name="T131" fmla="*/ 80 w 80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0" h="149">
                  <a:moveTo>
                    <a:pt x="71" y="74"/>
                  </a:moveTo>
                  <a:cubicBezTo>
                    <a:pt x="68" y="71"/>
                    <a:pt x="64" y="69"/>
                    <a:pt x="60" y="66"/>
                  </a:cubicBezTo>
                  <a:cubicBezTo>
                    <a:pt x="57" y="65"/>
                    <a:pt x="52" y="64"/>
                    <a:pt x="45" y="62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50" y="20"/>
                    <a:pt x="54" y="22"/>
                    <a:pt x="56" y="26"/>
                  </a:cubicBezTo>
                  <a:cubicBezTo>
                    <a:pt x="59" y="29"/>
                    <a:pt x="61" y="33"/>
                    <a:pt x="62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27"/>
                    <a:pt x="72" y="20"/>
                    <a:pt x="65" y="14"/>
                  </a:cubicBezTo>
                  <a:cubicBezTo>
                    <a:pt x="60" y="10"/>
                    <a:pt x="53" y="8"/>
                    <a:pt x="45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6" y="8"/>
                    <a:pt x="19" y="11"/>
                    <a:pt x="14" y="15"/>
                  </a:cubicBezTo>
                  <a:cubicBezTo>
                    <a:pt x="6" y="21"/>
                    <a:pt x="3" y="30"/>
                    <a:pt x="3" y="41"/>
                  </a:cubicBezTo>
                  <a:cubicBezTo>
                    <a:pt x="3" y="46"/>
                    <a:pt x="4" y="52"/>
                    <a:pt x="7" y="56"/>
                  </a:cubicBezTo>
                  <a:cubicBezTo>
                    <a:pt x="9" y="61"/>
                    <a:pt x="13" y="65"/>
                    <a:pt x="17" y="67"/>
                  </a:cubicBezTo>
                  <a:cubicBezTo>
                    <a:pt x="24" y="71"/>
                    <a:pt x="30" y="73"/>
                    <a:pt x="36" y="74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0" y="121"/>
                    <a:pt x="25" y="118"/>
                    <a:pt x="21" y="113"/>
                  </a:cubicBezTo>
                  <a:cubicBezTo>
                    <a:pt x="18" y="109"/>
                    <a:pt x="16" y="103"/>
                    <a:pt x="15" y="9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6"/>
                    <a:pt x="3" y="112"/>
                    <a:pt x="6" y="118"/>
                  </a:cubicBezTo>
                  <a:cubicBezTo>
                    <a:pt x="9" y="123"/>
                    <a:pt x="13" y="127"/>
                    <a:pt x="18" y="129"/>
                  </a:cubicBezTo>
                  <a:cubicBezTo>
                    <a:pt x="23" y="132"/>
                    <a:pt x="29" y="133"/>
                    <a:pt x="36" y="134"/>
                  </a:cubicBezTo>
                  <a:cubicBezTo>
                    <a:pt x="36" y="149"/>
                    <a:pt x="36" y="149"/>
                    <a:pt x="36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55" y="133"/>
                    <a:pt x="64" y="130"/>
                    <a:pt x="70" y="123"/>
                  </a:cubicBezTo>
                  <a:cubicBezTo>
                    <a:pt x="77" y="116"/>
                    <a:pt x="80" y="108"/>
                    <a:pt x="80" y="97"/>
                  </a:cubicBezTo>
                  <a:cubicBezTo>
                    <a:pt x="80" y="93"/>
                    <a:pt x="79" y="88"/>
                    <a:pt x="78" y="84"/>
                  </a:cubicBezTo>
                  <a:cubicBezTo>
                    <a:pt x="76" y="80"/>
                    <a:pt x="74" y="77"/>
                    <a:pt x="71" y="74"/>
                  </a:cubicBezTo>
                  <a:close/>
                  <a:moveTo>
                    <a:pt x="36" y="60"/>
                  </a:moveTo>
                  <a:cubicBezTo>
                    <a:pt x="29" y="58"/>
                    <a:pt x="25" y="55"/>
                    <a:pt x="22" y="52"/>
                  </a:cubicBezTo>
                  <a:cubicBezTo>
                    <a:pt x="19" y="49"/>
                    <a:pt x="18" y="44"/>
                    <a:pt x="18" y="39"/>
                  </a:cubicBezTo>
                  <a:cubicBezTo>
                    <a:pt x="18" y="34"/>
                    <a:pt x="19" y="30"/>
                    <a:pt x="23" y="26"/>
                  </a:cubicBezTo>
                  <a:cubicBezTo>
                    <a:pt x="26" y="22"/>
                    <a:pt x="30" y="20"/>
                    <a:pt x="36" y="19"/>
                  </a:cubicBezTo>
                  <a:lnTo>
                    <a:pt x="36" y="60"/>
                  </a:lnTo>
                  <a:close/>
                  <a:moveTo>
                    <a:pt x="59" y="114"/>
                  </a:moveTo>
                  <a:cubicBezTo>
                    <a:pt x="55" y="118"/>
                    <a:pt x="51" y="121"/>
                    <a:pt x="45" y="122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53" y="79"/>
                    <a:pt x="58" y="82"/>
                    <a:pt x="61" y="85"/>
                  </a:cubicBezTo>
                  <a:cubicBezTo>
                    <a:pt x="63" y="89"/>
                    <a:pt x="65" y="93"/>
                    <a:pt x="65" y="98"/>
                  </a:cubicBezTo>
                  <a:cubicBezTo>
                    <a:pt x="65" y="105"/>
                    <a:pt x="63" y="110"/>
                    <a:pt x="5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7" name="Freeform 54"/>
            <p:cNvSpPr>
              <a:spLocks noChangeArrowheads="1"/>
            </p:cNvSpPr>
            <p:nvPr/>
          </p:nvSpPr>
          <p:spPr bwMode="auto">
            <a:xfrm>
              <a:off x="0" y="927100"/>
              <a:ext cx="506412" cy="100012"/>
            </a:xfrm>
            <a:custGeom>
              <a:avLst/>
              <a:gdLst>
                <a:gd name="T0" fmla="*/ 170 w 182"/>
                <a:gd name="T1" fmla="*/ 0 h 36"/>
                <a:gd name="T2" fmla="*/ 12 w 182"/>
                <a:gd name="T3" fmla="*/ 0 h 36"/>
                <a:gd name="T4" fmla="*/ 0 w 182"/>
                <a:gd name="T5" fmla="*/ 18 h 36"/>
                <a:gd name="T6" fmla="*/ 12 w 182"/>
                <a:gd name="T7" fmla="*/ 36 h 36"/>
                <a:gd name="T8" fmla="*/ 170 w 182"/>
                <a:gd name="T9" fmla="*/ 36 h 36"/>
                <a:gd name="T10" fmla="*/ 182 w 182"/>
                <a:gd name="T11" fmla="*/ 18 h 36"/>
                <a:gd name="T12" fmla="*/ 170 w 182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7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8" name="Freeform 55"/>
            <p:cNvSpPr>
              <a:spLocks noChangeArrowheads="1"/>
            </p:cNvSpPr>
            <p:nvPr/>
          </p:nvSpPr>
          <p:spPr bwMode="auto">
            <a:xfrm>
              <a:off x="0" y="1587"/>
              <a:ext cx="506412" cy="100012"/>
            </a:xfrm>
            <a:custGeom>
              <a:avLst/>
              <a:gdLst>
                <a:gd name="T0" fmla="*/ 12 w 182"/>
                <a:gd name="T1" fmla="*/ 36 h 36"/>
                <a:gd name="T2" fmla="*/ 170 w 182"/>
                <a:gd name="T3" fmla="*/ 36 h 36"/>
                <a:gd name="T4" fmla="*/ 182 w 182"/>
                <a:gd name="T5" fmla="*/ 18 h 36"/>
                <a:gd name="T6" fmla="*/ 170 w 182"/>
                <a:gd name="T7" fmla="*/ 0 h 36"/>
                <a:gd name="T8" fmla="*/ 12 w 182"/>
                <a:gd name="T9" fmla="*/ 0 h 36"/>
                <a:gd name="T10" fmla="*/ 0 w 182"/>
                <a:gd name="T11" fmla="*/ 18 h 36"/>
                <a:gd name="T12" fmla="*/ 12 w 182"/>
                <a:gd name="T13" fmla="*/ 36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2" y="36"/>
                  </a:move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9" name="组合 125"/>
          <p:cNvGrpSpPr>
            <a:grpSpLocks/>
          </p:cNvGrpSpPr>
          <p:nvPr/>
        </p:nvGrpSpPr>
        <p:grpSpPr bwMode="auto">
          <a:xfrm>
            <a:off x="3385555" y="3529227"/>
            <a:ext cx="675461" cy="691998"/>
            <a:chOff x="0" y="0"/>
            <a:chExt cx="1319212" cy="1355724"/>
          </a:xfrm>
          <a:solidFill>
            <a:schemeClr val="accent4"/>
          </a:solidFill>
          <a:effectLst/>
        </p:grpSpPr>
        <p:sp>
          <p:nvSpPr>
            <p:cNvPr id="260" name="Freeform 60"/>
            <p:cNvSpPr>
              <a:spLocks noChangeArrowheads="1"/>
            </p:cNvSpPr>
            <p:nvPr/>
          </p:nvSpPr>
          <p:spPr bwMode="auto">
            <a:xfrm>
              <a:off x="977900" y="0"/>
              <a:ext cx="341312" cy="903287"/>
            </a:xfrm>
            <a:custGeom>
              <a:avLst/>
              <a:gdLst>
                <a:gd name="T0" fmla="*/ 8 w 123"/>
                <a:gd name="T1" fmla="*/ 22 h 325"/>
                <a:gd name="T2" fmla="*/ 11 w 123"/>
                <a:gd name="T3" fmla="*/ 39 h 325"/>
                <a:gd name="T4" fmla="*/ 72 w 123"/>
                <a:gd name="T5" fmla="*/ 154 h 325"/>
                <a:gd name="T6" fmla="*/ 74 w 123"/>
                <a:gd name="T7" fmla="*/ 165 h 325"/>
                <a:gd name="T8" fmla="*/ 43 w 123"/>
                <a:gd name="T9" fmla="*/ 291 h 325"/>
                <a:gd name="T10" fmla="*/ 44 w 123"/>
                <a:gd name="T11" fmla="*/ 308 h 325"/>
                <a:gd name="T12" fmla="*/ 60 w 123"/>
                <a:gd name="T13" fmla="*/ 320 h 325"/>
                <a:gd name="T14" fmla="*/ 73 w 123"/>
                <a:gd name="T15" fmla="*/ 317 h 325"/>
                <a:gd name="T16" fmla="*/ 115 w 123"/>
                <a:gd name="T17" fmla="*/ 159 h 325"/>
                <a:gd name="T18" fmla="*/ 115 w 123"/>
                <a:gd name="T19" fmla="*/ 157 h 325"/>
                <a:gd name="T20" fmla="*/ 115 w 123"/>
                <a:gd name="T21" fmla="*/ 157 h 325"/>
                <a:gd name="T22" fmla="*/ 115 w 123"/>
                <a:gd name="T23" fmla="*/ 155 h 325"/>
                <a:gd name="T24" fmla="*/ 114 w 123"/>
                <a:gd name="T25" fmla="*/ 154 h 325"/>
                <a:gd name="T26" fmla="*/ 114 w 123"/>
                <a:gd name="T27" fmla="*/ 152 h 325"/>
                <a:gd name="T28" fmla="*/ 114 w 123"/>
                <a:gd name="T29" fmla="*/ 151 h 325"/>
                <a:gd name="T30" fmla="*/ 114 w 123"/>
                <a:gd name="T31" fmla="*/ 151 h 325"/>
                <a:gd name="T32" fmla="*/ 114 w 123"/>
                <a:gd name="T33" fmla="*/ 148 h 325"/>
                <a:gd name="T34" fmla="*/ 34 w 123"/>
                <a:gd name="T35" fmla="*/ 6 h 325"/>
                <a:gd name="T36" fmla="*/ 20 w 123"/>
                <a:gd name="T37" fmla="*/ 7 h 325"/>
                <a:gd name="T38" fmla="*/ 8 w 123"/>
                <a:gd name="T39" fmla="*/ 22 h 3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3"/>
                <a:gd name="T61" fmla="*/ 0 h 325"/>
                <a:gd name="T62" fmla="*/ 123 w 123"/>
                <a:gd name="T63" fmla="*/ 325 h 3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3" h="325">
                  <a:moveTo>
                    <a:pt x="8" y="22"/>
                  </a:moveTo>
                  <a:cubicBezTo>
                    <a:pt x="0" y="32"/>
                    <a:pt x="11" y="39"/>
                    <a:pt x="11" y="39"/>
                  </a:cubicBezTo>
                  <a:cubicBezTo>
                    <a:pt x="39" y="62"/>
                    <a:pt x="67" y="108"/>
                    <a:pt x="72" y="154"/>
                  </a:cubicBezTo>
                  <a:cubicBezTo>
                    <a:pt x="72" y="154"/>
                    <a:pt x="73" y="161"/>
                    <a:pt x="74" y="165"/>
                  </a:cubicBezTo>
                  <a:cubicBezTo>
                    <a:pt x="80" y="210"/>
                    <a:pt x="64" y="261"/>
                    <a:pt x="43" y="291"/>
                  </a:cubicBezTo>
                  <a:cubicBezTo>
                    <a:pt x="43" y="291"/>
                    <a:pt x="34" y="301"/>
                    <a:pt x="44" y="308"/>
                  </a:cubicBezTo>
                  <a:cubicBezTo>
                    <a:pt x="60" y="320"/>
                    <a:pt x="60" y="320"/>
                    <a:pt x="60" y="320"/>
                  </a:cubicBezTo>
                  <a:cubicBezTo>
                    <a:pt x="60" y="320"/>
                    <a:pt x="67" y="325"/>
                    <a:pt x="73" y="317"/>
                  </a:cubicBezTo>
                  <a:cubicBezTo>
                    <a:pt x="103" y="280"/>
                    <a:pt x="123" y="222"/>
                    <a:pt x="115" y="159"/>
                  </a:cubicBezTo>
                  <a:cubicBezTo>
                    <a:pt x="115" y="159"/>
                    <a:pt x="115" y="158"/>
                    <a:pt x="115" y="157"/>
                  </a:cubicBezTo>
                  <a:cubicBezTo>
                    <a:pt x="115" y="157"/>
                    <a:pt x="115" y="157"/>
                    <a:pt x="115" y="157"/>
                  </a:cubicBezTo>
                  <a:cubicBezTo>
                    <a:pt x="115" y="156"/>
                    <a:pt x="115" y="156"/>
                    <a:pt x="115" y="155"/>
                  </a:cubicBezTo>
                  <a:cubicBezTo>
                    <a:pt x="115" y="155"/>
                    <a:pt x="114" y="154"/>
                    <a:pt x="114" y="154"/>
                  </a:cubicBezTo>
                  <a:cubicBezTo>
                    <a:pt x="114" y="153"/>
                    <a:pt x="114" y="153"/>
                    <a:pt x="114" y="152"/>
                  </a:cubicBezTo>
                  <a:cubicBezTo>
                    <a:pt x="114" y="152"/>
                    <a:pt x="114" y="152"/>
                    <a:pt x="114" y="151"/>
                  </a:cubicBezTo>
                  <a:cubicBezTo>
                    <a:pt x="114" y="151"/>
                    <a:pt x="114" y="151"/>
                    <a:pt x="114" y="151"/>
                  </a:cubicBezTo>
                  <a:cubicBezTo>
                    <a:pt x="114" y="150"/>
                    <a:pt x="114" y="149"/>
                    <a:pt x="114" y="148"/>
                  </a:cubicBezTo>
                  <a:cubicBezTo>
                    <a:pt x="106" y="86"/>
                    <a:pt x="72" y="35"/>
                    <a:pt x="34" y="6"/>
                  </a:cubicBezTo>
                  <a:cubicBezTo>
                    <a:pt x="26" y="0"/>
                    <a:pt x="20" y="7"/>
                    <a:pt x="20" y="7"/>
                  </a:cubicBezTo>
                  <a:lnTo>
                    <a:pt x="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1" name="Freeform 61"/>
            <p:cNvSpPr>
              <a:spLocks noChangeArrowheads="1"/>
            </p:cNvSpPr>
            <p:nvPr/>
          </p:nvSpPr>
          <p:spPr bwMode="auto">
            <a:xfrm>
              <a:off x="858837" y="125412"/>
              <a:ext cx="268287" cy="685800"/>
            </a:xfrm>
            <a:custGeom>
              <a:avLst/>
              <a:gdLst>
                <a:gd name="T0" fmla="*/ 32 w 97"/>
                <a:gd name="T1" fmla="*/ 230 h 247"/>
                <a:gd name="T2" fmla="*/ 48 w 97"/>
                <a:gd name="T3" fmla="*/ 241 h 247"/>
                <a:gd name="T4" fmla="*/ 63 w 97"/>
                <a:gd name="T5" fmla="*/ 235 h 247"/>
                <a:gd name="T6" fmla="*/ 89 w 97"/>
                <a:gd name="T7" fmla="*/ 118 h 247"/>
                <a:gd name="T8" fmla="*/ 35 w 97"/>
                <a:gd name="T9" fmla="*/ 11 h 247"/>
                <a:gd name="T10" fmla="*/ 18 w 97"/>
                <a:gd name="T11" fmla="*/ 8 h 247"/>
                <a:gd name="T12" fmla="*/ 6 w 97"/>
                <a:gd name="T13" fmla="*/ 23 h 247"/>
                <a:gd name="T14" fmla="*/ 8 w 97"/>
                <a:gd name="T15" fmla="*/ 38 h 247"/>
                <a:gd name="T16" fmla="*/ 49 w 97"/>
                <a:gd name="T17" fmla="*/ 123 h 247"/>
                <a:gd name="T18" fmla="*/ 31 w 97"/>
                <a:gd name="T19" fmla="*/ 215 h 247"/>
                <a:gd name="T20" fmla="*/ 32 w 97"/>
                <a:gd name="T21" fmla="*/ 230 h 2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7"/>
                <a:gd name="T34" fmla="*/ 0 h 247"/>
                <a:gd name="T35" fmla="*/ 97 w 97"/>
                <a:gd name="T36" fmla="*/ 247 h 24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7" h="247">
                  <a:moveTo>
                    <a:pt x="32" y="230"/>
                  </a:moveTo>
                  <a:cubicBezTo>
                    <a:pt x="48" y="241"/>
                    <a:pt x="48" y="241"/>
                    <a:pt x="48" y="241"/>
                  </a:cubicBezTo>
                  <a:cubicBezTo>
                    <a:pt x="57" y="247"/>
                    <a:pt x="63" y="235"/>
                    <a:pt x="63" y="235"/>
                  </a:cubicBezTo>
                  <a:cubicBezTo>
                    <a:pt x="76" y="215"/>
                    <a:pt x="97" y="173"/>
                    <a:pt x="89" y="118"/>
                  </a:cubicBezTo>
                  <a:cubicBezTo>
                    <a:pt x="83" y="62"/>
                    <a:pt x="52" y="26"/>
                    <a:pt x="35" y="11"/>
                  </a:cubicBezTo>
                  <a:cubicBezTo>
                    <a:pt x="35" y="11"/>
                    <a:pt x="25" y="0"/>
                    <a:pt x="18" y="8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0"/>
                    <a:pt x="8" y="38"/>
                    <a:pt x="8" y="38"/>
                  </a:cubicBezTo>
                  <a:cubicBezTo>
                    <a:pt x="20" y="52"/>
                    <a:pt x="43" y="82"/>
                    <a:pt x="49" y="123"/>
                  </a:cubicBezTo>
                  <a:cubicBezTo>
                    <a:pt x="53" y="163"/>
                    <a:pt x="39" y="198"/>
                    <a:pt x="31" y="215"/>
                  </a:cubicBezTo>
                  <a:cubicBezTo>
                    <a:pt x="31" y="215"/>
                    <a:pt x="25" y="225"/>
                    <a:pt x="32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2" name="Freeform 62"/>
            <p:cNvSpPr>
              <a:spLocks noChangeArrowheads="1"/>
            </p:cNvSpPr>
            <p:nvPr/>
          </p:nvSpPr>
          <p:spPr bwMode="auto">
            <a:xfrm>
              <a:off x="727075" y="255587"/>
              <a:ext cx="195262" cy="460375"/>
            </a:xfrm>
            <a:custGeom>
              <a:avLst/>
              <a:gdLst>
                <a:gd name="T0" fmla="*/ 67 w 70"/>
                <a:gd name="T1" fmla="*/ 79 h 166"/>
                <a:gd name="T2" fmla="*/ 67 w 70"/>
                <a:gd name="T3" fmla="*/ 77 h 166"/>
                <a:gd name="T4" fmla="*/ 66 w 70"/>
                <a:gd name="T5" fmla="*/ 77 h 166"/>
                <a:gd name="T6" fmla="*/ 35 w 70"/>
                <a:gd name="T7" fmla="*/ 10 h 166"/>
                <a:gd name="T8" fmla="*/ 19 w 70"/>
                <a:gd name="T9" fmla="*/ 9 h 166"/>
                <a:gd name="T10" fmla="*/ 9 w 70"/>
                <a:gd name="T11" fmla="*/ 21 h 166"/>
                <a:gd name="T12" fmla="*/ 9 w 70"/>
                <a:gd name="T13" fmla="*/ 39 h 166"/>
                <a:gd name="T14" fmla="*/ 28 w 70"/>
                <a:gd name="T15" fmla="*/ 84 h 166"/>
                <a:gd name="T16" fmla="*/ 20 w 70"/>
                <a:gd name="T17" fmla="*/ 132 h 166"/>
                <a:gd name="T18" fmla="*/ 26 w 70"/>
                <a:gd name="T19" fmla="*/ 150 h 166"/>
                <a:gd name="T20" fmla="*/ 38 w 70"/>
                <a:gd name="T21" fmla="*/ 159 h 166"/>
                <a:gd name="T22" fmla="*/ 53 w 70"/>
                <a:gd name="T23" fmla="*/ 154 h 166"/>
                <a:gd name="T24" fmla="*/ 67 w 70"/>
                <a:gd name="T25" fmla="*/ 82 h 166"/>
                <a:gd name="T26" fmla="*/ 67 w 70"/>
                <a:gd name="T27" fmla="*/ 82 h 166"/>
                <a:gd name="T28" fmla="*/ 67 w 70"/>
                <a:gd name="T29" fmla="*/ 79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166"/>
                <a:gd name="T47" fmla="*/ 70 w 70"/>
                <a:gd name="T48" fmla="*/ 166 h 16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166">
                  <a:moveTo>
                    <a:pt x="67" y="79"/>
                  </a:moveTo>
                  <a:cubicBezTo>
                    <a:pt x="67" y="78"/>
                    <a:pt x="67" y="77"/>
                    <a:pt x="67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1" y="46"/>
                    <a:pt x="45" y="23"/>
                    <a:pt x="35" y="10"/>
                  </a:cubicBezTo>
                  <a:cubicBezTo>
                    <a:pt x="35" y="10"/>
                    <a:pt x="27" y="0"/>
                    <a:pt x="19" y="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32"/>
                    <a:pt x="9" y="39"/>
                    <a:pt x="9" y="39"/>
                  </a:cubicBezTo>
                  <a:cubicBezTo>
                    <a:pt x="15" y="48"/>
                    <a:pt x="25" y="64"/>
                    <a:pt x="28" y="84"/>
                  </a:cubicBezTo>
                  <a:cubicBezTo>
                    <a:pt x="30" y="104"/>
                    <a:pt x="25" y="122"/>
                    <a:pt x="20" y="132"/>
                  </a:cubicBezTo>
                  <a:cubicBezTo>
                    <a:pt x="20" y="132"/>
                    <a:pt x="14" y="142"/>
                    <a:pt x="26" y="150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48" y="166"/>
                    <a:pt x="53" y="154"/>
                    <a:pt x="53" y="154"/>
                  </a:cubicBezTo>
                  <a:cubicBezTo>
                    <a:pt x="60" y="140"/>
                    <a:pt x="70" y="113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1"/>
                    <a:pt x="67" y="80"/>
                    <a:pt x="6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3" name="Freeform 63"/>
            <p:cNvSpPr>
              <a:spLocks noEditPoints="1" noChangeArrowheads="1"/>
            </p:cNvSpPr>
            <p:nvPr/>
          </p:nvSpPr>
          <p:spPr bwMode="auto">
            <a:xfrm>
              <a:off x="0" y="249237"/>
              <a:ext cx="1022350" cy="1106487"/>
            </a:xfrm>
            <a:custGeom>
              <a:avLst/>
              <a:gdLst>
                <a:gd name="T0" fmla="*/ 62 w 368"/>
                <a:gd name="T1" fmla="*/ 374 h 398"/>
                <a:gd name="T2" fmla="*/ 74 w 368"/>
                <a:gd name="T3" fmla="*/ 359 h 398"/>
                <a:gd name="T4" fmla="*/ 90 w 368"/>
                <a:gd name="T5" fmla="*/ 380 h 398"/>
                <a:gd name="T6" fmla="*/ 307 w 368"/>
                <a:gd name="T7" fmla="*/ 398 h 398"/>
                <a:gd name="T8" fmla="*/ 314 w 368"/>
                <a:gd name="T9" fmla="*/ 398 h 398"/>
                <a:gd name="T10" fmla="*/ 366 w 368"/>
                <a:gd name="T11" fmla="*/ 372 h 398"/>
                <a:gd name="T12" fmla="*/ 355 w 368"/>
                <a:gd name="T13" fmla="*/ 299 h 398"/>
                <a:gd name="T14" fmla="*/ 350 w 368"/>
                <a:gd name="T15" fmla="*/ 255 h 398"/>
                <a:gd name="T16" fmla="*/ 329 w 368"/>
                <a:gd name="T17" fmla="*/ 204 h 398"/>
                <a:gd name="T18" fmla="*/ 265 w 368"/>
                <a:gd name="T19" fmla="*/ 185 h 398"/>
                <a:gd name="T20" fmla="*/ 228 w 368"/>
                <a:gd name="T21" fmla="*/ 158 h 398"/>
                <a:gd name="T22" fmla="*/ 236 w 368"/>
                <a:gd name="T23" fmla="*/ 113 h 398"/>
                <a:gd name="T24" fmla="*/ 150 w 368"/>
                <a:gd name="T25" fmla="*/ 25 h 398"/>
                <a:gd name="T26" fmla="*/ 127 w 368"/>
                <a:gd name="T27" fmla="*/ 120 h 398"/>
                <a:gd name="T28" fmla="*/ 127 w 368"/>
                <a:gd name="T29" fmla="*/ 136 h 398"/>
                <a:gd name="T30" fmla="*/ 73 w 368"/>
                <a:gd name="T31" fmla="*/ 194 h 398"/>
                <a:gd name="T32" fmla="*/ 48 w 368"/>
                <a:gd name="T33" fmla="*/ 220 h 398"/>
                <a:gd name="T34" fmla="*/ 22 w 368"/>
                <a:gd name="T35" fmla="*/ 280 h 398"/>
                <a:gd name="T36" fmla="*/ 7 w 368"/>
                <a:gd name="T37" fmla="*/ 312 h 398"/>
                <a:gd name="T38" fmla="*/ 1 w 368"/>
                <a:gd name="T39" fmla="*/ 356 h 398"/>
                <a:gd name="T40" fmla="*/ 230 w 368"/>
                <a:gd name="T41" fmla="*/ 171 h 398"/>
                <a:gd name="T42" fmla="*/ 243 w 368"/>
                <a:gd name="T43" fmla="*/ 173 h 398"/>
                <a:gd name="T44" fmla="*/ 237 w 368"/>
                <a:gd name="T45" fmla="*/ 279 h 398"/>
                <a:gd name="T46" fmla="*/ 217 w 368"/>
                <a:gd name="T47" fmla="*/ 286 h 398"/>
                <a:gd name="T48" fmla="*/ 205 w 368"/>
                <a:gd name="T49" fmla="*/ 225 h 398"/>
                <a:gd name="T50" fmla="*/ 203 w 368"/>
                <a:gd name="T51" fmla="*/ 203 h 398"/>
                <a:gd name="T52" fmla="*/ 188 w 368"/>
                <a:gd name="T53" fmla="*/ 203 h 398"/>
                <a:gd name="T54" fmla="*/ 182 w 368"/>
                <a:gd name="T55" fmla="*/ 223 h 398"/>
                <a:gd name="T56" fmla="*/ 150 w 368"/>
                <a:gd name="T57" fmla="*/ 167 h 398"/>
                <a:gd name="T58" fmla="*/ 133 w 368"/>
                <a:gd name="T59" fmla="*/ 136 h 398"/>
                <a:gd name="T60" fmla="*/ 142 w 368"/>
                <a:gd name="T61" fmla="*/ 144 h 398"/>
                <a:gd name="T62" fmla="*/ 133 w 368"/>
                <a:gd name="T63" fmla="*/ 171 h 398"/>
                <a:gd name="T64" fmla="*/ 139 w 368"/>
                <a:gd name="T65" fmla="*/ 146 h 398"/>
                <a:gd name="T66" fmla="*/ 133 w 368"/>
                <a:gd name="T67" fmla="*/ 136 h 398"/>
                <a:gd name="T68" fmla="*/ 126 w 368"/>
                <a:gd name="T69" fmla="*/ 167 h 398"/>
                <a:gd name="T70" fmla="*/ 127 w 368"/>
                <a:gd name="T71" fmla="*/ 157 h 39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98"/>
                <a:gd name="T110" fmla="*/ 368 w 368"/>
                <a:gd name="T111" fmla="*/ 398 h 39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98">
                  <a:moveTo>
                    <a:pt x="44" y="381"/>
                  </a:moveTo>
                  <a:cubicBezTo>
                    <a:pt x="44" y="381"/>
                    <a:pt x="58" y="378"/>
                    <a:pt x="62" y="374"/>
                  </a:cubicBezTo>
                  <a:cubicBezTo>
                    <a:pt x="66" y="370"/>
                    <a:pt x="68" y="371"/>
                    <a:pt x="71" y="368"/>
                  </a:cubicBezTo>
                  <a:cubicBezTo>
                    <a:pt x="74" y="366"/>
                    <a:pt x="71" y="366"/>
                    <a:pt x="74" y="359"/>
                  </a:cubicBezTo>
                  <a:cubicBezTo>
                    <a:pt x="76" y="352"/>
                    <a:pt x="85" y="340"/>
                    <a:pt x="87" y="338"/>
                  </a:cubicBezTo>
                  <a:cubicBezTo>
                    <a:pt x="87" y="338"/>
                    <a:pt x="91" y="369"/>
                    <a:pt x="90" y="380"/>
                  </a:cubicBezTo>
                  <a:cubicBezTo>
                    <a:pt x="89" y="384"/>
                    <a:pt x="89" y="391"/>
                    <a:pt x="90" y="398"/>
                  </a:cubicBezTo>
                  <a:cubicBezTo>
                    <a:pt x="307" y="398"/>
                    <a:pt x="307" y="398"/>
                    <a:pt x="307" y="398"/>
                  </a:cubicBezTo>
                  <a:cubicBezTo>
                    <a:pt x="306" y="389"/>
                    <a:pt x="307" y="383"/>
                    <a:pt x="312" y="393"/>
                  </a:cubicBezTo>
                  <a:cubicBezTo>
                    <a:pt x="312" y="393"/>
                    <a:pt x="313" y="395"/>
                    <a:pt x="314" y="398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5" y="389"/>
                    <a:pt x="368" y="379"/>
                    <a:pt x="366" y="372"/>
                  </a:cubicBezTo>
                  <a:cubicBezTo>
                    <a:pt x="364" y="366"/>
                    <a:pt x="367" y="355"/>
                    <a:pt x="363" y="340"/>
                  </a:cubicBezTo>
                  <a:cubicBezTo>
                    <a:pt x="360" y="325"/>
                    <a:pt x="357" y="307"/>
                    <a:pt x="355" y="299"/>
                  </a:cubicBezTo>
                  <a:cubicBezTo>
                    <a:pt x="353" y="291"/>
                    <a:pt x="351" y="283"/>
                    <a:pt x="350" y="277"/>
                  </a:cubicBezTo>
                  <a:cubicBezTo>
                    <a:pt x="349" y="272"/>
                    <a:pt x="353" y="262"/>
                    <a:pt x="350" y="255"/>
                  </a:cubicBezTo>
                  <a:cubicBezTo>
                    <a:pt x="347" y="248"/>
                    <a:pt x="343" y="237"/>
                    <a:pt x="341" y="228"/>
                  </a:cubicBezTo>
                  <a:cubicBezTo>
                    <a:pt x="340" y="218"/>
                    <a:pt x="338" y="205"/>
                    <a:pt x="329" y="204"/>
                  </a:cubicBezTo>
                  <a:cubicBezTo>
                    <a:pt x="319" y="203"/>
                    <a:pt x="303" y="195"/>
                    <a:pt x="292" y="191"/>
                  </a:cubicBezTo>
                  <a:cubicBezTo>
                    <a:pt x="282" y="187"/>
                    <a:pt x="268" y="185"/>
                    <a:pt x="265" y="185"/>
                  </a:cubicBezTo>
                  <a:cubicBezTo>
                    <a:pt x="262" y="184"/>
                    <a:pt x="252" y="177"/>
                    <a:pt x="248" y="171"/>
                  </a:cubicBezTo>
                  <a:cubicBezTo>
                    <a:pt x="244" y="166"/>
                    <a:pt x="237" y="158"/>
                    <a:pt x="228" y="158"/>
                  </a:cubicBezTo>
                  <a:cubicBezTo>
                    <a:pt x="228" y="158"/>
                    <a:pt x="227" y="128"/>
                    <a:pt x="227" y="120"/>
                  </a:cubicBezTo>
                  <a:cubicBezTo>
                    <a:pt x="227" y="120"/>
                    <a:pt x="237" y="134"/>
                    <a:pt x="236" y="113"/>
                  </a:cubicBezTo>
                  <a:cubicBezTo>
                    <a:pt x="236" y="113"/>
                    <a:pt x="240" y="74"/>
                    <a:pt x="228" y="87"/>
                  </a:cubicBezTo>
                  <a:cubicBezTo>
                    <a:pt x="228" y="87"/>
                    <a:pt x="225" y="0"/>
                    <a:pt x="150" y="25"/>
                  </a:cubicBezTo>
                  <a:cubicBezTo>
                    <a:pt x="150" y="25"/>
                    <a:pt x="103" y="48"/>
                    <a:pt x="125" y="107"/>
                  </a:cubicBezTo>
                  <a:cubicBezTo>
                    <a:pt x="125" y="107"/>
                    <a:pt x="124" y="113"/>
                    <a:pt x="127" y="120"/>
                  </a:cubicBezTo>
                  <a:cubicBezTo>
                    <a:pt x="127" y="120"/>
                    <a:pt x="127" y="122"/>
                    <a:pt x="128" y="12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88" y="153"/>
                    <a:pt x="82" y="160"/>
                  </a:cubicBezTo>
                  <a:cubicBezTo>
                    <a:pt x="82" y="160"/>
                    <a:pt x="76" y="162"/>
                    <a:pt x="73" y="194"/>
                  </a:cubicBezTo>
                  <a:cubicBezTo>
                    <a:pt x="73" y="194"/>
                    <a:pt x="65" y="197"/>
                    <a:pt x="60" y="197"/>
                  </a:cubicBezTo>
                  <a:cubicBezTo>
                    <a:pt x="56" y="198"/>
                    <a:pt x="49" y="209"/>
                    <a:pt x="48" y="220"/>
                  </a:cubicBezTo>
                  <a:cubicBezTo>
                    <a:pt x="46" y="230"/>
                    <a:pt x="50" y="234"/>
                    <a:pt x="42" y="249"/>
                  </a:cubicBezTo>
                  <a:cubicBezTo>
                    <a:pt x="33" y="264"/>
                    <a:pt x="27" y="273"/>
                    <a:pt x="22" y="280"/>
                  </a:cubicBezTo>
                  <a:cubicBezTo>
                    <a:pt x="17" y="287"/>
                    <a:pt x="11" y="286"/>
                    <a:pt x="12" y="297"/>
                  </a:cubicBezTo>
                  <a:cubicBezTo>
                    <a:pt x="13" y="309"/>
                    <a:pt x="11" y="305"/>
                    <a:pt x="7" y="312"/>
                  </a:cubicBezTo>
                  <a:cubicBezTo>
                    <a:pt x="2" y="319"/>
                    <a:pt x="5" y="319"/>
                    <a:pt x="3" y="326"/>
                  </a:cubicBezTo>
                  <a:cubicBezTo>
                    <a:pt x="0" y="334"/>
                    <a:pt x="0" y="348"/>
                    <a:pt x="1" y="356"/>
                  </a:cubicBezTo>
                  <a:cubicBezTo>
                    <a:pt x="3" y="363"/>
                    <a:pt x="22" y="388"/>
                    <a:pt x="44" y="381"/>
                  </a:cubicBezTo>
                  <a:close/>
                  <a:moveTo>
                    <a:pt x="230" y="171"/>
                  </a:moveTo>
                  <a:cubicBezTo>
                    <a:pt x="229" y="160"/>
                    <a:pt x="229" y="160"/>
                    <a:pt x="229" y="160"/>
                  </a:cubicBezTo>
                  <a:cubicBezTo>
                    <a:pt x="229" y="160"/>
                    <a:pt x="243" y="162"/>
                    <a:pt x="243" y="173"/>
                  </a:cubicBezTo>
                  <a:cubicBezTo>
                    <a:pt x="243" y="173"/>
                    <a:pt x="250" y="201"/>
                    <a:pt x="249" y="220"/>
                  </a:cubicBezTo>
                  <a:cubicBezTo>
                    <a:pt x="247" y="239"/>
                    <a:pt x="246" y="262"/>
                    <a:pt x="237" y="279"/>
                  </a:cubicBezTo>
                  <a:cubicBezTo>
                    <a:pt x="227" y="297"/>
                    <a:pt x="222" y="311"/>
                    <a:pt x="222" y="311"/>
                  </a:cubicBezTo>
                  <a:cubicBezTo>
                    <a:pt x="222" y="311"/>
                    <a:pt x="217" y="307"/>
                    <a:pt x="217" y="286"/>
                  </a:cubicBezTo>
                  <a:cubicBezTo>
                    <a:pt x="218" y="265"/>
                    <a:pt x="215" y="254"/>
                    <a:pt x="211" y="246"/>
                  </a:cubicBezTo>
                  <a:cubicBezTo>
                    <a:pt x="207" y="239"/>
                    <a:pt x="205" y="225"/>
                    <a:pt x="205" y="225"/>
                  </a:cubicBezTo>
                  <a:cubicBezTo>
                    <a:pt x="205" y="225"/>
                    <a:pt x="225" y="210"/>
                    <a:pt x="225" y="203"/>
                  </a:cubicBezTo>
                  <a:cubicBezTo>
                    <a:pt x="225" y="203"/>
                    <a:pt x="208" y="202"/>
                    <a:pt x="203" y="203"/>
                  </a:cubicBezTo>
                  <a:cubicBezTo>
                    <a:pt x="203" y="203"/>
                    <a:pt x="251" y="185"/>
                    <a:pt x="230" y="171"/>
                  </a:cubicBezTo>
                  <a:close/>
                  <a:moveTo>
                    <a:pt x="188" y="203"/>
                  </a:moveTo>
                  <a:cubicBezTo>
                    <a:pt x="188" y="203"/>
                    <a:pt x="174" y="206"/>
                    <a:pt x="170" y="203"/>
                  </a:cubicBezTo>
                  <a:cubicBezTo>
                    <a:pt x="170" y="203"/>
                    <a:pt x="175" y="220"/>
                    <a:pt x="182" y="223"/>
                  </a:cubicBezTo>
                  <a:cubicBezTo>
                    <a:pt x="182" y="223"/>
                    <a:pt x="187" y="235"/>
                    <a:pt x="180" y="244"/>
                  </a:cubicBezTo>
                  <a:cubicBezTo>
                    <a:pt x="180" y="244"/>
                    <a:pt x="154" y="189"/>
                    <a:pt x="150" y="167"/>
                  </a:cubicBezTo>
                  <a:cubicBezTo>
                    <a:pt x="150" y="167"/>
                    <a:pt x="179" y="203"/>
                    <a:pt x="188" y="203"/>
                  </a:cubicBezTo>
                  <a:close/>
                  <a:moveTo>
                    <a:pt x="133" y="136"/>
                  </a:moveTo>
                  <a:cubicBezTo>
                    <a:pt x="135" y="140"/>
                    <a:pt x="137" y="143"/>
                    <a:pt x="139" y="144"/>
                  </a:cubicBezTo>
                  <a:cubicBezTo>
                    <a:pt x="140" y="144"/>
                    <a:pt x="141" y="144"/>
                    <a:pt x="142" y="144"/>
                  </a:cubicBezTo>
                  <a:cubicBezTo>
                    <a:pt x="142" y="144"/>
                    <a:pt x="149" y="152"/>
                    <a:pt x="147" y="158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3" y="155"/>
                    <a:pt x="148" y="153"/>
                    <a:pt x="139" y="146"/>
                  </a:cubicBezTo>
                  <a:cubicBezTo>
                    <a:pt x="139" y="146"/>
                    <a:pt x="135" y="142"/>
                    <a:pt x="133" y="142"/>
                  </a:cubicBezTo>
                  <a:lnTo>
                    <a:pt x="133" y="136"/>
                  </a:lnTo>
                  <a:close/>
                  <a:moveTo>
                    <a:pt x="127" y="157"/>
                  </a:moveTo>
                  <a:cubicBezTo>
                    <a:pt x="126" y="167"/>
                    <a:pt x="126" y="167"/>
                    <a:pt x="126" y="167"/>
                  </a:cubicBezTo>
                  <a:cubicBezTo>
                    <a:pt x="126" y="167"/>
                    <a:pt x="115" y="163"/>
                    <a:pt x="109" y="166"/>
                  </a:cubicBezTo>
                  <a:cubicBezTo>
                    <a:pt x="109" y="166"/>
                    <a:pt x="120" y="159"/>
                    <a:pt x="127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64" name="组合 122"/>
          <p:cNvGrpSpPr>
            <a:grpSpLocks/>
          </p:cNvGrpSpPr>
          <p:nvPr/>
        </p:nvGrpSpPr>
        <p:grpSpPr bwMode="auto">
          <a:xfrm>
            <a:off x="3428602" y="4640108"/>
            <a:ext cx="560977" cy="671645"/>
            <a:chOff x="0" y="0"/>
            <a:chExt cx="1096962" cy="1314450"/>
          </a:xfrm>
          <a:solidFill>
            <a:schemeClr val="accent4"/>
          </a:solidFill>
          <a:effectLst/>
        </p:grpSpPr>
        <p:sp>
          <p:nvSpPr>
            <p:cNvPr id="265" name="Freeform 100"/>
            <p:cNvSpPr>
              <a:spLocks noChangeArrowheads="1"/>
            </p:cNvSpPr>
            <p:nvPr/>
          </p:nvSpPr>
          <p:spPr bwMode="auto">
            <a:xfrm>
              <a:off x="0" y="1133475"/>
              <a:ext cx="123825" cy="180975"/>
            </a:xfrm>
            <a:custGeom>
              <a:avLst/>
              <a:gdLst>
                <a:gd name="T0" fmla="*/ 0 w 45"/>
                <a:gd name="T1" fmla="*/ 50 h 65"/>
                <a:gd name="T2" fmla="*/ 11 w 45"/>
                <a:gd name="T3" fmla="*/ 45 h 65"/>
                <a:gd name="T4" fmla="*/ 17 w 45"/>
                <a:gd name="T5" fmla="*/ 52 h 65"/>
                <a:gd name="T6" fmla="*/ 24 w 45"/>
                <a:gd name="T7" fmla="*/ 55 h 65"/>
                <a:gd name="T8" fmla="*/ 31 w 45"/>
                <a:gd name="T9" fmla="*/ 52 h 65"/>
                <a:gd name="T10" fmla="*/ 34 w 45"/>
                <a:gd name="T11" fmla="*/ 47 h 65"/>
                <a:gd name="T12" fmla="*/ 32 w 45"/>
                <a:gd name="T13" fmla="*/ 42 h 65"/>
                <a:gd name="T14" fmla="*/ 25 w 45"/>
                <a:gd name="T15" fmla="*/ 38 h 65"/>
                <a:gd name="T16" fmla="*/ 23 w 45"/>
                <a:gd name="T17" fmla="*/ 37 h 65"/>
                <a:gd name="T18" fmla="*/ 10 w 45"/>
                <a:gd name="T19" fmla="*/ 31 h 65"/>
                <a:gd name="T20" fmla="*/ 4 w 45"/>
                <a:gd name="T21" fmla="*/ 25 h 65"/>
                <a:gd name="T22" fmla="*/ 2 w 45"/>
                <a:gd name="T23" fmla="*/ 17 h 65"/>
                <a:gd name="T24" fmla="*/ 8 w 45"/>
                <a:gd name="T25" fmla="*/ 5 h 65"/>
                <a:gd name="T26" fmla="*/ 23 w 45"/>
                <a:gd name="T27" fmla="*/ 0 h 65"/>
                <a:gd name="T28" fmla="*/ 36 w 45"/>
                <a:gd name="T29" fmla="*/ 4 h 65"/>
                <a:gd name="T30" fmla="*/ 44 w 45"/>
                <a:gd name="T31" fmla="*/ 14 h 65"/>
                <a:gd name="T32" fmla="*/ 33 w 45"/>
                <a:gd name="T33" fmla="*/ 18 h 65"/>
                <a:gd name="T34" fmla="*/ 29 w 45"/>
                <a:gd name="T35" fmla="*/ 12 h 65"/>
                <a:gd name="T36" fmla="*/ 22 w 45"/>
                <a:gd name="T37" fmla="*/ 10 h 65"/>
                <a:gd name="T38" fmla="*/ 16 w 45"/>
                <a:gd name="T39" fmla="*/ 12 h 65"/>
                <a:gd name="T40" fmla="*/ 14 w 45"/>
                <a:gd name="T41" fmla="*/ 17 h 65"/>
                <a:gd name="T42" fmla="*/ 25 w 45"/>
                <a:gd name="T43" fmla="*/ 26 h 65"/>
                <a:gd name="T44" fmla="*/ 30 w 45"/>
                <a:gd name="T45" fmla="*/ 28 h 65"/>
                <a:gd name="T46" fmla="*/ 42 w 45"/>
                <a:gd name="T47" fmla="*/ 36 h 65"/>
                <a:gd name="T48" fmla="*/ 45 w 45"/>
                <a:gd name="T49" fmla="*/ 46 h 65"/>
                <a:gd name="T50" fmla="*/ 40 w 45"/>
                <a:gd name="T51" fmla="*/ 60 h 65"/>
                <a:gd name="T52" fmla="*/ 24 w 45"/>
                <a:gd name="T53" fmla="*/ 65 h 65"/>
                <a:gd name="T54" fmla="*/ 9 w 45"/>
                <a:gd name="T55" fmla="*/ 61 h 65"/>
                <a:gd name="T56" fmla="*/ 0 w 45"/>
                <a:gd name="T57" fmla="*/ 50 h 6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5"/>
                <a:gd name="T88" fmla="*/ 0 h 65"/>
                <a:gd name="T89" fmla="*/ 45 w 45"/>
                <a:gd name="T90" fmla="*/ 65 h 6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5" h="65">
                  <a:moveTo>
                    <a:pt x="0" y="50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3" y="48"/>
                    <a:pt x="15" y="51"/>
                    <a:pt x="17" y="52"/>
                  </a:cubicBezTo>
                  <a:cubicBezTo>
                    <a:pt x="19" y="54"/>
                    <a:pt x="21" y="55"/>
                    <a:pt x="24" y="55"/>
                  </a:cubicBezTo>
                  <a:cubicBezTo>
                    <a:pt x="27" y="55"/>
                    <a:pt x="29" y="54"/>
                    <a:pt x="31" y="52"/>
                  </a:cubicBezTo>
                  <a:cubicBezTo>
                    <a:pt x="33" y="51"/>
                    <a:pt x="34" y="49"/>
                    <a:pt x="34" y="47"/>
                  </a:cubicBezTo>
                  <a:cubicBezTo>
                    <a:pt x="34" y="45"/>
                    <a:pt x="33" y="43"/>
                    <a:pt x="32" y="42"/>
                  </a:cubicBezTo>
                  <a:cubicBezTo>
                    <a:pt x="31" y="40"/>
                    <a:pt x="28" y="39"/>
                    <a:pt x="25" y="38"/>
                  </a:cubicBezTo>
                  <a:cubicBezTo>
                    <a:pt x="24" y="38"/>
                    <a:pt x="24" y="37"/>
                    <a:pt x="23" y="37"/>
                  </a:cubicBezTo>
                  <a:cubicBezTo>
                    <a:pt x="16" y="35"/>
                    <a:pt x="12" y="33"/>
                    <a:pt x="10" y="31"/>
                  </a:cubicBezTo>
                  <a:cubicBezTo>
                    <a:pt x="7" y="30"/>
                    <a:pt x="6" y="28"/>
                    <a:pt x="4" y="25"/>
                  </a:cubicBezTo>
                  <a:cubicBezTo>
                    <a:pt x="3" y="23"/>
                    <a:pt x="2" y="20"/>
                    <a:pt x="2" y="17"/>
                  </a:cubicBezTo>
                  <a:cubicBezTo>
                    <a:pt x="2" y="12"/>
                    <a:pt x="4" y="8"/>
                    <a:pt x="8" y="5"/>
                  </a:cubicBezTo>
                  <a:cubicBezTo>
                    <a:pt x="12" y="2"/>
                    <a:pt x="17" y="0"/>
                    <a:pt x="23" y="0"/>
                  </a:cubicBezTo>
                  <a:cubicBezTo>
                    <a:pt x="28" y="0"/>
                    <a:pt x="33" y="1"/>
                    <a:pt x="36" y="4"/>
                  </a:cubicBezTo>
                  <a:cubicBezTo>
                    <a:pt x="40" y="6"/>
                    <a:pt x="42" y="10"/>
                    <a:pt x="44" y="14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7" y="11"/>
                    <a:pt x="25" y="10"/>
                    <a:pt x="22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4" y="13"/>
                    <a:pt x="14" y="15"/>
                    <a:pt x="14" y="17"/>
                  </a:cubicBezTo>
                  <a:cubicBezTo>
                    <a:pt x="14" y="20"/>
                    <a:pt x="17" y="23"/>
                    <a:pt x="25" y="26"/>
                  </a:cubicBezTo>
                  <a:cubicBezTo>
                    <a:pt x="27" y="27"/>
                    <a:pt x="29" y="27"/>
                    <a:pt x="30" y="28"/>
                  </a:cubicBezTo>
                  <a:cubicBezTo>
                    <a:pt x="36" y="30"/>
                    <a:pt x="40" y="33"/>
                    <a:pt x="42" y="36"/>
                  </a:cubicBezTo>
                  <a:cubicBezTo>
                    <a:pt x="44" y="38"/>
                    <a:pt x="45" y="42"/>
                    <a:pt x="45" y="46"/>
                  </a:cubicBezTo>
                  <a:cubicBezTo>
                    <a:pt x="45" y="52"/>
                    <a:pt x="44" y="57"/>
                    <a:pt x="40" y="60"/>
                  </a:cubicBezTo>
                  <a:cubicBezTo>
                    <a:pt x="36" y="63"/>
                    <a:pt x="31" y="65"/>
                    <a:pt x="24" y="65"/>
                  </a:cubicBezTo>
                  <a:cubicBezTo>
                    <a:pt x="18" y="65"/>
                    <a:pt x="13" y="64"/>
                    <a:pt x="9" y="61"/>
                  </a:cubicBezTo>
                  <a:cubicBezTo>
                    <a:pt x="5" y="59"/>
                    <a:pt x="2" y="55"/>
                    <a:pt x="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6" name="Freeform 101"/>
            <p:cNvSpPr>
              <a:spLocks noChangeArrowheads="1"/>
            </p:cNvSpPr>
            <p:nvPr/>
          </p:nvSpPr>
          <p:spPr bwMode="auto">
            <a:xfrm>
              <a:off x="155575" y="1136650"/>
              <a:ext cx="130175" cy="177800"/>
            </a:xfrm>
            <a:custGeom>
              <a:avLst/>
              <a:gdLst>
                <a:gd name="T0" fmla="*/ 0 w 47"/>
                <a:gd name="T1" fmla="*/ 40 h 64"/>
                <a:gd name="T2" fmla="*/ 0 w 47"/>
                <a:gd name="T3" fmla="*/ 0 h 64"/>
                <a:gd name="T4" fmla="*/ 12 w 47"/>
                <a:gd name="T5" fmla="*/ 0 h 64"/>
                <a:gd name="T6" fmla="*/ 12 w 47"/>
                <a:gd name="T7" fmla="*/ 40 h 64"/>
                <a:gd name="T8" fmla="*/ 14 w 47"/>
                <a:gd name="T9" fmla="*/ 51 h 64"/>
                <a:gd name="T10" fmla="*/ 24 w 47"/>
                <a:gd name="T11" fmla="*/ 54 h 64"/>
                <a:gd name="T12" fmla="*/ 33 w 47"/>
                <a:gd name="T13" fmla="*/ 51 h 64"/>
                <a:gd name="T14" fmla="*/ 36 w 47"/>
                <a:gd name="T15" fmla="*/ 40 h 64"/>
                <a:gd name="T16" fmla="*/ 36 w 47"/>
                <a:gd name="T17" fmla="*/ 0 h 64"/>
                <a:gd name="T18" fmla="*/ 47 w 47"/>
                <a:gd name="T19" fmla="*/ 0 h 64"/>
                <a:gd name="T20" fmla="*/ 47 w 47"/>
                <a:gd name="T21" fmla="*/ 42 h 64"/>
                <a:gd name="T22" fmla="*/ 41 w 47"/>
                <a:gd name="T23" fmla="*/ 58 h 64"/>
                <a:gd name="T24" fmla="*/ 24 w 47"/>
                <a:gd name="T25" fmla="*/ 64 h 64"/>
                <a:gd name="T26" fmla="*/ 6 w 47"/>
                <a:gd name="T27" fmla="*/ 58 h 64"/>
                <a:gd name="T28" fmla="*/ 0 w 47"/>
                <a:gd name="T29" fmla="*/ 40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"/>
                <a:gd name="T46" fmla="*/ 0 h 64"/>
                <a:gd name="T47" fmla="*/ 47 w 47"/>
                <a:gd name="T48" fmla="*/ 64 h 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" h="64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5"/>
                    <a:pt x="13" y="48"/>
                    <a:pt x="14" y="51"/>
                  </a:cubicBezTo>
                  <a:cubicBezTo>
                    <a:pt x="16" y="53"/>
                    <a:pt x="19" y="54"/>
                    <a:pt x="24" y="54"/>
                  </a:cubicBezTo>
                  <a:cubicBezTo>
                    <a:pt x="28" y="54"/>
                    <a:pt x="31" y="53"/>
                    <a:pt x="33" y="51"/>
                  </a:cubicBezTo>
                  <a:cubicBezTo>
                    <a:pt x="35" y="49"/>
                    <a:pt x="36" y="45"/>
                    <a:pt x="36" y="4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9"/>
                    <a:pt x="45" y="54"/>
                    <a:pt x="41" y="58"/>
                  </a:cubicBezTo>
                  <a:cubicBezTo>
                    <a:pt x="37" y="62"/>
                    <a:pt x="31" y="64"/>
                    <a:pt x="24" y="64"/>
                  </a:cubicBezTo>
                  <a:cubicBezTo>
                    <a:pt x="16" y="64"/>
                    <a:pt x="10" y="62"/>
                    <a:pt x="6" y="58"/>
                  </a:cubicBezTo>
                  <a:cubicBezTo>
                    <a:pt x="2" y="54"/>
                    <a:pt x="0" y="48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7" name="Freeform 102"/>
            <p:cNvSpPr>
              <a:spLocks noEditPoints="1" noChangeArrowheads="1"/>
            </p:cNvSpPr>
            <p:nvPr/>
          </p:nvSpPr>
          <p:spPr bwMode="auto">
            <a:xfrm>
              <a:off x="327025" y="1136650"/>
              <a:ext cx="122237" cy="174625"/>
            </a:xfrm>
            <a:custGeom>
              <a:avLst/>
              <a:gdLst>
                <a:gd name="T0" fmla="*/ 0 w 44"/>
                <a:gd name="T1" fmla="*/ 63 h 63"/>
                <a:gd name="T2" fmla="*/ 0 w 44"/>
                <a:gd name="T3" fmla="*/ 0 h 63"/>
                <a:gd name="T4" fmla="*/ 22 w 44"/>
                <a:gd name="T5" fmla="*/ 0 h 63"/>
                <a:gd name="T6" fmla="*/ 39 w 44"/>
                <a:gd name="T7" fmla="*/ 5 h 63"/>
                <a:gd name="T8" fmla="*/ 44 w 44"/>
                <a:gd name="T9" fmla="*/ 19 h 63"/>
                <a:gd name="T10" fmla="*/ 39 w 44"/>
                <a:gd name="T11" fmla="*/ 33 h 63"/>
                <a:gd name="T12" fmla="*/ 23 w 44"/>
                <a:gd name="T13" fmla="*/ 38 h 63"/>
                <a:gd name="T14" fmla="*/ 11 w 44"/>
                <a:gd name="T15" fmla="*/ 38 h 63"/>
                <a:gd name="T16" fmla="*/ 11 w 44"/>
                <a:gd name="T17" fmla="*/ 63 h 63"/>
                <a:gd name="T18" fmla="*/ 0 w 44"/>
                <a:gd name="T19" fmla="*/ 63 h 63"/>
                <a:gd name="T20" fmla="*/ 11 w 44"/>
                <a:gd name="T21" fmla="*/ 28 h 63"/>
                <a:gd name="T22" fmla="*/ 20 w 44"/>
                <a:gd name="T23" fmla="*/ 28 h 63"/>
                <a:gd name="T24" fmla="*/ 29 w 44"/>
                <a:gd name="T25" fmla="*/ 26 h 63"/>
                <a:gd name="T26" fmla="*/ 32 w 44"/>
                <a:gd name="T27" fmla="*/ 19 h 63"/>
                <a:gd name="T28" fmla="*/ 29 w 44"/>
                <a:gd name="T29" fmla="*/ 12 h 63"/>
                <a:gd name="T30" fmla="*/ 20 w 44"/>
                <a:gd name="T31" fmla="*/ 10 h 63"/>
                <a:gd name="T32" fmla="*/ 11 w 44"/>
                <a:gd name="T33" fmla="*/ 10 h 63"/>
                <a:gd name="T34" fmla="*/ 11 w 44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63"/>
                <a:gd name="T56" fmla="*/ 44 w 44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2" y="8"/>
                    <a:pt x="44" y="12"/>
                    <a:pt x="44" y="19"/>
                  </a:cubicBezTo>
                  <a:cubicBezTo>
                    <a:pt x="44" y="25"/>
                    <a:pt x="42" y="30"/>
                    <a:pt x="39" y="33"/>
                  </a:cubicBezTo>
                  <a:cubicBezTo>
                    <a:pt x="35" y="36"/>
                    <a:pt x="30" y="38"/>
                    <a:pt x="2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63"/>
                    <a:pt x="11" y="63"/>
                    <a:pt x="11" y="63"/>
                  </a:cubicBezTo>
                  <a:lnTo>
                    <a:pt x="0" y="63"/>
                  </a:lnTo>
                  <a:close/>
                  <a:moveTo>
                    <a:pt x="11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5" y="28"/>
                    <a:pt x="28" y="27"/>
                    <a:pt x="29" y="26"/>
                  </a:cubicBezTo>
                  <a:cubicBezTo>
                    <a:pt x="31" y="24"/>
                    <a:pt x="32" y="22"/>
                    <a:pt x="32" y="19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8" y="10"/>
                    <a:pt x="25" y="10"/>
                    <a:pt x="20" y="1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8" name="Freeform 103"/>
            <p:cNvSpPr>
              <a:spLocks noEditPoints="1" noChangeArrowheads="1"/>
            </p:cNvSpPr>
            <p:nvPr/>
          </p:nvSpPr>
          <p:spPr bwMode="auto">
            <a:xfrm>
              <a:off x="477837" y="1136650"/>
              <a:ext cx="123825" cy="174625"/>
            </a:xfrm>
            <a:custGeom>
              <a:avLst/>
              <a:gdLst>
                <a:gd name="T0" fmla="*/ 0 w 45"/>
                <a:gd name="T1" fmla="*/ 63 h 63"/>
                <a:gd name="T2" fmla="*/ 0 w 45"/>
                <a:gd name="T3" fmla="*/ 0 h 63"/>
                <a:gd name="T4" fmla="*/ 23 w 45"/>
                <a:gd name="T5" fmla="*/ 0 h 63"/>
                <a:gd name="T6" fmla="*/ 40 w 45"/>
                <a:gd name="T7" fmla="*/ 5 h 63"/>
                <a:gd name="T8" fmla="*/ 45 w 45"/>
                <a:gd name="T9" fmla="*/ 19 h 63"/>
                <a:gd name="T10" fmla="*/ 40 w 45"/>
                <a:gd name="T11" fmla="*/ 33 h 63"/>
                <a:gd name="T12" fmla="*/ 24 w 45"/>
                <a:gd name="T13" fmla="*/ 38 h 63"/>
                <a:gd name="T14" fmla="*/ 12 w 45"/>
                <a:gd name="T15" fmla="*/ 38 h 63"/>
                <a:gd name="T16" fmla="*/ 12 w 45"/>
                <a:gd name="T17" fmla="*/ 63 h 63"/>
                <a:gd name="T18" fmla="*/ 0 w 45"/>
                <a:gd name="T19" fmla="*/ 63 h 63"/>
                <a:gd name="T20" fmla="*/ 12 w 45"/>
                <a:gd name="T21" fmla="*/ 28 h 63"/>
                <a:gd name="T22" fmla="*/ 21 w 45"/>
                <a:gd name="T23" fmla="*/ 28 h 63"/>
                <a:gd name="T24" fmla="*/ 30 w 45"/>
                <a:gd name="T25" fmla="*/ 26 h 63"/>
                <a:gd name="T26" fmla="*/ 33 w 45"/>
                <a:gd name="T27" fmla="*/ 19 h 63"/>
                <a:gd name="T28" fmla="*/ 30 w 45"/>
                <a:gd name="T29" fmla="*/ 12 h 63"/>
                <a:gd name="T30" fmla="*/ 21 w 45"/>
                <a:gd name="T31" fmla="*/ 10 h 63"/>
                <a:gd name="T32" fmla="*/ 12 w 45"/>
                <a:gd name="T33" fmla="*/ 10 h 63"/>
                <a:gd name="T34" fmla="*/ 12 w 45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"/>
                <a:gd name="T55" fmla="*/ 0 h 63"/>
                <a:gd name="T56" fmla="*/ 45 w 45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0"/>
                    <a:pt x="36" y="2"/>
                    <a:pt x="40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5"/>
                    <a:pt x="43" y="30"/>
                    <a:pt x="40" y="33"/>
                  </a:cubicBezTo>
                  <a:cubicBezTo>
                    <a:pt x="36" y="36"/>
                    <a:pt x="31" y="38"/>
                    <a:pt x="24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6" y="28"/>
                    <a:pt x="29" y="27"/>
                    <a:pt x="30" y="26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5"/>
                    <a:pt x="32" y="13"/>
                    <a:pt x="30" y="12"/>
                  </a:cubicBezTo>
                  <a:cubicBezTo>
                    <a:pt x="29" y="10"/>
                    <a:pt x="26" y="10"/>
                    <a:pt x="21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9" name="Freeform 104"/>
            <p:cNvSpPr>
              <a:spLocks noEditPoints="1" noChangeArrowheads="1"/>
            </p:cNvSpPr>
            <p:nvPr/>
          </p:nvSpPr>
          <p:spPr bwMode="auto">
            <a:xfrm>
              <a:off x="622300" y="1133475"/>
              <a:ext cx="142875" cy="180975"/>
            </a:xfrm>
            <a:custGeom>
              <a:avLst/>
              <a:gdLst>
                <a:gd name="T0" fmla="*/ 0 w 52"/>
                <a:gd name="T1" fmla="*/ 33 h 65"/>
                <a:gd name="T2" fmla="*/ 6 w 52"/>
                <a:gd name="T3" fmla="*/ 9 h 65"/>
                <a:gd name="T4" fmla="*/ 26 w 52"/>
                <a:gd name="T5" fmla="*/ 0 h 65"/>
                <a:gd name="T6" fmla="*/ 45 w 52"/>
                <a:gd name="T7" fmla="*/ 9 h 65"/>
                <a:gd name="T8" fmla="*/ 52 w 52"/>
                <a:gd name="T9" fmla="*/ 33 h 65"/>
                <a:gd name="T10" fmla="*/ 45 w 52"/>
                <a:gd name="T11" fmla="*/ 56 h 65"/>
                <a:gd name="T12" fmla="*/ 26 w 52"/>
                <a:gd name="T13" fmla="*/ 65 h 65"/>
                <a:gd name="T14" fmla="*/ 7 w 52"/>
                <a:gd name="T15" fmla="*/ 56 h 65"/>
                <a:gd name="T16" fmla="*/ 0 w 52"/>
                <a:gd name="T17" fmla="*/ 33 h 65"/>
                <a:gd name="T18" fmla="*/ 12 w 52"/>
                <a:gd name="T19" fmla="*/ 33 h 65"/>
                <a:gd name="T20" fmla="*/ 15 w 52"/>
                <a:gd name="T21" fmla="*/ 49 h 65"/>
                <a:gd name="T22" fmla="*/ 26 w 52"/>
                <a:gd name="T23" fmla="*/ 54 h 65"/>
                <a:gd name="T24" fmla="*/ 36 w 52"/>
                <a:gd name="T25" fmla="*/ 49 h 65"/>
                <a:gd name="T26" fmla="*/ 40 w 52"/>
                <a:gd name="T27" fmla="*/ 33 h 65"/>
                <a:gd name="T28" fmla="*/ 36 w 52"/>
                <a:gd name="T29" fmla="*/ 16 h 65"/>
                <a:gd name="T30" fmla="*/ 26 w 52"/>
                <a:gd name="T31" fmla="*/ 11 h 65"/>
                <a:gd name="T32" fmla="*/ 15 w 52"/>
                <a:gd name="T33" fmla="*/ 16 h 65"/>
                <a:gd name="T34" fmla="*/ 12 w 52"/>
                <a:gd name="T35" fmla="*/ 33 h 6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65"/>
                <a:gd name="T56" fmla="*/ 52 w 52"/>
                <a:gd name="T57" fmla="*/ 65 h 6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65">
                  <a:moveTo>
                    <a:pt x="0" y="33"/>
                  </a:moveTo>
                  <a:cubicBezTo>
                    <a:pt x="0" y="22"/>
                    <a:pt x="2" y="15"/>
                    <a:pt x="6" y="9"/>
                  </a:cubicBezTo>
                  <a:cubicBezTo>
                    <a:pt x="11" y="3"/>
                    <a:pt x="18" y="0"/>
                    <a:pt x="26" y="0"/>
                  </a:cubicBezTo>
                  <a:cubicBezTo>
                    <a:pt x="34" y="0"/>
                    <a:pt x="40" y="3"/>
                    <a:pt x="45" y="9"/>
                  </a:cubicBezTo>
                  <a:cubicBezTo>
                    <a:pt x="50" y="15"/>
                    <a:pt x="52" y="22"/>
                    <a:pt x="52" y="33"/>
                  </a:cubicBezTo>
                  <a:cubicBezTo>
                    <a:pt x="52" y="43"/>
                    <a:pt x="50" y="51"/>
                    <a:pt x="45" y="56"/>
                  </a:cubicBezTo>
                  <a:cubicBezTo>
                    <a:pt x="40" y="62"/>
                    <a:pt x="34" y="65"/>
                    <a:pt x="26" y="65"/>
                  </a:cubicBezTo>
                  <a:cubicBezTo>
                    <a:pt x="18" y="65"/>
                    <a:pt x="11" y="62"/>
                    <a:pt x="7" y="56"/>
                  </a:cubicBezTo>
                  <a:cubicBezTo>
                    <a:pt x="2" y="51"/>
                    <a:pt x="0" y="43"/>
                    <a:pt x="0" y="33"/>
                  </a:cubicBezTo>
                  <a:close/>
                  <a:moveTo>
                    <a:pt x="12" y="33"/>
                  </a:moveTo>
                  <a:cubicBezTo>
                    <a:pt x="12" y="40"/>
                    <a:pt x="13" y="45"/>
                    <a:pt x="15" y="49"/>
                  </a:cubicBezTo>
                  <a:cubicBezTo>
                    <a:pt x="18" y="53"/>
                    <a:pt x="21" y="54"/>
                    <a:pt x="26" y="54"/>
                  </a:cubicBezTo>
                  <a:cubicBezTo>
                    <a:pt x="30" y="54"/>
                    <a:pt x="34" y="53"/>
                    <a:pt x="36" y="49"/>
                  </a:cubicBezTo>
                  <a:cubicBezTo>
                    <a:pt x="39" y="45"/>
                    <a:pt x="40" y="40"/>
                    <a:pt x="40" y="33"/>
                  </a:cubicBezTo>
                  <a:cubicBezTo>
                    <a:pt x="40" y="25"/>
                    <a:pt x="39" y="20"/>
                    <a:pt x="36" y="16"/>
                  </a:cubicBezTo>
                  <a:cubicBezTo>
                    <a:pt x="34" y="13"/>
                    <a:pt x="30" y="11"/>
                    <a:pt x="26" y="11"/>
                  </a:cubicBezTo>
                  <a:cubicBezTo>
                    <a:pt x="21" y="11"/>
                    <a:pt x="18" y="13"/>
                    <a:pt x="15" y="16"/>
                  </a:cubicBezTo>
                  <a:cubicBezTo>
                    <a:pt x="13" y="20"/>
                    <a:pt x="12" y="25"/>
                    <a:pt x="1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0" name="Freeform 105"/>
            <p:cNvSpPr>
              <a:spLocks noEditPoints="1" noChangeArrowheads="1"/>
            </p:cNvSpPr>
            <p:nvPr/>
          </p:nvSpPr>
          <p:spPr bwMode="auto">
            <a:xfrm>
              <a:off x="793750" y="1136650"/>
              <a:ext cx="130175" cy="174625"/>
            </a:xfrm>
            <a:custGeom>
              <a:avLst/>
              <a:gdLst>
                <a:gd name="T0" fmla="*/ 0 w 47"/>
                <a:gd name="T1" fmla="*/ 63 h 63"/>
                <a:gd name="T2" fmla="*/ 0 w 47"/>
                <a:gd name="T3" fmla="*/ 0 h 63"/>
                <a:gd name="T4" fmla="*/ 21 w 47"/>
                <a:gd name="T5" fmla="*/ 0 h 63"/>
                <a:gd name="T6" fmla="*/ 39 w 47"/>
                <a:gd name="T7" fmla="*/ 5 h 63"/>
                <a:gd name="T8" fmla="*/ 45 w 47"/>
                <a:gd name="T9" fmla="*/ 19 h 63"/>
                <a:gd name="T10" fmla="*/ 42 w 47"/>
                <a:gd name="T11" fmla="*/ 29 h 63"/>
                <a:gd name="T12" fmla="*/ 33 w 47"/>
                <a:gd name="T13" fmla="*/ 35 h 63"/>
                <a:gd name="T14" fmla="*/ 47 w 47"/>
                <a:gd name="T15" fmla="*/ 63 h 63"/>
                <a:gd name="T16" fmla="*/ 35 w 47"/>
                <a:gd name="T17" fmla="*/ 63 h 63"/>
                <a:gd name="T18" fmla="*/ 23 w 47"/>
                <a:gd name="T19" fmla="*/ 37 h 63"/>
                <a:gd name="T20" fmla="*/ 12 w 47"/>
                <a:gd name="T21" fmla="*/ 37 h 63"/>
                <a:gd name="T22" fmla="*/ 12 w 47"/>
                <a:gd name="T23" fmla="*/ 63 h 63"/>
                <a:gd name="T24" fmla="*/ 0 w 47"/>
                <a:gd name="T25" fmla="*/ 63 h 63"/>
                <a:gd name="T26" fmla="*/ 12 w 47"/>
                <a:gd name="T27" fmla="*/ 27 h 63"/>
                <a:gd name="T28" fmla="*/ 22 w 47"/>
                <a:gd name="T29" fmla="*/ 27 h 63"/>
                <a:gd name="T30" fmla="*/ 30 w 47"/>
                <a:gd name="T31" fmla="*/ 25 h 63"/>
                <a:gd name="T32" fmla="*/ 33 w 47"/>
                <a:gd name="T33" fmla="*/ 19 h 63"/>
                <a:gd name="T34" fmla="*/ 30 w 47"/>
                <a:gd name="T35" fmla="*/ 12 h 63"/>
                <a:gd name="T36" fmla="*/ 22 w 47"/>
                <a:gd name="T37" fmla="*/ 10 h 63"/>
                <a:gd name="T38" fmla="*/ 12 w 47"/>
                <a:gd name="T39" fmla="*/ 10 h 63"/>
                <a:gd name="T40" fmla="*/ 12 w 47"/>
                <a:gd name="T41" fmla="*/ 27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63"/>
                <a:gd name="T65" fmla="*/ 47 w 47"/>
                <a:gd name="T66" fmla="*/ 63 h 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3"/>
                    <a:pt x="44" y="26"/>
                    <a:pt x="42" y="29"/>
                  </a:cubicBezTo>
                  <a:cubicBezTo>
                    <a:pt x="40" y="32"/>
                    <a:pt x="37" y="34"/>
                    <a:pt x="33" y="35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6" y="27"/>
                    <a:pt x="29" y="27"/>
                    <a:pt x="30" y="25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6"/>
                    <a:pt x="32" y="14"/>
                    <a:pt x="30" y="12"/>
                  </a:cubicBezTo>
                  <a:cubicBezTo>
                    <a:pt x="29" y="11"/>
                    <a:pt x="26" y="10"/>
                    <a:pt x="22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1" name="Freeform 106"/>
            <p:cNvSpPr>
              <a:spLocks noChangeArrowheads="1"/>
            </p:cNvSpPr>
            <p:nvPr/>
          </p:nvSpPr>
          <p:spPr bwMode="auto">
            <a:xfrm>
              <a:off x="941387" y="1136650"/>
              <a:ext cx="123825" cy="174625"/>
            </a:xfrm>
            <a:custGeom>
              <a:avLst/>
              <a:gdLst>
                <a:gd name="T0" fmla="*/ 28 w 78"/>
                <a:gd name="T1" fmla="*/ 110 h 110"/>
                <a:gd name="T2" fmla="*/ 28 w 78"/>
                <a:gd name="T3" fmla="*/ 18 h 110"/>
                <a:gd name="T4" fmla="*/ 0 w 78"/>
                <a:gd name="T5" fmla="*/ 18 h 110"/>
                <a:gd name="T6" fmla="*/ 0 w 78"/>
                <a:gd name="T7" fmla="*/ 0 h 110"/>
                <a:gd name="T8" fmla="*/ 78 w 78"/>
                <a:gd name="T9" fmla="*/ 0 h 110"/>
                <a:gd name="T10" fmla="*/ 78 w 78"/>
                <a:gd name="T11" fmla="*/ 18 h 110"/>
                <a:gd name="T12" fmla="*/ 49 w 78"/>
                <a:gd name="T13" fmla="*/ 18 h 110"/>
                <a:gd name="T14" fmla="*/ 49 w 78"/>
                <a:gd name="T15" fmla="*/ 110 h 110"/>
                <a:gd name="T16" fmla="*/ 28 w 78"/>
                <a:gd name="T17" fmla="*/ 110 h 1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10"/>
                <a:gd name="T29" fmla="*/ 78 w 78"/>
                <a:gd name="T30" fmla="*/ 110 h 1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10">
                  <a:moveTo>
                    <a:pt x="28" y="110"/>
                  </a:moveTo>
                  <a:lnTo>
                    <a:pt x="28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8"/>
                  </a:lnTo>
                  <a:lnTo>
                    <a:pt x="49" y="18"/>
                  </a:lnTo>
                  <a:lnTo>
                    <a:pt x="49" y="110"/>
                  </a:lnTo>
                  <a:lnTo>
                    <a:pt x="2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2" name="Freeform 107"/>
            <p:cNvSpPr>
              <a:spLocks noEditPoints="1" noChangeArrowheads="1"/>
            </p:cNvSpPr>
            <p:nvPr/>
          </p:nvSpPr>
          <p:spPr bwMode="auto">
            <a:xfrm>
              <a:off x="22225" y="0"/>
              <a:ext cx="1074737" cy="1055687"/>
            </a:xfrm>
            <a:custGeom>
              <a:avLst/>
              <a:gdLst>
                <a:gd name="T0" fmla="*/ 378 w 387"/>
                <a:gd name="T1" fmla="*/ 334 h 380"/>
                <a:gd name="T2" fmla="*/ 364 w 387"/>
                <a:gd name="T3" fmla="*/ 309 h 380"/>
                <a:gd name="T4" fmla="*/ 353 w 387"/>
                <a:gd name="T5" fmla="*/ 249 h 380"/>
                <a:gd name="T6" fmla="*/ 335 w 387"/>
                <a:gd name="T7" fmla="*/ 221 h 380"/>
                <a:gd name="T8" fmla="*/ 244 w 387"/>
                <a:gd name="T9" fmla="*/ 192 h 380"/>
                <a:gd name="T10" fmla="*/ 213 w 387"/>
                <a:gd name="T11" fmla="*/ 164 h 380"/>
                <a:gd name="T12" fmla="*/ 185 w 387"/>
                <a:gd name="T13" fmla="*/ 293 h 380"/>
                <a:gd name="T14" fmla="*/ 174 w 387"/>
                <a:gd name="T15" fmla="*/ 251 h 380"/>
                <a:gd name="T16" fmla="*/ 169 w 387"/>
                <a:gd name="T17" fmla="*/ 232 h 380"/>
                <a:gd name="T18" fmla="*/ 190 w 387"/>
                <a:gd name="T19" fmla="*/ 209 h 380"/>
                <a:gd name="T20" fmla="*/ 174 w 387"/>
                <a:gd name="T21" fmla="*/ 201 h 380"/>
                <a:gd name="T22" fmla="*/ 213 w 387"/>
                <a:gd name="T23" fmla="*/ 164 h 380"/>
                <a:gd name="T24" fmla="*/ 213 w 387"/>
                <a:gd name="T25" fmla="*/ 136 h 380"/>
                <a:gd name="T26" fmla="*/ 215 w 387"/>
                <a:gd name="T27" fmla="*/ 132 h 380"/>
                <a:gd name="T28" fmla="*/ 228 w 387"/>
                <a:gd name="T29" fmla="*/ 137 h 380"/>
                <a:gd name="T30" fmla="*/ 254 w 387"/>
                <a:gd name="T31" fmla="*/ 89 h 380"/>
                <a:gd name="T32" fmla="*/ 235 w 387"/>
                <a:gd name="T33" fmla="*/ 55 h 380"/>
                <a:gd name="T34" fmla="*/ 166 w 387"/>
                <a:gd name="T35" fmla="*/ 0 h 380"/>
                <a:gd name="T36" fmla="*/ 94 w 387"/>
                <a:gd name="T37" fmla="*/ 56 h 380"/>
                <a:gd name="T38" fmla="*/ 80 w 387"/>
                <a:gd name="T39" fmla="*/ 95 h 380"/>
                <a:gd name="T40" fmla="*/ 105 w 387"/>
                <a:gd name="T41" fmla="*/ 132 h 380"/>
                <a:gd name="T42" fmla="*/ 120 w 387"/>
                <a:gd name="T43" fmla="*/ 148 h 380"/>
                <a:gd name="T44" fmla="*/ 123 w 387"/>
                <a:gd name="T45" fmla="*/ 181 h 380"/>
                <a:gd name="T46" fmla="*/ 114 w 387"/>
                <a:gd name="T47" fmla="*/ 207 h 380"/>
                <a:gd name="T48" fmla="*/ 96 w 387"/>
                <a:gd name="T49" fmla="*/ 215 h 380"/>
                <a:gd name="T50" fmla="*/ 62 w 387"/>
                <a:gd name="T51" fmla="*/ 230 h 380"/>
                <a:gd name="T52" fmla="*/ 25 w 387"/>
                <a:gd name="T53" fmla="*/ 248 h 380"/>
                <a:gd name="T54" fmla="*/ 10 w 387"/>
                <a:gd name="T55" fmla="*/ 293 h 380"/>
                <a:gd name="T56" fmla="*/ 4 w 387"/>
                <a:gd name="T57" fmla="*/ 335 h 380"/>
                <a:gd name="T58" fmla="*/ 0 w 387"/>
                <a:gd name="T59" fmla="*/ 371 h 380"/>
                <a:gd name="T60" fmla="*/ 0 w 387"/>
                <a:gd name="T61" fmla="*/ 380 h 380"/>
                <a:gd name="T62" fmla="*/ 387 w 387"/>
                <a:gd name="T63" fmla="*/ 380 h 380"/>
                <a:gd name="T64" fmla="*/ 378 w 387"/>
                <a:gd name="T65" fmla="*/ 334 h 380"/>
                <a:gd name="T66" fmla="*/ 114 w 387"/>
                <a:gd name="T67" fmla="*/ 137 h 380"/>
                <a:gd name="T68" fmla="*/ 116 w 387"/>
                <a:gd name="T69" fmla="*/ 137 h 380"/>
                <a:gd name="T70" fmla="*/ 116 w 387"/>
                <a:gd name="T71" fmla="*/ 139 h 380"/>
                <a:gd name="T72" fmla="*/ 114 w 387"/>
                <a:gd name="T73" fmla="*/ 137 h 380"/>
                <a:gd name="T74" fmla="*/ 141 w 387"/>
                <a:gd name="T75" fmla="*/ 211 h 380"/>
                <a:gd name="T76" fmla="*/ 148 w 387"/>
                <a:gd name="T77" fmla="*/ 227 h 380"/>
                <a:gd name="T78" fmla="*/ 132 w 387"/>
                <a:gd name="T79" fmla="*/ 279 h 380"/>
                <a:gd name="T80" fmla="*/ 123 w 387"/>
                <a:gd name="T81" fmla="*/ 226 h 380"/>
                <a:gd name="T82" fmla="*/ 123 w 387"/>
                <a:gd name="T83" fmla="*/ 182 h 380"/>
                <a:gd name="T84" fmla="*/ 152 w 387"/>
                <a:gd name="T85" fmla="*/ 204 h 380"/>
                <a:gd name="T86" fmla="*/ 141 w 387"/>
                <a:gd name="T87" fmla="*/ 211 h 380"/>
                <a:gd name="T88" fmla="*/ 150 w 387"/>
                <a:gd name="T89" fmla="*/ 167 h 380"/>
                <a:gd name="T90" fmla="*/ 138 w 387"/>
                <a:gd name="T91" fmla="*/ 155 h 380"/>
                <a:gd name="T92" fmla="*/ 137 w 387"/>
                <a:gd name="T93" fmla="*/ 154 h 380"/>
                <a:gd name="T94" fmla="*/ 121 w 387"/>
                <a:gd name="T95" fmla="*/ 149 h 380"/>
                <a:gd name="T96" fmla="*/ 121 w 387"/>
                <a:gd name="T97" fmla="*/ 143 h 380"/>
                <a:gd name="T98" fmla="*/ 131 w 387"/>
                <a:gd name="T99" fmla="*/ 148 h 380"/>
                <a:gd name="T100" fmla="*/ 138 w 387"/>
                <a:gd name="T101" fmla="*/ 149 h 380"/>
                <a:gd name="T102" fmla="*/ 150 w 387"/>
                <a:gd name="T103" fmla="*/ 140 h 380"/>
                <a:gd name="T104" fmla="*/ 163 w 387"/>
                <a:gd name="T105" fmla="*/ 154 h 380"/>
                <a:gd name="T106" fmla="*/ 150 w 387"/>
                <a:gd name="T107" fmla="*/ 167 h 380"/>
                <a:gd name="T108" fmla="*/ 162 w 387"/>
                <a:gd name="T109" fmla="*/ 15 h 380"/>
                <a:gd name="T110" fmla="*/ 128 w 387"/>
                <a:gd name="T111" fmla="*/ 22 h 380"/>
                <a:gd name="T112" fmla="*/ 166 w 387"/>
                <a:gd name="T113" fmla="*/ 7 h 380"/>
                <a:gd name="T114" fmla="*/ 226 w 387"/>
                <a:gd name="T115" fmla="*/ 57 h 380"/>
                <a:gd name="T116" fmla="*/ 220 w 387"/>
                <a:gd name="T117" fmla="*/ 59 h 380"/>
                <a:gd name="T118" fmla="*/ 162 w 387"/>
                <a:gd name="T119" fmla="*/ 15 h 3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7"/>
                <a:gd name="T181" fmla="*/ 0 h 380"/>
                <a:gd name="T182" fmla="*/ 387 w 387"/>
                <a:gd name="T183" fmla="*/ 380 h 3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7" h="380">
                  <a:moveTo>
                    <a:pt x="378" y="334"/>
                  </a:moveTo>
                  <a:cubicBezTo>
                    <a:pt x="377" y="321"/>
                    <a:pt x="370" y="318"/>
                    <a:pt x="364" y="309"/>
                  </a:cubicBezTo>
                  <a:cubicBezTo>
                    <a:pt x="359" y="300"/>
                    <a:pt x="353" y="249"/>
                    <a:pt x="353" y="249"/>
                  </a:cubicBezTo>
                  <a:cubicBezTo>
                    <a:pt x="353" y="227"/>
                    <a:pt x="335" y="221"/>
                    <a:pt x="335" y="221"/>
                  </a:cubicBezTo>
                  <a:cubicBezTo>
                    <a:pt x="327" y="213"/>
                    <a:pt x="244" y="192"/>
                    <a:pt x="244" y="192"/>
                  </a:cubicBezTo>
                  <a:cubicBezTo>
                    <a:pt x="226" y="183"/>
                    <a:pt x="213" y="164"/>
                    <a:pt x="213" y="164"/>
                  </a:cubicBezTo>
                  <a:cubicBezTo>
                    <a:pt x="231" y="193"/>
                    <a:pt x="185" y="293"/>
                    <a:pt x="185" y="293"/>
                  </a:cubicBezTo>
                  <a:cubicBezTo>
                    <a:pt x="186" y="285"/>
                    <a:pt x="174" y="251"/>
                    <a:pt x="174" y="251"/>
                  </a:cubicBezTo>
                  <a:cubicBezTo>
                    <a:pt x="168" y="244"/>
                    <a:pt x="169" y="232"/>
                    <a:pt x="169" y="232"/>
                  </a:cubicBezTo>
                  <a:cubicBezTo>
                    <a:pt x="172" y="230"/>
                    <a:pt x="190" y="209"/>
                    <a:pt x="190" y="209"/>
                  </a:cubicBezTo>
                  <a:cubicBezTo>
                    <a:pt x="189" y="206"/>
                    <a:pt x="174" y="201"/>
                    <a:pt x="174" y="201"/>
                  </a:cubicBezTo>
                  <a:cubicBezTo>
                    <a:pt x="184" y="199"/>
                    <a:pt x="213" y="164"/>
                    <a:pt x="213" y="164"/>
                  </a:cubicBezTo>
                  <a:cubicBezTo>
                    <a:pt x="207" y="153"/>
                    <a:pt x="213" y="136"/>
                    <a:pt x="213" y="136"/>
                  </a:cubicBezTo>
                  <a:cubicBezTo>
                    <a:pt x="213" y="134"/>
                    <a:pt x="214" y="133"/>
                    <a:pt x="215" y="132"/>
                  </a:cubicBezTo>
                  <a:cubicBezTo>
                    <a:pt x="217" y="135"/>
                    <a:pt x="221" y="137"/>
                    <a:pt x="228" y="137"/>
                  </a:cubicBezTo>
                  <a:cubicBezTo>
                    <a:pt x="228" y="137"/>
                    <a:pt x="254" y="131"/>
                    <a:pt x="254" y="89"/>
                  </a:cubicBezTo>
                  <a:cubicBezTo>
                    <a:pt x="255" y="63"/>
                    <a:pt x="235" y="55"/>
                    <a:pt x="235" y="55"/>
                  </a:cubicBezTo>
                  <a:cubicBezTo>
                    <a:pt x="235" y="55"/>
                    <a:pt x="230" y="0"/>
                    <a:pt x="166" y="0"/>
                  </a:cubicBezTo>
                  <a:cubicBezTo>
                    <a:pt x="102" y="0"/>
                    <a:pt x="94" y="56"/>
                    <a:pt x="94" y="56"/>
                  </a:cubicBezTo>
                  <a:cubicBezTo>
                    <a:pt x="94" y="56"/>
                    <a:pt x="74" y="63"/>
                    <a:pt x="80" y="95"/>
                  </a:cubicBezTo>
                  <a:cubicBezTo>
                    <a:pt x="87" y="134"/>
                    <a:pt x="105" y="132"/>
                    <a:pt x="105" y="132"/>
                  </a:cubicBezTo>
                  <a:cubicBezTo>
                    <a:pt x="107" y="137"/>
                    <a:pt x="113" y="143"/>
                    <a:pt x="120" y="148"/>
                  </a:cubicBezTo>
                  <a:cubicBezTo>
                    <a:pt x="124" y="155"/>
                    <a:pt x="123" y="181"/>
                    <a:pt x="123" y="181"/>
                  </a:cubicBezTo>
                  <a:cubicBezTo>
                    <a:pt x="120" y="181"/>
                    <a:pt x="114" y="207"/>
                    <a:pt x="114" y="207"/>
                  </a:cubicBezTo>
                  <a:cubicBezTo>
                    <a:pt x="114" y="207"/>
                    <a:pt x="102" y="212"/>
                    <a:pt x="96" y="215"/>
                  </a:cubicBezTo>
                  <a:cubicBezTo>
                    <a:pt x="90" y="219"/>
                    <a:pt x="72" y="227"/>
                    <a:pt x="62" y="230"/>
                  </a:cubicBezTo>
                  <a:cubicBezTo>
                    <a:pt x="52" y="232"/>
                    <a:pt x="25" y="248"/>
                    <a:pt x="25" y="248"/>
                  </a:cubicBezTo>
                  <a:cubicBezTo>
                    <a:pt x="11" y="253"/>
                    <a:pt x="12" y="283"/>
                    <a:pt x="10" y="293"/>
                  </a:cubicBezTo>
                  <a:cubicBezTo>
                    <a:pt x="8" y="302"/>
                    <a:pt x="5" y="320"/>
                    <a:pt x="4" y="335"/>
                  </a:cubicBezTo>
                  <a:cubicBezTo>
                    <a:pt x="2" y="349"/>
                    <a:pt x="1" y="358"/>
                    <a:pt x="0" y="371"/>
                  </a:cubicBezTo>
                  <a:cubicBezTo>
                    <a:pt x="0" y="374"/>
                    <a:pt x="0" y="377"/>
                    <a:pt x="0" y="380"/>
                  </a:cubicBezTo>
                  <a:cubicBezTo>
                    <a:pt x="387" y="380"/>
                    <a:pt x="387" y="380"/>
                    <a:pt x="387" y="380"/>
                  </a:cubicBezTo>
                  <a:cubicBezTo>
                    <a:pt x="379" y="362"/>
                    <a:pt x="379" y="346"/>
                    <a:pt x="378" y="334"/>
                  </a:cubicBezTo>
                  <a:close/>
                  <a:moveTo>
                    <a:pt x="114" y="137"/>
                  </a:move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6" y="138"/>
                    <a:pt x="116" y="139"/>
                  </a:cubicBezTo>
                  <a:cubicBezTo>
                    <a:pt x="115" y="138"/>
                    <a:pt x="115" y="138"/>
                    <a:pt x="114" y="137"/>
                  </a:cubicBezTo>
                  <a:close/>
                  <a:moveTo>
                    <a:pt x="141" y="211"/>
                  </a:moveTo>
                  <a:cubicBezTo>
                    <a:pt x="147" y="210"/>
                    <a:pt x="148" y="227"/>
                    <a:pt x="148" y="227"/>
                  </a:cubicBezTo>
                  <a:cubicBezTo>
                    <a:pt x="141" y="236"/>
                    <a:pt x="132" y="279"/>
                    <a:pt x="132" y="279"/>
                  </a:cubicBezTo>
                  <a:cubicBezTo>
                    <a:pt x="129" y="273"/>
                    <a:pt x="127" y="238"/>
                    <a:pt x="123" y="226"/>
                  </a:cubicBezTo>
                  <a:cubicBezTo>
                    <a:pt x="114" y="201"/>
                    <a:pt x="123" y="182"/>
                    <a:pt x="123" y="182"/>
                  </a:cubicBezTo>
                  <a:cubicBezTo>
                    <a:pt x="121" y="186"/>
                    <a:pt x="152" y="204"/>
                    <a:pt x="152" y="204"/>
                  </a:cubicBezTo>
                  <a:cubicBezTo>
                    <a:pt x="146" y="203"/>
                    <a:pt x="141" y="211"/>
                    <a:pt x="141" y="211"/>
                  </a:cubicBezTo>
                  <a:close/>
                  <a:moveTo>
                    <a:pt x="150" y="167"/>
                  </a:moveTo>
                  <a:cubicBezTo>
                    <a:pt x="145" y="167"/>
                    <a:pt x="137" y="164"/>
                    <a:pt x="138" y="155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2" y="154"/>
                    <a:pt x="126" y="151"/>
                    <a:pt x="121" y="149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6" y="146"/>
                    <a:pt x="131" y="148"/>
                    <a:pt x="131" y="148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4"/>
                    <a:pt x="144" y="140"/>
                    <a:pt x="150" y="140"/>
                  </a:cubicBezTo>
                  <a:cubicBezTo>
                    <a:pt x="157" y="140"/>
                    <a:pt x="163" y="146"/>
                    <a:pt x="163" y="154"/>
                  </a:cubicBezTo>
                  <a:cubicBezTo>
                    <a:pt x="163" y="161"/>
                    <a:pt x="157" y="167"/>
                    <a:pt x="150" y="167"/>
                  </a:cubicBezTo>
                  <a:close/>
                  <a:moveTo>
                    <a:pt x="162" y="15"/>
                  </a:moveTo>
                  <a:cubicBezTo>
                    <a:pt x="147" y="15"/>
                    <a:pt x="137" y="18"/>
                    <a:pt x="128" y="22"/>
                  </a:cubicBezTo>
                  <a:cubicBezTo>
                    <a:pt x="138" y="13"/>
                    <a:pt x="151" y="7"/>
                    <a:pt x="166" y="7"/>
                  </a:cubicBezTo>
                  <a:cubicBezTo>
                    <a:pt x="201" y="7"/>
                    <a:pt x="226" y="45"/>
                    <a:pt x="226" y="57"/>
                  </a:cubicBezTo>
                  <a:cubicBezTo>
                    <a:pt x="226" y="57"/>
                    <a:pt x="223" y="58"/>
                    <a:pt x="220" y="59"/>
                  </a:cubicBezTo>
                  <a:cubicBezTo>
                    <a:pt x="211" y="8"/>
                    <a:pt x="162" y="15"/>
                    <a:pt x="16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sp>
        <p:nvSpPr>
          <p:cNvPr id="135" name="MH_Entry_1"/>
          <p:cNvSpPr/>
          <p:nvPr>
            <p:custDataLst>
              <p:tags r:id="rId1"/>
            </p:custDataLst>
          </p:nvPr>
        </p:nvSpPr>
        <p:spPr>
          <a:xfrm>
            <a:off x="4730173" y="438677"/>
            <a:ext cx="2735204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赠送实用商务图标</a:t>
            </a:r>
          </a:p>
        </p:txBody>
      </p:sp>
      <p:sp>
        <p:nvSpPr>
          <p:cNvPr id="160" name="矩形 159"/>
          <p:cNvSpPr/>
          <p:nvPr/>
        </p:nvSpPr>
        <p:spPr>
          <a:xfrm>
            <a:off x="4332638" y="891044"/>
            <a:ext cx="3530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 UTILITY BUSINESS ICONS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4306910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>
            <a:cxnSpLocks/>
          </p:cNvCxnSpPr>
          <p:nvPr/>
        </p:nvCxnSpPr>
        <p:spPr>
          <a:xfrm>
            <a:off x="460301" y="1259344"/>
            <a:ext cx="11363399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>
            <a:cxnSpLocks/>
          </p:cNvCxnSpPr>
          <p:nvPr/>
        </p:nvCxnSpPr>
        <p:spPr>
          <a:xfrm>
            <a:off x="7354304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53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6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MH_Entry_1"/>
          <p:cNvSpPr/>
          <p:nvPr>
            <p:custDataLst>
              <p:tags r:id="rId1"/>
            </p:custDataLst>
          </p:nvPr>
        </p:nvSpPr>
        <p:spPr>
          <a:xfrm>
            <a:off x="4730173" y="438677"/>
            <a:ext cx="2735204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赠送实用教学图标</a:t>
            </a:r>
          </a:p>
        </p:txBody>
      </p:sp>
      <p:sp>
        <p:nvSpPr>
          <p:cNvPr id="160" name="矩形 159"/>
          <p:cNvSpPr/>
          <p:nvPr/>
        </p:nvSpPr>
        <p:spPr>
          <a:xfrm>
            <a:off x="4332638" y="891044"/>
            <a:ext cx="3530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PRESENTED PRACTICAL TEACHING ICON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4306910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>
            <a:cxnSpLocks/>
          </p:cNvCxnSpPr>
          <p:nvPr/>
        </p:nvCxnSpPr>
        <p:spPr>
          <a:xfrm>
            <a:off x="460301" y="1259344"/>
            <a:ext cx="11363399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>
            <a:cxnSpLocks/>
          </p:cNvCxnSpPr>
          <p:nvPr/>
        </p:nvCxnSpPr>
        <p:spPr>
          <a:xfrm>
            <a:off x="7354304" y="713244"/>
            <a:ext cx="508608" cy="0"/>
          </a:xfrm>
          <a:prstGeom prst="line">
            <a:avLst/>
          </a:prstGeom>
          <a:ln>
            <a:solidFill>
              <a:srgbClr val="FFB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Freeform 55"/>
          <p:cNvSpPr>
            <a:spLocks noEditPoints="1"/>
          </p:cNvSpPr>
          <p:nvPr/>
        </p:nvSpPr>
        <p:spPr bwMode="auto">
          <a:xfrm>
            <a:off x="3923044" y="5539762"/>
            <a:ext cx="319088" cy="585788"/>
          </a:xfrm>
          <a:custGeom>
            <a:avLst/>
            <a:gdLst>
              <a:gd name="T0" fmla="*/ 26 w 75"/>
              <a:gd name="T1" fmla="*/ 0 h 138"/>
              <a:gd name="T2" fmla="*/ 28 w 75"/>
              <a:gd name="T3" fmla="*/ 0 h 138"/>
              <a:gd name="T4" fmla="*/ 37 w 75"/>
              <a:gd name="T5" fmla="*/ 0 h 138"/>
              <a:gd name="T6" fmla="*/ 37 w 75"/>
              <a:gd name="T7" fmla="*/ 0 h 138"/>
              <a:gd name="T8" fmla="*/ 46 w 75"/>
              <a:gd name="T9" fmla="*/ 0 h 138"/>
              <a:gd name="T10" fmla="*/ 48 w 75"/>
              <a:gd name="T11" fmla="*/ 0 h 138"/>
              <a:gd name="T12" fmla="*/ 51 w 75"/>
              <a:gd name="T13" fmla="*/ 21 h 138"/>
              <a:gd name="T14" fmla="*/ 75 w 75"/>
              <a:gd name="T15" fmla="*/ 21 h 138"/>
              <a:gd name="T16" fmla="*/ 75 w 75"/>
              <a:gd name="T17" fmla="*/ 113 h 138"/>
              <a:gd name="T18" fmla="*/ 62 w 75"/>
              <a:gd name="T19" fmla="*/ 113 h 138"/>
              <a:gd name="T20" fmla="*/ 64 w 75"/>
              <a:gd name="T21" fmla="*/ 138 h 138"/>
              <a:gd name="T22" fmla="*/ 53 w 75"/>
              <a:gd name="T23" fmla="*/ 138 h 138"/>
              <a:gd name="T24" fmla="*/ 50 w 75"/>
              <a:gd name="T25" fmla="*/ 113 h 138"/>
              <a:gd name="T26" fmla="*/ 24 w 75"/>
              <a:gd name="T27" fmla="*/ 113 h 138"/>
              <a:gd name="T28" fmla="*/ 21 w 75"/>
              <a:gd name="T29" fmla="*/ 138 h 138"/>
              <a:gd name="T30" fmla="*/ 10 w 75"/>
              <a:gd name="T31" fmla="*/ 138 h 138"/>
              <a:gd name="T32" fmla="*/ 13 w 75"/>
              <a:gd name="T33" fmla="*/ 113 h 138"/>
              <a:gd name="T34" fmla="*/ 0 w 75"/>
              <a:gd name="T35" fmla="*/ 113 h 138"/>
              <a:gd name="T36" fmla="*/ 0 w 75"/>
              <a:gd name="T37" fmla="*/ 21 h 138"/>
              <a:gd name="T38" fmla="*/ 23 w 75"/>
              <a:gd name="T39" fmla="*/ 21 h 138"/>
              <a:gd name="T40" fmla="*/ 26 w 75"/>
              <a:gd name="T41" fmla="*/ 0 h 138"/>
              <a:gd name="T42" fmla="*/ 18 w 75"/>
              <a:gd name="T43" fmla="*/ 62 h 138"/>
              <a:gd name="T44" fmla="*/ 19 w 75"/>
              <a:gd name="T45" fmla="*/ 63 h 138"/>
              <a:gd name="T46" fmla="*/ 33 w 75"/>
              <a:gd name="T47" fmla="*/ 48 h 138"/>
              <a:gd name="T48" fmla="*/ 27 w 75"/>
              <a:gd name="T49" fmla="*/ 62 h 138"/>
              <a:gd name="T50" fmla="*/ 22 w 75"/>
              <a:gd name="T51" fmla="*/ 77 h 138"/>
              <a:gd name="T52" fmla="*/ 28 w 75"/>
              <a:gd name="T53" fmla="*/ 74 h 138"/>
              <a:gd name="T54" fmla="*/ 44 w 75"/>
              <a:gd name="T55" fmla="*/ 59 h 138"/>
              <a:gd name="T56" fmla="*/ 40 w 75"/>
              <a:gd name="T57" fmla="*/ 72 h 138"/>
              <a:gd name="T58" fmla="*/ 31 w 75"/>
              <a:gd name="T59" fmla="*/ 94 h 138"/>
              <a:gd name="T60" fmla="*/ 36 w 75"/>
              <a:gd name="T61" fmla="*/ 93 h 138"/>
              <a:gd name="T62" fmla="*/ 62 w 75"/>
              <a:gd name="T63" fmla="*/ 70 h 138"/>
              <a:gd name="T64" fmla="*/ 57 w 75"/>
              <a:gd name="T65" fmla="*/ 63 h 138"/>
              <a:gd name="T66" fmla="*/ 44 w 75"/>
              <a:gd name="T67" fmla="*/ 74 h 138"/>
              <a:gd name="T68" fmla="*/ 56 w 75"/>
              <a:gd name="T69" fmla="*/ 50 h 138"/>
              <a:gd name="T70" fmla="*/ 41 w 75"/>
              <a:gd name="T71" fmla="*/ 56 h 138"/>
              <a:gd name="T72" fmla="*/ 26 w 75"/>
              <a:gd name="T73" fmla="*/ 73 h 138"/>
              <a:gd name="T74" fmla="*/ 24 w 75"/>
              <a:gd name="T75" fmla="*/ 75 h 138"/>
              <a:gd name="T76" fmla="*/ 29 w 75"/>
              <a:gd name="T77" fmla="*/ 63 h 138"/>
              <a:gd name="T78" fmla="*/ 35 w 75"/>
              <a:gd name="T79" fmla="*/ 48 h 138"/>
              <a:gd name="T80" fmla="*/ 18 w 75"/>
              <a:gd name="T81" fmla="*/ 62 h 138"/>
              <a:gd name="T82" fmla="*/ 36 w 75"/>
              <a:gd name="T83" fmla="*/ 10 h 138"/>
              <a:gd name="T84" fmla="*/ 35 w 75"/>
              <a:gd name="T85" fmla="*/ 21 h 138"/>
              <a:gd name="T86" fmla="*/ 40 w 75"/>
              <a:gd name="T87" fmla="*/ 21 h 138"/>
              <a:gd name="T88" fmla="*/ 38 w 75"/>
              <a:gd name="T89" fmla="*/ 10 h 138"/>
              <a:gd name="T90" fmla="*/ 36 w 75"/>
              <a:gd name="T91" fmla="*/ 10 h 138"/>
              <a:gd name="T92" fmla="*/ 34 w 75"/>
              <a:gd name="T93" fmla="*/ 26 h 138"/>
              <a:gd name="T94" fmla="*/ 23 w 75"/>
              <a:gd name="T95" fmla="*/ 26 h 138"/>
              <a:gd name="T96" fmla="*/ 6 w 75"/>
              <a:gd name="T97" fmla="*/ 26 h 138"/>
              <a:gd name="T98" fmla="*/ 6 w 75"/>
              <a:gd name="T99" fmla="*/ 108 h 138"/>
              <a:gd name="T100" fmla="*/ 13 w 75"/>
              <a:gd name="T101" fmla="*/ 108 h 138"/>
              <a:gd name="T102" fmla="*/ 24 w 75"/>
              <a:gd name="T103" fmla="*/ 108 h 138"/>
              <a:gd name="T104" fmla="*/ 50 w 75"/>
              <a:gd name="T105" fmla="*/ 108 h 138"/>
              <a:gd name="T106" fmla="*/ 61 w 75"/>
              <a:gd name="T107" fmla="*/ 108 h 138"/>
              <a:gd name="T108" fmla="*/ 70 w 75"/>
              <a:gd name="T109" fmla="*/ 108 h 138"/>
              <a:gd name="T110" fmla="*/ 70 w 75"/>
              <a:gd name="T111" fmla="*/ 26 h 138"/>
              <a:gd name="T112" fmla="*/ 51 w 75"/>
              <a:gd name="T113" fmla="*/ 26 h 138"/>
              <a:gd name="T114" fmla="*/ 40 w 75"/>
              <a:gd name="T115" fmla="*/ 26 h 138"/>
              <a:gd name="T116" fmla="*/ 34 w 75"/>
              <a:gd name="T117" fmla="*/ 2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5" h="138">
                <a:moveTo>
                  <a:pt x="26" y="0"/>
                </a:moveTo>
                <a:cubicBezTo>
                  <a:pt x="28" y="0"/>
                  <a:pt x="28" y="0"/>
                  <a:pt x="2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21"/>
                  <a:pt x="51" y="21"/>
                  <a:pt x="51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64" y="138"/>
                  <a:pt x="64" y="138"/>
                  <a:pt x="64" y="138"/>
                </a:cubicBezTo>
                <a:cubicBezTo>
                  <a:pt x="53" y="138"/>
                  <a:pt x="53" y="138"/>
                  <a:pt x="53" y="138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24" y="113"/>
                  <a:pt x="24" y="113"/>
                  <a:pt x="24" y="113"/>
                </a:cubicBezTo>
                <a:cubicBezTo>
                  <a:pt x="21" y="138"/>
                  <a:pt x="21" y="138"/>
                  <a:pt x="21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1"/>
                  <a:pt x="0" y="21"/>
                  <a:pt x="0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6" y="0"/>
                  <a:pt x="26" y="0"/>
                  <a:pt x="26" y="0"/>
                </a:cubicBezTo>
                <a:close/>
                <a:moveTo>
                  <a:pt x="18" y="62"/>
                </a:moveTo>
                <a:cubicBezTo>
                  <a:pt x="19" y="63"/>
                  <a:pt x="19" y="63"/>
                  <a:pt x="19" y="63"/>
                </a:cubicBezTo>
                <a:cubicBezTo>
                  <a:pt x="19" y="63"/>
                  <a:pt x="34" y="43"/>
                  <a:pt x="33" y="48"/>
                </a:cubicBezTo>
                <a:cubicBezTo>
                  <a:pt x="32" y="51"/>
                  <a:pt x="29" y="57"/>
                  <a:pt x="27" y="62"/>
                </a:cubicBezTo>
                <a:cubicBezTo>
                  <a:pt x="24" y="69"/>
                  <a:pt x="21" y="75"/>
                  <a:pt x="22" y="77"/>
                </a:cubicBezTo>
                <a:cubicBezTo>
                  <a:pt x="23" y="78"/>
                  <a:pt x="25" y="77"/>
                  <a:pt x="28" y="74"/>
                </a:cubicBezTo>
                <a:cubicBezTo>
                  <a:pt x="33" y="70"/>
                  <a:pt x="39" y="65"/>
                  <a:pt x="44" y="59"/>
                </a:cubicBezTo>
                <a:cubicBezTo>
                  <a:pt x="59" y="40"/>
                  <a:pt x="47" y="61"/>
                  <a:pt x="40" y="72"/>
                </a:cubicBezTo>
                <a:cubicBezTo>
                  <a:pt x="34" y="82"/>
                  <a:pt x="29" y="91"/>
                  <a:pt x="31" y="94"/>
                </a:cubicBezTo>
                <a:cubicBezTo>
                  <a:pt x="32" y="95"/>
                  <a:pt x="33" y="95"/>
                  <a:pt x="36" y="93"/>
                </a:cubicBezTo>
                <a:cubicBezTo>
                  <a:pt x="50" y="83"/>
                  <a:pt x="62" y="70"/>
                  <a:pt x="62" y="70"/>
                </a:cubicBezTo>
                <a:cubicBezTo>
                  <a:pt x="57" y="63"/>
                  <a:pt x="57" y="63"/>
                  <a:pt x="57" y="63"/>
                </a:cubicBezTo>
                <a:cubicBezTo>
                  <a:pt x="49" y="68"/>
                  <a:pt x="33" y="91"/>
                  <a:pt x="44" y="74"/>
                </a:cubicBezTo>
                <a:cubicBezTo>
                  <a:pt x="47" y="67"/>
                  <a:pt x="55" y="57"/>
                  <a:pt x="56" y="50"/>
                </a:cubicBezTo>
                <a:cubicBezTo>
                  <a:pt x="58" y="43"/>
                  <a:pt x="52" y="41"/>
                  <a:pt x="41" y="56"/>
                </a:cubicBezTo>
                <a:cubicBezTo>
                  <a:pt x="36" y="62"/>
                  <a:pt x="31" y="68"/>
                  <a:pt x="26" y="73"/>
                </a:cubicBezTo>
                <a:cubicBezTo>
                  <a:pt x="25" y="74"/>
                  <a:pt x="24" y="75"/>
                  <a:pt x="24" y="75"/>
                </a:cubicBezTo>
                <a:cubicBezTo>
                  <a:pt x="23" y="75"/>
                  <a:pt x="26" y="69"/>
                  <a:pt x="29" y="63"/>
                </a:cubicBezTo>
                <a:cubicBezTo>
                  <a:pt x="31" y="58"/>
                  <a:pt x="34" y="52"/>
                  <a:pt x="35" y="48"/>
                </a:cubicBezTo>
                <a:cubicBezTo>
                  <a:pt x="40" y="31"/>
                  <a:pt x="18" y="62"/>
                  <a:pt x="18" y="62"/>
                </a:cubicBezTo>
                <a:close/>
                <a:moveTo>
                  <a:pt x="36" y="10"/>
                </a:moveTo>
                <a:cubicBezTo>
                  <a:pt x="35" y="21"/>
                  <a:pt x="35" y="21"/>
                  <a:pt x="35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8" y="10"/>
                  <a:pt x="38" y="10"/>
                  <a:pt x="38" y="10"/>
                </a:cubicBezTo>
                <a:cubicBezTo>
                  <a:pt x="36" y="10"/>
                  <a:pt x="36" y="10"/>
                  <a:pt x="36" y="10"/>
                </a:cubicBezTo>
                <a:close/>
                <a:moveTo>
                  <a:pt x="34" y="26"/>
                </a:moveTo>
                <a:cubicBezTo>
                  <a:pt x="23" y="26"/>
                  <a:pt x="23" y="26"/>
                  <a:pt x="23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108"/>
                  <a:pt x="6" y="108"/>
                  <a:pt x="6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61" y="108"/>
                  <a:pt x="61" y="108"/>
                  <a:pt x="61" y="108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0" y="26"/>
                  <a:pt x="70" y="26"/>
                  <a:pt x="70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40" y="26"/>
                  <a:pt x="40" y="26"/>
                  <a:pt x="40" y="26"/>
                </a:cubicBezTo>
                <a:lnTo>
                  <a:pt x="34" y="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56"/>
          <p:cNvSpPr>
            <a:spLocks noEditPoints="1"/>
          </p:cNvSpPr>
          <p:nvPr/>
        </p:nvSpPr>
        <p:spPr bwMode="auto">
          <a:xfrm>
            <a:off x="3843669" y="4010662"/>
            <a:ext cx="500063" cy="487363"/>
          </a:xfrm>
          <a:custGeom>
            <a:avLst/>
            <a:gdLst>
              <a:gd name="T0" fmla="*/ 36 w 118"/>
              <a:gd name="T1" fmla="*/ 72 h 115"/>
              <a:gd name="T2" fmla="*/ 24 w 118"/>
              <a:gd name="T3" fmla="*/ 41 h 115"/>
              <a:gd name="T4" fmla="*/ 38 w 118"/>
              <a:gd name="T5" fmla="*/ 45 h 115"/>
              <a:gd name="T6" fmla="*/ 45 w 118"/>
              <a:gd name="T7" fmla="*/ 60 h 115"/>
              <a:gd name="T8" fmla="*/ 54 w 118"/>
              <a:gd name="T9" fmla="*/ 46 h 115"/>
              <a:gd name="T10" fmla="*/ 110 w 118"/>
              <a:gd name="T11" fmla="*/ 60 h 115"/>
              <a:gd name="T12" fmla="*/ 9 w 118"/>
              <a:gd name="T13" fmla="*/ 91 h 115"/>
              <a:gd name="T14" fmla="*/ 39 w 118"/>
              <a:gd name="T15" fmla="*/ 46 h 115"/>
              <a:gd name="T16" fmla="*/ 43 w 118"/>
              <a:gd name="T17" fmla="*/ 58 h 115"/>
              <a:gd name="T18" fmla="*/ 50 w 118"/>
              <a:gd name="T19" fmla="*/ 50 h 115"/>
              <a:gd name="T20" fmla="*/ 50 w 118"/>
              <a:gd name="T21" fmla="*/ 24 h 115"/>
              <a:gd name="T22" fmla="*/ 61 w 118"/>
              <a:gd name="T23" fmla="*/ 0 h 115"/>
              <a:gd name="T24" fmla="*/ 51 w 118"/>
              <a:gd name="T25" fmla="*/ 24 h 115"/>
              <a:gd name="T26" fmla="*/ 52 w 118"/>
              <a:gd name="T27" fmla="*/ 24 h 115"/>
              <a:gd name="T28" fmla="*/ 40 w 118"/>
              <a:gd name="T29" fmla="*/ 45 h 115"/>
              <a:gd name="T30" fmla="*/ 55 w 118"/>
              <a:gd name="T31" fmla="*/ 27 h 115"/>
              <a:gd name="T32" fmla="*/ 40 w 118"/>
              <a:gd name="T33" fmla="*/ 45 h 115"/>
              <a:gd name="T34" fmla="*/ 45 w 118"/>
              <a:gd name="T35" fmla="*/ 45 h 115"/>
              <a:gd name="T36" fmla="*/ 50 w 118"/>
              <a:gd name="T37" fmla="*/ 27 h 115"/>
              <a:gd name="T38" fmla="*/ 30 w 118"/>
              <a:gd name="T39" fmla="*/ 84 h 115"/>
              <a:gd name="T40" fmla="*/ 30 w 118"/>
              <a:gd name="T41" fmla="*/ 93 h 115"/>
              <a:gd name="T42" fmla="*/ 30 w 118"/>
              <a:gd name="T43" fmla="*/ 84 h 115"/>
              <a:gd name="T44" fmla="*/ 86 w 118"/>
              <a:gd name="T45" fmla="*/ 64 h 115"/>
              <a:gd name="T46" fmla="*/ 104 w 118"/>
              <a:gd name="T47" fmla="*/ 64 h 115"/>
              <a:gd name="T48" fmla="*/ 93 w 118"/>
              <a:gd name="T49" fmla="*/ 74 h 115"/>
              <a:gd name="T50" fmla="*/ 93 w 118"/>
              <a:gd name="T51" fmla="*/ 84 h 115"/>
              <a:gd name="T52" fmla="*/ 93 w 118"/>
              <a:gd name="T53" fmla="*/ 74 h 115"/>
              <a:gd name="T54" fmla="*/ 69 w 118"/>
              <a:gd name="T55" fmla="*/ 91 h 115"/>
              <a:gd name="T56" fmla="*/ 87 w 118"/>
              <a:gd name="T57" fmla="*/ 91 h 115"/>
              <a:gd name="T58" fmla="*/ 52 w 118"/>
              <a:gd name="T59" fmla="*/ 91 h 115"/>
              <a:gd name="T60" fmla="*/ 52 w 118"/>
              <a:gd name="T61" fmla="*/ 101 h 115"/>
              <a:gd name="T62" fmla="*/ 52 w 118"/>
              <a:gd name="T63" fmla="*/ 9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8" h="115">
                <a:moveTo>
                  <a:pt x="18" y="77"/>
                </a:moveTo>
                <a:cubicBezTo>
                  <a:pt x="27" y="76"/>
                  <a:pt x="37" y="75"/>
                  <a:pt x="36" y="72"/>
                </a:cubicBezTo>
                <a:cubicBezTo>
                  <a:pt x="35" y="70"/>
                  <a:pt x="29" y="66"/>
                  <a:pt x="24" y="63"/>
                </a:cubicBezTo>
                <a:cubicBezTo>
                  <a:pt x="10" y="54"/>
                  <a:pt x="10" y="49"/>
                  <a:pt x="24" y="41"/>
                </a:cubicBezTo>
                <a:cubicBezTo>
                  <a:pt x="30" y="38"/>
                  <a:pt x="36" y="35"/>
                  <a:pt x="42" y="34"/>
                </a:cubicBezTo>
                <a:cubicBezTo>
                  <a:pt x="38" y="45"/>
                  <a:pt x="38" y="45"/>
                  <a:pt x="38" y="45"/>
                </a:cubicBezTo>
                <a:cubicBezTo>
                  <a:pt x="32" y="46"/>
                  <a:pt x="29" y="49"/>
                  <a:pt x="29" y="53"/>
                </a:cubicBezTo>
                <a:cubicBezTo>
                  <a:pt x="30" y="57"/>
                  <a:pt x="37" y="61"/>
                  <a:pt x="45" y="60"/>
                </a:cubicBezTo>
                <a:cubicBezTo>
                  <a:pt x="53" y="59"/>
                  <a:pt x="59" y="55"/>
                  <a:pt x="58" y="51"/>
                </a:cubicBezTo>
                <a:cubicBezTo>
                  <a:pt x="58" y="49"/>
                  <a:pt x="56" y="47"/>
                  <a:pt x="54" y="46"/>
                </a:cubicBezTo>
                <a:cubicBezTo>
                  <a:pt x="57" y="32"/>
                  <a:pt x="57" y="32"/>
                  <a:pt x="57" y="32"/>
                </a:cubicBezTo>
                <a:cubicBezTo>
                  <a:pt x="81" y="31"/>
                  <a:pt x="104" y="42"/>
                  <a:pt x="110" y="60"/>
                </a:cubicBezTo>
                <a:cubicBezTo>
                  <a:pt x="118" y="81"/>
                  <a:pt x="101" y="103"/>
                  <a:pt x="72" y="109"/>
                </a:cubicBezTo>
                <a:cubicBezTo>
                  <a:pt x="46" y="115"/>
                  <a:pt x="21" y="107"/>
                  <a:pt x="9" y="91"/>
                </a:cubicBezTo>
                <a:cubicBezTo>
                  <a:pt x="0" y="78"/>
                  <a:pt x="5" y="77"/>
                  <a:pt x="18" y="77"/>
                </a:cubicBezTo>
                <a:close/>
                <a:moveTo>
                  <a:pt x="39" y="46"/>
                </a:moveTo>
                <a:cubicBezTo>
                  <a:pt x="38" y="50"/>
                  <a:pt x="36" y="53"/>
                  <a:pt x="35" y="56"/>
                </a:cubicBezTo>
                <a:cubicBezTo>
                  <a:pt x="37" y="57"/>
                  <a:pt x="40" y="58"/>
                  <a:pt x="43" y="58"/>
                </a:cubicBezTo>
                <a:cubicBezTo>
                  <a:pt x="45" y="58"/>
                  <a:pt x="47" y="57"/>
                  <a:pt x="48" y="57"/>
                </a:cubicBezTo>
                <a:cubicBezTo>
                  <a:pt x="49" y="55"/>
                  <a:pt x="50" y="52"/>
                  <a:pt x="50" y="50"/>
                </a:cubicBezTo>
                <a:cubicBezTo>
                  <a:pt x="46" y="49"/>
                  <a:pt x="43" y="48"/>
                  <a:pt x="39" y="46"/>
                </a:cubicBezTo>
                <a:close/>
                <a:moveTo>
                  <a:pt x="50" y="24"/>
                </a:moveTo>
                <a:cubicBezTo>
                  <a:pt x="51" y="25"/>
                  <a:pt x="53" y="25"/>
                  <a:pt x="55" y="26"/>
                </a:cubicBezTo>
                <a:cubicBezTo>
                  <a:pt x="71" y="20"/>
                  <a:pt x="57" y="6"/>
                  <a:pt x="61" y="0"/>
                </a:cubicBezTo>
                <a:cubicBezTo>
                  <a:pt x="55" y="2"/>
                  <a:pt x="42" y="10"/>
                  <a:pt x="50" y="24"/>
                </a:cubicBezTo>
                <a:close/>
                <a:moveTo>
                  <a:pt x="51" y="24"/>
                </a:moveTo>
                <a:cubicBezTo>
                  <a:pt x="46" y="12"/>
                  <a:pt x="51" y="7"/>
                  <a:pt x="59" y="2"/>
                </a:cubicBezTo>
                <a:cubicBezTo>
                  <a:pt x="52" y="8"/>
                  <a:pt x="49" y="15"/>
                  <a:pt x="52" y="24"/>
                </a:cubicBezTo>
                <a:cubicBezTo>
                  <a:pt x="52" y="24"/>
                  <a:pt x="51" y="24"/>
                  <a:pt x="51" y="24"/>
                </a:cubicBezTo>
                <a:close/>
                <a:moveTo>
                  <a:pt x="40" y="45"/>
                </a:moveTo>
                <a:cubicBezTo>
                  <a:pt x="50" y="49"/>
                  <a:pt x="50" y="49"/>
                  <a:pt x="50" y="49"/>
                </a:cubicBezTo>
                <a:cubicBezTo>
                  <a:pt x="55" y="27"/>
                  <a:pt x="55" y="27"/>
                  <a:pt x="55" y="27"/>
                </a:cubicBezTo>
                <a:cubicBezTo>
                  <a:pt x="49" y="25"/>
                  <a:pt x="49" y="25"/>
                  <a:pt x="49" y="25"/>
                </a:cubicBezTo>
                <a:cubicBezTo>
                  <a:pt x="40" y="45"/>
                  <a:pt x="40" y="45"/>
                  <a:pt x="40" y="45"/>
                </a:cubicBezTo>
                <a:close/>
                <a:moveTo>
                  <a:pt x="42" y="44"/>
                </a:moveTo>
                <a:cubicBezTo>
                  <a:pt x="45" y="45"/>
                  <a:pt x="45" y="45"/>
                  <a:pt x="45" y="45"/>
                </a:cubicBezTo>
                <a:cubicBezTo>
                  <a:pt x="51" y="27"/>
                  <a:pt x="51" y="27"/>
                  <a:pt x="51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42" y="44"/>
                  <a:pt x="42" y="44"/>
                  <a:pt x="42" y="44"/>
                </a:cubicBezTo>
                <a:close/>
                <a:moveTo>
                  <a:pt x="30" y="84"/>
                </a:moveTo>
                <a:cubicBezTo>
                  <a:pt x="25" y="84"/>
                  <a:pt x="21" y="86"/>
                  <a:pt x="21" y="89"/>
                </a:cubicBezTo>
                <a:cubicBezTo>
                  <a:pt x="21" y="91"/>
                  <a:pt x="25" y="93"/>
                  <a:pt x="30" y="93"/>
                </a:cubicBezTo>
                <a:cubicBezTo>
                  <a:pt x="35" y="93"/>
                  <a:pt x="39" y="91"/>
                  <a:pt x="39" y="89"/>
                </a:cubicBezTo>
                <a:cubicBezTo>
                  <a:pt x="39" y="86"/>
                  <a:pt x="35" y="84"/>
                  <a:pt x="30" y="84"/>
                </a:cubicBezTo>
                <a:close/>
                <a:moveTo>
                  <a:pt x="95" y="59"/>
                </a:moveTo>
                <a:cubicBezTo>
                  <a:pt x="90" y="59"/>
                  <a:pt x="86" y="62"/>
                  <a:pt x="86" y="64"/>
                </a:cubicBezTo>
                <a:cubicBezTo>
                  <a:pt x="86" y="67"/>
                  <a:pt x="90" y="69"/>
                  <a:pt x="95" y="69"/>
                </a:cubicBezTo>
                <a:cubicBezTo>
                  <a:pt x="100" y="69"/>
                  <a:pt x="104" y="67"/>
                  <a:pt x="104" y="64"/>
                </a:cubicBezTo>
                <a:cubicBezTo>
                  <a:pt x="104" y="62"/>
                  <a:pt x="100" y="59"/>
                  <a:pt x="95" y="59"/>
                </a:cubicBezTo>
                <a:close/>
                <a:moveTo>
                  <a:pt x="93" y="74"/>
                </a:moveTo>
                <a:cubicBezTo>
                  <a:pt x="88" y="74"/>
                  <a:pt x="84" y="77"/>
                  <a:pt x="84" y="79"/>
                </a:cubicBezTo>
                <a:cubicBezTo>
                  <a:pt x="84" y="82"/>
                  <a:pt x="88" y="84"/>
                  <a:pt x="93" y="84"/>
                </a:cubicBezTo>
                <a:cubicBezTo>
                  <a:pt x="98" y="84"/>
                  <a:pt x="102" y="82"/>
                  <a:pt x="102" y="79"/>
                </a:cubicBezTo>
                <a:cubicBezTo>
                  <a:pt x="102" y="77"/>
                  <a:pt x="98" y="74"/>
                  <a:pt x="93" y="74"/>
                </a:cubicBezTo>
                <a:close/>
                <a:moveTo>
                  <a:pt x="78" y="87"/>
                </a:moveTo>
                <a:cubicBezTo>
                  <a:pt x="73" y="87"/>
                  <a:pt x="69" y="89"/>
                  <a:pt x="69" y="91"/>
                </a:cubicBezTo>
                <a:cubicBezTo>
                  <a:pt x="69" y="94"/>
                  <a:pt x="73" y="96"/>
                  <a:pt x="78" y="96"/>
                </a:cubicBezTo>
                <a:cubicBezTo>
                  <a:pt x="83" y="96"/>
                  <a:pt x="87" y="94"/>
                  <a:pt x="87" y="91"/>
                </a:cubicBezTo>
                <a:cubicBezTo>
                  <a:pt x="87" y="89"/>
                  <a:pt x="83" y="87"/>
                  <a:pt x="78" y="87"/>
                </a:cubicBezTo>
                <a:close/>
                <a:moveTo>
                  <a:pt x="52" y="91"/>
                </a:moveTo>
                <a:cubicBezTo>
                  <a:pt x="47" y="91"/>
                  <a:pt x="43" y="94"/>
                  <a:pt x="43" y="96"/>
                </a:cubicBezTo>
                <a:cubicBezTo>
                  <a:pt x="43" y="99"/>
                  <a:pt x="47" y="101"/>
                  <a:pt x="52" y="101"/>
                </a:cubicBezTo>
                <a:cubicBezTo>
                  <a:pt x="57" y="101"/>
                  <a:pt x="61" y="99"/>
                  <a:pt x="61" y="96"/>
                </a:cubicBezTo>
                <a:cubicBezTo>
                  <a:pt x="61" y="94"/>
                  <a:pt x="57" y="91"/>
                  <a:pt x="52" y="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57"/>
          <p:cNvSpPr>
            <a:spLocks noEditPoints="1"/>
          </p:cNvSpPr>
          <p:nvPr/>
        </p:nvSpPr>
        <p:spPr bwMode="auto">
          <a:xfrm>
            <a:off x="3054682" y="4014631"/>
            <a:ext cx="441325" cy="479425"/>
          </a:xfrm>
          <a:custGeom>
            <a:avLst/>
            <a:gdLst>
              <a:gd name="T0" fmla="*/ 9 w 104"/>
              <a:gd name="T1" fmla="*/ 0 h 113"/>
              <a:gd name="T2" fmla="*/ 9 w 104"/>
              <a:gd name="T3" fmla="*/ 11 h 113"/>
              <a:gd name="T4" fmla="*/ 10 w 104"/>
              <a:gd name="T5" fmla="*/ 15 h 113"/>
              <a:gd name="T6" fmla="*/ 10 w 104"/>
              <a:gd name="T7" fmla="*/ 10 h 113"/>
              <a:gd name="T8" fmla="*/ 10 w 104"/>
              <a:gd name="T9" fmla="*/ 0 h 113"/>
              <a:gd name="T10" fmla="*/ 15 w 104"/>
              <a:gd name="T11" fmla="*/ 12 h 113"/>
              <a:gd name="T12" fmla="*/ 10 w 104"/>
              <a:gd name="T13" fmla="*/ 29 h 113"/>
              <a:gd name="T14" fmla="*/ 6 w 104"/>
              <a:gd name="T15" fmla="*/ 29 h 113"/>
              <a:gd name="T16" fmla="*/ 8 w 104"/>
              <a:gd name="T17" fmla="*/ 0 h 113"/>
              <a:gd name="T18" fmla="*/ 97 w 104"/>
              <a:gd name="T19" fmla="*/ 8 h 113"/>
              <a:gd name="T20" fmla="*/ 99 w 104"/>
              <a:gd name="T21" fmla="*/ 8 h 113"/>
              <a:gd name="T22" fmla="*/ 102 w 104"/>
              <a:gd name="T23" fmla="*/ 8 h 113"/>
              <a:gd name="T24" fmla="*/ 104 w 104"/>
              <a:gd name="T25" fmla="*/ 36 h 113"/>
              <a:gd name="T26" fmla="*/ 63 w 104"/>
              <a:gd name="T27" fmla="*/ 8 h 113"/>
              <a:gd name="T28" fmla="*/ 84 w 104"/>
              <a:gd name="T29" fmla="*/ 61 h 113"/>
              <a:gd name="T30" fmla="*/ 90 w 104"/>
              <a:gd name="T31" fmla="*/ 61 h 113"/>
              <a:gd name="T32" fmla="*/ 84 w 104"/>
              <a:gd name="T33" fmla="*/ 110 h 113"/>
              <a:gd name="T34" fmla="*/ 74 w 104"/>
              <a:gd name="T35" fmla="*/ 99 h 113"/>
              <a:gd name="T36" fmla="*/ 84 w 104"/>
              <a:gd name="T37" fmla="*/ 98 h 113"/>
              <a:gd name="T38" fmla="*/ 84 w 104"/>
              <a:gd name="T39" fmla="*/ 104 h 113"/>
              <a:gd name="T40" fmla="*/ 84 w 104"/>
              <a:gd name="T41" fmla="*/ 98 h 113"/>
              <a:gd name="T42" fmla="*/ 103 w 104"/>
              <a:gd name="T43" fmla="*/ 39 h 113"/>
              <a:gd name="T44" fmla="*/ 90 w 104"/>
              <a:gd name="T45" fmla="*/ 60 h 113"/>
              <a:gd name="T46" fmla="*/ 78 w 104"/>
              <a:gd name="T47" fmla="*/ 60 h 113"/>
              <a:gd name="T48" fmla="*/ 64 w 104"/>
              <a:gd name="T49" fmla="*/ 39 h 113"/>
              <a:gd name="T50" fmla="*/ 51 w 104"/>
              <a:gd name="T51" fmla="*/ 109 h 113"/>
              <a:gd name="T52" fmla="*/ 45 w 104"/>
              <a:gd name="T53" fmla="*/ 42 h 113"/>
              <a:gd name="T54" fmla="*/ 37 w 104"/>
              <a:gd name="T55" fmla="*/ 13 h 113"/>
              <a:gd name="T56" fmla="*/ 41 w 104"/>
              <a:gd name="T57" fmla="*/ 9 h 113"/>
              <a:gd name="T58" fmla="*/ 37 w 104"/>
              <a:gd name="T59" fmla="*/ 13 h 113"/>
              <a:gd name="T60" fmla="*/ 37 w 104"/>
              <a:gd name="T61" fmla="*/ 14 h 113"/>
              <a:gd name="T62" fmla="*/ 36 w 104"/>
              <a:gd name="T63" fmla="*/ 13 h 113"/>
              <a:gd name="T64" fmla="*/ 38 w 104"/>
              <a:gd name="T65" fmla="*/ 8 h 113"/>
              <a:gd name="T66" fmla="*/ 41 w 104"/>
              <a:gd name="T67" fmla="*/ 8 h 113"/>
              <a:gd name="T68" fmla="*/ 42 w 104"/>
              <a:gd name="T69" fmla="*/ 8 h 113"/>
              <a:gd name="T70" fmla="*/ 43 w 104"/>
              <a:gd name="T71" fmla="*/ 14 h 113"/>
              <a:gd name="T72" fmla="*/ 30 w 104"/>
              <a:gd name="T73" fmla="*/ 39 h 113"/>
              <a:gd name="T74" fmla="*/ 43 w 104"/>
              <a:gd name="T75" fmla="*/ 15 h 113"/>
              <a:gd name="T76" fmla="*/ 43 w 104"/>
              <a:gd name="T77" fmla="*/ 39 h 113"/>
              <a:gd name="T78" fmla="*/ 30 w 104"/>
              <a:gd name="T79" fmla="*/ 39 h 113"/>
              <a:gd name="T80" fmla="*/ 36 w 104"/>
              <a:gd name="T81" fmla="*/ 109 h 113"/>
              <a:gd name="T82" fmla="*/ 29 w 104"/>
              <a:gd name="T83" fmla="*/ 42 h 113"/>
              <a:gd name="T84" fmla="*/ 43 w 104"/>
              <a:gd name="T85" fmla="*/ 42 h 113"/>
              <a:gd name="T86" fmla="*/ 37 w 104"/>
              <a:gd name="T87" fmla="*/ 109 h 113"/>
              <a:gd name="T88" fmla="*/ 43 w 104"/>
              <a:gd name="T89" fmla="*/ 42 h 113"/>
              <a:gd name="T90" fmla="*/ 16 w 104"/>
              <a:gd name="T91" fmla="*/ 52 h 113"/>
              <a:gd name="T92" fmla="*/ 6 w 104"/>
              <a:gd name="T93" fmla="*/ 30 h 113"/>
              <a:gd name="T94" fmla="*/ 5 w 104"/>
              <a:gd name="T95" fmla="*/ 51 h 113"/>
              <a:gd name="T96" fmla="*/ 9 w 104"/>
              <a:gd name="T97" fmla="*/ 32 h 113"/>
              <a:gd name="T98" fmla="*/ 5 w 104"/>
              <a:gd name="T99" fmla="*/ 51 h 113"/>
              <a:gd name="T100" fmla="*/ 17 w 104"/>
              <a:gd name="T101" fmla="*/ 54 h 113"/>
              <a:gd name="T102" fmla="*/ 2 w 104"/>
              <a:gd name="T103" fmla="*/ 5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4" h="113">
                <a:moveTo>
                  <a:pt x="8" y="0"/>
                </a:moveTo>
                <a:cubicBezTo>
                  <a:pt x="9" y="0"/>
                  <a:pt x="9" y="0"/>
                  <a:pt x="9" y="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1"/>
                </a:cubicBezTo>
                <a:cubicBezTo>
                  <a:pt x="8" y="11"/>
                  <a:pt x="7" y="12"/>
                  <a:pt x="7" y="13"/>
                </a:cubicBezTo>
                <a:cubicBezTo>
                  <a:pt x="7" y="14"/>
                  <a:pt x="8" y="15"/>
                  <a:pt x="10" y="15"/>
                </a:cubicBezTo>
                <a:cubicBezTo>
                  <a:pt x="11" y="15"/>
                  <a:pt x="12" y="14"/>
                  <a:pt x="12" y="13"/>
                </a:cubicBezTo>
                <a:cubicBezTo>
                  <a:pt x="12" y="12"/>
                  <a:pt x="11" y="11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5"/>
                  <a:pt x="13" y="9"/>
                  <a:pt x="15" y="12"/>
                </a:cubicBezTo>
                <a:cubicBezTo>
                  <a:pt x="13" y="29"/>
                  <a:pt x="13" y="29"/>
                  <a:pt x="13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12"/>
                  <a:pt x="4" y="12"/>
                  <a:pt x="4" y="12"/>
                </a:cubicBezTo>
                <a:cubicBezTo>
                  <a:pt x="6" y="9"/>
                  <a:pt x="8" y="5"/>
                  <a:pt x="8" y="0"/>
                </a:cubicBezTo>
                <a:close/>
                <a:moveTo>
                  <a:pt x="63" y="8"/>
                </a:moveTo>
                <a:cubicBezTo>
                  <a:pt x="97" y="8"/>
                  <a:pt x="97" y="8"/>
                  <a:pt x="97" y="8"/>
                </a:cubicBezTo>
                <a:cubicBezTo>
                  <a:pt x="98" y="10"/>
                  <a:pt x="98" y="12"/>
                  <a:pt x="98" y="12"/>
                </a:cubicBezTo>
                <a:cubicBezTo>
                  <a:pt x="99" y="8"/>
                  <a:pt x="99" y="8"/>
                  <a:pt x="99" y="8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2" y="8"/>
                  <a:pt x="102" y="8"/>
                  <a:pt x="102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3" y="8"/>
                  <a:pt x="63" y="8"/>
                  <a:pt x="63" y="8"/>
                </a:cubicBezTo>
                <a:close/>
                <a:moveTo>
                  <a:pt x="78" y="61"/>
                </a:moveTo>
                <a:cubicBezTo>
                  <a:pt x="84" y="61"/>
                  <a:pt x="84" y="61"/>
                  <a:pt x="84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90" y="61"/>
                  <a:pt x="90" y="61"/>
                  <a:pt x="90" y="61"/>
                </a:cubicBezTo>
                <a:cubicBezTo>
                  <a:pt x="94" y="99"/>
                  <a:pt x="94" y="99"/>
                  <a:pt x="94" y="99"/>
                </a:cubicBezTo>
                <a:cubicBezTo>
                  <a:pt x="94" y="104"/>
                  <a:pt x="92" y="108"/>
                  <a:pt x="84" y="110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76" y="108"/>
                  <a:pt x="74" y="104"/>
                  <a:pt x="74" y="99"/>
                </a:cubicBezTo>
                <a:cubicBezTo>
                  <a:pt x="78" y="61"/>
                  <a:pt x="78" y="61"/>
                  <a:pt x="78" y="61"/>
                </a:cubicBezTo>
                <a:close/>
                <a:moveTo>
                  <a:pt x="84" y="98"/>
                </a:moveTo>
                <a:cubicBezTo>
                  <a:pt x="82" y="98"/>
                  <a:pt x="81" y="99"/>
                  <a:pt x="81" y="101"/>
                </a:cubicBezTo>
                <a:cubicBezTo>
                  <a:pt x="81" y="102"/>
                  <a:pt x="82" y="104"/>
                  <a:pt x="84" y="104"/>
                </a:cubicBezTo>
                <a:cubicBezTo>
                  <a:pt x="86" y="104"/>
                  <a:pt x="87" y="102"/>
                  <a:pt x="87" y="101"/>
                </a:cubicBezTo>
                <a:cubicBezTo>
                  <a:pt x="87" y="99"/>
                  <a:pt x="86" y="98"/>
                  <a:pt x="84" y="98"/>
                </a:cubicBezTo>
                <a:close/>
                <a:moveTo>
                  <a:pt x="64" y="39"/>
                </a:moveTo>
                <a:cubicBezTo>
                  <a:pt x="103" y="39"/>
                  <a:pt x="103" y="39"/>
                  <a:pt x="103" y="39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7" y="49"/>
                  <a:pt x="92" y="53"/>
                  <a:pt x="90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7" y="56"/>
                  <a:pt x="72" y="50"/>
                  <a:pt x="64" y="47"/>
                </a:cubicBezTo>
                <a:cubicBezTo>
                  <a:pt x="64" y="39"/>
                  <a:pt x="64" y="39"/>
                  <a:pt x="64" y="39"/>
                </a:cubicBezTo>
                <a:close/>
                <a:moveTo>
                  <a:pt x="51" y="42"/>
                </a:moveTo>
                <a:cubicBezTo>
                  <a:pt x="51" y="109"/>
                  <a:pt x="51" y="109"/>
                  <a:pt x="51" y="10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5" y="42"/>
                  <a:pt x="45" y="42"/>
                  <a:pt x="45" y="42"/>
                </a:cubicBezTo>
                <a:cubicBezTo>
                  <a:pt x="51" y="42"/>
                  <a:pt x="51" y="42"/>
                  <a:pt x="51" y="42"/>
                </a:cubicBezTo>
                <a:close/>
                <a:moveTo>
                  <a:pt x="37" y="13"/>
                </a:moveTo>
                <a:cubicBezTo>
                  <a:pt x="42" y="13"/>
                  <a:pt x="42" y="13"/>
                  <a:pt x="42" y="13"/>
                </a:cubicBezTo>
                <a:cubicBezTo>
                  <a:pt x="41" y="9"/>
                  <a:pt x="41" y="9"/>
                  <a:pt x="4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7" y="13"/>
                  <a:pt x="37" y="13"/>
                  <a:pt x="37" y="13"/>
                </a:cubicBezTo>
                <a:close/>
                <a:moveTo>
                  <a:pt x="42" y="14"/>
                </a:move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3"/>
                  <a:pt x="36" y="13"/>
                  <a:pt x="36" y="1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4"/>
                  <a:pt x="43" y="14"/>
                  <a:pt x="43" y="14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30" y="39"/>
                </a:moveTo>
                <a:cubicBezTo>
                  <a:pt x="36" y="15"/>
                  <a:pt x="36" y="15"/>
                  <a:pt x="36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6" y="23"/>
                  <a:pt x="48" y="31"/>
                  <a:pt x="51" y="39"/>
                </a:cubicBezTo>
                <a:cubicBezTo>
                  <a:pt x="48" y="41"/>
                  <a:pt x="46" y="41"/>
                  <a:pt x="43" y="39"/>
                </a:cubicBezTo>
                <a:cubicBezTo>
                  <a:pt x="41" y="41"/>
                  <a:pt x="38" y="41"/>
                  <a:pt x="36" y="39"/>
                </a:cubicBezTo>
                <a:cubicBezTo>
                  <a:pt x="33" y="41"/>
                  <a:pt x="31" y="41"/>
                  <a:pt x="30" y="39"/>
                </a:cubicBezTo>
                <a:close/>
                <a:moveTo>
                  <a:pt x="36" y="42"/>
                </a:moveTo>
                <a:cubicBezTo>
                  <a:pt x="36" y="109"/>
                  <a:pt x="36" y="109"/>
                  <a:pt x="36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9" y="42"/>
                  <a:pt x="29" y="42"/>
                  <a:pt x="29" y="42"/>
                </a:cubicBezTo>
                <a:cubicBezTo>
                  <a:pt x="36" y="42"/>
                  <a:pt x="36" y="42"/>
                  <a:pt x="36" y="42"/>
                </a:cubicBezTo>
                <a:close/>
                <a:moveTo>
                  <a:pt x="43" y="42"/>
                </a:moveTo>
                <a:cubicBezTo>
                  <a:pt x="43" y="109"/>
                  <a:pt x="43" y="109"/>
                  <a:pt x="43" y="109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7" y="42"/>
                  <a:pt x="37" y="42"/>
                  <a:pt x="37" y="42"/>
                </a:cubicBezTo>
                <a:cubicBezTo>
                  <a:pt x="43" y="42"/>
                  <a:pt x="43" y="42"/>
                  <a:pt x="43" y="42"/>
                </a:cubicBezTo>
                <a:close/>
                <a:moveTo>
                  <a:pt x="3" y="52"/>
                </a:moveTo>
                <a:cubicBezTo>
                  <a:pt x="16" y="52"/>
                  <a:pt x="16" y="52"/>
                  <a:pt x="16" y="52"/>
                </a:cubicBezTo>
                <a:cubicBezTo>
                  <a:pt x="13" y="30"/>
                  <a:pt x="13" y="30"/>
                  <a:pt x="13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3" y="52"/>
                  <a:pt x="3" y="52"/>
                  <a:pt x="3" y="52"/>
                </a:cubicBezTo>
                <a:close/>
                <a:moveTo>
                  <a:pt x="5" y="51"/>
                </a:moveTo>
                <a:cubicBezTo>
                  <a:pt x="7" y="32"/>
                  <a:pt x="7" y="32"/>
                  <a:pt x="7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51"/>
                  <a:pt x="9" y="51"/>
                  <a:pt x="9" y="51"/>
                </a:cubicBezTo>
                <a:cubicBezTo>
                  <a:pt x="5" y="51"/>
                  <a:pt x="5" y="51"/>
                  <a:pt x="5" y="51"/>
                </a:cubicBezTo>
                <a:close/>
                <a:moveTo>
                  <a:pt x="2" y="54"/>
                </a:moveTo>
                <a:cubicBezTo>
                  <a:pt x="7" y="54"/>
                  <a:pt x="12" y="54"/>
                  <a:pt x="17" y="54"/>
                </a:cubicBezTo>
                <a:cubicBezTo>
                  <a:pt x="19" y="74"/>
                  <a:pt x="17" y="94"/>
                  <a:pt x="10" y="113"/>
                </a:cubicBezTo>
                <a:cubicBezTo>
                  <a:pt x="3" y="94"/>
                  <a:pt x="0" y="75"/>
                  <a:pt x="2" y="5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58"/>
          <p:cNvSpPr>
            <a:spLocks noEditPoints="1"/>
          </p:cNvSpPr>
          <p:nvPr/>
        </p:nvSpPr>
        <p:spPr bwMode="auto">
          <a:xfrm>
            <a:off x="1354469" y="5552462"/>
            <a:ext cx="568325" cy="560388"/>
          </a:xfrm>
          <a:custGeom>
            <a:avLst/>
            <a:gdLst>
              <a:gd name="T0" fmla="*/ 107 w 134"/>
              <a:gd name="T1" fmla="*/ 52 h 132"/>
              <a:gd name="T2" fmla="*/ 97 w 134"/>
              <a:gd name="T3" fmla="*/ 64 h 132"/>
              <a:gd name="T4" fmla="*/ 56 w 134"/>
              <a:gd name="T5" fmla="*/ 28 h 132"/>
              <a:gd name="T6" fmla="*/ 71 w 134"/>
              <a:gd name="T7" fmla="*/ 12 h 132"/>
              <a:gd name="T8" fmla="*/ 73 w 134"/>
              <a:gd name="T9" fmla="*/ 16 h 132"/>
              <a:gd name="T10" fmla="*/ 81 w 134"/>
              <a:gd name="T11" fmla="*/ 25 h 132"/>
              <a:gd name="T12" fmla="*/ 87 w 134"/>
              <a:gd name="T13" fmla="*/ 33 h 132"/>
              <a:gd name="T14" fmla="*/ 96 w 134"/>
              <a:gd name="T15" fmla="*/ 48 h 132"/>
              <a:gd name="T16" fmla="*/ 107 w 134"/>
              <a:gd name="T17" fmla="*/ 52 h 132"/>
              <a:gd name="T18" fmla="*/ 81 w 134"/>
              <a:gd name="T19" fmla="*/ 0 h 132"/>
              <a:gd name="T20" fmla="*/ 72 w 134"/>
              <a:gd name="T21" fmla="*/ 8 h 132"/>
              <a:gd name="T22" fmla="*/ 89 w 134"/>
              <a:gd name="T23" fmla="*/ 32 h 132"/>
              <a:gd name="T24" fmla="*/ 122 w 134"/>
              <a:gd name="T25" fmla="*/ 35 h 132"/>
              <a:gd name="T26" fmla="*/ 81 w 134"/>
              <a:gd name="T27" fmla="*/ 0 h 132"/>
              <a:gd name="T28" fmla="*/ 123 w 134"/>
              <a:gd name="T29" fmla="*/ 37 h 132"/>
              <a:gd name="T30" fmla="*/ 132 w 134"/>
              <a:gd name="T31" fmla="*/ 50 h 132"/>
              <a:gd name="T32" fmla="*/ 128 w 134"/>
              <a:gd name="T33" fmla="*/ 62 h 132"/>
              <a:gd name="T34" fmla="*/ 117 w 134"/>
              <a:gd name="T35" fmla="*/ 49 h 132"/>
              <a:gd name="T36" fmla="*/ 123 w 134"/>
              <a:gd name="T37" fmla="*/ 37 h 132"/>
              <a:gd name="T38" fmla="*/ 128 w 134"/>
              <a:gd name="T39" fmla="*/ 45 h 132"/>
              <a:gd name="T40" fmla="*/ 123 w 134"/>
              <a:gd name="T41" fmla="*/ 62 h 132"/>
              <a:gd name="T42" fmla="*/ 128 w 134"/>
              <a:gd name="T43" fmla="*/ 45 h 132"/>
              <a:gd name="T44" fmla="*/ 49 w 134"/>
              <a:gd name="T45" fmla="*/ 66 h 132"/>
              <a:gd name="T46" fmla="*/ 55 w 134"/>
              <a:gd name="T47" fmla="*/ 71 h 132"/>
              <a:gd name="T48" fmla="*/ 55 w 134"/>
              <a:gd name="T49" fmla="*/ 71 h 132"/>
              <a:gd name="T50" fmla="*/ 61 w 134"/>
              <a:gd name="T51" fmla="*/ 77 h 132"/>
              <a:gd name="T52" fmla="*/ 33 w 134"/>
              <a:gd name="T53" fmla="*/ 117 h 132"/>
              <a:gd name="T54" fmla="*/ 13 w 134"/>
              <a:gd name="T55" fmla="*/ 100 h 132"/>
              <a:gd name="T56" fmla="*/ 49 w 134"/>
              <a:gd name="T57" fmla="*/ 66 h 132"/>
              <a:gd name="T58" fmla="*/ 54 w 134"/>
              <a:gd name="T59" fmla="*/ 31 h 132"/>
              <a:gd name="T60" fmla="*/ 47 w 134"/>
              <a:gd name="T61" fmla="*/ 39 h 132"/>
              <a:gd name="T62" fmla="*/ 50 w 134"/>
              <a:gd name="T63" fmla="*/ 65 h 132"/>
              <a:gd name="T64" fmla="*/ 56 w 134"/>
              <a:gd name="T65" fmla="*/ 69 h 132"/>
              <a:gd name="T66" fmla="*/ 63 w 134"/>
              <a:gd name="T67" fmla="*/ 75 h 132"/>
              <a:gd name="T68" fmla="*/ 87 w 134"/>
              <a:gd name="T69" fmla="*/ 74 h 132"/>
              <a:gd name="T70" fmla="*/ 94 w 134"/>
              <a:gd name="T71" fmla="*/ 66 h 132"/>
              <a:gd name="T72" fmla="*/ 54 w 134"/>
              <a:gd name="T73" fmla="*/ 3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4" h="132">
                <a:moveTo>
                  <a:pt x="107" y="52"/>
                </a:moveTo>
                <a:cubicBezTo>
                  <a:pt x="97" y="64"/>
                  <a:pt x="97" y="64"/>
                  <a:pt x="97" y="64"/>
                </a:cubicBezTo>
                <a:cubicBezTo>
                  <a:pt x="56" y="28"/>
                  <a:pt x="56" y="28"/>
                  <a:pt x="56" y="28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4"/>
                  <a:pt x="73" y="15"/>
                  <a:pt x="73" y="16"/>
                </a:cubicBezTo>
                <a:cubicBezTo>
                  <a:pt x="76" y="19"/>
                  <a:pt x="78" y="22"/>
                  <a:pt x="81" y="25"/>
                </a:cubicBezTo>
                <a:cubicBezTo>
                  <a:pt x="83" y="27"/>
                  <a:pt x="85" y="30"/>
                  <a:pt x="87" y="33"/>
                </a:cubicBezTo>
                <a:cubicBezTo>
                  <a:pt x="89" y="38"/>
                  <a:pt x="92" y="44"/>
                  <a:pt x="96" y="48"/>
                </a:cubicBezTo>
                <a:cubicBezTo>
                  <a:pt x="99" y="51"/>
                  <a:pt x="103" y="53"/>
                  <a:pt x="107" y="52"/>
                </a:cubicBezTo>
                <a:close/>
                <a:moveTo>
                  <a:pt x="81" y="0"/>
                </a:moveTo>
                <a:cubicBezTo>
                  <a:pt x="81" y="0"/>
                  <a:pt x="72" y="1"/>
                  <a:pt x="72" y="8"/>
                </a:cubicBezTo>
                <a:cubicBezTo>
                  <a:pt x="72" y="14"/>
                  <a:pt x="84" y="24"/>
                  <a:pt x="89" y="32"/>
                </a:cubicBezTo>
                <a:cubicBezTo>
                  <a:pt x="98" y="64"/>
                  <a:pt x="121" y="46"/>
                  <a:pt x="122" y="35"/>
                </a:cubicBezTo>
                <a:cubicBezTo>
                  <a:pt x="81" y="0"/>
                  <a:pt x="81" y="0"/>
                  <a:pt x="81" y="0"/>
                </a:cubicBezTo>
                <a:close/>
                <a:moveTo>
                  <a:pt x="123" y="37"/>
                </a:moveTo>
                <a:cubicBezTo>
                  <a:pt x="123" y="37"/>
                  <a:pt x="130" y="42"/>
                  <a:pt x="132" y="50"/>
                </a:cubicBezTo>
                <a:cubicBezTo>
                  <a:pt x="134" y="56"/>
                  <a:pt x="132" y="61"/>
                  <a:pt x="128" y="62"/>
                </a:cubicBezTo>
                <a:cubicBezTo>
                  <a:pt x="118" y="65"/>
                  <a:pt x="109" y="57"/>
                  <a:pt x="117" y="49"/>
                </a:cubicBezTo>
                <a:cubicBezTo>
                  <a:pt x="121" y="45"/>
                  <a:pt x="122" y="40"/>
                  <a:pt x="123" y="37"/>
                </a:cubicBezTo>
                <a:close/>
                <a:moveTo>
                  <a:pt x="128" y="45"/>
                </a:moveTo>
                <a:cubicBezTo>
                  <a:pt x="129" y="51"/>
                  <a:pt x="129" y="57"/>
                  <a:pt x="123" y="62"/>
                </a:cubicBezTo>
                <a:cubicBezTo>
                  <a:pt x="133" y="61"/>
                  <a:pt x="133" y="51"/>
                  <a:pt x="128" y="45"/>
                </a:cubicBezTo>
                <a:close/>
                <a:moveTo>
                  <a:pt x="49" y="66"/>
                </a:moveTo>
                <a:cubicBezTo>
                  <a:pt x="55" y="71"/>
                  <a:pt x="55" y="71"/>
                  <a:pt x="55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61" y="77"/>
                  <a:pt x="61" y="77"/>
                  <a:pt x="61" y="7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19" y="132"/>
                  <a:pt x="0" y="115"/>
                  <a:pt x="13" y="100"/>
                </a:cubicBezTo>
                <a:cubicBezTo>
                  <a:pt x="49" y="66"/>
                  <a:pt x="49" y="66"/>
                  <a:pt x="49" y="66"/>
                </a:cubicBezTo>
                <a:close/>
                <a:moveTo>
                  <a:pt x="54" y="31"/>
                </a:moveTo>
                <a:cubicBezTo>
                  <a:pt x="47" y="39"/>
                  <a:pt x="47" y="39"/>
                  <a:pt x="47" y="39"/>
                </a:cubicBezTo>
                <a:cubicBezTo>
                  <a:pt x="53" y="50"/>
                  <a:pt x="53" y="59"/>
                  <a:pt x="50" y="65"/>
                </a:cubicBezTo>
                <a:cubicBezTo>
                  <a:pt x="56" y="69"/>
                  <a:pt x="56" y="69"/>
                  <a:pt x="56" y="69"/>
                </a:cubicBezTo>
                <a:cubicBezTo>
                  <a:pt x="63" y="75"/>
                  <a:pt x="63" y="75"/>
                  <a:pt x="63" y="75"/>
                </a:cubicBezTo>
                <a:cubicBezTo>
                  <a:pt x="70" y="70"/>
                  <a:pt x="79" y="71"/>
                  <a:pt x="87" y="74"/>
                </a:cubicBezTo>
                <a:cubicBezTo>
                  <a:pt x="94" y="66"/>
                  <a:pt x="94" y="66"/>
                  <a:pt x="94" y="66"/>
                </a:cubicBezTo>
                <a:lnTo>
                  <a:pt x="54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59"/>
          <p:cNvSpPr>
            <a:spLocks noEditPoints="1"/>
          </p:cNvSpPr>
          <p:nvPr/>
        </p:nvSpPr>
        <p:spPr bwMode="auto">
          <a:xfrm>
            <a:off x="2156157" y="4746806"/>
            <a:ext cx="555625" cy="539750"/>
          </a:xfrm>
          <a:custGeom>
            <a:avLst/>
            <a:gdLst>
              <a:gd name="T0" fmla="*/ 107 w 131"/>
              <a:gd name="T1" fmla="*/ 68 h 127"/>
              <a:gd name="T2" fmla="*/ 88 w 131"/>
              <a:gd name="T3" fmla="*/ 94 h 127"/>
              <a:gd name="T4" fmla="*/ 9 w 131"/>
              <a:gd name="T5" fmla="*/ 50 h 127"/>
              <a:gd name="T6" fmla="*/ 39 w 131"/>
              <a:gd name="T7" fmla="*/ 40 h 127"/>
              <a:gd name="T8" fmla="*/ 44 w 131"/>
              <a:gd name="T9" fmla="*/ 27 h 127"/>
              <a:gd name="T10" fmla="*/ 98 w 131"/>
              <a:gd name="T11" fmla="*/ 74 h 127"/>
              <a:gd name="T12" fmla="*/ 102 w 131"/>
              <a:gd name="T13" fmla="*/ 69 h 127"/>
              <a:gd name="T14" fmla="*/ 43 w 131"/>
              <a:gd name="T15" fmla="*/ 18 h 127"/>
              <a:gd name="T16" fmla="*/ 39 w 131"/>
              <a:gd name="T17" fmla="*/ 9 h 127"/>
              <a:gd name="T18" fmla="*/ 107 w 131"/>
              <a:gd name="T19" fmla="*/ 68 h 127"/>
              <a:gd name="T20" fmla="*/ 108 w 131"/>
              <a:gd name="T21" fmla="*/ 90 h 127"/>
              <a:gd name="T22" fmla="*/ 92 w 131"/>
              <a:gd name="T23" fmla="*/ 116 h 127"/>
              <a:gd name="T24" fmla="*/ 112 w 131"/>
              <a:gd name="T25" fmla="*/ 127 h 127"/>
              <a:gd name="T26" fmla="*/ 131 w 131"/>
              <a:gd name="T27" fmla="*/ 116 h 127"/>
              <a:gd name="T28" fmla="*/ 110 w 131"/>
              <a:gd name="T29" fmla="*/ 88 h 127"/>
              <a:gd name="T30" fmla="*/ 108 w 131"/>
              <a:gd name="T31" fmla="*/ 90 h 127"/>
              <a:gd name="T32" fmla="*/ 98 w 131"/>
              <a:gd name="T33" fmla="*/ 111 h 127"/>
              <a:gd name="T34" fmla="*/ 98 w 131"/>
              <a:gd name="T35" fmla="*/ 117 h 127"/>
              <a:gd name="T36" fmla="*/ 119 w 131"/>
              <a:gd name="T37" fmla="*/ 124 h 127"/>
              <a:gd name="T38" fmla="*/ 95 w 131"/>
              <a:gd name="T39" fmla="*/ 118 h 127"/>
              <a:gd name="T40" fmla="*/ 98 w 131"/>
              <a:gd name="T41" fmla="*/ 111 h 127"/>
              <a:gd name="T42" fmla="*/ 96 w 131"/>
              <a:gd name="T43" fmla="*/ 86 h 127"/>
              <a:gd name="T44" fmla="*/ 106 w 131"/>
              <a:gd name="T45" fmla="*/ 91 h 127"/>
              <a:gd name="T46" fmla="*/ 109 w 131"/>
              <a:gd name="T47" fmla="*/ 86 h 127"/>
              <a:gd name="T48" fmla="*/ 102 w 131"/>
              <a:gd name="T49" fmla="*/ 78 h 127"/>
              <a:gd name="T50" fmla="*/ 96 w 131"/>
              <a:gd name="T51" fmla="*/ 86 h 127"/>
              <a:gd name="T52" fmla="*/ 41 w 131"/>
              <a:gd name="T53" fmla="*/ 4 h 127"/>
              <a:gd name="T54" fmla="*/ 35 w 131"/>
              <a:gd name="T55" fmla="*/ 0 h 127"/>
              <a:gd name="T56" fmla="*/ 0 w 131"/>
              <a:gd name="T57" fmla="*/ 49 h 127"/>
              <a:gd name="T58" fmla="*/ 5 w 131"/>
              <a:gd name="T59" fmla="*/ 53 h 127"/>
              <a:gd name="T60" fmla="*/ 41 w 131"/>
              <a:gd name="T61" fmla="*/ 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1" h="127">
                <a:moveTo>
                  <a:pt x="107" y="68"/>
                </a:moveTo>
                <a:cubicBezTo>
                  <a:pt x="88" y="94"/>
                  <a:pt x="88" y="94"/>
                  <a:pt x="88" y="94"/>
                </a:cubicBezTo>
                <a:cubicBezTo>
                  <a:pt x="9" y="50"/>
                  <a:pt x="9" y="50"/>
                  <a:pt x="9" y="50"/>
                </a:cubicBezTo>
                <a:cubicBezTo>
                  <a:pt x="20" y="54"/>
                  <a:pt x="32" y="50"/>
                  <a:pt x="39" y="40"/>
                </a:cubicBezTo>
                <a:cubicBezTo>
                  <a:pt x="42" y="36"/>
                  <a:pt x="43" y="32"/>
                  <a:pt x="44" y="27"/>
                </a:cubicBezTo>
                <a:cubicBezTo>
                  <a:pt x="98" y="74"/>
                  <a:pt x="98" y="74"/>
                  <a:pt x="98" y="74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15"/>
                  <a:pt x="41" y="12"/>
                  <a:pt x="39" y="9"/>
                </a:cubicBezTo>
                <a:cubicBezTo>
                  <a:pt x="107" y="68"/>
                  <a:pt x="107" y="68"/>
                  <a:pt x="107" y="68"/>
                </a:cubicBezTo>
                <a:close/>
                <a:moveTo>
                  <a:pt x="108" y="90"/>
                </a:moveTo>
                <a:cubicBezTo>
                  <a:pt x="122" y="108"/>
                  <a:pt x="92" y="105"/>
                  <a:pt x="92" y="116"/>
                </a:cubicBezTo>
                <a:cubicBezTo>
                  <a:pt x="92" y="122"/>
                  <a:pt x="101" y="127"/>
                  <a:pt x="112" y="127"/>
                </a:cubicBezTo>
                <a:cubicBezTo>
                  <a:pt x="122" y="127"/>
                  <a:pt x="131" y="122"/>
                  <a:pt x="131" y="116"/>
                </a:cubicBezTo>
                <a:cubicBezTo>
                  <a:pt x="131" y="112"/>
                  <a:pt x="110" y="88"/>
                  <a:pt x="110" y="88"/>
                </a:cubicBezTo>
                <a:cubicBezTo>
                  <a:pt x="108" y="90"/>
                  <a:pt x="108" y="90"/>
                  <a:pt x="108" y="90"/>
                </a:cubicBezTo>
                <a:close/>
                <a:moveTo>
                  <a:pt x="98" y="111"/>
                </a:moveTo>
                <a:cubicBezTo>
                  <a:pt x="97" y="113"/>
                  <a:pt x="97" y="115"/>
                  <a:pt x="98" y="117"/>
                </a:cubicBezTo>
                <a:cubicBezTo>
                  <a:pt x="100" y="124"/>
                  <a:pt x="113" y="124"/>
                  <a:pt x="119" y="124"/>
                </a:cubicBezTo>
                <a:cubicBezTo>
                  <a:pt x="112" y="125"/>
                  <a:pt x="100" y="126"/>
                  <a:pt x="95" y="118"/>
                </a:cubicBezTo>
                <a:cubicBezTo>
                  <a:pt x="94" y="115"/>
                  <a:pt x="95" y="113"/>
                  <a:pt x="98" y="111"/>
                </a:cubicBezTo>
                <a:close/>
                <a:moveTo>
                  <a:pt x="96" y="86"/>
                </a:moveTo>
                <a:cubicBezTo>
                  <a:pt x="106" y="91"/>
                  <a:pt x="106" y="91"/>
                  <a:pt x="106" y="91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96" y="86"/>
                  <a:pt x="96" y="86"/>
                  <a:pt x="96" y="86"/>
                </a:cubicBezTo>
                <a:close/>
                <a:moveTo>
                  <a:pt x="41" y="4"/>
                </a:moveTo>
                <a:cubicBezTo>
                  <a:pt x="35" y="0"/>
                  <a:pt x="35" y="0"/>
                  <a:pt x="35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3"/>
                  <a:pt x="5" y="53"/>
                  <a:pt x="5" y="53"/>
                </a:cubicBezTo>
                <a:lnTo>
                  <a:pt x="41" y="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60"/>
          <p:cNvSpPr>
            <a:spLocks noEditPoints="1"/>
          </p:cNvSpPr>
          <p:nvPr/>
        </p:nvSpPr>
        <p:spPr bwMode="auto">
          <a:xfrm>
            <a:off x="3084844" y="4770619"/>
            <a:ext cx="388938" cy="492125"/>
          </a:xfrm>
          <a:custGeom>
            <a:avLst/>
            <a:gdLst>
              <a:gd name="T0" fmla="*/ 9 w 92"/>
              <a:gd name="T1" fmla="*/ 47 h 116"/>
              <a:gd name="T2" fmla="*/ 83 w 92"/>
              <a:gd name="T3" fmla="*/ 47 h 116"/>
              <a:gd name="T4" fmla="*/ 83 w 92"/>
              <a:gd name="T5" fmla="*/ 44 h 116"/>
              <a:gd name="T6" fmla="*/ 88 w 92"/>
              <a:gd name="T7" fmla="*/ 44 h 116"/>
              <a:gd name="T8" fmla="*/ 47 w 92"/>
              <a:gd name="T9" fmla="*/ 5 h 116"/>
              <a:gd name="T10" fmla="*/ 5 w 92"/>
              <a:gd name="T11" fmla="*/ 44 h 116"/>
              <a:gd name="T12" fmla="*/ 9 w 92"/>
              <a:gd name="T13" fmla="*/ 44 h 116"/>
              <a:gd name="T14" fmla="*/ 9 w 92"/>
              <a:gd name="T15" fmla="*/ 47 h 116"/>
              <a:gd name="T16" fmla="*/ 10 w 92"/>
              <a:gd name="T17" fmla="*/ 49 h 116"/>
              <a:gd name="T18" fmla="*/ 83 w 92"/>
              <a:gd name="T19" fmla="*/ 49 h 116"/>
              <a:gd name="T20" fmla="*/ 81 w 92"/>
              <a:gd name="T21" fmla="*/ 58 h 116"/>
              <a:gd name="T22" fmla="*/ 68 w 92"/>
              <a:gd name="T23" fmla="*/ 57 h 116"/>
              <a:gd name="T24" fmla="*/ 62 w 92"/>
              <a:gd name="T25" fmla="*/ 95 h 116"/>
              <a:gd name="T26" fmla="*/ 54 w 92"/>
              <a:gd name="T27" fmla="*/ 58 h 116"/>
              <a:gd name="T28" fmla="*/ 34 w 92"/>
              <a:gd name="T29" fmla="*/ 75 h 116"/>
              <a:gd name="T30" fmla="*/ 10 w 92"/>
              <a:gd name="T31" fmla="*/ 49 h 116"/>
              <a:gd name="T32" fmla="*/ 3 w 92"/>
              <a:gd name="T33" fmla="*/ 44 h 116"/>
              <a:gd name="T34" fmla="*/ 3 w 92"/>
              <a:gd name="T35" fmla="*/ 43 h 116"/>
              <a:gd name="T36" fmla="*/ 46 w 92"/>
              <a:gd name="T37" fmla="*/ 0 h 116"/>
              <a:gd name="T38" fmla="*/ 89 w 92"/>
              <a:gd name="T39" fmla="*/ 43 h 116"/>
              <a:gd name="T40" fmla="*/ 89 w 92"/>
              <a:gd name="T41" fmla="*/ 44 h 116"/>
              <a:gd name="T42" fmla="*/ 92 w 92"/>
              <a:gd name="T43" fmla="*/ 44 h 116"/>
              <a:gd name="T44" fmla="*/ 92 w 92"/>
              <a:gd name="T45" fmla="*/ 54 h 116"/>
              <a:gd name="T46" fmla="*/ 86 w 92"/>
              <a:gd name="T47" fmla="*/ 54 h 116"/>
              <a:gd name="T48" fmla="*/ 77 w 92"/>
              <a:gd name="T49" fmla="*/ 116 h 116"/>
              <a:gd name="T50" fmla="*/ 15 w 92"/>
              <a:gd name="T51" fmla="*/ 116 h 116"/>
              <a:gd name="T52" fmla="*/ 7 w 92"/>
              <a:gd name="T53" fmla="*/ 54 h 116"/>
              <a:gd name="T54" fmla="*/ 0 w 92"/>
              <a:gd name="T55" fmla="*/ 54 h 116"/>
              <a:gd name="T56" fmla="*/ 0 w 92"/>
              <a:gd name="T57" fmla="*/ 44 h 116"/>
              <a:gd name="T58" fmla="*/ 3 w 92"/>
              <a:gd name="T59" fmla="*/ 4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2" h="116">
                <a:moveTo>
                  <a:pt x="9" y="47"/>
                </a:moveTo>
                <a:cubicBezTo>
                  <a:pt x="83" y="47"/>
                  <a:pt x="83" y="47"/>
                  <a:pt x="83" y="47"/>
                </a:cubicBezTo>
                <a:cubicBezTo>
                  <a:pt x="83" y="44"/>
                  <a:pt x="83" y="44"/>
                  <a:pt x="83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7" y="22"/>
                  <a:pt x="69" y="5"/>
                  <a:pt x="47" y="5"/>
                </a:cubicBezTo>
                <a:cubicBezTo>
                  <a:pt x="24" y="5"/>
                  <a:pt x="6" y="22"/>
                  <a:pt x="5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7"/>
                  <a:pt x="9" y="47"/>
                  <a:pt x="9" y="47"/>
                </a:cubicBezTo>
                <a:close/>
                <a:moveTo>
                  <a:pt x="10" y="49"/>
                </a:move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4" y="56"/>
                  <a:pt x="81" y="58"/>
                </a:cubicBezTo>
                <a:cubicBezTo>
                  <a:pt x="77" y="59"/>
                  <a:pt x="70" y="51"/>
                  <a:pt x="68" y="57"/>
                </a:cubicBezTo>
                <a:cubicBezTo>
                  <a:pt x="66" y="62"/>
                  <a:pt x="68" y="98"/>
                  <a:pt x="62" y="95"/>
                </a:cubicBezTo>
                <a:cubicBezTo>
                  <a:pt x="56" y="93"/>
                  <a:pt x="62" y="59"/>
                  <a:pt x="54" y="58"/>
                </a:cubicBezTo>
                <a:cubicBezTo>
                  <a:pt x="46" y="56"/>
                  <a:pt x="47" y="76"/>
                  <a:pt x="34" y="75"/>
                </a:cubicBezTo>
                <a:cubicBezTo>
                  <a:pt x="21" y="74"/>
                  <a:pt x="10" y="49"/>
                  <a:pt x="10" y="49"/>
                </a:cubicBezTo>
                <a:close/>
                <a:moveTo>
                  <a:pt x="3" y="44"/>
                </a:moveTo>
                <a:cubicBezTo>
                  <a:pt x="3" y="44"/>
                  <a:pt x="3" y="43"/>
                  <a:pt x="3" y="43"/>
                </a:cubicBezTo>
                <a:cubicBezTo>
                  <a:pt x="3" y="19"/>
                  <a:pt x="22" y="0"/>
                  <a:pt x="46" y="0"/>
                </a:cubicBezTo>
                <a:cubicBezTo>
                  <a:pt x="70" y="0"/>
                  <a:pt x="89" y="19"/>
                  <a:pt x="89" y="43"/>
                </a:cubicBezTo>
                <a:cubicBezTo>
                  <a:pt x="89" y="43"/>
                  <a:pt x="89" y="44"/>
                  <a:pt x="89" y="44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54"/>
                  <a:pt x="92" y="54"/>
                  <a:pt x="92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15" y="116"/>
                  <a:pt x="15" y="116"/>
                  <a:pt x="15" y="116"/>
                </a:cubicBezTo>
                <a:cubicBezTo>
                  <a:pt x="7" y="54"/>
                  <a:pt x="7" y="54"/>
                  <a:pt x="7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44"/>
                  <a:pt x="0" y="44"/>
                  <a:pt x="0" y="44"/>
                </a:cubicBezTo>
                <a:lnTo>
                  <a:pt x="3" y="4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61"/>
          <p:cNvSpPr>
            <a:spLocks noEditPoints="1"/>
          </p:cNvSpPr>
          <p:nvPr/>
        </p:nvSpPr>
        <p:spPr bwMode="auto">
          <a:xfrm>
            <a:off x="2159332" y="5569131"/>
            <a:ext cx="590550" cy="527050"/>
          </a:xfrm>
          <a:custGeom>
            <a:avLst/>
            <a:gdLst>
              <a:gd name="T0" fmla="*/ 0 w 139"/>
              <a:gd name="T1" fmla="*/ 44 h 124"/>
              <a:gd name="T2" fmla="*/ 24 w 139"/>
              <a:gd name="T3" fmla="*/ 24 h 124"/>
              <a:gd name="T4" fmla="*/ 15 w 139"/>
              <a:gd name="T5" fmla="*/ 45 h 124"/>
              <a:gd name="T6" fmla="*/ 8 w 139"/>
              <a:gd name="T7" fmla="*/ 62 h 124"/>
              <a:gd name="T8" fmla="*/ 12 w 139"/>
              <a:gd name="T9" fmla="*/ 58 h 124"/>
              <a:gd name="T10" fmla="*/ 32 w 139"/>
              <a:gd name="T11" fmla="*/ 36 h 124"/>
              <a:gd name="T12" fmla="*/ 54 w 139"/>
              <a:gd name="T13" fmla="*/ 27 h 124"/>
              <a:gd name="T14" fmla="*/ 36 w 139"/>
              <a:gd name="T15" fmla="*/ 61 h 124"/>
              <a:gd name="T16" fmla="*/ 56 w 139"/>
              <a:gd name="T17" fmla="*/ 44 h 124"/>
              <a:gd name="T18" fmla="*/ 56 w 139"/>
              <a:gd name="T19" fmla="*/ 49 h 124"/>
              <a:gd name="T20" fmla="*/ 62 w 139"/>
              <a:gd name="T21" fmla="*/ 55 h 124"/>
              <a:gd name="T22" fmla="*/ 25 w 139"/>
              <a:gd name="T23" fmla="*/ 87 h 124"/>
              <a:gd name="T24" fmla="*/ 18 w 139"/>
              <a:gd name="T25" fmla="*/ 88 h 124"/>
              <a:gd name="T26" fmla="*/ 31 w 139"/>
              <a:gd name="T27" fmla="*/ 58 h 124"/>
              <a:gd name="T28" fmla="*/ 36 w 139"/>
              <a:gd name="T29" fmla="*/ 39 h 124"/>
              <a:gd name="T30" fmla="*/ 14 w 139"/>
              <a:gd name="T31" fmla="*/ 61 h 124"/>
              <a:gd name="T32" fmla="*/ 6 w 139"/>
              <a:gd name="T33" fmla="*/ 64 h 124"/>
              <a:gd name="T34" fmla="*/ 12 w 139"/>
              <a:gd name="T35" fmla="*/ 43 h 124"/>
              <a:gd name="T36" fmla="*/ 20 w 139"/>
              <a:gd name="T37" fmla="*/ 23 h 124"/>
              <a:gd name="T38" fmla="*/ 1 w 139"/>
              <a:gd name="T39" fmla="*/ 45 h 124"/>
              <a:gd name="T40" fmla="*/ 0 w 139"/>
              <a:gd name="T41" fmla="*/ 44 h 124"/>
              <a:gd name="T42" fmla="*/ 70 w 139"/>
              <a:gd name="T43" fmla="*/ 70 h 124"/>
              <a:gd name="T44" fmla="*/ 88 w 139"/>
              <a:gd name="T45" fmla="*/ 54 h 124"/>
              <a:gd name="T46" fmla="*/ 92 w 139"/>
              <a:gd name="T47" fmla="*/ 54 h 124"/>
              <a:gd name="T48" fmla="*/ 137 w 139"/>
              <a:gd name="T49" fmla="*/ 101 h 124"/>
              <a:gd name="T50" fmla="*/ 136 w 139"/>
              <a:gd name="T51" fmla="*/ 105 h 124"/>
              <a:gd name="T52" fmla="*/ 119 w 139"/>
              <a:gd name="T53" fmla="*/ 122 h 124"/>
              <a:gd name="T54" fmla="*/ 115 w 139"/>
              <a:gd name="T55" fmla="*/ 122 h 124"/>
              <a:gd name="T56" fmla="*/ 70 w 139"/>
              <a:gd name="T57" fmla="*/ 74 h 124"/>
              <a:gd name="T58" fmla="*/ 70 w 139"/>
              <a:gd name="T59" fmla="*/ 70 h 124"/>
              <a:gd name="T60" fmla="*/ 61 w 139"/>
              <a:gd name="T61" fmla="*/ 37 h 124"/>
              <a:gd name="T62" fmla="*/ 59 w 139"/>
              <a:gd name="T63" fmla="*/ 47 h 124"/>
              <a:gd name="T64" fmla="*/ 67 w 139"/>
              <a:gd name="T65" fmla="*/ 56 h 124"/>
              <a:gd name="T66" fmla="*/ 63 w 139"/>
              <a:gd name="T67" fmla="*/ 59 h 124"/>
              <a:gd name="T68" fmla="*/ 70 w 139"/>
              <a:gd name="T69" fmla="*/ 67 h 124"/>
              <a:gd name="T70" fmla="*/ 85 w 139"/>
              <a:gd name="T71" fmla="*/ 53 h 124"/>
              <a:gd name="T72" fmla="*/ 78 w 139"/>
              <a:gd name="T73" fmla="*/ 46 h 124"/>
              <a:gd name="T74" fmla="*/ 73 w 139"/>
              <a:gd name="T75" fmla="*/ 50 h 124"/>
              <a:gd name="T76" fmla="*/ 61 w 139"/>
              <a:gd name="T77" fmla="*/ 37 h 124"/>
              <a:gd name="T78" fmla="*/ 121 w 139"/>
              <a:gd name="T79" fmla="*/ 123 h 124"/>
              <a:gd name="T80" fmla="*/ 122 w 139"/>
              <a:gd name="T81" fmla="*/ 124 h 124"/>
              <a:gd name="T82" fmla="*/ 139 w 139"/>
              <a:gd name="T83" fmla="*/ 108 h 124"/>
              <a:gd name="T84" fmla="*/ 138 w 139"/>
              <a:gd name="T85" fmla="*/ 107 h 124"/>
              <a:gd name="T86" fmla="*/ 121 w 139"/>
              <a:gd name="T87" fmla="*/ 12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9" h="124">
                <a:moveTo>
                  <a:pt x="0" y="44"/>
                </a:moveTo>
                <a:cubicBezTo>
                  <a:pt x="0" y="44"/>
                  <a:pt x="31" y="0"/>
                  <a:pt x="24" y="24"/>
                </a:cubicBezTo>
                <a:cubicBezTo>
                  <a:pt x="22" y="30"/>
                  <a:pt x="19" y="38"/>
                  <a:pt x="15" y="45"/>
                </a:cubicBezTo>
                <a:cubicBezTo>
                  <a:pt x="11" y="53"/>
                  <a:pt x="8" y="61"/>
                  <a:pt x="8" y="62"/>
                </a:cubicBezTo>
                <a:cubicBezTo>
                  <a:pt x="8" y="62"/>
                  <a:pt x="9" y="61"/>
                  <a:pt x="12" y="58"/>
                </a:cubicBezTo>
                <a:cubicBezTo>
                  <a:pt x="18" y="52"/>
                  <a:pt x="25" y="43"/>
                  <a:pt x="32" y="36"/>
                </a:cubicBezTo>
                <a:cubicBezTo>
                  <a:pt x="48" y="15"/>
                  <a:pt x="55" y="17"/>
                  <a:pt x="54" y="27"/>
                </a:cubicBezTo>
                <a:cubicBezTo>
                  <a:pt x="52" y="36"/>
                  <a:pt x="41" y="51"/>
                  <a:pt x="36" y="61"/>
                </a:cubicBezTo>
                <a:cubicBezTo>
                  <a:pt x="21" y="84"/>
                  <a:pt x="45" y="50"/>
                  <a:pt x="56" y="44"/>
                </a:cubicBezTo>
                <a:cubicBezTo>
                  <a:pt x="56" y="49"/>
                  <a:pt x="56" y="49"/>
                  <a:pt x="56" y="49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45" y="73"/>
                  <a:pt x="25" y="87"/>
                </a:cubicBezTo>
                <a:cubicBezTo>
                  <a:pt x="21" y="90"/>
                  <a:pt x="19" y="90"/>
                  <a:pt x="18" y="88"/>
                </a:cubicBezTo>
                <a:cubicBezTo>
                  <a:pt x="16" y="85"/>
                  <a:pt x="23" y="72"/>
                  <a:pt x="31" y="58"/>
                </a:cubicBezTo>
                <a:cubicBezTo>
                  <a:pt x="40" y="42"/>
                  <a:pt x="57" y="12"/>
                  <a:pt x="36" y="39"/>
                </a:cubicBezTo>
                <a:cubicBezTo>
                  <a:pt x="29" y="47"/>
                  <a:pt x="21" y="55"/>
                  <a:pt x="14" y="61"/>
                </a:cubicBezTo>
                <a:cubicBezTo>
                  <a:pt x="10" y="65"/>
                  <a:pt x="7" y="66"/>
                  <a:pt x="6" y="64"/>
                </a:cubicBezTo>
                <a:cubicBezTo>
                  <a:pt x="4" y="62"/>
                  <a:pt x="8" y="53"/>
                  <a:pt x="12" y="43"/>
                </a:cubicBezTo>
                <a:cubicBezTo>
                  <a:pt x="15" y="36"/>
                  <a:pt x="19" y="29"/>
                  <a:pt x="20" y="23"/>
                </a:cubicBezTo>
                <a:cubicBezTo>
                  <a:pt x="22" y="17"/>
                  <a:pt x="1" y="45"/>
                  <a:pt x="1" y="45"/>
                </a:cubicBezTo>
                <a:cubicBezTo>
                  <a:pt x="0" y="44"/>
                  <a:pt x="0" y="44"/>
                  <a:pt x="0" y="44"/>
                </a:cubicBezTo>
                <a:close/>
                <a:moveTo>
                  <a:pt x="70" y="70"/>
                </a:moveTo>
                <a:cubicBezTo>
                  <a:pt x="88" y="54"/>
                  <a:pt x="88" y="54"/>
                  <a:pt x="88" y="54"/>
                </a:cubicBezTo>
                <a:cubicBezTo>
                  <a:pt x="89" y="52"/>
                  <a:pt x="91" y="52"/>
                  <a:pt x="92" y="54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8" y="102"/>
                  <a:pt x="137" y="104"/>
                  <a:pt x="136" y="105"/>
                </a:cubicBezTo>
                <a:cubicBezTo>
                  <a:pt x="119" y="122"/>
                  <a:pt x="119" y="122"/>
                  <a:pt x="119" y="122"/>
                </a:cubicBezTo>
                <a:cubicBezTo>
                  <a:pt x="118" y="123"/>
                  <a:pt x="116" y="123"/>
                  <a:pt x="115" y="122"/>
                </a:cubicBezTo>
                <a:cubicBezTo>
                  <a:pt x="70" y="74"/>
                  <a:pt x="70" y="74"/>
                  <a:pt x="70" y="74"/>
                </a:cubicBezTo>
                <a:cubicBezTo>
                  <a:pt x="69" y="73"/>
                  <a:pt x="69" y="71"/>
                  <a:pt x="70" y="70"/>
                </a:cubicBezTo>
                <a:close/>
                <a:moveTo>
                  <a:pt x="61" y="37"/>
                </a:moveTo>
                <a:cubicBezTo>
                  <a:pt x="59" y="47"/>
                  <a:pt x="59" y="47"/>
                  <a:pt x="59" y="47"/>
                </a:cubicBezTo>
                <a:cubicBezTo>
                  <a:pt x="67" y="56"/>
                  <a:pt x="67" y="56"/>
                  <a:pt x="67" y="56"/>
                </a:cubicBezTo>
                <a:cubicBezTo>
                  <a:pt x="63" y="59"/>
                  <a:pt x="63" y="59"/>
                  <a:pt x="63" y="59"/>
                </a:cubicBezTo>
                <a:cubicBezTo>
                  <a:pt x="70" y="67"/>
                  <a:pt x="70" y="67"/>
                  <a:pt x="70" y="67"/>
                </a:cubicBezTo>
                <a:cubicBezTo>
                  <a:pt x="85" y="53"/>
                  <a:pt x="85" y="53"/>
                  <a:pt x="85" y="53"/>
                </a:cubicBezTo>
                <a:cubicBezTo>
                  <a:pt x="78" y="46"/>
                  <a:pt x="78" y="46"/>
                  <a:pt x="78" y="46"/>
                </a:cubicBezTo>
                <a:cubicBezTo>
                  <a:pt x="73" y="50"/>
                  <a:pt x="73" y="50"/>
                  <a:pt x="73" y="50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121" y="123"/>
                </a:moveTo>
                <a:cubicBezTo>
                  <a:pt x="122" y="124"/>
                  <a:pt x="122" y="124"/>
                  <a:pt x="122" y="124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8" y="107"/>
                  <a:pt x="138" y="107"/>
                  <a:pt x="138" y="107"/>
                </a:cubicBezTo>
                <a:lnTo>
                  <a:pt x="121" y="12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62"/>
          <p:cNvSpPr>
            <a:spLocks noEditPoints="1"/>
          </p:cNvSpPr>
          <p:nvPr/>
        </p:nvSpPr>
        <p:spPr bwMode="auto">
          <a:xfrm>
            <a:off x="3818269" y="4757919"/>
            <a:ext cx="554038" cy="517525"/>
          </a:xfrm>
          <a:custGeom>
            <a:avLst/>
            <a:gdLst>
              <a:gd name="T0" fmla="*/ 71 w 131"/>
              <a:gd name="T1" fmla="*/ 66 h 122"/>
              <a:gd name="T2" fmla="*/ 68 w 131"/>
              <a:gd name="T3" fmla="*/ 95 h 122"/>
              <a:gd name="T4" fmla="*/ 25 w 131"/>
              <a:gd name="T5" fmla="*/ 106 h 122"/>
              <a:gd name="T6" fmla="*/ 22 w 131"/>
              <a:gd name="T7" fmla="*/ 101 h 122"/>
              <a:gd name="T8" fmla="*/ 47 w 131"/>
              <a:gd name="T9" fmla="*/ 74 h 122"/>
              <a:gd name="T10" fmla="*/ 46 w 131"/>
              <a:gd name="T11" fmla="*/ 60 h 122"/>
              <a:gd name="T12" fmla="*/ 0 w 131"/>
              <a:gd name="T13" fmla="*/ 49 h 122"/>
              <a:gd name="T14" fmla="*/ 42 w 131"/>
              <a:gd name="T15" fmla="*/ 42 h 122"/>
              <a:gd name="T16" fmla="*/ 49 w 131"/>
              <a:gd name="T17" fmla="*/ 27 h 122"/>
              <a:gd name="T18" fmla="*/ 42 w 131"/>
              <a:gd name="T19" fmla="*/ 17 h 122"/>
              <a:gd name="T20" fmla="*/ 73 w 131"/>
              <a:gd name="T21" fmla="*/ 9 h 122"/>
              <a:gd name="T22" fmla="*/ 68 w 131"/>
              <a:gd name="T23" fmla="*/ 36 h 122"/>
              <a:gd name="T24" fmla="*/ 90 w 131"/>
              <a:gd name="T25" fmla="*/ 29 h 122"/>
              <a:gd name="T26" fmla="*/ 104 w 131"/>
              <a:gd name="T27" fmla="*/ 25 h 122"/>
              <a:gd name="T28" fmla="*/ 123 w 131"/>
              <a:gd name="T29" fmla="*/ 49 h 122"/>
              <a:gd name="T30" fmla="*/ 102 w 131"/>
              <a:gd name="T31" fmla="*/ 59 h 122"/>
              <a:gd name="T32" fmla="*/ 100 w 131"/>
              <a:gd name="T33" fmla="*/ 66 h 122"/>
              <a:gd name="T34" fmla="*/ 113 w 131"/>
              <a:gd name="T35" fmla="*/ 70 h 122"/>
              <a:gd name="T36" fmla="*/ 95 w 131"/>
              <a:gd name="T37" fmla="*/ 91 h 122"/>
              <a:gd name="T38" fmla="*/ 71 w 131"/>
              <a:gd name="T39" fmla="*/ 66 h 122"/>
              <a:gd name="T40" fmla="*/ 63 w 131"/>
              <a:gd name="T41" fmla="*/ 90 h 122"/>
              <a:gd name="T42" fmla="*/ 34 w 131"/>
              <a:gd name="T43" fmla="*/ 105 h 122"/>
              <a:gd name="T44" fmla="*/ 63 w 131"/>
              <a:gd name="T45" fmla="*/ 90 h 122"/>
              <a:gd name="T46" fmla="*/ 107 w 131"/>
              <a:gd name="T47" fmla="*/ 86 h 122"/>
              <a:gd name="T48" fmla="*/ 115 w 131"/>
              <a:gd name="T49" fmla="*/ 79 h 122"/>
              <a:gd name="T50" fmla="*/ 101 w 131"/>
              <a:gd name="T51" fmla="*/ 70 h 122"/>
              <a:gd name="T52" fmla="*/ 107 w 131"/>
              <a:gd name="T53" fmla="*/ 86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1" h="122">
                <a:moveTo>
                  <a:pt x="71" y="66"/>
                </a:moveTo>
                <a:cubicBezTo>
                  <a:pt x="64" y="68"/>
                  <a:pt x="69" y="82"/>
                  <a:pt x="68" y="95"/>
                </a:cubicBezTo>
                <a:cubicBezTo>
                  <a:pt x="67" y="112"/>
                  <a:pt x="40" y="122"/>
                  <a:pt x="25" y="106"/>
                </a:cubicBezTo>
                <a:cubicBezTo>
                  <a:pt x="24" y="104"/>
                  <a:pt x="23" y="103"/>
                  <a:pt x="22" y="101"/>
                </a:cubicBezTo>
                <a:cubicBezTo>
                  <a:pt x="9" y="82"/>
                  <a:pt x="32" y="79"/>
                  <a:pt x="47" y="74"/>
                </a:cubicBezTo>
                <a:cubicBezTo>
                  <a:pt x="59" y="71"/>
                  <a:pt x="64" y="59"/>
                  <a:pt x="46" y="60"/>
                </a:cubicBezTo>
                <a:cubicBezTo>
                  <a:pt x="28" y="62"/>
                  <a:pt x="1" y="76"/>
                  <a:pt x="0" y="49"/>
                </a:cubicBezTo>
                <a:cubicBezTo>
                  <a:pt x="0" y="28"/>
                  <a:pt x="26" y="39"/>
                  <a:pt x="42" y="42"/>
                </a:cubicBezTo>
                <a:cubicBezTo>
                  <a:pt x="56" y="45"/>
                  <a:pt x="55" y="34"/>
                  <a:pt x="49" y="27"/>
                </a:cubicBezTo>
                <a:cubicBezTo>
                  <a:pt x="45" y="24"/>
                  <a:pt x="41" y="20"/>
                  <a:pt x="42" y="17"/>
                </a:cubicBezTo>
                <a:cubicBezTo>
                  <a:pt x="43" y="4"/>
                  <a:pt x="64" y="0"/>
                  <a:pt x="73" y="9"/>
                </a:cubicBezTo>
                <a:cubicBezTo>
                  <a:pt x="79" y="18"/>
                  <a:pt x="68" y="27"/>
                  <a:pt x="68" y="36"/>
                </a:cubicBezTo>
                <a:cubicBezTo>
                  <a:pt x="69" y="48"/>
                  <a:pt x="82" y="42"/>
                  <a:pt x="90" y="29"/>
                </a:cubicBezTo>
                <a:cubicBezTo>
                  <a:pt x="91" y="27"/>
                  <a:pt x="98" y="23"/>
                  <a:pt x="104" y="25"/>
                </a:cubicBezTo>
                <a:cubicBezTo>
                  <a:pt x="113" y="29"/>
                  <a:pt x="123" y="42"/>
                  <a:pt x="123" y="49"/>
                </a:cubicBezTo>
                <a:cubicBezTo>
                  <a:pt x="122" y="56"/>
                  <a:pt x="112" y="64"/>
                  <a:pt x="102" y="59"/>
                </a:cubicBezTo>
                <a:cubicBezTo>
                  <a:pt x="85" y="50"/>
                  <a:pt x="79" y="60"/>
                  <a:pt x="100" y="66"/>
                </a:cubicBezTo>
                <a:cubicBezTo>
                  <a:pt x="105" y="67"/>
                  <a:pt x="110" y="69"/>
                  <a:pt x="113" y="70"/>
                </a:cubicBezTo>
                <a:cubicBezTo>
                  <a:pt x="131" y="79"/>
                  <a:pt x="112" y="93"/>
                  <a:pt x="95" y="91"/>
                </a:cubicBezTo>
                <a:cubicBezTo>
                  <a:pt x="72" y="89"/>
                  <a:pt x="80" y="63"/>
                  <a:pt x="71" y="66"/>
                </a:cubicBezTo>
                <a:close/>
                <a:moveTo>
                  <a:pt x="63" y="90"/>
                </a:moveTo>
                <a:cubicBezTo>
                  <a:pt x="59" y="100"/>
                  <a:pt x="54" y="109"/>
                  <a:pt x="34" y="105"/>
                </a:cubicBezTo>
                <a:cubicBezTo>
                  <a:pt x="48" y="112"/>
                  <a:pt x="60" y="109"/>
                  <a:pt x="63" y="90"/>
                </a:cubicBezTo>
                <a:close/>
                <a:moveTo>
                  <a:pt x="107" y="86"/>
                </a:moveTo>
                <a:cubicBezTo>
                  <a:pt x="112" y="85"/>
                  <a:pt x="115" y="83"/>
                  <a:pt x="115" y="79"/>
                </a:cubicBezTo>
                <a:cubicBezTo>
                  <a:pt x="115" y="73"/>
                  <a:pt x="106" y="71"/>
                  <a:pt x="101" y="70"/>
                </a:cubicBezTo>
                <a:cubicBezTo>
                  <a:pt x="109" y="73"/>
                  <a:pt x="114" y="77"/>
                  <a:pt x="107" y="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63"/>
          <p:cNvSpPr>
            <a:spLocks noEditPoints="1"/>
          </p:cNvSpPr>
          <p:nvPr/>
        </p:nvSpPr>
        <p:spPr bwMode="auto">
          <a:xfrm>
            <a:off x="4661232" y="4016218"/>
            <a:ext cx="466725" cy="476250"/>
          </a:xfrm>
          <a:custGeom>
            <a:avLst/>
            <a:gdLst>
              <a:gd name="T0" fmla="*/ 110 w 110"/>
              <a:gd name="T1" fmla="*/ 60 h 112"/>
              <a:gd name="T2" fmla="*/ 54 w 110"/>
              <a:gd name="T3" fmla="*/ 56 h 112"/>
              <a:gd name="T4" fmla="*/ 61 w 110"/>
              <a:gd name="T5" fmla="*/ 49 h 112"/>
              <a:gd name="T6" fmla="*/ 61 w 110"/>
              <a:gd name="T7" fmla="*/ 49 h 112"/>
              <a:gd name="T8" fmla="*/ 58 w 110"/>
              <a:gd name="T9" fmla="*/ 47 h 112"/>
              <a:gd name="T10" fmla="*/ 51 w 110"/>
              <a:gd name="T11" fmla="*/ 51 h 112"/>
              <a:gd name="T12" fmla="*/ 49 w 110"/>
              <a:gd name="T13" fmla="*/ 57 h 112"/>
              <a:gd name="T14" fmla="*/ 59 w 110"/>
              <a:gd name="T15" fmla="*/ 64 h 112"/>
              <a:gd name="T16" fmla="*/ 59 w 110"/>
              <a:gd name="T17" fmla="*/ 64 h 112"/>
              <a:gd name="T18" fmla="*/ 76 w 110"/>
              <a:gd name="T19" fmla="*/ 48 h 112"/>
              <a:gd name="T20" fmla="*/ 70 w 110"/>
              <a:gd name="T21" fmla="*/ 38 h 112"/>
              <a:gd name="T22" fmla="*/ 57 w 110"/>
              <a:gd name="T23" fmla="*/ 34 h 112"/>
              <a:gd name="T24" fmla="*/ 34 w 110"/>
              <a:gd name="T25" fmla="*/ 58 h 112"/>
              <a:gd name="T26" fmla="*/ 34 w 110"/>
              <a:gd name="T27" fmla="*/ 58 h 112"/>
              <a:gd name="T28" fmla="*/ 60 w 110"/>
              <a:gd name="T29" fmla="*/ 77 h 112"/>
              <a:gd name="T30" fmla="*/ 61 w 110"/>
              <a:gd name="T31" fmla="*/ 86 h 112"/>
              <a:gd name="T32" fmla="*/ 61 w 110"/>
              <a:gd name="T33" fmla="*/ 86 h 112"/>
              <a:gd name="T34" fmla="*/ 25 w 110"/>
              <a:gd name="T35" fmla="*/ 59 h 112"/>
              <a:gd name="T36" fmla="*/ 25 w 110"/>
              <a:gd name="T37" fmla="*/ 58 h 112"/>
              <a:gd name="T38" fmla="*/ 57 w 110"/>
              <a:gd name="T39" fmla="*/ 25 h 112"/>
              <a:gd name="T40" fmla="*/ 57 w 110"/>
              <a:gd name="T41" fmla="*/ 25 h 112"/>
              <a:gd name="T42" fmla="*/ 76 w 110"/>
              <a:gd name="T43" fmla="*/ 30 h 112"/>
              <a:gd name="T44" fmla="*/ 85 w 110"/>
              <a:gd name="T45" fmla="*/ 47 h 112"/>
              <a:gd name="T46" fmla="*/ 85 w 110"/>
              <a:gd name="T47" fmla="*/ 47 h 112"/>
              <a:gd name="T48" fmla="*/ 60 w 110"/>
              <a:gd name="T49" fmla="*/ 73 h 112"/>
              <a:gd name="T50" fmla="*/ 60 w 110"/>
              <a:gd name="T51" fmla="*/ 73 h 112"/>
              <a:gd name="T52" fmla="*/ 40 w 110"/>
              <a:gd name="T53" fmla="*/ 57 h 112"/>
              <a:gd name="T54" fmla="*/ 40 w 110"/>
              <a:gd name="T55" fmla="*/ 57 h 112"/>
              <a:gd name="T56" fmla="*/ 44 w 110"/>
              <a:gd name="T57" fmla="*/ 44 h 112"/>
              <a:gd name="T58" fmla="*/ 57 w 110"/>
              <a:gd name="T59" fmla="*/ 38 h 112"/>
              <a:gd name="T60" fmla="*/ 58 w 110"/>
              <a:gd name="T61" fmla="*/ 38 h 112"/>
              <a:gd name="T62" fmla="*/ 70 w 110"/>
              <a:gd name="T63" fmla="*/ 48 h 112"/>
              <a:gd name="T64" fmla="*/ 70 w 110"/>
              <a:gd name="T65" fmla="*/ 48 h 112"/>
              <a:gd name="T66" fmla="*/ 59 w 110"/>
              <a:gd name="T67" fmla="*/ 60 h 112"/>
              <a:gd name="T68" fmla="*/ 106 w 110"/>
              <a:gd name="T69" fmla="*/ 32 h 112"/>
              <a:gd name="T70" fmla="*/ 79 w 110"/>
              <a:gd name="T71" fmla="*/ 29 h 112"/>
              <a:gd name="T72" fmla="*/ 51 w 110"/>
              <a:gd name="T73" fmla="*/ 21 h 112"/>
              <a:gd name="T74" fmla="*/ 51 w 110"/>
              <a:gd name="T75" fmla="*/ 21 h 112"/>
              <a:gd name="T76" fmla="*/ 31 w 110"/>
              <a:gd name="T77" fmla="*/ 6 h 112"/>
              <a:gd name="T78" fmla="*/ 29 w 110"/>
              <a:gd name="T79" fmla="*/ 33 h 112"/>
              <a:gd name="T80" fmla="*/ 20 w 110"/>
              <a:gd name="T81" fmla="*/ 61 h 112"/>
              <a:gd name="T82" fmla="*/ 20 w 110"/>
              <a:gd name="T83" fmla="*/ 61 h 112"/>
              <a:gd name="T84" fmla="*/ 6 w 110"/>
              <a:gd name="T85" fmla="*/ 81 h 112"/>
              <a:gd name="T86" fmla="*/ 33 w 110"/>
              <a:gd name="T87" fmla="*/ 83 h 112"/>
              <a:gd name="T88" fmla="*/ 60 w 110"/>
              <a:gd name="T89" fmla="*/ 91 h 112"/>
              <a:gd name="T90" fmla="*/ 60 w 110"/>
              <a:gd name="T91" fmla="*/ 91 h 112"/>
              <a:gd name="T92" fmla="*/ 80 w 110"/>
              <a:gd name="T93" fmla="*/ 105 h 112"/>
              <a:gd name="T94" fmla="*/ 82 w 110"/>
              <a:gd name="T95" fmla="*/ 7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0" h="112">
                <a:moveTo>
                  <a:pt x="90" y="52"/>
                </a:moveTo>
                <a:cubicBezTo>
                  <a:pt x="90" y="55"/>
                  <a:pt x="90" y="59"/>
                  <a:pt x="90" y="63"/>
                </a:cubicBezTo>
                <a:cubicBezTo>
                  <a:pt x="102" y="66"/>
                  <a:pt x="102" y="58"/>
                  <a:pt x="110" y="60"/>
                </a:cubicBezTo>
                <a:cubicBezTo>
                  <a:pt x="107" y="52"/>
                  <a:pt x="101" y="47"/>
                  <a:pt x="90" y="52"/>
                </a:cubicBezTo>
                <a:close/>
                <a:moveTo>
                  <a:pt x="59" y="60"/>
                </a:moveTo>
                <a:cubicBezTo>
                  <a:pt x="57" y="60"/>
                  <a:pt x="54" y="59"/>
                  <a:pt x="54" y="56"/>
                </a:cubicBezTo>
                <a:cubicBezTo>
                  <a:pt x="54" y="54"/>
                  <a:pt x="56" y="51"/>
                  <a:pt x="58" y="51"/>
                </a:cubicBezTo>
                <a:cubicBezTo>
                  <a:pt x="59" y="51"/>
                  <a:pt x="60" y="51"/>
                  <a:pt x="61" y="50"/>
                </a:cubicBezTo>
                <a:cubicBezTo>
                  <a:pt x="61" y="50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8"/>
                  <a:pt x="61" y="48"/>
                  <a:pt x="60" y="48"/>
                </a:cubicBezTo>
                <a:cubicBezTo>
                  <a:pt x="60" y="47"/>
                  <a:pt x="59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5" y="47"/>
                  <a:pt x="53" y="49"/>
                  <a:pt x="51" y="51"/>
                </a:cubicBezTo>
                <a:cubicBezTo>
                  <a:pt x="49" y="52"/>
                  <a:pt x="48" y="54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9"/>
                  <a:pt x="50" y="61"/>
                  <a:pt x="52" y="62"/>
                </a:cubicBezTo>
                <a:cubicBezTo>
                  <a:pt x="54" y="64"/>
                  <a:pt x="56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64"/>
                  <a:pt x="69" y="62"/>
                  <a:pt x="72" y="59"/>
                </a:cubicBezTo>
                <a:cubicBezTo>
                  <a:pt x="74" y="56"/>
                  <a:pt x="76" y="52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5" y="44"/>
                  <a:pt x="73" y="40"/>
                  <a:pt x="70" y="38"/>
                </a:cubicBezTo>
                <a:cubicBezTo>
                  <a:pt x="67" y="35"/>
                  <a:pt x="62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0" y="35"/>
                  <a:pt x="44" y="38"/>
                  <a:pt x="40" y="42"/>
                </a:cubicBezTo>
                <a:cubicBezTo>
                  <a:pt x="36" y="46"/>
                  <a:pt x="33" y="52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64"/>
                  <a:pt x="37" y="69"/>
                  <a:pt x="42" y="72"/>
                </a:cubicBezTo>
                <a:cubicBezTo>
                  <a:pt x="47" y="76"/>
                  <a:pt x="53" y="78"/>
                  <a:pt x="60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3" y="77"/>
                  <a:pt x="65" y="79"/>
                  <a:pt x="65" y="81"/>
                </a:cubicBezTo>
                <a:cubicBezTo>
                  <a:pt x="65" y="84"/>
                  <a:pt x="63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51" y="87"/>
                  <a:pt x="43" y="84"/>
                  <a:pt x="37" y="79"/>
                </a:cubicBezTo>
                <a:cubicBezTo>
                  <a:pt x="30" y="74"/>
                  <a:pt x="26" y="67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0"/>
                  <a:pt x="28" y="42"/>
                  <a:pt x="33" y="36"/>
                </a:cubicBezTo>
                <a:cubicBezTo>
                  <a:pt x="39" y="30"/>
                  <a:pt x="47" y="26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64" y="25"/>
                  <a:pt x="71" y="27"/>
                  <a:pt x="76" y="30"/>
                </a:cubicBezTo>
                <a:cubicBezTo>
                  <a:pt x="81" y="34"/>
                  <a:pt x="84" y="40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54"/>
                  <a:pt x="83" y="60"/>
                  <a:pt x="78" y="65"/>
                </a:cubicBezTo>
                <a:cubicBezTo>
                  <a:pt x="74" y="69"/>
                  <a:pt x="67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55" y="74"/>
                  <a:pt x="50" y="72"/>
                  <a:pt x="46" y="69"/>
                </a:cubicBezTo>
                <a:cubicBezTo>
                  <a:pt x="42" y="67"/>
                  <a:pt x="40" y="62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2"/>
                  <a:pt x="41" y="48"/>
                  <a:pt x="44" y="44"/>
                </a:cubicBezTo>
                <a:cubicBezTo>
                  <a:pt x="48" y="41"/>
                  <a:pt x="52" y="39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8" y="38"/>
                  <a:pt x="58" y="38"/>
                </a:cubicBezTo>
                <a:cubicBezTo>
                  <a:pt x="61" y="38"/>
                  <a:pt x="64" y="39"/>
                  <a:pt x="66" y="41"/>
                </a:cubicBezTo>
                <a:cubicBezTo>
                  <a:pt x="68" y="42"/>
                  <a:pt x="70" y="45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51"/>
                  <a:pt x="69" y="54"/>
                  <a:pt x="67" y="57"/>
                </a:cubicBezTo>
                <a:cubicBezTo>
                  <a:pt x="65" y="59"/>
                  <a:pt x="62" y="60"/>
                  <a:pt x="59" y="60"/>
                </a:cubicBezTo>
                <a:close/>
                <a:moveTo>
                  <a:pt x="84" y="34"/>
                </a:moveTo>
                <a:cubicBezTo>
                  <a:pt x="86" y="37"/>
                  <a:pt x="88" y="41"/>
                  <a:pt x="89" y="44"/>
                </a:cubicBezTo>
                <a:cubicBezTo>
                  <a:pt x="102" y="41"/>
                  <a:pt x="98" y="34"/>
                  <a:pt x="106" y="32"/>
                </a:cubicBezTo>
                <a:cubicBezTo>
                  <a:pt x="99" y="27"/>
                  <a:pt x="92" y="25"/>
                  <a:pt x="84" y="34"/>
                </a:cubicBezTo>
                <a:close/>
                <a:moveTo>
                  <a:pt x="70" y="23"/>
                </a:moveTo>
                <a:cubicBezTo>
                  <a:pt x="73" y="25"/>
                  <a:pt x="76" y="27"/>
                  <a:pt x="79" y="29"/>
                </a:cubicBezTo>
                <a:cubicBezTo>
                  <a:pt x="88" y="20"/>
                  <a:pt x="81" y="16"/>
                  <a:pt x="87" y="10"/>
                </a:cubicBezTo>
                <a:cubicBezTo>
                  <a:pt x="79" y="9"/>
                  <a:pt x="72" y="11"/>
                  <a:pt x="70" y="23"/>
                </a:cubicBezTo>
                <a:close/>
                <a:moveTo>
                  <a:pt x="51" y="21"/>
                </a:moveTo>
                <a:cubicBezTo>
                  <a:pt x="55" y="20"/>
                  <a:pt x="59" y="20"/>
                  <a:pt x="62" y="21"/>
                </a:cubicBezTo>
                <a:cubicBezTo>
                  <a:pt x="66" y="9"/>
                  <a:pt x="58" y="8"/>
                  <a:pt x="60" y="0"/>
                </a:cubicBezTo>
                <a:cubicBezTo>
                  <a:pt x="52" y="4"/>
                  <a:pt x="47" y="9"/>
                  <a:pt x="51" y="21"/>
                </a:cubicBezTo>
                <a:close/>
                <a:moveTo>
                  <a:pt x="34" y="28"/>
                </a:moveTo>
                <a:cubicBezTo>
                  <a:pt x="37" y="26"/>
                  <a:pt x="40" y="24"/>
                  <a:pt x="44" y="22"/>
                </a:cubicBezTo>
                <a:cubicBezTo>
                  <a:pt x="41" y="10"/>
                  <a:pt x="33" y="14"/>
                  <a:pt x="31" y="6"/>
                </a:cubicBezTo>
                <a:cubicBezTo>
                  <a:pt x="27" y="13"/>
                  <a:pt x="25" y="20"/>
                  <a:pt x="34" y="28"/>
                </a:cubicBezTo>
                <a:close/>
                <a:moveTo>
                  <a:pt x="23" y="42"/>
                </a:moveTo>
                <a:cubicBezTo>
                  <a:pt x="24" y="39"/>
                  <a:pt x="26" y="36"/>
                  <a:pt x="29" y="33"/>
                </a:cubicBezTo>
                <a:cubicBezTo>
                  <a:pt x="20" y="24"/>
                  <a:pt x="15" y="31"/>
                  <a:pt x="10" y="25"/>
                </a:cubicBezTo>
                <a:cubicBezTo>
                  <a:pt x="9" y="33"/>
                  <a:pt x="11" y="40"/>
                  <a:pt x="23" y="42"/>
                </a:cubicBezTo>
                <a:close/>
                <a:moveTo>
                  <a:pt x="20" y="61"/>
                </a:moveTo>
                <a:cubicBezTo>
                  <a:pt x="20" y="57"/>
                  <a:pt x="20" y="53"/>
                  <a:pt x="21" y="50"/>
                </a:cubicBezTo>
                <a:cubicBezTo>
                  <a:pt x="8" y="46"/>
                  <a:pt x="8" y="54"/>
                  <a:pt x="0" y="52"/>
                </a:cubicBezTo>
                <a:cubicBezTo>
                  <a:pt x="4" y="60"/>
                  <a:pt x="9" y="65"/>
                  <a:pt x="20" y="61"/>
                </a:cubicBezTo>
                <a:close/>
                <a:moveTo>
                  <a:pt x="27" y="78"/>
                </a:moveTo>
                <a:cubicBezTo>
                  <a:pt x="25" y="75"/>
                  <a:pt x="24" y="72"/>
                  <a:pt x="22" y="68"/>
                </a:cubicBezTo>
                <a:cubicBezTo>
                  <a:pt x="10" y="71"/>
                  <a:pt x="14" y="79"/>
                  <a:pt x="6" y="81"/>
                </a:cubicBezTo>
                <a:cubicBezTo>
                  <a:pt x="13" y="85"/>
                  <a:pt x="20" y="87"/>
                  <a:pt x="27" y="78"/>
                </a:cubicBezTo>
                <a:close/>
                <a:moveTo>
                  <a:pt x="42" y="89"/>
                </a:moveTo>
                <a:cubicBezTo>
                  <a:pt x="39" y="88"/>
                  <a:pt x="36" y="86"/>
                  <a:pt x="33" y="83"/>
                </a:cubicBezTo>
                <a:cubicBezTo>
                  <a:pt x="23" y="92"/>
                  <a:pt x="30" y="97"/>
                  <a:pt x="24" y="102"/>
                </a:cubicBezTo>
                <a:cubicBezTo>
                  <a:pt x="33" y="103"/>
                  <a:pt x="40" y="101"/>
                  <a:pt x="42" y="89"/>
                </a:cubicBezTo>
                <a:close/>
                <a:moveTo>
                  <a:pt x="60" y="91"/>
                </a:moveTo>
                <a:cubicBezTo>
                  <a:pt x="57" y="92"/>
                  <a:pt x="53" y="92"/>
                  <a:pt x="49" y="91"/>
                </a:cubicBezTo>
                <a:cubicBezTo>
                  <a:pt x="46" y="104"/>
                  <a:pt x="54" y="104"/>
                  <a:pt x="52" y="112"/>
                </a:cubicBezTo>
                <a:cubicBezTo>
                  <a:pt x="60" y="108"/>
                  <a:pt x="65" y="103"/>
                  <a:pt x="60" y="91"/>
                </a:cubicBezTo>
                <a:close/>
                <a:moveTo>
                  <a:pt x="77" y="83"/>
                </a:moveTo>
                <a:cubicBezTo>
                  <a:pt x="74" y="85"/>
                  <a:pt x="71" y="87"/>
                  <a:pt x="68" y="88"/>
                </a:cubicBezTo>
                <a:cubicBezTo>
                  <a:pt x="71" y="101"/>
                  <a:pt x="78" y="97"/>
                  <a:pt x="80" y="105"/>
                </a:cubicBezTo>
                <a:cubicBezTo>
                  <a:pt x="85" y="98"/>
                  <a:pt x="87" y="91"/>
                  <a:pt x="77" y="83"/>
                </a:cubicBezTo>
                <a:close/>
                <a:moveTo>
                  <a:pt x="88" y="68"/>
                </a:moveTo>
                <a:cubicBezTo>
                  <a:pt x="86" y="71"/>
                  <a:pt x="84" y="74"/>
                  <a:pt x="82" y="77"/>
                </a:cubicBezTo>
                <a:cubicBezTo>
                  <a:pt x="91" y="87"/>
                  <a:pt x="95" y="80"/>
                  <a:pt x="101" y="85"/>
                </a:cubicBezTo>
                <a:cubicBezTo>
                  <a:pt x="102" y="77"/>
                  <a:pt x="100" y="70"/>
                  <a:pt x="88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64"/>
          <p:cNvSpPr>
            <a:spLocks noEditPoints="1"/>
          </p:cNvSpPr>
          <p:nvPr/>
        </p:nvSpPr>
        <p:spPr bwMode="auto">
          <a:xfrm>
            <a:off x="4648532" y="4772206"/>
            <a:ext cx="492125" cy="488950"/>
          </a:xfrm>
          <a:custGeom>
            <a:avLst/>
            <a:gdLst>
              <a:gd name="T0" fmla="*/ 17 w 116"/>
              <a:gd name="T1" fmla="*/ 98 h 115"/>
              <a:gd name="T2" fmla="*/ 17 w 116"/>
              <a:gd name="T3" fmla="*/ 17 h 115"/>
              <a:gd name="T4" fmla="*/ 68 w 116"/>
              <a:gd name="T5" fmla="*/ 1 h 115"/>
              <a:gd name="T6" fmla="*/ 99 w 116"/>
              <a:gd name="T7" fmla="*/ 17 h 115"/>
              <a:gd name="T8" fmla="*/ 99 w 116"/>
              <a:gd name="T9" fmla="*/ 98 h 115"/>
              <a:gd name="T10" fmla="*/ 45 w 116"/>
              <a:gd name="T11" fmla="*/ 113 h 115"/>
              <a:gd name="T12" fmla="*/ 81 w 116"/>
              <a:gd name="T13" fmla="*/ 14 h 115"/>
              <a:gd name="T14" fmla="*/ 52 w 116"/>
              <a:gd name="T15" fmla="*/ 8 h 115"/>
              <a:gd name="T16" fmla="*/ 48 w 116"/>
              <a:gd name="T17" fmla="*/ 18 h 115"/>
              <a:gd name="T18" fmla="*/ 33 w 116"/>
              <a:gd name="T19" fmla="*/ 32 h 115"/>
              <a:gd name="T20" fmla="*/ 23 w 116"/>
              <a:gd name="T21" fmla="*/ 33 h 115"/>
              <a:gd name="T22" fmla="*/ 23 w 116"/>
              <a:gd name="T23" fmla="*/ 41 h 115"/>
              <a:gd name="T24" fmla="*/ 25 w 116"/>
              <a:gd name="T25" fmla="*/ 50 h 115"/>
              <a:gd name="T26" fmla="*/ 35 w 116"/>
              <a:gd name="T27" fmla="*/ 51 h 115"/>
              <a:gd name="T28" fmla="*/ 57 w 116"/>
              <a:gd name="T29" fmla="*/ 63 h 115"/>
              <a:gd name="T30" fmla="*/ 58 w 116"/>
              <a:gd name="T31" fmla="*/ 73 h 115"/>
              <a:gd name="T32" fmla="*/ 42 w 116"/>
              <a:gd name="T33" fmla="*/ 97 h 115"/>
              <a:gd name="T34" fmla="*/ 37 w 116"/>
              <a:gd name="T35" fmla="*/ 100 h 115"/>
              <a:gd name="T36" fmla="*/ 33 w 116"/>
              <a:gd name="T37" fmla="*/ 82 h 115"/>
              <a:gd name="T38" fmla="*/ 25 w 116"/>
              <a:gd name="T39" fmla="*/ 67 h 115"/>
              <a:gd name="T40" fmla="*/ 26 w 116"/>
              <a:gd name="T41" fmla="*/ 55 h 115"/>
              <a:gd name="T42" fmla="*/ 20 w 116"/>
              <a:gd name="T43" fmla="*/ 49 h 115"/>
              <a:gd name="T44" fmla="*/ 14 w 116"/>
              <a:gd name="T45" fmla="*/ 40 h 115"/>
              <a:gd name="T46" fmla="*/ 9 w 116"/>
              <a:gd name="T47" fmla="*/ 57 h 115"/>
              <a:gd name="T48" fmla="*/ 58 w 116"/>
              <a:gd name="T49" fmla="*/ 107 h 115"/>
              <a:gd name="T50" fmla="*/ 107 w 116"/>
              <a:gd name="T51" fmla="*/ 57 h 115"/>
              <a:gd name="T52" fmla="*/ 95 w 116"/>
              <a:gd name="T53" fmla="*/ 31 h 115"/>
              <a:gd name="T54" fmla="*/ 86 w 116"/>
              <a:gd name="T55" fmla="*/ 30 h 115"/>
              <a:gd name="T56" fmla="*/ 77 w 116"/>
              <a:gd name="T57" fmla="*/ 28 h 115"/>
              <a:gd name="T58" fmla="*/ 70 w 116"/>
              <a:gd name="T59" fmla="*/ 25 h 115"/>
              <a:gd name="T60" fmla="*/ 73 w 116"/>
              <a:gd name="T61" fmla="*/ 23 h 115"/>
              <a:gd name="T62" fmla="*/ 77 w 116"/>
              <a:gd name="T63" fmla="*/ 17 h 115"/>
              <a:gd name="T64" fmla="*/ 67 w 116"/>
              <a:gd name="T65" fmla="*/ 48 h 115"/>
              <a:gd name="T66" fmla="*/ 86 w 116"/>
              <a:gd name="T67" fmla="*/ 56 h 115"/>
              <a:gd name="T68" fmla="*/ 91 w 116"/>
              <a:gd name="T69" fmla="*/ 87 h 115"/>
              <a:gd name="T70" fmla="*/ 105 w 116"/>
              <a:gd name="T71" fmla="*/ 48 h 115"/>
              <a:gd name="T72" fmla="*/ 86 w 116"/>
              <a:gd name="T73" fmla="*/ 34 h 115"/>
              <a:gd name="T74" fmla="*/ 77 w 116"/>
              <a:gd name="T75" fmla="*/ 31 h 115"/>
              <a:gd name="T76" fmla="*/ 71 w 116"/>
              <a:gd name="T77" fmla="*/ 36 h 115"/>
              <a:gd name="T78" fmla="*/ 68 w 116"/>
              <a:gd name="T79" fmla="*/ 4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6" h="115">
                <a:moveTo>
                  <a:pt x="34" y="110"/>
                </a:moveTo>
                <a:cubicBezTo>
                  <a:pt x="28" y="107"/>
                  <a:pt x="22" y="103"/>
                  <a:pt x="17" y="98"/>
                </a:cubicBezTo>
                <a:cubicBezTo>
                  <a:pt x="7" y="88"/>
                  <a:pt x="0" y="73"/>
                  <a:pt x="0" y="57"/>
                </a:cubicBezTo>
                <a:cubicBezTo>
                  <a:pt x="0" y="41"/>
                  <a:pt x="7" y="27"/>
                  <a:pt x="17" y="17"/>
                </a:cubicBezTo>
                <a:cubicBezTo>
                  <a:pt x="28" y="6"/>
                  <a:pt x="42" y="0"/>
                  <a:pt x="58" y="0"/>
                </a:cubicBezTo>
                <a:cubicBezTo>
                  <a:pt x="61" y="0"/>
                  <a:pt x="65" y="0"/>
                  <a:pt x="68" y="1"/>
                </a:cubicBezTo>
                <a:cubicBezTo>
                  <a:pt x="72" y="1"/>
                  <a:pt x="75" y="2"/>
                  <a:pt x="79" y="4"/>
                </a:cubicBezTo>
                <a:cubicBezTo>
                  <a:pt x="87" y="7"/>
                  <a:pt x="93" y="11"/>
                  <a:pt x="99" y="17"/>
                </a:cubicBezTo>
                <a:cubicBezTo>
                  <a:pt x="109" y="27"/>
                  <a:pt x="116" y="41"/>
                  <a:pt x="116" y="57"/>
                </a:cubicBezTo>
                <a:cubicBezTo>
                  <a:pt x="116" y="73"/>
                  <a:pt x="109" y="88"/>
                  <a:pt x="99" y="98"/>
                </a:cubicBezTo>
                <a:cubicBezTo>
                  <a:pt x="88" y="108"/>
                  <a:pt x="74" y="115"/>
                  <a:pt x="58" y="115"/>
                </a:cubicBezTo>
                <a:cubicBezTo>
                  <a:pt x="54" y="115"/>
                  <a:pt x="49" y="114"/>
                  <a:pt x="45" y="113"/>
                </a:cubicBezTo>
                <a:cubicBezTo>
                  <a:pt x="42" y="113"/>
                  <a:pt x="38" y="112"/>
                  <a:pt x="34" y="110"/>
                </a:cubicBezTo>
                <a:close/>
                <a:moveTo>
                  <a:pt x="81" y="14"/>
                </a:moveTo>
                <a:cubicBezTo>
                  <a:pt x="74" y="10"/>
                  <a:pt x="66" y="8"/>
                  <a:pt x="58" y="8"/>
                </a:cubicBezTo>
                <a:cubicBezTo>
                  <a:pt x="56" y="8"/>
                  <a:pt x="54" y="8"/>
                  <a:pt x="52" y="8"/>
                </a:cubicBezTo>
                <a:cubicBezTo>
                  <a:pt x="52" y="10"/>
                  <a:pt x="52" y="12"/>
                  <a:pt x="52" y="14"/>
                </a:cubicBezTo>
                <a:cubicBezTo>
                  <a:pt x="52" y="19"/>
                  <a:pt x="50" y="17"/>
                  <a:pt x="48" y="18"/>
                </a:cubicBezTo>
                <a:cubicBezTo>
                  <a:pt x="45" y="20"/>
                  <a:pt x="44" y="22"/>
                  <a:pt x="42" y="23"/>
                </a:cubicBezTo>
                <a:cubicBezTo>
                  <a:pt x="40" y="23"/>
                  <a:pt x="34" y="30"/>
                  <a:pt x="33" y="32"/>
                </a:cubicBezTo>
                <a:cubicBezTo>
                  <a:pt x="32" y="33"/>
                  <a:pt x="30" y="37"/>
                  <a:pt x="28" y="38"/>
                </a:cubicBezTo>
                <a:cubicBezTo>
                  <a:pt x="26" y="38"/>
                  <a:pt x="28" y="34"/>
                  <a:pt x="23" y="33"/>
                </a:cubicBezTo>
                <a:cubicBezTo>
                  <a:pt x="19" y="32"/>
                  <a:pt x="18" y="39"/>
                  <a:pt x="17" y="42"/>
                </a:cubicBezTo>
                <a:cubicBezTo>
                  <a:pt x="17" y="45"/>
                  <a:pt x="21" y="42"/>
                  <a:pt x="23" y="41"/>
                </a:cubicBezTo>
                <a:cubicBezTo>
                  <a:pt x="26" y="41"/>
                  <a:pt x="24" y="44"/>
                  <a:pt x="24" y="45"/>
                </a:cubicBezTo>
                <a:cubicBezTo>
                  <a:pt x="24" y="46"/>
                  <a:pt x="25" y="49"/>
                  <a:pt x="25" y="50"/>
                </a:cubicBezTo>
                <a:cubicBezTo>
                  <a:pt x="24" y="52"/>
                  <a:pt x="26" y="53"/>
                  <a:pt x="27" y="54"/>
                </a:cubicBezTo>
                <a:cubicBezTo>
                  <a:pt x="29" y="51"/>
                  <a:pt x="32" y="49"/>
                  <a:pt x="35" y="51"/>
                </a:cubicBezTo>
                <a:cubicBezTo>
                  <a:pt x="38" y="52"/>
                  <a:pt x="45" y="55"/>
                  <a:pt x="47" y="57"/>
                </a:cubicBezTo>
                <a:cubicBezTo>
                  <a:pt x="49" y="59"/>
                  <a:pt x="55" y="62"/>
                  <a:pt x="57" y="63"/>
                </a:cubicBezTo>
                <a:cubicBezTo>
                  <a:pt x="58" y="64"/>
                  <a:pt x="63" y="65"/>
                  <a:pt x="62" y="67"/>
                </a:cubicBezTo>
                <a:cubicBezTo>
                  <a:pt x="61" y="69"/>
                  <a:pt x="60" y="70"/>
                  <a:pt x="58" y="73"/>
                </a:cubicBezTo>
                <a:cubicBezTo>
                  <a:pt x="57" y="76"/>
                  <a:pt x="52" y="86"/>
                  <a:pt x="48" y="90"/>
                </a:cubicBezTo>
                <a:cubicBezTo>
                  <a:pt x="44" y="93"/>
                  <a:pt x="43" y="94"/>
                  <a:pt x="42" y="97"/>
                </a:cubicBezTo>
                <a:cubicBezTo>
                  <a:pt x="40" y="100"/>
                  <a:pt x="41" y="102"/>
                  <a:pt x="40" y="101"/>
                </a:cubicBezTo>
                <a:cubicBezTo>
                  <a:pt x="38" y="101"/>
                  <a:pt x="37" y="100"/>
                  <a:pt x="37" y="100"/>
                </a:cubicBezTo>
                <a:cubicBezTo>
                  <a:pt x="37" y="100"/>
                  <a:pt x="35" y="94"/>
                  <a:pt x="35" y="92"/>
                </a:cubicBezTo>
                <a:cubicBezTo>
                  <a:pt x="35" y="90"/>
                  <a:pt x="33" y="84"/>
                  <a:pt x="33" y="82"/>
                </a:cubicBezTo>
                <a:cubicBezTo>
                  <a:pt x="33" y="80"/>
                  <a:pt x="32" y="76"/>
                  <a:pt x="31" y="74"/>
                </a:cubicBezTo>
                <a:cubicBezTo>
                  <a:pt x="29" y="73"/>
                  <a:pt x="25" y="69"/>
                  <a:pt x="25" y="67"/>
                </a:cubicBezTo>
                <a:cubicBezTo>
                  <a:pt x="25" y="65"/>
                  <a:pt x="23" y="59"/>
                  <a:pt x="25" y="56"/>
                </a:cubicBezTo>
                <a:cubicBezTo>
                  <a:pt x="25" y="55"/>
                  <a:pt x="26" y="55"/>
                  <a:pt x="26" y="55"/>
                </a:cubicBezTo>
                <a:cubicBezTo>
                  <a:pt x="25" y="54"/>
                  <a:pt x="24" y="53"/>
                  <a:pt x="23" y="53"/>
                </a:cubicBezTo>
                <a:cubicBezTo>
                  <a:pt x="21" y="52"/>
                  <a:pt x="20" y="50"/>
                  <a:pt x="20" y="49"/>
                </a:cubicBezTo>
                <a:cubicBezTo>
                  <a:pt x="20" y="48"/>
                  <a:pt x="18" y="47"/>
                  <a:pt x="15" y="46"/>
                </a:cubicBezTo>
                <a:cubicBezTo>
                  <a:pt x="13" y="45"/>
                  <a:pt x="14" y="42"/>
                  <a:pt x="14" y="40"/>
                </a:cubicBezTo>
                <a:cubicBezTo>
                  <a:pt x="14" y="40"/>
                  <a:pt x="14" y="37"/>
                  <a:pt x="14" y="34"/>
                </a:cubicBezTo>
                <a:cubicBezTo>
                  <a:pt x="11" y="41"/>
                  <a:pt x="9" y="49"/>
                  <a:pt x="9" y="57"/>
                </a:cubicBezTo>
                <a:cubicBezTo>
                  <a:pt x="9" y="71"/>
                  <a:pt x="14" y="83"/>
                  <a:pt x="23" y="92"/>
                </a:cubicBezTo>
                <a:cubicBezTo>
                  <a:pt x="32" y="101"/>
                  <a:pt x="44" y="107"/>
                  <a:pt x="58" y="107"/>
                </a:cubicBezTo>
                <a:cubicBezTo>
                  <a:pt x="72" y="107"/>
                  <a:pt x="84" y="101"/>
                  <a:pt x="93" y="92"/>
                </a:cubicBezTo>
                <a:cubicBezTo>
                  <a:pt x="102" y="83"/>
                  <a:pt x="107" y="71"/>
                  <a:pt x="107" y="57"/>
                </a:cubicBezTo>
                <a:cubicBezTo>
                  <a:pt x="107" y="46"/>
                  <a:pt x="104" y="36"/>
                  <a:pt x="97" y="27"/>
                </a:cubicBezTo>
                <a:cubicBezTo>
                  <a:pt x="96" y="29"/>
                  <a:pt x="95" y="30"/>
                  <a:pt x="95" y="31"/>
                </a:cubicBezTo>
                <a:cubicBezTo>
                  <a:pt x="94" y="33"/>
                  <a:pt x="92" y="31"/>
                  <a:pt x="91" y="30"/>
                </a:cubicBezTo>
                <a:cubicBezTo>
                  <a:pt x="91" y="30"/>
                  <a:pt x="87" y="30"/>
                  <a:pt x="86" y="30"/>
                </a:cubicBezTo>
                <a:cubicBezTo>
                  <a:pt x="85" y="30"/>
                  <a:pt x="82" y="26"/>
                  <a:pt x="81" y="25"/>
                </a:cubicBezTo>
                <a:cubicBezTo>
                  <a:pt x="79" y="23"/>
                  <a:pt x="78" y="27"/>
                  <a:pt x="77" y="28"/>
                </a:cubicBezTo>
                <a:cubicBezTo>
                  <a:pt x="76" y="29"/>
                  <a:pt x="75" y="31"/>
                  <a:pt x="73" y="31"/>
                </a:cubicBezTo>
                <a:cubicBezTo>
                  <a:pt x="71" y="31"/>
                  <a:pt x="70" y="25"/>
                  <a:pt x="70" y="25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3" y="24"/>
                  <a:pt x="73" y="23"/>
                </a:cubicBezTo>
                <a:cubicBezTo>
                  <a:pt x="72" y="22"/>
                  <a:pt x="73" y="22"/>
                  <a:pt x="74" y="22"/>
                </a:cubicBezTo>
                <a:cubicBezTo>
                  <a:pt x="75" y="22"/>
                  <a:pt x="76" y="19"/>
                  <a:pt x="77" y="17"/>
                </a:cubicBezTo>
                <a:cubicBezTo>
                  <a:pt x="77" y="16"/>
                  <a:pt x="79" y="15"/>
                  <a:pt x="81" y="14"/>
                </a:cubicBezTo>
                <a:close/>
                <a:moveTo>
                  <a:pt x="67" y="48"/>
                </a:moveTo>
                <a:cubicBezTo>
                  <a:pt x="67" y="48"/>
                  <a:pt x="70" y="54"/>
                  <a:pt x="72" y="56"/>
                </a:cubicBezTo>
                <a:cubicBezTo>
                  <a:pt x="73" y="58"/>
                  <a:pt x="84" y="55"/>
                  <a:pt x="86" y="56"/>
                </a:cubicBezTo>
                <a:cubicBezTo>
                  <a:pt x="87" y="56"/>
                  <a:pt x="86" y="59"/>
                  <a:pt x="88" y="63"/>
                </a:cubicBezTo>
                <a:cubicBezTo>
                  <a:pt x="90" y="67"/>
                  <a:pt x="88" y="86"/>
                  <a:pt x="91" y="87"/>
                </a:cubicBezTo>
                <a:cubicBezTo>
                  <a:pt x="94" y="88"/>
                  <a:pt x="100" y="77"/>
                  <a:pt x="101" y="74"/>
                </a:cubicBezTo>
                <a:cubicBezTo>
                  <a:pt x="103" y="72"/>
                  <a:pt x="105" y="51"/>
                  <a:pt x="105" y="48"/>
                </a:cubicBezTo>
                <a:cubicBezTo>
                  <a:pt x="105" y="44"/>
                  <a:pt x="95" y="35"/>
                  <a:pt x="95" y="35"/>
                </a:cubicBezTo>
                <a:cubicBezTo>
                  <a:pt x="94" y="34"/>
                  <a:pt x="88" y="34"/>
                  <a:pt x="86" y="34"/>
                </a:cubicBezTo>
                <a:cubicBezTo>
                  <a:pt x="84" y="33"/>
                  <a:pt x="82" y="31"/>
                  <a:pt x="82" y="31"/>
                </a:cubicBezTo>
                <a:cubicBezTo>
                  <a:pt x="81" y="31"/>
                  <a:pt x="79" y="31"/>
                  <a:pt x="77" y="31"/>
                </a:cubicBezTo>
                <a:cubicBezTo>
                  <a:pt x="76" y="31"/>
                  <a:pt x="74" y="32"/>
                  <a:pt x="73" y="33"/>
                </a:cubicBezTo>
                <a:cubicBezTo>
                  <a:pt x="72" y="34"/>
                  <a:pt x="71" y="35"/>
                  <a:pt x="71" y="36"/>
                </a:cubicBezTo>
                <a:cubicBezTo>
                  <a:pt x="70" y="37"/>
                  <a:pt x="70" y="38"/>
                  <a:pt x="68" y="40"/>
                </a:cubicBezTo>
                <a:cubicBezTo>
                  <a:pt x="66" y="41"/>
                  <a:pt x="67" y="42"/>
                  <a:pt x="68" y="44"/>
                </a:cubicBezTo>
                <a:cubicBezTo>
                  <a:pt x="68" y="47"/>
                  <a:pt x="67" y="48"/>
                  <a:pt x="67" y="4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65"/>
          <p:cNvSpPr>
            <a:spLocks/>
          </p:cNvSpPr>
          <p:nvPr/>
        </p:nvSpPr>
        <p:spPr bwMode="auto">
          <a:xfrm>
            <a:off x="5534357" y="3152788"/>
            <a:ext cx="377825" cy="544513"/>
          </a:xfrm>
          <a:custGeom>
            <a:avLst/>
            <a:gdLst>
              <a:gd name="T0" fmla="*/ 45 w 89"/>
              <a:gd name="T1" fmla="*/ 115 h 128"/>
              <a:gd name="T2" fmla="*/ 16 w 89"/>
              <a:gd name="T3" fmla="*/ 109 h 128"/>
              <a:gd name="T4" fmla="*/ 22 w 89"/>
              <a:gd name="T5" fmla="*/ 52 h 128"/>
              <a:gd name="T6" fmla="*/ 41 w 89"/>
              <a:gd name="T7" fmla="*/ 53 h 128"/>
              <a:gd name="T8" fmla="*/ 42 w 89"/>
              <a:gd name="T9" fmla="*/ 42 h 128"/>
              <a:gd name="T10" fmla="*/ 45 w 89"/>
              <a:gd name="T11" fmla="*/ 33 h 128"/>
              <a:gd name="T12" fmla="*/ 43 w 89"/>
              <a:gd name="T13" fmla="*/ 31 h 128"/>
              <a:gd name="T14" fmla="*/ 18 w 89"/>
              <a:gd name="T15" fmla="*/ 13 h 128"/>
              <a:gd name="T16" fmla="*/ 40 w 89"/>
              <a:gd name="T17" fmla="*/ 42 h 128"/>
              <a:gd name="T18" fmla="*/ 17 w 89"/>
              <a:gd name="T19" fmla="*/ 35 h 128"/>
              <a:gd name="T20" fmla="*/ 0 w 89"/>
              <a:gd name="T21" fmla="*/ 4 h 128"/>
              <a:gd name="T22" fmla="*/ 39 w 89"/>
              <a:gd name="T23" fmla="*/ 11 h 128"/>
              <a:gd name="T24" fmla="*/ 46 w 89"/>
              <a:gd name="T25" fmla="*/ 31 h 128"/>
              <a:gd name="T26" fmla="*/ 51 w 89"/>
              <a:gd name="T27" fmla="*/ 24 h 128"/>
              <a:gd name="T28" fmla="*/ 57 w 89"/>
              <a:gd name="T29" fmla="*/ 24 h 128"/>
              <a:gd name="T30" fmla="*/ 57 w 89"/>
              <a:gd name="T31" fmla="*/ 29 h 128"/>
              <a:gd name="T32" fmla="*/ 50 w 89"/>
              <a:gd name="T33" fmla="*/ 44 h 128"/>
              <a:gd name="T34" fmla="*/ 49 w 89"/>
              <a:gd name="T35" fmla="*/ 53 h 128"/>
              <a:gd name="T36" fmla="*/ 68 w 89"/>
              <a:gd name="T37" fmla="*/ 52 h 128"/>
              <a:gd name="T38" fmla="*/ 74 w 89"/>
              <a:gd name="T39" fmla="*/ 109 h 128"/>
              <a:gd name="T40" fmla="*/ 45 w 89"/>
              <a:gd name="T41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9" h="128">
                <a:moveTo>
                  <a:pt x="45" y="115"/>
                </a:moveTo>
                <a:cubicBezTo>
                  <a:pt x="40" y="120"/>
                  <a:pt x="27" y="128"/>
                  <a:pt x="16" y="109"/>
                </a:cubicBezTo>
                <a:cubicBezTo>
                  <a:pt x="1" y="83"/>
                  <a:pt x="3" y="57"/>
                  <a:pt x="22" y="52"/>
                </a:cubicBezTo>
                <a:cubicBezTo>
                  <a:pt x="30" y="50"/>
                  <a:pt x="36" y="51"/>
                  <a:pt x="41" y="53"/>
                </a:cubicBezTo>
                <a:cubicBezTo>
                  <a:pt x="41" y="49"/>
                  <a:pt x="41" y="45"/>
                  <a:pt x="42" y="42"/>
                </a:cubicBezTo>
                <a:cubicBezTo>
                  <a:pt x="43" y="39"/>
                  <a:pt x="44" y="36"/>
                  <a:pt x="45" y="33"/>
                </a:cubicBezTo>
                <a:cubicBezTo>
                  <a:pt x="45" y="33"/>
                  <a:pt x="44" y="32"/>
                  <a:pt x="43" y="31"/>
                </a:cubicBezTo>
                <a:cubicBezTo>
                  <a:pt x="36" y="23"/>
                  <a:pt x="18" y="13"/>
                  <a:pt x="18" y="13"/>
                </a:cubicBezTo>
                <a:cubicBezTo>
                  <a:pt x="27" y="20"/>
                  <a:pt x="37" y="30"/>
                  <a:pt x="40" y="42"/>
                </a:cubicBezTo>
                <a:cubicBezTo>
                  <a:pt x="35" y="42"/>
                  <a:pt x="28" y="43"/>
                  <a:pt x="17" y="35"/>
                </a:cubicBezTo>
                <a:cubicBezTo>
                  <a:pt x="6" y="28"/>
                  <a:pt x="0" y="4"/>
                  <a:pt x="0" y="4"/>
                </a:cubicBezTo>
                <a:cubicBezTo>
                  <a:pt x="0" y="4"/>
                  <a:pt x="30" y="0"/>
                  <a:pt x="39" y="11"/>
                </a:cubicBezTo>
                <a:cubicBezTo>
                  <a:pt x="45" y="17"/>
                  <a:pt x="46" y="25"/>
                  <a:pt x="46" y="31"/>
                </a:cubicBezTo>
                <a:cubicBezTo>
                  <a:pt x="48" y="29"/>
                  <a:pt x="49" y="26"/>
                  <a:pt x="51" y="24"/>
                </a:cubicBezTo>
                <a:cubicBezTo>
                  <a:pt x="52" y="22"/>
                  <a:pt x="55" y="22"/>
                  <a:pt x="57" y="24"/>
                </a:cubicBezTo>
                <a:cubicBezTo>
                  <a:pt x="59" y="25"/>
                  <a:pt x="59" y="27"/>
                  <a:pt x="57" y="29"/>
                </a:cubicBezTo>
                <a:cubicBezTo>
                  <a:pt x="54" y="34"/>
                  <a:pt x="51" y="38"/>
                  <a:pt x="50" y="44"/>
                </a:cubicBezTo>
                <a:cubicBezTo>
                  <a:pt x="49" y="47"/>
                  <a:pt x="49" y="50"/>
                  <a:pt x="49" y="53"/>
                </a:cubicBezTo>
                <a:cubicBezTo>
                  <a:pt x="53" y="51"/>
                  <a:pt x="59" y="50"/>
                  <a:pt x="68" y="52"/>
                </a:cubicBezTo>
                <a:cubicBezTo>
                  <a:pt x="87" y="57"/>
                  <a:pt x="89" y="83"/>
                  <a:pt x="74" y="109"/>
                </a:cubicBezTo>
                <a:cubicBezTo>
                  <a:pt x="63" y="128"/>
                  <a:pt x="50" y="120"/>
                  <a:pt x="45" y="1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66"/>
          <p:cNvSpPr>
            <a:spLocks noEditPoints="1"/>
          </p:cNvSpPr>
          <p:nvPr/>
        </p:nvSpPr>
        <p:spPr bwMode="auto">
          <a:xfrm>
            <a:off x="5466094" y="4043999"/>
            <a:ext cx="466725" cy="420688"/>
          </a:xfrm>
          <a:custGeom>
            <a:avLst/>
            <a:gdLst>
              <a:gd name="T0" fmla="*/ 60 w 110"/>
              <a:gd name="T1" fmla="*/ 91 h 99"/>
              <a:gd name="T2" fmla="*/ 68 w 110"/>
              <a:gd name="T3" fmla="*/ 85 h 99"/>
              <a:gd name="T4" fmla="*/ 68 w 110"/>
              <a:gd name="T5" fmla="*/ 86 h 99"/>
              <a:gd name="T6" fmla="*/ 72 w 110"/>
              <a:gd name="T7" fmla="*/ 5 h 99"/>
              <a:gd name="T8" fmla="*/ 17 w 110"/>
              <a:gd name="T9" fmla="*/ 55 h 99"/>
              <a:gd name="T10" fmla="*/ 16 w 110"/>
              <a:gd name="T11" fmla="*/ 52 h 99"/>
              <a:gd name="T12" fmla="*/ 46 w 110"/>
              <a:gd name="T13" fmla="*/ 52 h 99"/>
              <a:gd name="T14" fmla="*/ 46 w 110"/>
              <a:gd name="T15" fmla="*/ 55 h 99"/>
              <a:gd name="T16" fmla="*/ 17 w 110"/>
              <a:gd name="T17" fmla="*/ 55 h 99"/>
              <a:gd name="T18" fmla="*/ 15 w 110"/>
              <a:gd name="T19" fmla="*/ 44 h 99"/>
              <a:gd name="T20" fmla="*/ 31 w 110"/>
              <a:gd name="T21" fmla="*/ 39 h 99"/>
              <a:gd name="T22" fmla="*/ 47 w 110"/>
              <a:gd name="T23" fmla="*/ 44 h 99"/>
              <a:gd name="T24" fmla="*/ 31 w 110"/>
              <a:gd name="T25" fmla="*/ 42 h 99"/>
              <a:gd name="T26" fmla="*/ 17 w 110"/>
              <a:gd name="T27" fmla="*/ 36 h 99"/>
              <a:gd name="T28" fmla="*/ 16 w 110"/>
              <a:gd name="T29" fmla="*/ 33 h 99"/>
              <a:gd name="T30" fmla="*/ 46 w 110"/>
              <a:gd name="T31" fmla="*/ 33 h 99"/>
              <a:gd name="T32" fmla="*/ 46 w 110"/>
              <a:gd name="T33" fmla="*/ 36 h 99"/>
              <a:gd name="T34" fmla="*/ 17 w 110"/>
              <a:gd name="T35" fmla="*/ 36 h 99"/>
              <a:gd name="T36" fmla="*/ 15 w 110"/>
              <a:gd name="T37" fmla="*/ 26 h 99"/>
              <a:gd name="T38" fmla="*/ 31 w 110"/>
              <a:gd name="T39" fmla="*/ 21 h 99"/>
              <a:gd name="T40" fmla="*/ 47 w 110"/>
              <a:gd name="T41" fmla="*/ 26 h 99"/>
              <a:gd name="T42" fmla="*/ 31 w 110"/>
              <a:gd name="T43" fmla="*/ 24 h 99"/>
              <a:gd name="T44" fmla="*/ 17 w 110"/>
              <a:gd name="T45" fmla="*/ 19 h 99"/>
              <a:gd name="T46" fmla="*/ 16 w 110"/>
              <a:gd name="T47" fmla="*/ 16 h 99"/>
              <a:gd name="T48" fmla="*/ 46 w 110"/>
              <a:gd name="T49" fmla="*/ 16 h 99"/>
              <a:gd name="T50" fmla="*/ 46 w 110"/>
              <a:gd name="T51" fmla="*/ 19 h 99"/>
              <a:gd name="T52" fmla="*/ 17 w 110"/>
              <a:gd name="T53" fmla="*/ 19 h 99"/>
              <a:gd name="T54" fmla="*/ 110 w 110"/>
              <a:gd name="T55" fmla="*/ 20 h 99"/>
              <a:gd name="T56" fmla="*/ 106 w 110"/>
              <a:gd name="T57" fmla="*/ 88 h 99"/>
              <a:gd name="T58" fmla="*/ 76 w 110"/>
              <a:gd name="T59" fmla="*/ 97 h 99"/>
              <a:gd name="T60" fmla="*/ 75 w 110"/>
              <a:gd name="T61" fmla="*/ 98 h 99"/>
              <a:gd name="T62" fmla="*/ 66 w 110"/>
              <a:gd name="T63" fmla="*/ 90 h 99"/>
              <a:gd name="T64" fmla="*/ 58 w 110"/>
              <a:gd name="T65" fmla="*/ 99 h 99"/>
              <a:gd name="T66" fmla="*/ 56 w 110"/>
              <a:gd name="T67" fmla="*/ 88 h 99"/>
              <a:gd name="T68" fmla="*/ 0 w 110"/>
              <a:gd name="T69" fmla="*/ 83 h 99"/>
              <a:gd name="T70" fmla="*/ 4 w 110"/>
              <a:gd name="T71" fmla="*/ 15 h 99"/>
              <a:gd name="T72" fmla="*/ 6 w 110"/>
              <a:gd name="T73" fmla="*/ 6 h 99"/>
              <a:gd name="T74" fmla="*/ 55 w 110"/>
              <a:gd name="T75" fmla="*/ 5 h 99"/>
              <a:gd name="T76" fmla="*/ 104 w 110"/>
              <a:gd name="T77" fmla="*/ 6 h 99"/>
              <a:gd name="T78" fmla="*/ 106 w 110"/>
              <a:gd name="T79" fmla="*/ 9 h 99"/>
              <a:gd name="T80" fmla="*/ 76 w 110"/>
              <a:gd name="T81" fmla="*/ 68 h 99"/>
              <a:gd name="T82" fmla="*/ 99 w 110"/>
              <a:gd name="T83" fmla="*/ 72 h 99"/>
              <a:gd name="T84" fmla="*/ 79 w 110"/>
              <a:gd name="T85" fmla="*/ 6 h 99"/>
              <a:gd name="T86" fmla="*/ 76 w 110"/>
              <a:gd name="T87" fmla="*/ 68 h 99"/>
              <a:gd name="T88" fmla="*/ 10 w 110"/>
              <a:gd name="T89" fmla="*/ 11 h 99"/>
              <a:gd name="T90" fmla="*/ 31 w 110"/>
              <a:gd name="T91" fmla="*/ 68 h 99"/>
              <a:gd name="T92" fmla="*/ 51 w 110"/>
              <a:gd name="T93" fmla="*/ 1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0" h="99">
                <a:moveTo>
                  <a:pt x="60" y="9"/>
                </a:moveTo>
                <a:cubicBezTo>
                  <a:pt x="60" y="91"/>
                  <a:pt x="60" y="91"/>
                  <a:pt x="60" y="91"/>
                </a:cubicBezTo>
                <a:cubicBezTo>
                  <a:pt x="65" y="86"/>
                  <a:pt x="65" y="86"/>
                  <a:pt x="65" y="86"/>
                </a:cubicBezTo>
                <a:cubicBezTo>
                  <a:pt x="65" y="85"/>
                  <a:pt x="67" y="85"/>
                  <a:pt x="68" y="85"/>
                </a:cubicBezTo>
                <a:cubicBezTo>
                  <a:pt x="68" y="85"/>
                  <a:pt x="68" y="85"/>
                  <a:pt x="68" y="86"/>
                </a:cubicBezTo>
                <a:cubicBezTo>
                  <a:pt x="68" y="86"/>
                  <a:pt x="68" y="86"/>
                  <a:pt x="68" y="86"/>
                </a:cubicBezTo>
                <a:cubicBezTo>
                  <a:pt x="72" y="91"/>
                  <a:pt x="72" y="91"/>
                  <a:pt x="72" y="91"/>
                </a:cubicBezTo>
                <a:cubicBezTo>
                  <a:pt x="72" y="5"/>
                  <a:pt x="72" y="5"/>
                  <a:pt x="72" y="5"/>
                </a:cubicBezTo>
                <a:cubicBezTo>
                  <a:pt x="60" y="9"/>
                  <a:pt x="60" y="9"/>
                  <a:pt x="60" y="9"/>
                </a:cubicBezTo>
                <a:close/>
                <a:moveTo>
                  <a:pt x="17" y="55"/>
                </a:moveTo>
                <a:cubicBezTo>
                  <a:pt x="16" y="55"/>
                  <a:pt x="15" y="55"/>
                  <a:pt x="15" y="54"/>
                </a:cubicBezTo>
                <a:cubicBezTo>
                  <a:pt x="15" y="53"/>
                  <a:pt x="15" y="52"/>
                  <a:pt x="16" y="52"/>
                </a:cubicBezTo>
                <a:cubicBezTo>
                  <a:pt x="21" y="50"/>
                  <a:pt x="26" y="49"/>
                  <a:pt x="31" y="49"/>
                </a:cubicBezTo>
                <a:cubicBezTo>
                  <a:pt x="36" y="49"/>
                  <a:pt x="41" y="50"/>
                  <a:pt x="46" y="52"/>
                </a:cubicBezTo>
                <a:cubicBezTo>
                  <a:pt x="47" y="52"/>
                  <a:pt x="48" y="53"/>
                  <a:pt x="47" y="54"/>
                </a:cubicBezTo>
                <a:cubicBezTo>
                  <a:pt x="47" y="54"/>
                  <a:pt x="46" y="55"/>
                  <a:pt x="46" y="55"/>
                </a:cubicBezTo>
                <a:cubicBezTo>
                  <a:pt x="41" y="53"/>
                  <a:pt x="36" y="52"/>
                  <a:pt x="31" y="52"/>
                </a:cubicBezTo>
                <a:cubicBezTo>
                  <a:pt x="26" y="52"/>
                  <a:pt x="21" y="53"/>
                  <a:pt x="17" y="55"/>
                </a:cubicBezTo>
                <a:close/>
                <a:moveTo>
                  <a:pt x="17" y="45"/>
                </a:moveTo>
                <a:cubicBezTo>
                  <a:pt x="16" y="45"/>
                  <a:pt x="15" y="45"/>
                  <a:pt x="15" y="44"/>
                </a:cubicBezTo>
                <a:cubicBezTo>
                  <a:pt x="15" y="43"/>
                  <a:pt x="15" y="42"/>
                  <a:pt x="16" y="42"/>
                </a:cubicBezTo>
                <a:cubicBezTo>
                  <a:pt x="21" y="40"/>
                  <a:pt x="26" y="39"/>
                  <a:pt x="31" y="39"/>
                </a:cubicBezTo>
                <a:cubicBezTo>
                  <a:pt x="36" y="39"/>
                  <a:pt x="41" y="40"/>
                  <a:pt x="46" y="42"/>
                </a:cubicBezTo>
                <a:cubicBezTo>
                  <a:pt x="47" y="42"/>
                  <a:pt x="48" y="43"/>
                  <a:pt x="47" y="44"/>
                </a:cubicBezTo>
                <a:cubicBezTo>
                  <a:pt x="47" y="45"/>
                  <a:pt x="46" y="45"/>
                  <a:pt x="46" y="45"/>
                </a:cubicBezTo>
                <a:cubicBezTo>
                  <a:pt x="41" y="43"/>
                  <a:pt x="36" y="42"/>
                  <a:pt x="31" y="42"/>
                </a:cubicBezTo>
                <a:cubicBezTo>
                  <a:pt x="26" y="42"/>
                  <a:pt x="21" y="43"/>
                  <a:pt x="17" y="45"/>
                </a:cubicBezTo>
                <a:close/>
                <a:moveTo>
                  <a:pt x="17" y="36"/>
                </a:moveTo>
                <a:cubicBezTo>
                  <a:pt x="16" y="37"/>
                  <a:pt x="15" y="36"/>
                  <a:pt x="15" y="35"/>
                </a:cubicBezTo>
                <a:cubicBezTo>
                  <a:pt x="15" y="35"/>
                  <a:pt x="15" y="34"/>
                  <a:pt x="16" y="33"/>
                </a:cubicBezTo>
                <a:cubicBezTo>
                  <a:pt x="21" y="32"/>
                  <a:pt x="26" y="31"/>
                  <a:pt x="31" y="31"/>
                </a:cubicBezTo>
                <a:cubicBezTo>
                  <a:pt x="36" y="31"/>
                  <a:pt x="41" y="32"/>
                  <a:pt x="46" y="33"/>
                </a:cubicBezTo>
                <a:cubicBezTo>
                  <a:pt x="47" y="34"/>
                  <a:pt x="48" y="34"/>
                  <a:pt x="47" y="35"/>
                </a:cubicBezTo>
                <a:cubicBezTo>
                  <a:pt x="47" y="36"/>
                  <a:pt x="46" y="36"/>
                  <a:pt x="46" y="36"/>
                </a:cubicBezTo>
                <a:cubicBezTo>
                  <a:pt x="41" y="35"/>
                  <a:pt x="36" y="34"/>
                  <a:pt x="31" y="34"/>
                </a:cubicBezTo>
                <a:cubicBezTo>
                  <a:pt x="26" y="34"/>
                  <a:pt x="21" y="34"/>
                  <a:pt x="17" y="36"/>
                </a:cubicBezTo>
                <a:close/>
                <a:moveTo>
                  <a:pt x="17" y="27"/>
                </a:moveTo>
                <a:cubicBezTo>
                  <a:pt x="16" y="27"/>
                  <a:pt x="15" y="27"/>
                  <a:pt x="15" y="26"/>
                </a:cubicBezTo>
                <a:cubicBezTo>
                  <a:pt x="15" y="25"/>
                  <a:pt x="15" y="24"/>
                  <a:pt x="16" y="24"/>
                </a:cubicBezTo>
                <a:cubicBezTo>
                  <a:pt x="21" y="22"/>
                  <a:pt x="26" y="21"/>
                  <a:pt x="31" y="21"/>
                </a:cubicBezTo>
                <a:cubicBezTo>
                  <a:pt x="36" y="21"/>
                  <a:pt x="41" y="22"/>
                  <a:pt x="46" y="24"/>
                </a:cubicBezTo>
                <a:cubicBezTo>
                  <a:pt x="47" y="24"/>
                  <a:pt x="48" y="25"/>
                  <a:pt x="47" y="26"/>
                </a:cubicBezTo>
                <a:cubicBezTo>
                  <a:pt x="47" y="27"/>
                  <a:pt x="46" y="27"/>
                  <a:pt x="46" y="27"/>
                </a:cubicBezTo>
                <a:cubicBezTo>
                  <a:pt x="41" y="25"/>
                  <a:pt x="36" y="24"/>
                  <a:pt x="31" y="24"/>
                </a:cubicBezTo>
                <a:cubicBezTo>
                  <a:pt x="26" y="24"/>
                  <a:pt x="21" y="25"/>
                  <a:pt x="17" y="27"/>
                </a:cubicBezTo>
                <a:close/>
                <a:moveTo>
                  <a:pt x="17" y="19"/>
                </a:moveTo>
                <a:cubicBezTo>
                  <a:pt x="16" y="19"/>
                  <a:pt x="15" y="19"/>
                  <a:pt x="15" y="18"/>
                </a:cubicBezTo>
                <a:cubicBezTo>
                  <a:pt x="15" y="17"/>
                  <a:pt x="15" y="16"/>
                  <a:pt x="16" y="16"/>
                </a:cubicBezTo>
                <a:cubicBezTo>
                  <a:pt x="21" y="14"/>
                  <a:pt x="26" y="13"/>
                  <a:pt x="31" y="13"/>
                </a:cubicBezTo>
                <a:cubicBezTo>
                  <a:pt x="36" y="13"/>
                  <a:pt x="41" y="14"/>
                  <a:pt x="46" y="16"/>
                </a:cubicBezTo>
                <a:cubicBezTo>
                  <a:pt x="47" y="16"/>
                  <a:pt x="48" y="17"/>
                  <a:pt x="47" y="18"/>
                </a:cubicBezTo>
                <a:cubicBezTo>
                  <a:pt x="47" y="18"/>
                  <a:pt x="46" y="19"/>
                  <a:pt x="46" y="19"/>
                </a:cubicBezTo>
                <a:cubicBezTo>
                  <a:pt x="41" y="17"/>
                  <a:pt x="36" y="16"/>
                  <a:pt x="31" y="16"/>
                </a:cubicBezTo>
                <a:cubicBezTo>
                  <a:pt x="26" y="16"/>
                  <a:pt x="21" y="17"/>
                  <a:pt x="17" y="19"/>
                </a:cubicBezTo>
                <a:close/>
                <a:moveTo>
                  <a:pt x="106" y="15"/>
                </a:moveTo>
                <a:cubicBezTo>
                  <a:pt x="108" y="15"/>
                  <a:pt x="110" y="17"/>
                  <a:pt x="110" y="20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0" y="86"/>
                  <a:pt x="108" y="88"/>
                  <a:pt x="106" y="88"/>
                </a:cubicBezTo>
                <a:cubicBezTo>
                  <a:pt x="76" y="88"/>
                  <a:pt x="76" y="88"/>
                  <a:pt x="76" y="88"/>
                </a:cubicBezTo>
                <a:cubicBezTo>
                  <a:pt x="76" y="97"/>
                  <a:pt x="76" y="97"/>
                  <a:pt x="76" y="97"/>
                </a:cubicBezTo>
                <a:cubicBezTo>
                  <a:pt x="76" y="97"/>
                  <a:pt x="76" y="97"/>
                  <a:pt x="76" y="97"/>
                </a:cubicBezTo>
                <a:cubicBezTo>
                  <a:pt x="76" y="97"/>
                  <a:pt x="76" y="98"/>
                  <a:pt x="75" y="98"/>
                </a:cubicBezTo>
                <a:cubicBezTo>
                  <a:pt x="74" y="99"/>
                  <a:pt x="73" y="99"/>
                  <a:pt x="72" y="98"/>
                </a:cubicBezTo>
                <a:cubicBezTo>
                  <a:pt x="66" y="90"/>
                  <a:pt x="66" y="90"/>
                  <a:pt x="66" y="90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9"/>
                  <a:pt x="59" y="99"/>
                  <a:pt x="58" y="99"/>
                </a:cubicBezTo>
                <a:cubicBezTo>
                  <a:pt x="57" y="99"/>
                  <a:pt x="56" y="98"/>
                  <a:pt x="56" y="97"/>
                </a:cubicBezTo>
                <a:cubicBezTo>
                  <a:pt x="56" y="88"/>
                  <a:pt x="56" y="88"/>
                  <a:pt x="56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86"/>
                  <a:pt x="0" y="83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1" y="15"/>
                  <a:pt x="4" y="15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4" y="6"/>
                  <a:pt x="6" y="6"/>
                </a:cubicBezTo>
                <a:cubicBezTo>
                  <a:pt x="14" y="1"/>
                  <a:pt x="23" y="0"/>
                  <a:pt x="31" y="0"/>
                </a:cubicBezTo>
                <a:cubicBezTo>
                  <a:pt x="39" y="0"/>
                  <a:pt x="47" y="2"/>
                  <a:pt x="55" y="5"/>
                </a:cubicBezTo>
                <a:cubicBezTo>
                  <a:pt x="63" y="1"/>
                  <a:pt x="71" y="0"/>
                  <a:pt x="79" y="0"/>
                </a:cubicBezTo>
                <a:cubicBezTo>
                  <a:pt x="88" y="0"/>
                  <a:pt x="96" y="2"/>
                  <a:pt x="104" y="6"/>
                </a:cubicBezTo>
                <a:cubicBezTo>
                  <a:pt x="105" y="7"/>
                  <a:pt x="106" y="8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15"/>
                  <a:pt x="106" y="15"/>
                  <a:pt x="106" y="15"/>
                </a:cubicBezTo>
                <a:close/>
                <a:moveTo>
                  <a:pt x="76" y="68"/>
                </a:moveTo>
                <a:cubicBezTo>
                  <a:pt x="77" y="68"/>
                  <a:pt x="78" y="68"/>
                  <a:pt x="79" y="68"/>
                </a:cubicBezTo>
                <a:cubicBezTo>
                  <a:pt x="86" y="68"/>
                  <a:pt x="93" y="69"/>
                  <a:pt x="99" y="72"/>
                </a:cubicBezTo>
                <a:cubicBezTo>
                  <a:pt x="99" y="11"/>
                  <a:pt x="99" y="11"/>
                  <a:pt x="99" y="11"/>
                </a:cubicBezTo>
                <a:cubicBezTo>
                  <a:pt x="93" y="8"/>
                  <a:pt x="86" y="6"/>
                  <a:pt x="79" y="6"/>
                </a:cubicBezTo>
                <a:cubicBezTo>
                  <a:pt x="78" y="6"/>
                  <a:pt x="77" y="6"/>
                  <a:pt x="76" y="6"/>
                </a:cubicBezTo>
                <a:cubicBezTo>
                  <a:pt x="76" y="68"/>
                  <a:pt x="76" y="68"/>
                  <a:pt x="76" y="68"/>
                </a:cubicBezTo>
                <a:close/>
                <a:moveTo>
                  <a:pt x="31" y="6"/>
                </a:moveTo>
                <a:cubicBezTo>
                  <a:pt x="24" y="6"/>
                  <a:pt x="17" y="8"/>
                  <a:pt x="10" y="11"/>
                </a:cubicBezTo>
                <a:cubicBezTo>
                  <a:pt x="10" y="72"/>
                  <a:pt x="10" y="72"/>
                  <a:pt x="10" y="72"/>
                </a:cubicBezTo>
                <a:cubicBezTo>
                  <a:pt x="17" y="69"/>
                  <a:pt x="24" y="67"/>
                  <a:pt x="31" y="68"/>
                </a:cubicBezTo>
                <a:cubicBezTo>
                  <a:pt x="38" y="68"/>
                  <a:pt x="45" y="69"/>
                  <a:pt x="51" y="72"/>
                </a:cubicBezTo>
                <a:cubicBezTo>
                  <a:pt x="51" y="11"/>
                  <a:pt x="51" y="11"/>
                  <a:pt x="51" y="11"/>
                </a:cubicBezTo>
                <a:cubicBezTo>
                  <a:pt x="45" y="8"/>
                  <a:pt x="38" y="6"/>
                  <a:pt x="31" y="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67"/>
          <p:cNvSpPr>
            <a:spLocks noEditPoints="1"/>
          </p:cNvSpPr>
          <p:nvPr/>
        </p:nvSpPr>
        <p:spPr bwMode="auto">
          <a:xfrm>
            <a:off x="6255082" y="4067812"/>
            <a:ext cx="509588" cy="373063"/>
          </a:xfrm>
          <a:custGeom>
            <a:avLst/>
            <a:gdLst>
              <a:gd name="T0" fmla="*/ 18 w 120"/>
              <a:gd name="T1" fmla="*/ 10 h 88"/>
              <a:gd name="T2" fmla="*/ 102 w 120"/>
              <a:gd name="T3" fmla="*/ 10 h 88"/>
              <a:gd name="T4" fmla="*/ 102 w 120"/>
              <a:gd name="T5" fmla="*/ 60 h 88"/>
              <a:gd name="T6" fmla="*/ 18 w 120"/>
              <a:gd name="T7" fmla="*/ 60 h 88"/>
              <a:gd name="T8" fmla="*/ 18 w 120"/>
              <a:gd name="T9" fmla="*/ 10 h 88"/>
              <a:gd name="T10" fmla="*/ 28 w 120"/>
              <a:gd name="T11" fmla="*/ 46 h 88"/>
              <a:gd name="T12" fmla="*/ 28 w 120"/>
              <a:gd name="T13" fmla="*/ 52 h 88"/>
              <a:gd name="T14" fmla="*/ 95 w 120"/>
              <a:gd name="T15" fmla="*/ 52 h 88"/>
              <a:gd name="T16" fmla="*/ 95 w 120"/>
              <a:gd name="T17" fmla="*/ 46 h 88"/>
              <a:gd name="T18" fmla="*/ 28 w 120"/>
              <a:gd name="T19" fmla="*/ 46 h 88"/>
              <a:gd name="T20" fmla="*/ 53 w 120"/>
              <a:gd name="T21" fmla="*/ 33 h 88"/>
              <a:gd name="T22" fmla="*/ 53 w 120"/>
              <a:gd name="T23" fmla="*/ 38 h 88"/>
              <a:gd name="T24" fmla="*/ 95 w 120"/>
              <a:gd name="T25" fmla="*/ 38 h 88"/>
              <a:gd name="T26" fmla="*/ 95 w 120"/>
              <a:gd name="T27" fmla="*/ 33 h 88"/>
              <a:gd name="T28" fmla="*/ 53 w 120"/>
              <a:gd name="T29" fmla="*/ 33 h 88"/>
              <a:gd name="T30" fmla="*/ 53 w 120"/>
              <a:gd name="T31" fmla="*/ 20 h 88"/>
              <a:gd name="T32" fmla="*/ 53 w 120"/>
              <a:gd name="T33" fmla="*/ 25 h 88"/>
              <a:gd name="T34" fmla="*/ 95 w 120"/>
              <a:gd name="T35" fmla="*/ 25 h 88"/>
              <a:gd name="T36" fmla="*/ 95 w 120"/>
              <a:gd name="T37" fmla="*/ 20 h 88"/>
              <a:gd name="T38" fmla="*/ 53 w 120"/>
              <a:gd name="T39" fmla="*/ 20 h 88"/>
              <a:gd name="T40" fmla="*/ 28 w 120"/>
              <a:gd name="T41" fmla="*/ 18 h 88"/>
              <a:gd name="T42" fmla="*/ 28 w 120"/>
              <a:gd name="T43" fmla="*/ 40 h 88"/>
              <a:gd name="T44" fmla="*/ 46 w 120"/>
              <a:gd name="T45" fmla="*/ 40 h 88"/>
              <a:gd name="T46" fmla="*/ 46 w 120"/>
              <a:gd name="T47" fmla="*/ 18 h 88"/>
              <a:gd name="T48" fmla="*/ 28 w 120"/>
              <a:gd name="T49" fmla="*/ 18 h 88"/>
              <a:gd name="T50" fmla="*/ 54 w 120"/>
              <a:gd name="T51" fmla="*/ 74 h 88"/>
              <a:gd name="T52" fmla="*/ 66 w 120"/>
              <a:gd name="T53" fmla="*/ 74 h 88"/>
              <a:gd name="T54" fmla="*/ 71 w 120"/>
              <a:gd name="T55" fmla="*/ 81 h 88"/>
              <a:gd name="T56" fmla="*/ 50 w 120"/>
              <a:gd name="T57" fmla="*/ 81 h 88"/>
              <a:gd name="T58" fmla="*/ 54 w 120"/>
              <a:gd name="T59" fmla="*/ 74 h 88"/>
              <a:gd name="T60" fmla="*/ 19 w 120"/>
              <a:gd name="T61" fmla="*/ 0 h 88"/>
              <a:gd name="T62" fmla="*/ 10 w 120"/>
              <a:gd name="T63" fmla="*/ 9 h 88"/>
              <a:gd name="T64" fmla="*/ 10 w 120"/>
              <a:gd name="T65" fmla="*/ 59 h 88"/>
              <a:gd name="T66" fmla="*/ 16 w 120"/>
              <a:gd name="T67" fmla="*/ 68 h 88"/>
              <a:gd name="T68" fmla="*/ 16 w 120"/>
              <a:gd name="T69" fmla="*/ 68 h 88"/>
              <a:gd name="T70" fmla="*/ 0 w 120"/>
              <a:gd name="T71" fmla="*/ 80 h 88"/>
              <a:gd name="T72" fmla="*/ 0 w 120"/>
              <a:gd name="T73" fmla="*/ 88 h 88"/>
              <a:gd name="T74" fmla="*/ 120 w 120"/>
              <a:gd name="T75" fmla="*/ 88 h 88"/>
              <a:gd name="T76" fmla="*/ 120 w 120"/>
              <a:gd name="T77" fmla="*/ 80 h 88"/>
              <a:gd name="T78" fmla="*/ 103 w 120"/>
              <a:gd name="T79" fmla="*/ 68 h 88"/>
              <a:gd name="T80" fmla="*/ 110 w 120"/>
              <a:gd name="T81" fmla="*/ 59 h 88"/>
              <a:gd name="T82" fmla="*/ 110 w 120"/>
              <a:gd name="T83" fmla="*/ 9 h 88"/>
              <a:gd name="T84" fmla="*/ 101 w 120"/>
              <a:gd name="T85" fmla="*/ 0 h 88"/>
              <a:gd name="T86" fmla="*/ 19 w 120"/>
              <a:gd name="T8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0" h="88">
                <a:moveTo>
                  <a:pt x="18" y="10"/>
                </a:moveTo>
                <a:cubicBezTo>
                  <a:pt x="102" y="10"/>
                  <a:pt x="102" y="10"/>
                  <a:pt x="102" y="1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10"/>
                  <a:pt x="18" y="10"/>
                  <a:pt x="18" y="10"/>
                </a:cubicBezTo>
                <a:close/>
                <a:moveTo>
                  <a:pt x="28" y="46"/>
                </a:moveTo>
                <a:cubicBezTo>
                  <a:pt x="28" y="52"/>
                  <a:pt x="28" y="52"/>
                  <a:pt x="28" y="52"/>
                </a:cubicBezTo>
                <a:cubicBezTo>
                  <a:pt x="95" y="52"/>
                  <a:pt x="95" y="52"/>
                  <a:pt x="95" y="52"/>
                </a:cubicBezTo>
                <a:cubicBezTo>
                  <a:pt x="95" y="46"/>
                  <a:pt x="95" y="46"/>
                  <a:pt x="95" y="46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53" y="33"/>
                </a:moveTo>
                <a:cubicBezTo>
                  <a:pt x="53" y="38"/>
                  <a:pt x="53" y="38"/>
                  <a:pt x="53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3"/>
                  <a:pt x="95" y="33"/>
                  <a:pt x="95" y="33"/>
                </a:cubicBezTo>
                <a:cubicBezTo>
                  <a:pt x="53" y="33"/>
                  <a:pt x="53" y="33"/>
                  <a:pt x="53" y="33"/>
                </a:cubicBezTo>
                <a:close/>
                <a:moveTo>
                  <a:pt x="53" y="20"/>
                </a:moveTo>
                <a:cubicBezTo>
                  <a:pt x="53" y="25"/>
                  <a:pt x="53" y="25"/>
                  <a:pt x="53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0"/>
                  <a:pt x="95" y="20"/>
                  <a:pt x="95" y="20"/>
                </a:cubicBezTo>
                <a:cubicBezTo>
                  <a:pt x="53" y="20"/>
                  <a:pt x="53" y="20"/>
                  <a:pt x="53" y="20"/>
                </a:cubicBezTo>
                <a:close/>
                <a:moveTo>
                  <a:pt x="28" y="18"/>
                </a:moveTo>
                <a:cubicBezTo>
                  <a:pt x="28" y="40"/>
                  <a:pt x="28" y="40"/>
                  <a:pt x="2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18"/>
                  <a:pt x="46" y="18"/>
                  <a:pt x="46" y="18"/>
                </a:cubicBezTo>
                <a:cubicBezTo>
                  <a:pt x="28" y="18"/>
                  <a:pt x="28" y="18"/>
                  <a:pt x="28" y="18"/>
                </a:cubicBezTo>
                <a:close/>
                <a:moveTo>
                  <a:pt x="54" y="74"/>
                </a:moveTo>
                <a:cubicBezTo>
                  <a:pt x="66" y="74"/>
                  <a:pt x="66" y="74"/>
                  <a:pt x="66" y="74"/>
                </a:cubicBezTo>
                <a:cubicBezTo>
                  <a:pt x="71" y="81"/>
                  <a:pt x="71" y="81"/>
                  <a:pt x="71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4" y="74"/>
                  <a:pt x="54" y="74"/>
                  <a:pt x="54" y="74"/>
                </a:cubicBezTo>
                <a:close/>
                <a:moveTo>
                  <a:pt x="19" y="0"/>
                </a:moveTo>
                <a:cubicBezTo>
                  <a:pt x="14" y="0"/>
                  <a:pt x="10" y="4"/>
                  <a:pt x="10" y="9"/>
                </a:cubicBezTo>
                <a:cubicBezTo>
                  <a:pt x="10" y="59"/>
                  <a:pt x="10" y="59"/>
                  <a:pt x="10" y="59"/>
                </a:cubicBezTo>
                <a:cubicBezTo>
                  <a:pt x="10" y="63"/>
                  <a:pt x="13" y="66"/>
                  <a:pt x="16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8"/>
                  <a:pt x="0" y="88"/>
                  <a:pt x="0" y="88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07" y="67"/>
                  <a:pt x="110" y="63"/>
                  <a:pt x="110" y="59"/>
                </a:cubicBezTo>
                <a:cubicBezTo>
                  <a:pt x="110" y="9"/>
                  <a:pt x="110" y="9"/>
                  <a:pt x="110" y="9"/>
                </a:cubicBezTo>
                <a:cubicBezTo>
                  <a:pt x="110" y="4"/>
                  <a:pt x="106" y="0"/>
                  <a:pt x="101" y="0"/>
                </a:cubicBezTo>
                <a:lnTo>
                  <a:pt x="1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68"/>
          <p:cNvSpPr>
            <a:spLocks/>
          </p:cNvSpPr>
          <p:nvPr/>
        </p:nvSpPr>
        <p:spPr bwMode="auto">
          <a:xfrm>
            <a:off x="7090107" y="3170250"/>
            <a:ext cx="471488" cy="509588"/>
          </a:xfrm>
          <a:custGeom>
            <a:avLst/>
            <a:gdLst>
              <a:gd name="T0" fmla="*/ 16 w 111"/>
              <a:gd name="T1" fmla="*/ 108 h 120"/>
              <a:gd name="T2" fmla="*/ 20 w 111"/>
              <a:gd name="T3" fmla="*/ 102 h 120"/>
              <a:gd name="T4" fmla="*/ 43 w 111"/>
              <a:gd name="T5" fmla="*/ 76 h 120"/>
              <a:gd name="T6" fmla="*/ 44 w 111"/>
              <a:gd name="T7" fmla="*/ 76 h 120"/>
              <a:gd name="T8" fmla="*/ 54 w 111"/>
              <a:gd name="T9" fmla="*/ 74 h 120"/>
              <a:gd name="T10" fmla="*/ 53 w 111"/>
              <a:gd name="T11" fmla="*/ 60 h 120"/>
              <a:gd name="T12" fmla="*/ 39 w 111"/>
              <a:gd name="T13" fmla="*/ 61 h 120"/>
              <a:gd name="T14" fmla="*/ 39 w 111"/>
              <a:gd name="T15" fmla="*/ 72 h 120"/>
              <a:gd name="T16" fmla="*/ 39 w 111"/>
              <a:gd name="T17" fmla="*/ 73 h 120"/>
              <a:gd name="T18" fmla="*/ 16 w 111"/>
              <a:gd name="T19" fmla="*/ 99 h 120"/>
              <a:gd name="T20" fmla="*/ 12 w 111"/>
              <a:gd name="T21" fmla="*/ 104 h 120"/>
              <a:gd name="T22" fmla="*/ 3 w 111"/>
              <a:gd name="T23" fmla="*/ 115 h 120"/>
              <a:gd name="T24" fmla="*/ 3 w 111"/>
              <a:gd name="T25" fmla="*/ 102 h 120"/>
              <a:gd name="T26" fmla="*/ 13 w 111"/>
              <a:gd name="T27" fmla="*/ 98 h 120"/>
              <a:gd name="T28" fmla="*/ 27 w 111"/>
              <a:gd name="T29" fmla="*/ 53 h 120"/>
              <a:gd name="T30" fmla="*/ 64 w 111"/>
              <a:gd name="T31" fmla="*/ 20 h 120"/>
              <a:gd name="T32" fmla="*/ 63 w 111"/>
              <a:gd name="T33" fmla="*/ 0 h 120"/>
              <a:gd name="T34" fmla="*/ 63 w 111"/>
              <a:gd name="T35" fmla="*/ 0 h 120"/>
              <a:gd name="T36" fmla="*/ 111 w 111"/>
              <a:gd name="T37" fmla="*/ 40 h 120"/>
              <a:gd name="T38" fmla="*/ 110 w 111"/>
              <a:gd name="T39" fmla="*/ 41 h 120"/>
              <a:gd name="T40" fmla="*/ 91 w 111"/>
              <a:gd name="T41" fmla="*/ 42 h 120"/>
              <a:gd name="T42" fmla="*/ 64 w 111"/>
              <a:gd name="T43" fmla="*/ 85 h 120"/>
              <a:gd name="T44" fmla="*/ 22 w 111"/>
              <a:gd name="T45" fmla="*/ 106 h 120"/>
              <a:gd name="T46" fmla="*/ 20 w 111"/>
              <a:gd name="T47" fmla="*/ 116 h 120"/>
              <a:gd name="T48" fmla="*/ 7 w 111"/>
              <a:gd name="T49" fmla="*/ 118 h 120"/>
              <a:gd name="T50" fmla="*/ 16 w 111"/>
              <a:gd name="T51" fmla="*/ 10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1" h="120">
                <a:moveTo>
                  <a:pt x="16" y="108"/>
                </a:moveTo>
                <a:cubicBezTo>
                  <a:pt x="20" y="102"/>
                  <a:pt x="20" y="102"/>
                  <a:pt x="20" y="102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76"/>
                  <a:pt x="43" y="76"/>
                  <a:pt x="44" y="76"/>
                </a:cubicBezTo>
                <a:cubicBezTo>
                  <a:pt x="47" y="78"/>
                  <a:pt x="52" y="77"/>
                  <a:pt x="54" y="74"/>
                </a:cubicBezTo>
                <a:cubicBezTo>
                  <a:pt x="58" y="70"/>
                  <a:pt x="57" y="63"/>
                  <a:pt x="53" y="60"/>
                </a:cubicBezTo>
                <a:cubicBezTo>
                  <a:pt x="49" y="56"/>
                  <a:pt x="42" y="57"/>
                  <a:pt x="39" y="61"/>
                </a:cubicBezTo>
                <a:cubicBezTo>
                  <a:pt x="36" y="64"/>
                  <a:pt x="36" y="68"/>
                  <a:pt x="39" y="72"/>
                </a:cubicBezTo>
                <a:cubicBezTo>
                  <a:pt x="39" y="72"/>
                  <a:pt x="39" y="72"/>
                  <a:pt x="39" y="73"/>
                </a:cubicBezTo>
                <a:cubicBezTo>
                  <a:pt x="16" y="99"/>
                  <a:pt x="16" y="99"/>
                  <a:pt x="16" y="99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3" y="115"/>
                  <a:pt x="3" y="115"/>
                  <a:pt x="3" y="115"/>
                </a:cubicBezTo>
                <a:cubicBezTo>
                  <a:pt x="0" y="111"/>
                  <a:pt x="0" y="106"/>
                  <a:pt x="3" y="102"/>
                </a:cubicBezTo>
                <a:cubicBezTo>
                  <a:pt x="6" y="99"/>
                  <a:pt x="9" y="98"/>
                  <a:pt x="13" y="98"/>
                </a:cubicBezTo>
                <a:cubicBezTo>
                  <a:pt x="23" y="83"/>
                  <a:pt x="26" y="68"/>
                  <a:pt x="27" y="53"/>
                </a:cubicBezTo>
                <a:cubicBezTo>
                  <a:pt x="64" y="20"/>
                  <a:pt x="64" y="20"/>
                  <a:pt x="64" y="20"/>
                </a:cubicBezTo>
                <a:cubicBezTo>
                  <a:pt x="60" y="12"/>
                  <a:pt x="59" y="5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0" y="40"/>
                  <a:pt x="110" y="40"/>
                  <a:pt x="110" y="41"/>
                </a:cubicBezTo>
                <a:cubicBezTo>
                  <a:pt x="106" y="45"/>
                  <a:pt x="99" y="45"/>
                  <a:pt x="91" y="42"/>
                </a:cubicBezTo>
                <a:cubicBezTo>
                  <a:pt x="64" y="85"/>
                  <a:pt x="64" y="85"/>
                  <a:pt x="64" y="85"/>
                </a:cubicBezTo>
                <a:cubicBezTo>
                  <a:pt x="49" y="87"/>
                  <a:pt x="35" y="93"/>
                  <a:pt x="22" y="106"/>
                </a:cubicBezTo>
                <a:cubicBezTo>
                  <a:pt x="23" y="109"/>
                  <a:pt x="22" y="113"/>
                  <a:pt x="20" y="116"/>
                </a:cubicBezTo>
                <a:cubicBezTo>
                  <a:pt x="16" y="119"/>
                  <a:pt x="11" y="120"/>
                  <a:pt x="7" y="118"/>
                </a:cubicBezTo>
                <a:lnTo>
                  <a:pt x="16" y="1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69"/>
          <p:cNvSpPr>
            <a:spLocks noEditPoints="1"/>
          </p:cNvSpPr>
          <p:nvPr/>
        </p:nvSpPr>
        <p:spPr bwMode="auto">
          <a:xfrm>
            <a:off x="6318582" y="3157550"/>
            <a:ext cx="458788" cy="534988"/>
          </a:xfrm>
          <a:custGeom>
            <a:avLst/>
            <a:gdLst>
              <a:gd name="T0" fmla="*/ 59 w 108"/>
              <a:gd name="T1" fmla="*/ 93 h 126"/>
              <a:gd name="T2" fmla="*/ 85 w 108"/>
              <a:gd name="T3" fmla="*/ 93 h 126"/>
              <a:gd name="T4" fmla="*/ 87 w 108"/>
              <a:gd name="T5" fmla="*/ 125 h 126"/>
              <a:gd name="T6" fmla="*/ 58 w 108"/>
              <a:gd name="T7" fmla="*/ 125 h 126"/>
              <a:gd name="T8" fmla="*/ 59 w 108"/>
              <a:gd name="T9" fmla="*/ 93 h 126"/>
              <a:gd name="T10" fmla="*/ 44 w 108"/>
              <a:gd name="T11" fmla="*/ 64 h 126"/>
              <a:gd name="T12" fmla="*/ 44 w 108"/>
              <a:gd name="T13" fmla="*/ 125 h 126"/>
              <a:gd name="T14" fmla="*/ 31 w 108"/>
              <a:gd name="T15" fmla="*/ 125 h 126"/>
              <a:gd name="T16" fmla="*/ 31 w 108"/>
              <a:gd name="T17" fmla="*/ 64 h 126"/>
              <a:gd name="T18" fmla="*/ 44 w 108"/>
              <a:gd name="T19" fmla="*/ 64 h 126"/>
              <a:gd name="T20" fmla="*/ 27 w 108"/>
              <a:gd name="T21" fmla="*/ 12 h 126"/>
              <a:gd name="T22" fmla="*/ 15 w 108"/>
              <a:gd name="T23" fmla="*/ 12 h 126"/>
              <a:gd name="T24" fmla="*/ 14 w 108"/>
              <a:gd name="T25" fmla="*/ 12 h 126"/>
              <a:gd name="T26" fmla="*/ 16 w 108"/>
              <a:gd name="T27" fmla="*/ 3 h 126"/>
              <a:gd name="T28" fmla="*/ 17 w 108"/>
              <a:gd name="T29" fmla="*/ 3 h 126"/>
              <a:gd name="T30" fmla="*/ 17 w 108"/>
              <a:gd name="T31" fmla="*/ 3 h 126"/>
              <a:gd name="T32" fmla="*/ 24 w 108"/>
              <a:gd name="T33" fmla="*/ 3 h 126"/>
              <a:gd name="T34" fmla="*/ 25 w 108"/>
              <a:gd name="T35" fmla="*/ 3 h 126"/>
              <a:gd name="T36" fmla="*/ 25 w 108"/>
              <a:gd name="T37" fmla="*/ 3 h 126"/>
              <a:gd name="T38" fmla="*/ 28 w 108"/>
              <a:gd name="T39" fmla="*/ 12 h 126"/>
              <a:gd name="T40" fmla="*/ 27 w 108"/>
              <a:gd name="T41" fmla="*/ 12 h 126"/>
              <a:gd name="T42" fmla="*/ 1 w 108"/>
              <a:gd name="T43" fmla="*/ 57 h 126"/>
              <a:gd name="T44" fmla="*/ 13 w 108"/>
              <a:gd name="T45" fmla="*/ 18 h 126"/>
              <a:gd name="T46" fmla="*/ 28 w 108"/>
              <a:gd name="T47" fmla="*/ 18 h 126"/>
              <a:gd name="T48" fmla="*/ 43 w 108"/>
              <a:gd name="T49" fmla="*/ 56 h 126"/>
              <a:gd name="T50" fmla="*/ 28 w 108"/>
              <a:gd name="T51" fmla="*/ 56 h 126"/>
              <a:gd name="T52" fmla="*/ 14 w 108"/>
              <a:gd name="T53" fmla="*/ 57 h 126"/>
              <a:gd name="T54" fmla="*/ 1 w 108"/>
              <a:gd name="T55" fmla="*/ 57 h 126"/>
              <a:gd name="T56" fmla="*/ 13 w 108"/>
              <a:gd name="T57" fmla="*/ 64 h 126"/>
              <a:gd name="T58" fmla="*/ 13 w 108"/>
              <a:gd name="T59" fmla="*/ 125 h 126"/>
              <a:gd name="T60" fmla="*/ 0 w 108"/>
              <a:gd name="T61" fmla="*/ 125 h 126"/>
              <a:gd name="T62" fmla="*/ 0 w 108"/>
              <a:gd name="T63" fmla="*/ 64 h 126"/>
              <a:gd name="T64" fmla="*/ 13 w 108"/>
              <a:gd name="T65" fmla="*/ 64 h 126"/>
              <a:gd name="T66" fmla="*/ 28 w 108"/>
              <a:gd name="T67" fmla="*/ 64 h 126"/>
              <a:gd name="T68" fmla="*/ 28 w 108"/>
              <a:gd name="T69" fmla="*/ 126 h 126"/>
              <a:gd name="T70" fmla="*/ 16 w 108"/>
              <a:gd name="T71" fmla="*/ 126 h 126"/>
              <a:gd name="T72" fmla="*/ 16 w 108"/>
              <a:gd name="T73" fmla="*/ 64 h 126"/>
              <a:gd name="T74" fmla="*/ 28 w 108"/>
              <a:gd name="T75" fmla="*/ 64 h 126"/>
              <a:gd name="T76" fmla="*/ 66 w 108"/>
              <a:gd name="T77" fmla="*/ 48 h 126"/>
              <a:gd name="T78" fmla="*/ 78 w 108"/>
              <a:gd name="T79" fmla="*/ 48 h 126"/>
              <a:gd name="T80" fmla="*/ 73 w 108"/>
              <a:gd name="T81" fmla="*/ 0 h 126"/>
              <a:gd name="T82" fmla="*/ 66 w 108"/>
              <a:gd name="T83" fmla="*/ 48 h 126"/>
              <a:gd name="T84" fmla="*/ 68 w 108"/>
              <a:gd name="T85" fmla="*/ 47 h 126"/>
              <a:gd name="T86" fmla="*/ 70 w 108"/>
              <a:gd name="T87" fmla="*/ 5 h 126"/>
              <a:gd name="T88" fmla="*/ 71 w 108"/>
              <a:gd name="T89" fmla="*/ 47 h 126"/>
              <a:gd name="T90" fmla="*/ 68 w 108"/>
              <a:gd name="T91" fmla="*/ 47 h 126"/>
              <a:gd name="T92" fmla="*/ 60 w 108"/>
              <a:gd name="T93" fmla="*/ 91 h 126"/>
              <a:gd name="T94" fmla="*/ 85 w 108"/>
              <a:gd name="T95" fmla="*/ 91 h 126"/>
              <a:gd name="T96" fmla="*/ 79 w 108"/>
              <a:gd name="T97" fmla="*/ 51 h 126"/>
              <a:gd name="T98" fmla="*/ 66 w 108"/>
              <a:gd name="T99" fmla="*/ 51 h 126"/>
              <a:gd name="T100" fmla="*/ 60 w 108"/>
              <a:gd name="T101" fmla="*/ 91 h 126"/>
              <a:gd name="T102" fmla="*/ 64 w 108"/>
              <a:gd name="T103" fmla="*/ 88 h 126"/>
              <a:gd name="T104" fmla="*/ 68 w 108"/>
              <a:gd name="T105" fmla="*/ 53 h 126"/>
              <a:gd name="T106" fmla="*/ 72 w 108"/>
              <a:gd name="T107" fmla="*/ 53 h 126"/>
              <a:gd name="T108" fmla="*/ 72 w 108"/>
              <a:gd name="T109" fmla="*/ 88 h 126"/>
              <a:gd name="T110" fmla="*/ 64 w 108"/>
              <a:gd name="T111" fmla="*/ 8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8" h="126">
                <a:moveTo>
                  <a:pt x="59" y="93"/>
                </a:moveTo>
                <a:cubicBezTo>
                  <a:pt x="68" y="93"/>
                  <a:pt x="77" y="93"/>
                  <a:pt x="85" y="93"/>
                </a:cubicBezTo>
                <a:cubicBezTo>
                  <a:pt x="87" y="104"/>
                  <a:pt x="87" y="115"/>
                  <a:pt x="87" y="125"/>
                </a:cubicBezTo>
                <a:cubicBezTo>
                  <a:pt x="58" y="125"/>
                  <a:pt x="58" y="125"/>
                  <a:pt x="58" y="125"/>
                </a:cubicBezTo>
                <a:cubicBezTo>
                  <a:pt x="57" y="115"/>
                  <a:pt x="58" y="104"/>
                  <a:pt x="59" y="93"/>
                </a:cubicBezTo>
                <a:close/>
                <a:moveTo>
                  <a:pt x="44" y="64"/>
                </a:moveTo>
                <a:cubicBezTo>
                  <a:pt x="44" y="125"/>
                  <a:pt x="44" y="125"/>
                  <a:pt x="44" y="125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31" y="64"/>
                  <a:pt x="31" y="64"/>
                  <a:pt x="31" y="64"/>
                </a:cubicBezTo>
                <a:cubicBezTo>
                  <a:pt x="44" y="64"/>
                  <a:pt x="44" y="64"/>
                  <a:pt x="44" y="64"/>
                </a:cubicBezTo>
                <a:close/>
                <a:moveTo>
                  <a:pt x="27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6" y="3"/>
                  <a:pt x="16" y="3"/>
                  <a:pt x="16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8" y="12"/>
                  <a:pt x="28" y="12"/>
                  <a:pt x="28" y="12"/>
                </a:cubicBezTo>
                <a:cubicBezTo>
                  <a:pt x="27" y="12"/>
                  <a:pt x="27" y="12"/>
                  <a:pt x="27" y="12"/>
                </a:cubicBezTo>
                <a:close/>
                <a:moveTo>
                  <a:pt x="1" y="57"/>
                </a:moveTo>
                <a:cubicBezTo>
                  <a:pt x="13" y="18"/>
                  <a:pt x="13" y="18"/>
                  <a:pt x="13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33" y="31"/>
                  <a:pt x="38" y="43"/>
                  <a:pt x="43" y="56"/>
                </a:cubicBezTo>
                <a:cubicBezTo>
                  <a:pt x="38" y="60"/>
                  <a:pt x="33" y="60"/>
                  <a:pt x="28" y="56"/>
                </a:cubicBezTo>
                <a:cubicBezTo>
                  <a:pt x="23" y="60"/>
                  <a:pt x="18" y="60"/>
                  <a:pt x="14" y="57"/>
                </a:cubicBezTo>
                <a:cubicBezTo>
                  <a:pt x="8" y="60"/>
                  <a:pt x="4" y="60"/>
                  <a:pt x="1" y="57"/>
                </a:cubicBezTo>
                <a:close/>
                <a:moveTo>
                  <a:pt x="13" y="64"/>
                </a:moveTo>
                <a:cubicBezTo>
                  <a:pt x="13" y="125"/>
                  <a:pt x="13" y="125"/>
                  <a:pt x="13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64"/>
                  <a:pt x="0" y="64"/>
                  <a:pt x="0" y="64"/>
                </a:cubicBezTo>
                <a:cubicBezTo>
                  <a:pt x="13" y="64"/>
                  <a:pt x="13" y="64"/>
                  <a:pt x="13" y="64"/>
                </a:cubicBezTo>
                <a:close/>
                <a:moveTo>
                  <a:pt x="28" y="64"/>
                </a:moveTo>
                <a:cubicBezTo>
                  <a:pt x="28" y="126"/>
                  <a:pt x="28" y="126"/>
                  <a:pt x="28" y="126"/>
                </a:cubicBezTo>
                <a:cubicBezTo>
                  <a:pt x="16" y="126"/>
                  <a:pt x="16" y="126"/>
                  <a:pt x="16" y="126"/>
                </a:cubicBezTo>
                <a:cubicBezTo>
                  <a:pt x="16" y="64"/>
                  <a:pt x="16" y="64"/>
                  <a:pt x="16" y="64"/>
                </a:cubicBezTo>
                <a:cubicBezTo>
                  <a:pt x="28" y="64"/>
                  <a:pt x="28" y="64"/>
                  <a:pt x="28" y="64"/>
                </a:cubicBezTo>
                <a:close/>
                <a:moveTo>
                  <a:pt x="66" y="48"/>
                </a:moveTo>
                <a:cubicBezTo>
                  <a:pt x="70" y="48"/>
                  <a:pt x="74" y="48"/>
                  <a:pt x="78" y="48"/>
                </a:cubicBezTo>
                <a:cubicBezTo>
                  <a:pt x="108" y="28"/>
                  <a:pt x="69" y="11"/>
                  <a:pt x="73" y="0"/>
                </a:cubicBezTo>
                <a:cubicBezTo>
                  <a:pt x="61" y="6"/>
                  <a:pt x="38" y="27"/>
                  <a:pt x="66" y="48"/>
                </a:cubicBezTo>
                <a:close/>
                <a:moveTo>
                  <a:pt x="68" y="47"/>
                </a:moveTo>
                <a:cubicBezTo>
                  <a:pt x="49" y="29"/>
                  <a:pt x="56" y="16"/>
                  <a:pt x="70" y="5"/>
                </a:cubicBezTo>
                <a:cubicBezTo>
                  <a:pt x="59" y="18"/>
                  <a:pt x="58" y="32"/>
                  <a:pt x="71" y="47"/>
                </a:cubicBezTo>
                <a:cubicBezTo>
                  <a:pt x="70" y="47"/>
                  <a:pt x="69" y="47"/>
                  <a:pt x="68" y="47"/>
                </a:cubicBezTo>
                <a:close/>
                <a:moveTo>
                  <a:pt x="60" y="91"/>
                </a:moveTo>
                <a:cubicBezTo>
                  <a:pt x="85" y="91"/>
                  <a:pt x="85" y="91"/>
                  <a:pt x="85" y="91"/>
                </a:cubicBezTo>
                <a:cubicBezTo>
                  <a:pt x="79" y="51"/>
                  <a:pt x="79" y="51"/>
                  <a:pt x="79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0" y="91"/>
                  <a:pt x="60" y="91"/>
                  <a:pt x="60" y="91"/>
                </a:cubicBezTo>
                <a:close/>
                <a:moveTo>
                  <a:pt x="64" y="88"/>
                </a:moveTo>
                <a:cubicBezTo>
                  <a:pt x="68" y="53"/>
                  <a:pt x="68" y="53"/>
                  <a:pt x="68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88"/>
                  <a:pt x="72" y="88"/>
                  <a:pt x="72" y="88"/>
                </a:cubicBezTo>
                <a:lnTo>
                  <a:pt x="64" y="8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70"/>
          <p:cNvSpPr>
            <a:spLocks noEditPoints="1"/>
          </p:cNvSpPr>
          <p:nvPr/>
        </p:nvSpPr>
        <p:spPr bwMode="auto">
          <a:xfrm>
            <a:off x="5526419" y="4761887"/>
            <a:ext cx="363538" cy="509588"/>
          </a:xfrm>
          <a:custGeom>
            <a:avLst/>
            <a:gdLst>
              <a:gd name="T0" fmla="*/ 52 w 86"/>
              <a:gd name="T1" fmla="*/ 60 h 120"/>
              <a:gd name="T2" fmla="*/ 71 w 86"/>
              <a:gd name="T3" fmla="*/ 82 h 120"/>
              <a:gd name="T4" fmla="*/ 85 w 86"/>
              <a:gd name="T5" fmla="*/ 93 h 120"/>
              <a:gd name="T6" fmla="*/ 85 w 86"/>
              <a:gd name="T7" fmla="*/ 101 h 120"/>
              <a:gd name="T8" fmla="*/ 82 w 86"/>
              <a:gd name="T9" fmla="*/ 109 h 120"/>
              <a:gd name="T10" fmla="*/ 69 w 86"/>
              <a:gd name="T11" fmla="*/ 117 h 120"/>
              <a:gd name="T12" fmla="*/ 53 w 86"/>
              <a:gd name="T13" fmla="*/ 97 h 120"/>
              <a:gd name="T14" fmla="*/ 52 w 86"/>
              <a:gd name="T15" fmla="*/ 93 h 120"/>
              <a:gd name="T16" fmla="*/ 44 w 86"/>
              <a:gd name="T17" fmla="*/ 70 h 120"/>
              <a:gd name="T18" fmla="*/ 45 w 86"/>
              <a:gd name="T19" fmla="*/ 68 h 120"/>
              <a:gd name="T20" fmla="*/ 42 w 86"/>
              <a:gd name="T21" fmla="*/ 66 h 120"/>
              <a:gd name="T22" fmla="*/ 37 w 86"/>
              <a:gd name="T23" fmla="*/ 72 h 120"/>
              <a:gd name="T24" fmla="*/ 38 w 86"/>
              <a:gd name="T25" fmla="*/ 73 h 120"/>
              <a:gd name="T26" fmla="*/ 33 w 86"/>
              <a:gd name="T27" fmla="*/ 84 h 120"/>
              <a:gd name="T28" fmla="*/ 28 w 86"/>
              <a:gd name="T29" fmla="*/ 100 h 120"/>
              <a:gd name="T30" fmla="*/ 27 w 86"/>
              <a:gd name="T31" fmla="*/ 102 h 120"/>
              <a:gd name="T32" fmla="*/ 27 w 86"/>
              <a:gd name="T33" fmla="*/ 106 h 120"/>
              <a:gd name="T34" fmla="*/ 12 w 86"/>
              <a:gd name="T35" fmla="*/ 118 h 120"/>
              <a:gd name="T36" fmla="*/ 2 w 86"/>
              <a:gd name="T37" fmla="*/ 102 h 120"/>
              <a:gd name="T38" fmla="*/ 2 w 86"/>
              <a:gd name="T39" fmla="*/ 101 h 120"/>
              <a:gd name="T40" fmla="*/ 10 w 86"/>
              <a:gd name="T41" fmla="*/ 80 h 120"/>
              <a:gd name="T42" fmla="*/ 26 w 86"/>
              <a:gd name="T43" fmla="*/ 74 h 120"/>
              <a:gd name="T44" fmla="*/ 29 w 86"/>
              <a:gd name="T45" fmla="*/ 68 h 120"/>
              <a:gd name="T46" fmla="*/ 32 w 86"/>
              <a:gd name="T47" fmla="*/ 63 h 120"/>
              <a:gd name="T48" fmla="*/ 33 w 86"/>
              <a:gd name="T49" fmla="*/ 65 h 120"/>
              <a:gd name="T50" fmla="*/ 34 w 86"/>
              <a:gd name="T51" fmla="*/ 61 h 120"/>
              <a:gd name="T52" fmla="*/ 25 w 86"/>
              <a:gd name="T53" fmla="*/ 0 h 120"/>
              <a:gd name="T54" fmla="*/ 42 w 86"/>
              <a:gd name="T55" fmla="*/ 41 h 120"/>
              <a:gd name="T56" fmla="*/ 58 w 86"/>
              <a:gd name="T57" fmla="*/ 0 h 120"/>
              <a:gd name="T58" fmla="*/ 49 w 86"/>
              <a:gd name="T59" fmla="*/ 57 h 120"/>
              <a:gd name="T60" fmla="*/ 51 w 86"/>
              <a:gd name="T61" fmla="*/ 62 h 120"/>
              <a:gd name="T62" fmla="*/ 52 w 86"/>
              <a:gd name="T63" fmla="*/ 60 h 120"/>
              <a:gd name="T64" fmla="*/ 18 w 86"/>
              <a:gd name="T65" fmla="*/ 98 h 120"/>
              <a:gd name="T66" fmla="*/ 22 w 86"/>
              <a:gd name="T67" fmla="*/ 84 h 120"/>
              <a:gd name="T68" fmla="*/ 17 w 86"/>
              <a:gd name="T69" fmla="*/ 86 h 120"/>
              <a:gd name="T70" fmla="*/ 12 w 86"/>
              <a:gd name="T71" fmla="*/ 102 h 120"/>
              <a:gd name="T72" fmla="*/ 12 w 86"/>
              <a:gd name="T73" fmla="*/ 103 h 120"/>
              <a:gd name="T74" fmla="*/ 14 w 86"/>
              <a:gd name="T75" fmla="*/ 108 h 120"/>
              <a:gd name="T76" fmla="*/ 17 w 86"/>
              <a:gd name="T77" fmla="*/ 104 h 120"/>
              <a:gd name="T78" fmla="*/ 18 w 86"/>
              <a:gd name="T79" fmla="*/ 101 h 120"/>
              <a:gd name="T80" fmla="*/ 18 w 86"/>
              <a:gd name="T81" fmla="*/ 98 h 120"/>
              <a:gd name="T82" fmla="*/ 62 w 86"/>
              <a:gd name="T83" fmla="*/ 95 h 120"/>
              <a:gd name="T84" fmla="*/ 69 w 86"/>
              <a:gd name="T85" fmla="*/ 107 h 120"/>
              <a:gd name="T86" fmla="*/ 74 w 86"/>
              <a:gd name="T87" fmla="*/ 103 h 120"/>
              <a:gd name="T88" fmla="*/ 76 w 86"/>
              <a:gd name="T89" fmla="*/ 100 h 120"/>
              <a:gd name="T90" fmla="*/ 76 w 86"/>
              <a:gd name="T91" fmla="*/ 96 h 120"/>
              <a:gd name="T92" fmla="*/ 62 w 86"/>
              <a:gd name="T93" fmla="*/ 9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120">
                <a:moveTo>
                  <a:pt x="52" y="60"/>
                </a:moveTo>
                <a:cubicBezTo>
                  <a:pt x="58" y="72"/>
                  <a:pt x="57" y="78"/>
                  <a:pt x="71" y="82"/>
                </a:cubicBezTo>
                <a:cubicBezTo>
                  <a:pt x="78" y="84"/>
                  <a:pt x="83" y="88"/>
                  <a:pt x="85" y="93"/>
                </a:cubicBezTo>
                <a:cubicBezTo>
                  <a:pt x="86" y="96"/>
                  <a:pt x="86" y="99"/>
                  <a:pt x="85" y="101"/>
                </a:cubicBezTo>
                <a:cubicBezTo>
                  <a:pt x="85" y="104"/>
                  <a:pt x="84" y="107"/>
                  <a:pt x="82" y="109"/>
                </a:cubicBezTo>
                <a:cubicBezTo>
                  <a:pt x="79" y="113"/>
                  <a:pt x="74" y="116"/>
                  <a:pt x="69" y="117"/>
                </a:cubicBezTo>
                <a:cubicBezTo>
                  <a:pt x="56" y="117"/>
                  <a:pt x="54" y="106"/>
                  <a:pt x="53" y="97"/>
                </a:cubicBezTo>
                <a:cubicBezTo>
                  <a:pt x="53" y="96"/>
                  <a:pt x="52" y="94"/>
                  <a:pt x="52" y="93"/>
                </a:cubicBezTo>
                <a:cubicBezTo>
                  <a:pt x="50" y="85"/>
                  <a:pt x="48" y="77"/>
                  <a:pt x="44" y="70"/>
                </a:cubicBezTo>
                <a:cubicBezTo>
                  <a:pt x="45" y="68"/>
                  <a:pt x="45" y="68"/>
                  <a:pt x="45" y="68"/>
                </a:cubicBezTo>
                <a:cubicBezTo>
                  <a:pt x="44" y="68"/>
                  <a:pt x="43" y="67"/>
                  <a:pt x="42" y="66"/>
                </a:cubicBezTo>
                <a:cubicBezTo>
                  <a:pt x="37" y="72"/>
                  <a:pt x="37" y="72"/>
                  <a:pt x="37" y="72"/>
                </a:cubicBezTo>
                <a:cubicBezTo>
                  <a:pt x="38" y="73"/>
                  <a:pt x="38" y="73"/>
                  <a:pt x="38" y="73"/>
                </a:cubicBezTo>
                <a:cubicBezTo>
                  <a:pt x="36" y="77"/>
                  <a:pt x="35" y="79"/>
                  <a:pt x="33" y="84"/>
                </a:cubicBezTo>
                <a:cubicBezTo>
                  <a:pt x="31" y="89"/>
                  <a:pt x="29" y="94"/>
                  <a:pt x="28" y="100"/>
                </a:cubicBezTo>
                <a:cubicBezTo>
                  <a:pt x="28" y="101"/>
                  <a:pt x="28" y="102"/>
                  <a:pt x="27" y="102"/>
                </a:cubicBezTo>
                <a:cubicBezTo>
                  <a:pt x="27" y="103"/>
                  <a:pt x="27" y="104"/>
                  <a:pt x="27" y="106"/>
                </a:cubicBezTo>
                <a:cubicBezTo>
                  <a:pt x="26" y="113"/>
                  <a:pt x="23" y="120"/>
                  <a:pt x="12" y="118"/>
                </a:cubicBezTo>
                <a:cubicBezTo>
                  <a:pt x="0" y="116"/>
                  <a:pt x="1" y="111"/>
                  <a:pt x="2" y="102"/>
                </a:cubicBezTo>
                <a:cubicBezTo>
                  <a:pt x="2" y="102"/>
                  <a:pt x="2" y="101"/>
                  <a:pt x="2" y="101"/>
                </a:cubicBezTo>
                <a:cubicBezTo>
                  <a:pt x="3" y="92"/>
                  <a:pt x="5" y="84"/>
                  <a:pt x="10" y="80"/>
                </a:cubicBezTo>
                <a:cubicBezTo>
                  <a:pt x="14" y="75"/>
                  <a:pt x="19" y="73"/>
                  <a:pt x="26" y="74"/>
                </a:cubicBezTo>
                <a:cubicBezTo>
                  <a:pt x="27" y="73"/>
                  <a:pt x="28" y="70"/>
                  <a:pt x="29" y="68"/>
                </a:cubicBezTo>
                <a:cubicBezTo>
                  <a:pt x="30" y="66"/>
                  <a:pt x="31" y="64"/>
                  <a:pt x="32" y="63"/>
                </a:cubicBezTo>
                <a:cubicBezTo>
                  <a:pt x="33" y="65"/>
                  <a:pt x="33" y="65"/>
                  <a:pt x="33" y="65"/>
                </a:cubicBezTo>
                <a:cubicBezTo>
                  <a:pt x="34" y="61"/>
                  <a:pt x="34" y="61"/>
                  <a:pt x="34" y="61"/>
                </a:cubicBezTo>
                <a:cubicBezTo>
                  <a:pt x="23" y="31"/>
                  <a:pt x="16" y="6"/>
                  <a:pt x="25" y="0"/>
                </a:cubicBezTo>
                <a:cubicBezTo>
                  <a:pt x="31" y="13"/>
                  <a:pt x="37" y="27"/>
                  <a:pt x="42" y="41"/>
                </a:cubicBezTo>
                <a:cubicBezTo>
                  <a:pt x="58" y="0"/>
                  <a:pt x="58" y="0"/>
                  <a:pt x="58" y="0"/>
                </a:cubicBezTo>
                <a:cubicBezTo>
                  <a:pt x="64" y="12"/>
                  <a:pt x="58" y="33"/>
                  <a:pt x="49" y="57"/>
                </a:cubicBezTo>
                <a:cubicBezTo>
                  <a:pt x="49" y="59"/>
                  <a:pt x="50" y="60"/>
                  <a:pt x="51" y="62"/>
                </a:cubicBezTo>
                <a:cubicBezTo>
                  <a:pt x="52" y="60"/>
                  <a:pt x="52" y="60"/>
                  <a:pt x="52" y="60"/>
                </a:cubicBezTo>
                <a:close/>
                <a:moveTo>
                  <a:pt x="18" y="98"/>
                </a:moveTo>
                <a:cubicBezTo>
                  <a:pt x="19" y="93"/>
                  <a:pt x="21" y="88"/>
                  <a:pt x="22" y="84"/>
                </a:cubicBezTo>
                <a:cubicBezTo>
                  <a:pt x="20" y="84"/>
                  <a:pt x="18" y="85"/>
                  <a:pt x="17" y="86"/>
                </a:cubicBezTo>
                <a:cubicBezTo>
                  <a:pt x="14" y="89"/>
                  <a:pt x="13" y="95"/>
                  <a:pt x="12" y="102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1" y="106"/>
                  <a:pt x="11" y="108"/>
                  <a:pt x="14" y="108"/>
                </a:cubicBezTo>
                <a:cubicBezTo>
                  <a:pt x="16" y="109"/>
                  <a:pt x="17" y="107"/>
                  <a:pt x="17" y="104"/>
                </a:cubicBezTo>
                <a:cubicBezTo>
                  <a:pt x="18" y="103"/>
                  <a:pt x="18" y="102"/>
                  <a:pt x="18" y="101"/>
                </a:cubicBezTo>
                <a:cubicBezTo>
                  <a:pt x="18" y="100"/>
                  <a:pt x="18" y="99"/>
                  <a:pt x="18" y="98"/>
                </a:cubicBezTo>
                <a:close/>
                <a:moveTo>
                  <a:pt x="62" y="95"/>
                </a:moveTo>
                <a:cubicBezTo>
                  <a:pt x="63" y="100"/>
                  <a:pt x="64" y="107"/>
                  <a:pt x="69" y="107"/>
                </a:cubicBezTo>
                <a:cubicBezTo>
                  <a:pt x="71" y="107"/>
                  <a:pt x="73" y="105"/>
                  <a:pt x="74" y="103"/>
                </a:cubicBezTo>
                <a:cubicBezTo>
                  <a:pt x="75" y="102"/>
                  <a:pt x="76" y="101"/>
                  <a:pt x="76" y="100"/>
                </a:cubicBezTo>
                <a:cubicBezTo>
                  <a:pt x="76" y="99"/>
                  <a:pt x="76" y="98"/>
                  <a:pt x="76" y="96"/>
                </a:cubicBezTo>
                <a:cubicBezTo>
                  <a:pt x="74" y="92"/>
                  <a:pt x="61" y="84"/>
                  <a:pt x="62" y="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71"/>
          <p:cNvSpPr>
            <a:spLocks noEditPoints="1"/>
          </p:cNvSpPr>
          <p:nvPr/>
        </p:nvSpPr>
        <p:spPr bwMode="auto">
          <a:xfrm>
            <a:off x="2308557" y="4007487"/>
            <a:ext cx="360363" cy="493713"/>
          </a:xfrm>
          <a:custGeom>
            <a:avLst/>
            <a:gdLst>
              <a:gd name="T0" fmla="*/ 31 w 85"/>
              <a:gd name="T1" fmla="*/ 26 h 116"/>
              <a:gd name="T2" fmla="*/ 51 w 85"/>
              <a:gd name="T3" fmla="*/ 28 h 116"/>
              <a:gd name="T4" fmla="*/ 52 w 85"/>
              <a:gd name="T5" fmla="*/ 31 h 116"/>
              <a:gd name="T6" fmla="*/ 45 w 85"/>
              <a:gd name="T7" fmla="*/ 48 h 116"/>
              <a:gd name="T8" fmla="*/ 31 w 85"/>
              <a:gd name="T9" fmla="*/ 55 h 116"/>
              <a:gd name="T10" fmla="*/ 31 w 85"/>
              <a:gd name="T11" fmla="*/ 48 h 116"/>
              <a:gd name="T12" fmla="*/ 35 w 85"/>
              <a:gd name="T13" fmla="*/ 40 h 116"/>
              <a:gd name="T14" fmla="*/ 31 w 85"/>
              <a:gd name="T15" fmla="*/ 31 h 116"/>
              <a:gd name="T16" fmla="*/ 31 w 85"/>
              <a:gd name="T17" fmla="*/ 26 h 116"/>
              <a:gd name="T18" fmla="*/ 26 w 85"/>
              <a:gd name="T19" fmla="*/ 14 h 116"/>
              <a:gd name="T20" fmla="*/ 28 w 85"/>
              <a:gd name="T21" fmla="*/ 6 h 116"/>
              <a:gd name="T22" fmla="*/ 35 w 85"/>
              <a:gd name="T23" fmla="*/ 2 h 116"/>
              <a:gd name="T24" fmla="*/ 43 w 85"/>
              <a:gd name="T25" fmla="*/ 3 h 116"/>
              <a:gd name="T26" fmla="*/ 51 w 85"/>
              <a:gd name="T27" fmla="*/ 6 h 116"/>
              <a:gd name="T28" fmla="*/ 61 w 85"/>
              <a:gd name="T29" fmla="*/ 10 h 116"/>
              <a:gd name="T30" fmla="*/ 72 w 85"/>
              <a:gd name="T31" fmla="*/ 11 h 116"/>
              <a:gd name="T32" fmla="*/ 72 w 85"/>
              <a:gd name="T33" fmla="*/ 11 h 116"/>
              <a:gd name="T34" fmla="*/ 79 w 85"/>
              <a:gd name="T35" fmla="*/ 1 h 116"/>
              <a:gd name="T36" fmla="*/ 79 w 85"/>
              <a:gd name="T37" fmla="*/ 0 h 116"/>
              <a:gd name="T38" fmla="*/ 81 w 85"/>
              <a:gd name="T39" fmla="*/ 0 h 116"/>
              <a:gd name="T40" fmla="*/ 83 w 85"/>
              <a:gd name="T41" fmla="*/ 1 h 116"/>
              <a:gd name="T42" fmla="*/ 85 w 85"/>
              <a:gd name="T43" fmla="*/ 2 h 116"/>
              <a:gd name="T44" fmla="*/ 85 w 85"/>
              <a:gd name="T45" fmla="*/ 3 h 116"/>
              <a:gd name="T46" fmla="*/ 74 w 85"/>
              <a:gd name="T47" fmla="*/ 16 h 116"/>
              <a:gd name="T48" fmla="*/ 59 w 85"/>
              <a:gd name="T49" fmla="*/ 16 h 116"/>
              <a:gd name="T50" fmla="*/ 54 w 85"/>
              <a:gd name="T51" fmla="*/ 14 h 116"/>
              <a:gd name="T52" fmla="*/ 49 w 85"/>
              <a:gd name="T53" fmla="*/ 12 h 116"/>
              <a:gd name="T54" fmla="*/ 49 w 85"/>
              <a:gd name="T55" fmla="*/ 12 h 116"/>
              <a:gd name="T56" fmla="*/ 49 w 85"/>
              <a:gd name="T57" fmla="*/ 12 h 116"/>
              <a:gd name="T58" fmla="*/ 49 w 85"/>
              <a:gd name="T59" fmla="*/ 12 h 116"/>
              <a:gd name="T60" fmla="*/ 35 w 85"/>
              <a:gd name="T61" fmla="*/ 8 h 116"/>
              <a:gd name="T62" fmla="*/ 33 w 85"/>
              <a:gd name="T63" fmla="*/ 10 h 116"/>
              <a:gd name="T64" fmla="*/ 32 w 85"/>
              <a:gd name="T65" fmla="*/ 14 h 116"/>
              <a:gd name="T66" fmla="*/ 33 w 85"/>
              <a:gd name="T67" fmla="*/ 14 h 116"/>
              <a:gd name="T68" fmla="*/ 35 w 85"/>
              <a:gd name="T69" fmla="*/ 24 h 116"/>
              <a:gd name="T70" fmla="*/ 23 w 85"/>
              <a:gd name="T71" fmla="*/ 24 h 116"/>
              <a:gd name="T72" fmla="*/ 24 w 85"/>
              <a:gd name="T73" fmla="*/ 14 h 116"/>
              <a:gd name="T74" fmla="*/ 26 w 85"/>
              <a:gd name="T75" fmla="*/ 14 h 116"/>
              <a:gd name="T76" fmla="*/ 59 w 85"/>
              <a:gd name="T77" fmla="*/ 30 h 116"/>
              <a:gd name="T78" fmla="*/ 56 w 85"/>
              <a:gd name="T79" fmla="*/ 29 h 116"/>
              <a:gd name="T80" fmla="*/ 56 w 85"/>
              <a:gd name="T81" fmla="*/ 31 h 116"/>
              <a:gd name="T82" fmla="*/ 48 w 85"/>
              <a:gd name="T83" fmla="*/ 52 h 116"/>
              <a:gd name="T84" fmla="*/ 29 w 85"/>
              <a:gd name="T85" fmla="*/ 60 h 116"/>
              <a:gd name="T86" fmla="*/ 10 w 85"/>
              <a:gd name="T87" fmla="*/ 52 h 116"/>
              <a:gd name="T88" fmla="*/ 3 w 85"/>
              <a:gd name="T89" fmla="*/ 31 h 116"/>
              <a:gd name="T90" fmla="*/ 3 w 85"/>
              <a:gd name="T91" fmla="*/ 29 h 116"/>
              <a:gd name="T92" fmla="*/ 0 w 85"/>
              <a:gd name="T93" fmla="*/ 30 h 116"/>
              <a:gd name="T94" fmla="*/ 0 w 85"/>
              <a:gd name="T95" fmla="*/ 87 h 116"/>
              <a:gd name="T96" fmla="*/ 29 w 85"/>
              <a:gd name="T97" fmla="*/ 116 h 116"/>
              <a:gd name="T98" fmla="*/ 29 w 85"/>
              <a:gd name="T99" fmla="*/ 116 h 116"/>
              <a:gd name="T100" fmla="*/ 59 w 85"/>
              <a:gd name="T101" fmla="*/ 87 h 116"/>
              <a:gd name="T102" fmla="*/ 59 w 85"/>
              <a:gd name="T103" fmla="*/ 30 h 116"/>
              <a:gd name="T104" fmla="*/ 8 w 85"/>
              <a:gd name="T105" fmla="*/ 28 h 116"/>
              <a:gd name="T106" fmla="*/ 27 w 85"/>
              <a:gd name="T107" fmla="*/ 26 h 116"/>
              <a:gd name="T108" fmla="*/ 27 w 85"/>
              <a:gd name="T109" fmla="*/ 31 h 116"/>
              <a:gd name="T110" fmla="*/ 24 w 85"/>
              <a:gd name="T111" fmla="*/ 40 h 116"/>
              <a:gd name="T112" fmla="*/ 27 w 85"/>
              <a:gd name="T113" fmla="*/ 48 h 116"/>
              <a:gd name="T114" fmla="*/ 27 w 85"/>
              <a:gd name="T115" fmla="*/ 55 h 116"/>
              <a:gd name="T116" fmla="*/ 14 w 85"/>
              <a:gd name="T117" fmla="*/ 48 h 116"/>
              <a:gd name="T118" fmla="*/ 7 w 85"/>
              <a:gd name="T119" fmla="*/ 31 h 116"/>
              <a:gd name="T120" fmla="*/ 8 w 85"/>
              <a:gd name="T121" fmla="*/ 2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" h="116">
                <a:moveTo>
                  <a:pt x="31" y="26"/>
                </a:moveTo>
                <a:cubicBezTo>
                  <a:pt x="38" y="26"/>
                  <a:pt x="45" y="27"/>
                  <a:pt x="51" y="28"/>
                </a:cubicBezTo>
                <a:cubicBezTo>
                  <a:pt x="52" y="29"/>
                  <a:pt x="52" y="30"/>
                  <a:pt x="52" y="31"/>
                </a:cubicBezTo>
                <a:cubicBezTo>
                  <a:pt x="52" y="38"/>
                  <a:pt x="49" y="44"/>
                  <a:pt x="45" y="48"/>
                </a:cubicBezTo>
                <a:cubicBezTo>
                  <a:pt x="42" y="52"/>
                  <a:pt x="37" y="55"/>
                  <a:pt x="31" y="55"/>
                </a:cubicBezTo>
                <a:cubicBezTo>
                  <a:pt x="31" y="48"/>
                  <a:pt x="31" y="48"/>
                  <a:pt x="31" y="48"/>
                </a:cubicBezTo>
                <a:cubicBezTo>
                  <a:pt x="33" y="47"/>
                  <a:pt x="35" y="44"/>
                  <a:pt x="35" y="40"/>
                </a:cubicBezTo>
                <a:cubicBezTo>
                  <a:pt x="35" y="36"/>
                  <a:pt x="33" y="32"/>
                  <a:pt x="31" y="31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26" y="14"/>
                </a:moveTo>
                <a:cubicBezTo>
                  <a:pt x="26" y="11"/>
                  <a:pt x="27" y="8"/>
                  <a:pt x="28" y="6"/>
                </a:cubicBezTo>
                <a:cubicBezTo>
                  <a:pt x="29" y="4"/>
                  <a:pt x="32" y="2"/>
                  <a:pt x="35" y="2"/>
                </a:cubicBezTo>
                <a:cubicBezTo>
                  <a:pt x="37" y="2"/>
                  <a:pt x="40" y="2"/>
                  <a:pt x="43" y="3"/>
                </a:cubicBezTo>
                <a:cubicBezTo>
                  <a:pt x="45" y="4"/>
                  <a:pt x="48" y="5"/>
                  <a:pt x="51" y="6"/>
                </a:cubicBezTo>
                <a:cubicBezTo>
                  <a:pt x="54" y="8"/>
                  <a:pt x="58" y="9"/>
                  <a:pt x="61" y="10"/>
                </a:cubicBezTo>
                <a:cubicBezTo>
                  <a:pt x="65" y="11"/>
                  <a:pt x="69" y="12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5" y="10"/>
                  <a:pt x="77" y="7"/>
                  <a:pt x="79" y="1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3" y="1"/>
                  <a:pt x="83" y="1"/>
                  <a:pt x="83" y="1"/>
                </a:cubicBezTo>
                <a:cubicBezTo>
                  <a:pt x="85" y="2"/>
                  <a:pt x="85" y="2"/>
                  <a:pt x="85" y="2"/>
                </a:cubicBezTo>
                <a:cubicBezTo>
                  <a:pt x="85" y="3"/>
                  <a:pt x="85" y="3"/>
                  <a:pt x="85" y="3"/>
                </a:cubicBezTo>
                <a:cubicBezTo>
                  <a:pt x="82" y="11"/>
                  <a:pt x="79" y="15"/>
                  <a:pt x="74" y="16"/>
                </a:cubicBezTo>
                <a:cubicBezTo>
                  <a:pt x="70" y="18"/>
                  <a:pt x="64" y="17"/>
                  <a:pt x="59" y="16"/>
                </a:cubicBezTo>
                <a:cubicBezTo>
                  <a:pt x="57" y="15"/>
                  <a:pt x="56" y="15"/>
                  <a:pt x="54" y="14"/>
                </a:cubicBezTo>
                <a:cubicBezTo>
                  <a:pt x="52" y="13"/>
                  <a:pt x="50" y="13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3" y="10"/>
                  <a:pt x="39" y="8"/>
                  <a:pt x="35" y="8"/>
                </a:cubicBezTo>
                <a:cubicBezTo>
                  <a:pt x="34" y="8"/>
                  <a:pt x="33" y="9"/>
                  <a:pt x="33" y="10"/>
                </a:cubicBezTo>
                <a:cubicBezTo>
                  <a:pt x="32" y="11"/>
                  <a:pt x="32" y="12"/>
                  <a:pt x="32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5" y="24"/>
                  <a:pt x="35" y="24"/>
                  <a:pt x="35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14"/>
                  <a:pt x="24" y="14"/>
                  <a:pt x="24" y="14"/>
                </a:cubicBezTo>
                <a:cubicBezTo>
                  <a:pt x="26" y="14"/>
                  <a:pt x="26" y="14"/>
                  <a:pt x="26" y="14"/>
                </a:cubicBezTo>
                <a:close/>
                <a:moveTo>
                  <a:pt x="59" y="30"/>
                </a:moveTo>
                <a:cubicBezTo>
                  <a:pt x="58" y="29"/>
                  <a:pt x="57" y="29"/>
                  <a:pt x="56" y="29"/>
                </a:cubicBezTo>
                <a:cubicBezTo>
                  <a:pt x="56" y="30"/>
                  <a:pt x="56" y="31"/>
                  <a:pt x="56" y="31"/>
                </a:cubicBezTo>
                <a:cubicBezTo>
                  <a:pt x="56" y="39"/>
                  <a:pt x="53" y="47"/>
                  <a:pt x="48" y="52"/>
                </a:cubicBezTo>
                <a:cubicBezTo>
                  <a:pt x="43" y="57"/>
                  <a:pt x="37" y="60"/>
                  <a:pt x="29" y="60"/>
                </a:cubicBezTo>
                <a:cubicBezTo>
                  <a:pt x="22" y="60"/>
                  <a:pt x="15" y="57"/>
                  <a:pt x="10" y="52"/>
                </a:cubicBezTo>
                <a:cubicBezTo>
                  <a:pt x="6" y="47"/>
                  <a:pt x="3" y="39"/>
                  <a:pt x="3" y="31"/>
                </a:cubicBezTo>
                <a:cubicBezTo>
                  <a:pt x="3" y="31"/>
                  <a:pt x="3" y="30"/>
                  <a:pt x="3" y="29"/>
                </a:cubicBezTo>
                <a:cubicBezTo>
                  <a:pt x="2" y="29"/>
                  <a:pt x="1" y="29"/>
                  <a:pt x="0" y="30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3"/>
                  <a:pt x="13" y="116"/>
                  <a:pt x="29" y="116"/>
                </a:cubicBezTo>
                <a:cubicBezTo>
                  <a:pt x="29" y="116"/>
                  <a:pt x="29" y="116"/>
                  <a:pt x="29" y="116"/>
                </a:cubicBezTo>
                <a:cubicBezTo>
                  <a:pt x="45" y="116"/>
                  <a:pt x="59" y="103"/>
                  <a:pt x="59" y="87"/>
                </a:cubicBezTo>
                <a:cubicBezTo>
                  <a:pt x="59" y="30"/>
                  <a:pt x="59" y="30"/>
                  <a:pt x="59" y="30"/>
                </a:cubicBezTo>
                <a:close/>
                <a:moveTo>
                  <a:pt x="8" y="28"/>
                </a:moveTo>
                <a:cubicBezTo>
                  <a:pt x="14" y="27"/>
                  <a:pt x="21" y="26"/>
                  <a:pt x="27" y="26"/>
                </a:cubicBezTo>
                <a:cubicBezTo>
                  <a:pt x="27" y="31"/>
                  <a:pt x="27" y="31"/>
                  <a:pt x="27" y="31"/>
                </a:cubicBezTo>
                <a:cubicBezTo>
                  <a:pt x="25" y="32"/>
                  <a:pt x="24" y="36"/>
                  <a:pt x="24" y="40"/>
                </a:cubicBezTo>
                <a:cubicBezTo>
                  <a:pt x="24" y="44"/>
                  <a:pt x="25" y="47"/>
                  <a:pt x="27" y="48"/>
                </a:cubicBezTo>
                <a:cubicBezTo>
                  <a:pt x="27" y="55"/>
                  <a:pt x="27" y="55"/>
                  <a:pt x="27" y="55"/>
                </a:cubicBezTo>
                <a:cubicBezTo>
                  <a:pt x="22" y="54"/>
                  <a:pt x="17" y="52"/>
                  <a:pt x="14" y="48"/>
                </a:cubicBezTo>
                <a:cubicBezTo>
                  <a:pt x="10" y="44"/>
                  <a:pt x="7" y="38"/>
                  <a:pt x="7" y="31"/>
                </a:cubicBezTo>
                <a:cubicBezTo>
                  <a:pt x="7" y="30"/>
                  <a:pt x="8" y="29"/>
                  <a:pt x="8" y="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72"/>
          <p:cNvSpPr>
            <a:spLocks noEditPoints="1"/>
          </p:cNvSpPr>
          <p:nvPr/>
        </p:nvSpPr>
        <p:spPr bwMode="auto">
          <a:xfrm>
            <a:off x="1362407" y="4056699"/>
            <a:ext cx="534988" cy="395288"/>
          </a:xfrm>
          <a:custGeom>
            <a:avLst/>
            <a:gdLst>
              <a:gd name="T0" fmla="*/ 116 w 126"/>
              <a:gd name="T1" fmla="*/ 10 h 93"/>
              <a:gd name="T2" fmla="*/ 126 w 126"/>
              <a:gd name="T3" fmla="*/ 84 h 93"/>
              <a:gd name="T4" fmla="*/ 0 w 126"/>
              <a:gd name="T5" fmla="*/ 84 h 93"/>
              <a:gd name="T6" fmla="*/ 10 w 126"/>
              <a:gd name="T7" fmla="*/ 62 h 93"/>
              <a:gd name="T8" fmla="*/ 73 w 126"/>
              <a:gd name="T9" fmla="*/ 19 h 93"/>
              <a:gd name="T10" fmla="*/ 73 w 126"/>
              <a:gd name="T11" fmla="*/ 23 h 93"/>
              <a:gd name="T12" fmla="*/ 73 w 126"/>
              <a:gd name="T13" fmla="*/ 30 h 93"/>
              <a:gd name="T14" fmla="*/ 75 w 126"/>
              <a:gd name="T15" fmla="*/ 30 h 93"/>
              <a:gd name="T16" fmla="*/ 75 w 126"/>
              <a:gd name="T17" fmla="*/ 23 h 93"/>
              <a:gd name="T18" fmla="*/ 75 w 126"/>
              <a:gd name="T19" fmla="*/ 19 h 93"/>
              <a:gd name="T20" fmla="*/ 79 w 126"/>
              <a:gd name="T21" fmla="*/ 21 h 93"/>
              <a:gd name="T22" fmla="*/ 79 w 126"/>
              <a:gd name="T23" fmla="*/ 25 h 93"/>
              <a:gd name="T24" fmla="*/ 81 w 126"/>
              <a:gd name="T25" fmla="*/ 32 h 93"/>
              <a:gd name="T26" fmla="*/ 83 w 126"/>
              <a:gd name="T27" fmla="*/ 25 h 93"/>
              <a:gd name="T28" fmla="*/ 85 w 126"/>
              <a:gd name="T29" fmla="*/ 30 h 93"/>
              <a:gd name="T30" fmla="*/ 87 w 126"/>
              <a:gd name="T31" fmla="*/ 30 h 93"/>
              <a:gd name="T32" fmla="*/ 91 w 126"/>
              <a:gd name="T33" fmla="*/ 27 h 93"/>
              <a:gd name="T34" fmla="*/ 91 w 126"/>
              <a:gd name="T35" fmla="*/ 35 h 93"/>
              <a:gd name="T36" fmla="*/ 93 w 126"/>
              <a:gd name="T37" fmla="*/ 30 h 93"/>
              <a:gd name="T38" fmla="*/ 97 w 126"/>
              <a:gd name="T39" fmla="*/ 32 h 93"/>
              <a:gd name="T40" fmla="*/ 95 w 126"/>
              <a:gd name="T41" fmla="*/ 27 h 93"/>
              <a:gd name="T42" fmla="*/ 91 w 126"/>
              <a:gd name="T43" fmla="*/ 25 h 93"/>
              <a:gd name="T44" fmla="*/ 85 w 126"/>
              <a:gd name="T45" fmla="*/ 25 h 93"/>
              <a:gd name="T46" fmla="*/ 81 w 126"/>
              <a:gd name="T47" fmla="*/ 23 h 93"/>
              <a:gd name="T48" fmla="*/ 81 w 126"/>
              <a:gd name="T49" fmla="*/ 19 h 93"/>
              <a:gd name="T50" fmla="*/ 77 w 126"/>
              <a:gd name="T51" fmla="*/ 17 h 93"/>
              <a:gd name="T52" fmla="*/ 73 w 126"/>
              <a:gd name="T53" fmla="*/ 19 h 93"/>
              <a:gd name="T54" fmla="*/ 95 w 126"/>
              <a:gd name="T55" fmla="*/ 48 h 93"/>
              <a:gd name="T56" fmla="*/ 99 w 126"/>
              <a:gd name="T57" fmla="*/ 43 h 93"/>
              <a:gd name="T58" fmla="*/ 97 w 126"/>
              <a:gd name="T59" fmla="*/ 43 h 93"/>
              <a:gd name="T60" fmla="*/ 93 w 126"/>
              <a:gd name="T61" fmla="*/ 48 h 93"/>
              <a:gd name="T62" fmla="*/ 78 w 126"/>
              <a:gd name="T63" fmla="*/ 51 h 93"/>
              <a:gd name="T64" fmla="*/ 74 w 126"/>
              <a:gd name="T65" fmla="*/ 46 h 93"/>
              <a:gd name="T66" fmla="*/ 72 w 126"/>
              <a:gd name="T67" fmla="*/ 40 h 93"/>
              <a:gd name="T68" fmla="*/ 68 w 126"/>
              <a:gd name="T69" fmla="*/ 38 h 93"/>
              <a:gd name="T70" fmla="*/ 71 w 126"/>
              <a:gd name="T71" fmla="*/ 31 h 93"/>
              <a:gd name="T72" fmla="*/ 66 w 126"/>
              <a:gd name="T73" fmla="*/ 38 h 93"/>
              <a:gd name="T74" fmla="*/ 70 w 126"/>
              <a:gd name="T75" fmla="*/ 40 h 93"/>
              <a:gd name="T76" fmla="*/ 72 w 126"/>
              <a:gd name="T77" fmla="*/ 46 h 93"/>
              <a:gd name="T78" fmla="*/ 76 w 126"/>
              <a:gd name="T79" fmla="*/ 51 h 93"/>
              <a:gd name="T80" fmla="*/ 78 w 126"/>
              <a:gd name="T81" fmla="*/ 57 h 93"/>
              <a:gd name="T82" fmla="*/ 71 w 126"/>
              <a:gd name="T83" fmla="*/ 33 h 93"/>
              <a:gd name="T84" fmla="*/ 73 w 126"/>
              <a:gd name="T85" fmla="*/ 38 h 93"/>
              <a:gd name="T86" fmla="*/ 73 w 126"/>
              <a:gd name="T87" fmla="*/ 32 h 93"/>
              <a:gd name="T88" fmla="*/ 56 w 126"/>
              <a:gd name="T89" fmla="*/ 78 h 93"/>
              <a:gd name="T90" fmla="*/ 69 w 126"/>
              <a:gd name="T91" fmla="*/ 78 h 93"/>
              <a:gd name="T92" fmla="*/ 19 w 126"/>
              <a:gd name="T93" fmla="*/ 64 h 93"/>
              <a:gd name="T94" fmla="*/ 19 w 126"/>
              <a:gd name="T95" fmla="*/ 1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6" h="93">
                <a:moveTo>
                  <a:pt x="19" y="0"/>
                </a:moveTo>
                <a:cubicBezTo>
                  <a:pt x="106" y="0"/>
                  <a:pt x="106" y="0"/>
                  <a:pt x="106" y="0"/>
                </a:cubicBezTo>
                <a:cubicBezTo>
                  <a:pt x="111" y="0"/>
                  <a:pt x="116" y="5"/>
                  <a:pt x="116" y="10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7"/>
                  <a:pt x="112" y="70"/>
                  <a:pt x="108" y="71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6" y="93"/>
                  <a:pt x="126" y="93"/>
                  <a:pt x="126" y="93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4"/>
                  <a:pt x="0" y="84"/>
                  <a:pt x="0" y="84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3" y="70"/>
                  <a:pt x="10" y="66"/>
                  <a:pt x="10" y="62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5"/>
                  <a:pt x="14" y="0"/>
                  <a:pt x="19" y="0"/>
                </a:cubicBezTo>
                <a:close/>
                <a:moveTo>
                  <a:pt x="73" y="19"/>
                </a:moveTo>
                <a:cubicBezTo>
                  <a:pt x="73" y="21"/>
                  <a:pt x="73" y="21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3"/>
                  <a:pt x="73" y="23"/>
                  <a:pt x="73" y="23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7"/>
                  <a:pt x="73" y="27"/>
                  <a:pt x="73" y="27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2"/>
                  <a:pt x="73" y="32"/>
                  <a:pt x="73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5" y="30"/>
                  <a:pt x="75" y="30"/>
                  <a:pt x="75" y="30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3"/>
                  <a:pt x="75" y="23"/>
                  <a:pt x="75" y="23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19"/>
                  <a:pt x="75" y="19"/>
                  <a:pt x="75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3"/>
                  <a:pt x="79" y="23"/>
                  <a:pt x="79" y="23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27"/>
                  <a:pt x="79" y="27"/>
                  <a:pt x="79" y="27"/>
                </a:cubicBezTo>
                <a:cubicBezTo>
                  <a:pt x="79" y="32"/>
                  <a:pt x="79" y="32"/>
                  <a:pt x="79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5"/>
                  <a:pt x="81" y="25"/>
                  <a:pt x="81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7"/>
                  <a:pt x="85" y="27"/>
                  <a:pt x="85" y="27"/>
                </a:cubicBezTo>
                <a:cubicBezTo>
                  <a:pt x="85" y="30"/>
                  <a:pt x="85" y="30"/>
                  <a:pt x="85" y="30"/>
                </a:cubicBezTo>
                <a:cubicBezTo>
                  <a:pt x="85" y="33"/>
                  <a:pt x="85" y="33"/>
                  <a:pt x="85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27"/>
                  <a:pt x="87" y="27"/>
                  <a:pt x="87" y="27"/>
                </a:cubicBezTo>
                <a:cubicBezTo>
                  <a:pt x="89" y="27"/>
                  <a:pt x="89" y="27"/>
                  <a:pt x="89" y="27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30"/>
                  <a:pt x="91" y="30"/>
                  <a:pt x="91" y="30"/>
                </a:cubicBezTo>
                <a:cubicBezTo>
                  <a:pt x="91" y="32"/>
                  <a:pt x="91" y="32"/>
                  <a:pt x="91" y="32"/>
                </a:cubicBezTo>
                <a:cubicBezTo>
                  <a:pt x="91" y="35"/>
                  <a:pt x="91" y="35"/>
                  <a:pt x="91" y="35"/>
                </a:cubicBezTo>
                <a:cubicBezTo>
                  <a:pt x="93" y="35"/>
                  <a:pt x="93" y="35"/>
                  <a:pt x="93" y="35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0"/>
                  <a:pt x="93" y="30"/>
                  <a:pt x="93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32"/>
                  <a:pt x="95" y="32"/>
                  <a:pt x="95" y="32"/>
                </a:cubicBezTo>
                <a:cubicBezTo>
                  <a:pt x="97" y="32"/>
                  <a:pt x="97" y="32"/>
                  <a:pt x="97" y="32"/>
                </a:cubicBezTo>
                <a:cubicBezTo>
                  <a:pt x="97" y="30"/>
                  <a:pt x="97" y="30"/>
                  <a:pt x="97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27"/>
                  <a:pt x="95" y="27"/>
                  <a:pt x="95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5"/>
                  <a:pt x="91" y="25"/>
                  <a:pt x="91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3"/>
                  <a:pt x="85" y="23"/>
                  <a:pt x="85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1"/>
                  <a:pt x="81" y="21"/>
                  <a:pt x="81" y="21"/>
                </a:cubicBezTo>
                <a:cubicBezTo>
                  <a:pt x="81" y="21"/>
                  <a:pt x="81" y="21"/>
                  <a:pt x="81" y="21"/>
                </a:cubicBezTo>
                <a:cubicBezTo>
                  <a:pt x="81" y="19"/>
                  <a:pt x="81" y="19"/>
                  <a:pt x="81" y="19"/>
                </a:cubicBezTo>
                <a:cubicBezTo>
                  <a:pt x="79" y="19"/>
                  <a:pt x="79" y="19"/>
                  <a:pt x="79" y="19"/>
                </a:cubicBezTo>
                <a:cubicBezTo>
                  <a:pt x="79" y="17"/>
                  <a:pt x="79" y="17"/>
                  <a:pt x="79" y="17"/>
                </a:cubicBezTo>
                <a:cubicBezTo>
                  <a:pt x="77" y="17"/>
                  <a:pt x="77" y="17"/>
                  <a:pt x="77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9"/>
                  <a:pt x="75" y="19"/>
                  <a:pt x="75" y="19"/>
                </a:cubicBezTo>
                <a:cubicBezTo>
                  <a:pt x="73" y="19"/>
                  <a:pt x="73" y="19"/>
                  <a:pt x="73" y="19"/>
                </a:cubicBezTo>
                <a:close/>
                <a:moveTo>
                  <a:pt x="93" y="55"/>
                </a:moveTo>
                <a:cubicBezTo>
                  <a:pt x="95" y="55"/>
                  <a:pt x="95" y="55"/>
                  <a:pt x="95" y="55"/>
                </a:cubicBezTo>
                <a:cubicBezTo>
                  <a:pt x="95" y="48"/>
                  <a:pt x="95" y="48"/>
                  <a:pt x="95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3"/>
                  <a:pt x="97" y="43"/>
                  <a:pt x="97" y="43"/>
                </a:cubicBezTo>
                <a:cubicBezTo>
                  <a:pt x="99" y="43"/>
                  <a:pt x="99" y="43"/>
                  <a:pt x="99" y="43"/>
                </a:cubicBezTo>
                <a:cubicBezTo>
                  <a:pt x="99" y="32"/>
                  <a:pt x="99" y="32"/>
                  <a:pt x="99" y="32"/>
                </a:cubicBezTo>
                <a:cubicBezTo>
                  <a:pt x="97" y="32"/>
                  <a:pt x="97" y="32"/>
                  <a:pt x="97" y="32"/>
                </a:cubicBezTo>
                <a:cubicBezTo>
                  <a:pt x="97" y="43"/>
                  <a:pt x="97" y="43"/>
                  <a:pt x="97" y="43"/>
                </a:cubicBezTo>
                <a:cubicBezTo>
                  <a:pt x="95" y="43"/>
                  <a:pt x="95" y="43"/>
                  <a:pt x="95" y="43"/>
                </a:cubicBezTo>
                <a:cubicBezTo>
                  <a:pt x="95" y="48"/>
                  <a:pt x="95" y="48"/>
                  <a:pt x="95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55"/>
                  <a:pt x="93" y="55"/>
                  <a:pt x="93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1"/>
                  <a:pt x="78" y="51"/>
                  <a:pt x="78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46"/>
                  <a:pt x="76" y="46"/>
                  <a:pt x="76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2"/>
                  <a:pt x="74" y="42"/>
                  <a:pt x="74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0"/>
                  <a:pt x="72" y="40"/>
                  <a:pt x="72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38"/>
                  <a:pt x="70" y="38"/>
                  <a:pt x="70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3"/>
                  <a:pt x="68" y="33"/>
                  <a:pt x="68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1"/>
                  <a:pt x="71" y="31"/>
                  <a:pt x="7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8"/>
                  <a:pt x="66" y="38"/>
                  <a:pt x="66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40"/>
                  <a:pt x="68" y="40"/>
                  <a:pt x="68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2"/>
                  <a:pt x="70" y="42"/>
                  <a:pt x="70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6"/>
                  <a:pt x="72" y="46"/>
                  <a:pt x="72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51"/>
                  <a:pt x="74" y="51"/>
                  <a:pt x="74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5"/>
                  <a:pt x="76" y="55"/>
                  <a:pt x="76" y="55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7"/>
                  <a:pt x="78" y="57"/>
                  <a:pt x="7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5"/>
                  <a:pt x="93" y="55"/>
                  <a:pt x="93" y="55"/>
                </a:cubicBezTo>
                <a:close/>
                <a:moveTo>
                  <a:pt x="71" y="33"/>
                </a:moveTo>
                <a:cubicBezTo>
                  <a:pt x="71" y="35"/>
                  <a:pt x="71" y="35"/>
                  <a:pt x="71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8"/>
                  <a:pt x="73" y="38"/>
                  <a:pt x="73" y="38"/>
                </a:cubicBezTo>
                <a:cubicBezTo>
                  <a:pt x="75" y="38"/>
                  <a:pt x="75" y="38"/>
                  <a:pt x="75" y="38"/>
                </a:cubicBezTo>
                <a:cubicBezTo>
                  <a:pt x="75" y="32"/>
                  <a:pt x="75" y="32"/>
                  <a:pt x="75" y="32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1" y="33"/>
                  <a:pt x="71" y="33"/>
                  <a:pt x="71" y="33"/>
                </a:cubicBezTo>
                <a:close/>
                <a:moveTo>
                  <a:pt x="56" y="78"/>
                </a:moveTo>
                <a:cubicBezTo>
                  <a:pt x="52" y="86"/>
                  <a:pt x="52" y="86"/>
                  <a:pt x="52" y="86"/>
                </a:cubicBezTo>
                <a:cubicBezTo>
                  <a:pt x="74" y="86"/>
                  <a:pt x="74" y="86"/>
                  <a:pt x="74" y="86"/>
                </a:cubicBezTo>
                <a:cubicBezTo>
                  <a:pt x="69" y="78"/>
                  <a:pt x="69" y="78"/>
                  <a:pt x="69" y="78"/>
                </a:cubicBezTo>
                <a:cubicBezTo>
                  <a:pt x="56" y="78"/>
                  <a:pt x="56" y="78"/>
                  <a:pt x="56" y="78"/>
                </a:cubicBezTo>
                <a:close/>
                <a:moveTo>
                  <a:pt x="19" y="10"/>
                </a:moveTo>
                <a:cubicBezTo>
                  <a:pt x="19" y="64"/>
                  <a:pt x="19" y="64"/>
                  <a:pt x="19" y="64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107" y="10"/>
                  <a:pt x="107" y="10"/>
                  <a:pt x="107" y="1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73"/>
          <p:cNvSpPr>
            <a:spLocks noEditPoints="1"/>
          </p:cNvSpPr>
          <p:nvPr/>
        </p:nvSpPr>
        <p:spPr bwMode="auto">
          <a:xfrm>
            <a:off x="1375107" y="3195650"/>
            <a:ext cx="522288" cy="458788"/>
          </a:xfrm>
          <a:custGeom>
            <a:avLst/>
            <a:gdLst>
              <a:gd name="T0" fmla="*/ 75 w 123"/>
              <a:gd name="T1" fmla="*/ 10 h 108"/>
              <a:gd name="T2" fmla="*/ 44 w 123"/>
              <a:gd name="T3" fmla="*/ 12 h 108"/>
              <a:gd name="T4" fmla="*/ 6 w 123"/>
              <a:gd name="T5" fmla="*/ 59 h 108"/>
              <a:gd name="T6" fmla="*/ 57 w 123"/>
              <a:gd name="T7" fmla="*/ 98 h 108"/>
              <a:gd name="T8" fmla="*/ 88 w 123"/>
              <a:gd name="T9" fmla="*/ 68 h 108"/>
              <a:gd name="T10" fmla="*/ 82 w 123"/>
              <a:gd name="T11" fmla="*/ 60 h 108"/>
              <a:gd name="T12" fmla="*/ 74 w 123"/>
              <a:gd name="T13" fmla="*/ 39 h 108"/>
              <a:gd name="T14" fmla="*/ 40 w 123"/>
              <a:gd name="T15" fmla="*/ 78 h 108"/>
              <a:gd name="T16" fmla="*/ 40 w 123"/>
              <a:gd name="T17" fmla="*/ 94 h 108"/>
              <a:gd name="T18" fmla="*/ 40 w 123"/>
              <a:gd name="T19" fmla="*/ 78 h 108"/>
              <a:gd name="T20" fmla="*/ 33 w 123"/>
              <a:gd name="T21" fmla="*/ 65 h 108"/>
              <a:gd name="T22" fmla="*/ 15 w 123"/>
              <a:gd name="T23" fmla="*/ 65 h 108"/>
              <a:gd name="T24" fmla="*/ 32 w 123"/>
              <a:gd name="T25" fmla="*/ 35 h 108"/>
              <a:gd name="T26" fmla="*/ 32 w 123"/>
              <a:gd name="T27" fmla="*/ 52 h 108"/>
              <a:gd name="T28" fmla="*/ 32 w 123"/>
              <a:gd name="T29" fmla="*/ 35 h 108"/>
              <a:gd name="T30" fmla="*/ 110 w 123"/>
              <a:gd name="T31" fmla="*/ 0 h 108"/>
              <a:gd name="T32" fmla="*/ 113 w 123"/>
              <a:gd name="T33" fmla="*/ 40 h 108"/>
              <a:gd name="T34" fmla="*/ 104 w 123"/>
              <a:gd name="T35" fmla="*/ 43 h 108"/>
              <a:gd name="T36" fmla="*/ 110 w 123"/>
              <a:gd name="T37" fmla="*/ 101 h 108"/>
              <a:gd name="T38" fmla="*/ 104 w 123"/>
              <a:gd name="T39" fmla="*/ 43 h 108"/>
              <a:gd name="T40" fmla="*/ 110 w 123"/>
              <a:gd name="T41" fmla="*/ 6 h 108"/>
              <a:gd name="T42" fmla="*/ 100 w 123"/>
              <a:gd name="T43" fmla="*/ 24 h 108"/>
              <a:gd name="T44" fmla="*/ 78 w 123"/>
              <a:gd name="T45" fmla="*/ 6 h 108"/>
              <a:gd name="T46" fmla="*/ 79 w 123"/>
              <a:gd name="T47" fmla="*/ 41 h 108"/>
              <a:gd name="T48" fmla="*/ 83 w 123"/>
              <a:gd name="T49" fmla="*/ 55 h 108"/>
              <a:gd name="T50" fmla="*/ 93 w 123"/>
              <a:gd name="T51" fmla="*/ 68 h 108"/>
              <a:gd name="T52" fmla="*/ 59 w 123"/>
              <a:gd name="T53" fmla="*/ 103 h 108"/>
              <a:gd name="T54" fmla="*/ 1 w 123"/>
              <a:gd name="T55" fmla="*/ 58 h 108"/>
              <a:gd name="T56" fmla="*/ 41 w 123"/>
              <a:gd name="T57" fmla="*/ 7 h 108"/>
              <a:gd name="T58" fmla="*/ 78 w 123"/>
              <a:gd name="T59" fmla="*/ 6 h 108"/>
              <a:gd name="T60" fmla="*/ 69 w 123"/>
              <a:gd name="T61" fmla="*/ 30 h 108"/>
              <a:gd name="T62" fmla="*/ 60 w 123"/>
              <a:gd name="T63" fmla="*/ 35 h 108"/>
              <a:gd name="T64" fmla="*/ 52 w 123"/>
              <a:gd name="T65" fmla="*/ 35 h 108"/>
              <a:gd name="T66" fmla="*/ 46 w 123"/>
              <a:gd name="T67" fmla="*/ 29 h 108"/>
              <a:gd name="T68" fmla="*/ 49 w 123"/>
              <a:gd name="T69" fmla="*/ 20 h 108"/>
              <a:gd name="T70" fmla="*/ 58 w 123"/>
              <a:gd name="T71" fmla="*/ 15 h 108"/>
              <a:gd name="T72" fmla="*/ 71 w 123"/>
              <a:gd name="T73" fmla="*/ 21 h 108"/>
              <a:gd name="T74" fmla="*/ 64 w 123"/>
              <a:gd name="T75" fmla="*/ 26 h 108"/>
              <a:gd name="T76" fmla="*/ 59 w 123"/>
              <a:gd name="T77" fmla="*/ 30 h 108"/>
              <a:gd name="T78" fmla="*/ 54 w 123"/>
              <a:gd name="T79" fmla="*/ 30 h 108"/>
              <a:gd name="T80" fmla="*/ 52 w 123"/>
              <a:gd name="T81" fmla="*/ 28 h 108"/>
              <a:gd name="T82" fmla="*/ 53 w 123"/>
              <a:gd name="T83" fmla="*/ 24 h 108"/>
              <a:gd name="T84" fmla="*/ 59 w 123"/>
              <a:gd name="T85" fmla="*/ 20 h 108"/>
              <a:gd name="T86" fmla="*/ 66 w 123"/>
              <a:gd name="T87" fmla="*/ 22 h 108"/>
              <a:gd name="T88" fmla="*/ 64 w 123"/>
              <a:gd name="T89" fmla="*/ 2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3" h="108">
                <a:moveTo>
                  <a:pt x="78" y="16"/>
                </a:moveTo>
                <a:cubicBezTo>
                  <a:pt x="78" y="14"/>
                  <a:pt x="76" y="12"/>
                  <a:pt x="75" y="10"/>
                </a:cubicBezTo>
                <a:cubicBezTo>
                  <a:pt x="73" y="9"/>
                  <a:pt x="70" y="7"/>
                  <a:pt x="67" y="7"/>
                </a:cubicBezTo>
                <a:cubicBezTo>
                  <a:pt x="60" y="6"/>
                  <a:pt x="52" y="8"/>
                  <a:pt x="44" y="12"/>
                </a:cubicBezTo>
                <a:cubicBezTo>
                  <a:pt x="34" y="16"/>
                  <a:pt x="25" y="23"/>
                  <a:pt x="20" y="30"/>
                </a:cubicBezTo>
                <a:cubicBezTo>
                  <a:pt x="12" y="39"/>
                  <a:pt x="7" y="50"/>
                  <a:pt x="6" y="59"/>
                </a:cubicBezTo>
                <a:cubicBezTo>
                  <a:pt x="5" y="69"/>
                  <a:pt x="8" y="78"/>
                  <a:pt x="13" y="86"/>
                </a:cubicBezTo>
                <a:cubicBezTo>
                  <a:pt x="25" y="102"/>
                  <a:pt x="42" y="103"/>
                  <a:pt x="57" y="98"/>
                </a:cubicBezTo>
                <a:cubicBezTo>
                  <a:pt x="66" y="94"/>
                  <a:pt x="73" y="89"/>
                  <a:pt x="79" y="84"/>
                </a:cubicBezTo>
                <a:cubicBezTo>
                  <a:pt x="85" y="78"/>
                  <a:pt x="88" y="72"/>
                  <a:pt x="88" y="68"/>
                </a:cubicBezTo>
                <a:cubicBezTo>
                  <a:pt x="88" y="65"/>
                  <a:pt x="86" y="62"/>
                  <a:pt x="82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70" y="57"/>
                  <a:pt x="69" y="52"/>
                  <a:pt x="71" y="45"/>
                </a:cubicBezTo>
                <a:cubicBezTo>
                  <a:pt x="72" y="43"/>
                  <a:pt x="73" y="41"/>
                  <a:pt x="74" y="39"/>
                </a:cubicBezTo>
                <a:cubicBezTo>
                  <a:pt x="77" y="33"/>
                  <a:pt x="80" y="25"/>
                  <a:pt x="78" y="16"/>
                </a:cubicBezTo>
                <a:close/>
                <a:moveTo>
                  <a:pt x="40" y="78"/>
                </a:moveTo>
                <a:cubicBezTo>
                  <a:pt x="45" y="78"/>
                  <a:pt x="49" y="81"/>
                  <a:pt x="49" y="86"/>
                </a:cubicBezTo>
                <a:cubicBezTo>
                  <a:pt x="49" y="91"/>
                  <a:pt x="45" y="94"/>
                  <a:pt x="40" y="94"/>
                </a:cubicBezTo>
                <a:cubicBezTo>
                  <a:pt x="35" y="94"/>
                  <a:pt x="31" y="91"/>
                  <a:pt x="31" y="86"/>
                </a:cubicBezTo>
                <a:cubicBezTo>
                  <a:pt x="31" y="81"/>
                  <a:pt x="35" y="78"/>
                  <a:pt x="40" y="78"/>
                </a:cubicBezTo>
                <a:close/>
                <a:moveTo>
                  <a:pt x="24" y="57"/>
                </a:moveTo>
                <a:cubicBezTo>
                  <a:pt x="29" y="57"/>
                  <a:pt x="33" y="60"/>
                  <a:pt x="33" y="65"/>
                </a:cubicBezTo>
                <a:cubicBezTo>
                  <a:pt x="33" y="69"/>
                  <a:pt x="29" y="73"/>
                  <a:pt x="24" y="73"/>
                </a:cubicBezTo>
                <a:cubicBezTo>
                  <a:pt x="19" y="73"/>
                  <a:pt x="15" y="69"/>
                  <a:pt x="15" y="65"/>
                </a:cubicBezTo>
                <a:cubicBezTo>
                  <a:pt x="15" y="60"/>
                  <a:pt x="19" y="57"/>
                  <a:pt x="24" y="57"/>
                </a:cubicBezTo>
                <a:close/>
                <a:moveTo>
                  <a:pt x="32" y="35"/>
                </a:moveTo>
                <a:cubicBezTo>
                  <a:pt x="37" y="35"/>
                  <a:pt x="41" y="39"/>
                  <a:pt x="41" y="43"/>
                </a:cubicBezTo>
                <a:cubicBezTo>
                  <a:pt x="41" y="48"/>
                  <a:pt x="37" y="52"/>
                  <a:pt x="32" y="52"/>
                </a:cubicBezTo>
                <a:cubicBezTo>
                  <a:pt x="27" y="52"/>
                  <a:pt x="23" y="48"/>
                  <a:pt x="23" y="43"/>
                </a:cubicBezTo>
                <a:cubicBezTo>
                  <a:pt x="23" y="39"/>
                  <a:pt x="27" y="35"/>
                  <a:pt x="32" y="35"/>
                </a:cubicBezTo>
                <a:close/>
                <a:moveTo>
                  <a:pt x="104" y="40"/>
                </a:moveTo>
                <a:cubicBezTo>
                  <a:pt x="83" y="27"/>
                  <a:pt x="107" y="13"/>
                  <a:pt x="110" y="0"/>
                </a:cubicBezTo>
                <a:cubicBezTo>
                  <a:pt x="110" y="0"/>
                  <a:pt x="116" y="8"/>
                  <a:pt x="120" y="16"/>
                </a:cubicBezTo>
                <a:cubicBezTo>
                  <a:pt x="123" y="26"/>
                  <a:pt x="122" y="35"/>
                  <a:pt x="113" y="40"/>
                </a:cubicBezTo>
                <a:cubicBezTo>
                  <a:pt x="104" y="40"/>
                  <a:pt x="104" y="40"/>
                  <a:pt x="104" y="40"/>
                </a:cubicBezTo>
                <a:close/>
                <a:moveTo>
                  <a:pt x="104" y="43"/>
                </a:moveTo>
                <a:cubicBezTo>
                  <a:pt x="107" y="43"/>
                  <a:pt x="110" y="43"/>
                  <a:pt x="113" y="43"/>
                </a:cubicBezTo>
                <a:cubicBezTo>
                  <a:pt x="117" y="64"/>
                  <a:pt x="113" y="83"/>
                  <a:pt x="110" y="101"/>
                </a:cubicBezTo>
                <a:cubicBezTo>
                  <a:pt x="107" y="101"/>
                  <a:pt x="110" y="101"/>
                  <a:pt x="107" y="101"/>
                </a:cubicBezTo>
                <a:cubicBezTo>
                  <a:pt x="104" y="81"/>
                  <a:pt x="100" y="62"/>
                  <a:pt x="104" y="43"/>
                </a:cubicBezTo>
                <a:close/>
                <a:moveTo>
                  <a:pt x="102" y="35"/>
                </a:moveTo>
                <a:cubicBezTo>
                  <a:pt x="104" y="25"/>
                  <a:pt x="108" y="17"/>
                  <a:pt x="110" y="6"/>
                </a:cubicBezTo>
                <a:cubicBezTo>
                  <a:pt x="110" y="6"/>
                  <a:pt x="109" y="9"/>
                  <a:pt x="108" y="11"/>
                </a:cubicBezTo>
                <a:cubicBezTo>
                  <a:pt x="106" y="13"/>
                  <a:pt x="101" y="18"/>
                  <a:pt x="100" y="24"/>
                </a:cubicBezTo>
                <a:cubicBezTo>
                  <a:pt x="98" y="31"/>
                  <a:pt x="102" y="35"/>
                  <a:pt x="102" y="35"/>
                </a:cubicBezTo>
                <a:close/>
                <a:moveTo>
                  <a:pt x="78" y="6"/>
                </a:moveTo>
                <a:cubicBezTo>
                  <a:pt x="81" y="8"/>
                  <a:pt x="83" y="11"/>
                  <a:pt x="83" y="15"/>
                </a:cubicBezTo>
                <a:cubicBezTo>
                  <a:pt x="86" y="26"/>
                  <a:pt x="82" y="34"/>
                  <a:pt x="79" y="41"/>
                </a:cubicBezTo>
                <a:cubicBezTo>
                  <a:pt x="78" y="43"/>
                  <a:pt x="77" y="45"/>
                  <a:pt x="76" y="47"/>
                </a:cubicBezTo>
                <a:cubicBezTo>
                  <a:pt x="75" y="50"/>
                  <a:pt x="76" y="53"/>
                  <a:pt x="83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90" y="58"/>
                  <a:pt x="93" y="62"/>
                  <a:pt x="93" y="68"/>
                </a:cubicBezTo>
                <a:cubicBezTo>
                  <a:pt x="93" y="74"/>
                  <a:pt x="89" y="81"/>
                  <a:pt x="83" y="87"/>
                </a:cubicBezTo>
                <a:cubicBezTo>
                  <a:pt x="77" y="94"/>
                  <a:pt x="68" y="99"/>
                  <a:pt x="59" y="103"/>
                </a:cubicBezTo>
                <a:cubicBezTo>
                  <a:pt x="42" y="108"/>
                  <a:pt x="22" y="107"/>
                  <a:pt x="9" y="89"/>
                </a:cubicBezTo>
                <a:cubicBezTo>
                  <a:pt x="3" y="81"/>
                  <a:pt x="0" y="70"/>
                  <a:pt x="1" y="58"/>
                </a:cubicBezTo>
                <a:cubicBezTo>
                  <a:pt x="2" y="48"/>
                  <a:pt x="7" y="37"/>
                  <a:pt x="16" y="27"/>
                </a:cubicBezTo>
                <a:cubicBezTo>
                  <a:pt x="22" y="19"/>
                  <a:pt x="31" y="12"/>
                  <a:pt x="41" y="7"/>
                </a:cubicBezTo>
                <a:cubicBezTo>
                  <a:pt x="50" y="3"/>
                  <a:pt x="60" y="0"/>
                  <a:pt x="68" y="2"/>
                </a:cubicBezTo>
                <a:cubicBezTo>
                  <a:pt x="72" y="2"/>
                  <a:pt x="75" y="4"/>
                  <a:pt x="78" y="6"/>
                </a:cubicBezTo>
                <a:close/>
                <a:moveTo>
                  <a:pt x="71" y="21"/>
                </a:moveTo>
                <a:cubicBezTo>
                  <a:pt x="71" y="24"/>
                  <a:pt x="71" y="27"/>
                  <a:pt x="69" y="30"/>
                </a:cubicBezTo>
                <a:cubicBezTo>
                  <a:pt x="67" y="32"/>
                  <a:pt x="64" y="34"/>
                  <a:pt x="61" y="35"/>
                </a:cubicBezTo>
                <a:cubicBezTo>
                  <a:pt x="61" y="35"/>
                  <a:pt x="60" y="35"/>
                  <a:pt x="60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7" y="36"/>
                  <a:pt x="54" y="36"/>
                  <a:pt x="52" y="35"/>
                </a:cubicBezTo>
                <a:cubicBezTo>
                  <a:pt x="49" y="34"/>
                  <a:pt x="47" y="32"/>
                  <a:pt x="47" y="29"/>
                </a:cubicBezTo>
                <a:cubicBezTo>
                  <a:pt x="47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6"/>
                  <a:pt x="47" y="23"/>
                  <a:pt x="49" y="20"/>
                </a:cubicBezTo>
                <a:cubicBezTo>
                  <a:pt x="50" y="18"/>
                  <a:pt x="53" y="16"/>
                  <a:pt x="56" y="15"/>
                </a:cubicBezTo>
                <a:cubicBezTo>
                  <a:pt x="57" y="15"/>
                  <a:pt x="57" y="15"/>
                  <a:pt x="58" y="15"/>
                </a:cubicBezTo>
                <a:cubicBezTo>
                  <a:pt x="60" y="14"/>
                  <a:pt x="63" y="14"/>
                  <a:pt x="65" y="15"/>
                </a:cubicBezTo>
                <a:cubicBezTo>
                  <a:pt x="68" y="16"/>
                  <a:pt x="70" y="18"/>
                  <a:pt x="71" y="21"/>
                </a:cubicBezTo>
                <a:cubicBezTo>
                  <a:pt x="71" y="21"/>
                  <a:pt x="71" y="21"/>
                  <a:pt x="71" y="21"/>
                </a:cubicBezTo>
                <a:close/>
                <a:moveTo>
                  <a:pt x="64" y="26"/>
                </a:moveTo>
                <a:cubicBezTo>
                  <a:pt x="63" y="28"/>
                  <a:pt x="62" y="29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57" y="31"/>
                  <a:pt x="55" y="30"/>
                  <a:pt x="54" y="30"/>
                </a:cubicBezTo>
                <a:cubicBezTo>
                  <a:pt x="53" y="29"/>
                  <a:pt x="52" y="29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1" y="26"/>
                  <a:pt x="52" y="25"/>
                  <a:pt x="53" y="24"/>
                </a:cubicBezTo>
                <a:cubicBezTo>
                  <a:pt x="54" y="22"/>
                  <a:pt x="56" y="21"/>
                  <a:pt x="58" y="20"/>
                </a:cubicBezTo>
                <a:cubicBezTo>
                  <a:pt x="58" y="20"/>
                  <a:pt x="58" y="20"/>
                  <a:pt x="59" y="20"/>
                </a:cubicBezTo>
                <a:cubicBezTo>
                  <a:pt x="60" y="20"/>
                  <a:pt x="62" y="20"/>
                  <a:pt x="63" y="20"/>
                </a:cubicBezTo>
                <a:cubicBezTo>
                  <a:pt x="64" y="21"/>
                  <a:pt x="65" y="21"/>
                  <a:pt x="66" y="22"/>
                </a:cubicBezTo>
                <a:cubicBezTo>
                  <a:pt x="66" y="22"/>
                  <a:pt x="66" y="22"/>
                  <a:pt x="66" y="23"/>
                </a:cubicBezTo>
                <a:cubicBezTo>
                  <a:pt x="66" y="24"/>
                  <a:pt x="65" y="25"/>
                  <a:pt x="64" y="2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74"/>
          <p:cNvSpPr>
            <a:spLocks noEditPoints="1"/>
          </p:cNvSpPr>
          <p:nvPr/>
        </p:nvSpPr>
        <p:spPr bwMode="auto">
          <a:xfrm>
            <a:off x="2156157" y="2443482"/>
            <a:ext cx="593725" cy="352425"/>
          </a:xfrm>
          <a:custGeom>
            <a:avLst/>
            <a:gdLst>
              <a:gd name="T0" fmla="*/ 83 w 140"/>
              <a:gd name="T1" fmla="*/ 47 h 83"/>
              <a:gd name="T2" fmla="*/ 57 w 140"/>
              <a:gd name="T3" fmla="*/ 47 h 83"/>
              <a:gd name="T4" fmla="*/ 26 w 140"/>
              <a:gd name="T5" fmla="*/ 36 h 83"/>
              <a:gd name="T6" fmla="*/ 28 w 140"/>
              <a:gd name="T7" fmla="*/ 36 h 83"/>
              <a:gd name="T8" fmla="*/ 71 w 140"/>
              <a:gd name="T9" fmla="*/ 35 h 83"/>
              <a:gd name="T10" fmla="*/ 112 w 140"/>
              <a:gd name="T11" fmla="*/ 35 h 83"/>
              <a:gd name="T12" fmla="*/ 83 w 140"/>
              <a:gd name="T13" fmla="*/ 47 h 83"/>
              <a:gd name="T14" fmla="*/ 37 w 140"/>
              <a:gd name="T15" fmla="*/ 72 h 83"/>
              <a:gd name="T16" fmla="*/ 103 w 140"/>
              <a:gd name="T17" fmla="*/ 72 h 83"/>
              <a:gd name="T18" fmla="*/ 138 w 140"/>
              <a:gd name="T19" fmla="*/ 44 h 83"/>
              <a:gd name="T20" fmla="*/ 140 w 140"/>
              <a:gd name="T21" fmla="*/ 39 h 83"/>
              <a:gd name="T22" fmla="*/ 137 w 140"/>
              <a:gd name="T23" fmla="*/ 38 h 83"/>
              <a:gd name="T24" fmla="*/ 112 w 140"/>
              <a:gd name="T25" fmla="*/ 20 h 83"/>
              <a:gd name="T26" fmla="*/ 88 w 140"/>
              <a:gd name="T27" fmla="*/ 3 h 83"/>
              <a:gd name="T28" fmla="*/ 52 w 140"/>
              <a:gd name="T29" fmla="*/ 3 h 83"/>
              <a:gd name="T30" fmla="*/ 28 w 140"/>
              <a:gd name="T31" fmla="*/ 20 h 83"/>
              <a:gd name="T32" fmla="*/ 3 w 140"/>
              <a:gd name="T33" fmla="*/ 38 h 83"/>
              <a:gd name="T34" fmla="*/ 0 w 140"/>
              <a:gd name="T35" fmla="*/ 39 h 83"/>
              <a:gd name="T36" fmla="*/ 2 w 140"/>
              <a:gd name="T37" fmla="*/ 44 h 83"/>
              <a:gd name="T38" fmla="*/ 37 w 140"/>
              <a:gd name="T39" fmla="*/ 7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0" h="83">
                <a:moveTo>
                  <a:pt x="83" y="47"/>
                </a:moveTo>
                <a:cubicBezTo>
                  <a:pt x="75" y="48"/>
                  <a:pt x="66" y="48"/>
                  <a:pt x="57" y="47"/>
                </a:cubicBezTo>
                <a:cubicBezTo>
                  <a:pt x="47" y="47"/>
                  <a:pt x="37" y="39"/>
                  <a:pt x="26" y="36"/>
                </a:cubicBezTo>
                <a:cubicBezTo>
                  <a:pt x="27" y="36"/>
                  <a:pt x="27" y="36"/>
                  <a:pt x="28" y="36"/>
                </a:cubicBezTo>
                <a:cubicBezTo>
                  <a:pt x="41" y="29"/>
                  <a:pt x="57" y="35"/>
                  <a:pt x="71" y="35"/>
                </a:cubicBezTo>
                <a:cubicBezTo>
                  <a:pt x="84" y="35"/>
                  <a:pt x="99" y="29"/>
                  <a:pt x="112" y="35"/>
                </a:cubicBezTo>
                <a:cubicBezTo>
                  <a:pt x="104" y="37"/>
                  <a:pt x="101" y="46"/>
                  <a:pt x="83" y="47"/>
                </a:cubicBezTo>
                <a:close/>
                <a:moveTo>
                  <a:pt x="37" y="72"/>
                </a:moveTo>
                <a:cubicBezTo>
                  <a:pt x="56" y="83"/>
                  <a:pt x="85" y="83"/>
                  <a:pt x="103" y="72"/>
                </a:cubicBezTo>
                <a:cubicBezTo>
                  <a:pt x="115" y="65"/>
                  <a:pt x="127" y="45"/>
                  <a:pt x="138" y="44"/>
                </a:cubicBezTo>
                <a:cubicBezTo>
                  <a:pt x="140" y="43"/>
                  <a:pt x="140" y="39"/>
                  <a:pt x="140" y="39"/>
                </a:cubicBezTo>
                <a:cubicBezTo>
                  <a:pt x="137" y="38"/>
                  <a:pt x="137" y="38"/>
                  <a:pt x="137" y="38"/>
                </a:cubicBezTo>
                <a:cubicBezTo>
                  <a:pt x="137" y="38"/>
                  <a:pt x="119" y="26"/>
                  <a:pt x="112" y="20"/>
                </a:cubicBezTo>
                <a:cubicBezTo>
                  <a:pt x="105" y="14"/>
                  <a:pt x="96" y="0"/>
                  <a:pt x="88" y="3"/>
                </a:cubicBezTo>
                <a:cubicBezTo>
                  <a:pt x="77" y="7"/>
                  <a:pt x="65" y="8"/>
                  <a:pt x="52" y="3"/>
                </a:cubicBezTo>
                <a:cubicBezTo>
                  <a:pt x="45" y="0"/>
                  <a:pt x="35" y="14"/>
                  <a:pt x="28" y="20"/>
                </a:cubicBezTo>
                <a:cubicBezTo>
                  <a:pt x="22" y="26"/>
                  <a:pt x="3" y="38"/>
                  <a:pt x="3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43"/>
                  <a:pt x="2" y="44"/>
                </a:cubicBezTo>
                <a:cubicBezTo>
                  <a:pt x="14" y="45"/>
                  <a:pt x="25" y="65"/>
                  <a:pt x="37" y="7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75"/>
          <p:cNvSpPr>
            <a:spLocks noEditPoints="1"/>
          </p:cNvSpPr>
          <p:nvPr/>
        </p:nvSpPr>
        <p:spPr bwMode="auto">
          <a:xfrm>
            <a:off x="1346532" y="2424432"/>
            <a:ext cx="568325" cy="390525"/>
          </a:xfrm>
          <a:custGeom>
            <a:avLst/>
            <a:gdLst>
              <a:gd name="T0" fmla="*/ 96 w 134"/>
              <a:gd name="T1" fmla="*/ 42 h 92"/>
              <a:gd name="T2" fmla="*/ 96 w 134"/>
              <a:gd name="T3" fmla="*/ 45 h 92"/>
              <a:gd name="T4" fmla="*/ 67 w 134"/>
              <a:gd name="T5" fmla="*/ 81 h 92"/>
              <a:gd name="T6" fmla="*/ 31 w 134"/>
              <a:gd name="T7" fmla="*/ 53 h 92"/>
              <a:gd name="T8" fmla="*/ 31 w 134"/>
              <a:gd name="T9" fmla="*/ 51 h 92"/>
              <a:gd name="T10" fmla="*/ 0 w 134"/>
              <a:gd name="T11" fmla="*/ 84 h 92"/>
              <a:gd name="T12" fmla="*/ 134 w 134"/>
              <a:gd name="T13" fmla="*/ 48 h 92"/>
              <a:gd name="T14" fmla="*/ 133 w 134"/>
              <a:gd name="T15" fmla="*/ 52 h 92"/>
              <a:gd name="T16" fmla="*/ 96 w 134"/>
              <a:gd name="T17" fmla="*/ 42 h 92"/>
              <a:gd name="T18" fmla="*/ 41 w 134"/>
              <a:gd name="T19" fmla="*/ 83 h 92"/>
              <a:gd name="T20" fmla="*/ 41 w 134"/>
              <a:gd name="T21" fmla="*/ 85 h 92"/>
              <a:gd name="T22" fmla="*/ 125 w 134"/>
              <a:gd name="T23" fmla="*/ 58 h 92"/>
              <a:gd name="T24" fmla="*/ 123 w 134"/>
              <a:gd name="T25" fmla="*/ 57 h 92"/>
              <a:gd name="T26" fmla="*/ 41 w 134"/>
              <a:gd name="T27" fmla="*/ 8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4" h="92">
                <a:moveTo>
                  <a:pt x="96" y="42"/>
                </a:moveTo>
                <a:cubicBezTo>
                  <a:pt x="96" y="43"/>
                  <a:pt x="96" y="44"/>
                  <a:pt x="96" y="45"/>
                </a:cubicBezTo>
                <a:cubicBezTo>
                  <a:pt x="98" y="63"/>
                  <a:pt x="85" y="79"/>
                  <a:pt x="67" y="81"/>
                </a:cubicBezTo>
                <a:cubicBezTo>
                  <a:pt x="50" y="83"/>
                  <a:pt x="33" y="71"/>
                  <a:pt x="31" y="53"/>
                </a:cubicBezTo>
                <a:cubicBezTo>
                  <a:pt x="31" y="52"/>
                  <a:pt x="31" y="51"/>
                  <a:pt x="31" y="51"/>
                </a:cubicBezTo>
                <a:cubicBezTo>
                  <a:pt x="12" y="68"/>
                  <a:pt x="27" y="92"/>
                  <a:pt x="0" y="84"/>
                </a:cubicBezTo>
                <a:cubicBezTo>
                  <a:pt x="6" y="0"/>
                  <a:pt x="87" y="28"/>
                  <a:pt x="134" y="48"/>
                </a:cubicBezTo>
                <a:cubicBezTo>
                  <a:pt x="133" y="52"/>
                  <a:pt x="133" y="52"/>
                  <a:pt x="133" y="52"/>
                </a:cubicBezTo>
                <a:cubicBezTo>
                  <a:pt x="118" y="47"/>
                  <a:pt x="115" y="46"/>
                  <a:pt x="96" y="42"/>
                </a:cubicBezTo>
                <a:close/>
                <a:moveTo>
                  <a:pt x="41" y="83"/>
                </a:moveTo>
                <a:cubicBezTo>
                  <a:pt x="41" y="85"/>
                  <a:pt x="41" y="85"/>
                  <a:pt x="41" y="85"/>
                </a:cubicBezTo>
                <a:cubicBezTo>
                  <a:pt x="76" y="90"/>
                  <a:pt x="114" y="89"/>
                  <a:pt x="125" y="58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03" y="85"/>
                  <a:pt x="71" y="87"/>
                  <a:pt x="41" y="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76"/>
          <p:cNvSpPr>
            <a:spLocks noEditPoints="1"/>
          </p:cNvSpPr>
          <p:nvPr/>
        </p:nvSpPr>
        <p:spPr bwMode="auto">
          <a:xfrm>
            <a:off x="3037219" y="2441100"/>
            <a:ext cx="487363" cy="357188"/>
          </a:xfrm>
          <a:custGeom>
            <a:avLst/>
            <a:gdLst>
              <a:gd name="T0" fmla="*/ 98 w 115"/>
              <a:gd name="T1" fmla="*/ 57 h 84"/>
              <a:gd name="T2" fmla="*/ 87 w 115"/>
              <a:gd name="T3" fmla="*/ 31 h 84"/>
              <a:gd name="T4" fmla="*/ 87 w 115"/>
              <a:gd name="T5" fmla="*/ 51 h 84"/>
              <a:gd name="T6" fmla="*/ 84 w 115"/>
              <a:gd name="T7" fmla="*/ 18 h 84"/>
              <a:gd name="T8" fmla="*/ 83 w 115"/>
              <a:gd name="T9" fmla="*/ 16 h 84"/>
              <a:gd name="T10" fmla="*/ 81 w 115"/>
              <a:gd name="T11" fmla="*/ 16 h 84"/>
              <a:gd name="T12" fmla="*/ 81 w 115"/>
              <a:gd name="T13" fmla="*/ 18 h 84"/>
              <a:gd name="T14" fmla="*/ 78 w 115"/>
              <a:gd name="T15" fmla="*/ 29 h 84"/>
              <a:gd name="T16" fmla="*/ 87 w 115"/>
              <a:gd name="T17" fmla="*/ 29 h 84"/>
              <a:gd name="T18" fmla="*/ 78 w 115"/>
              <a:gd name="T19" fmla="*/ 29 h 84"/>
              <a:gd name="T20" fmla="*/ 78 w 115"/>
              <a:gd name="T21" fmla="*/ 51 h 84"/>
              <a:gd name="T22" fmla="*/ 84 w 115"/>
              <a:gd name="T23" fmla="*/ 31 h 84"/>
              <a:gd name="T24" fmla="*/ 84 w 115"/>
              <a:gd name="T25" fmla="*/ 51 h 84"/>
              <a:gd name="T26" fmla="*/ 75 w 115"/>
              <a:gd name="T27" fmla="*/ 51 h 84"/>
              <a:gd name="T28" fmla="*/ 66 w 115"/>
              <a:gd name="T29" fmla="*/ 51 h 84"/>
              <a:gd name="T30" fmla="*/ 71 w 115"/>
              <a:gd name="T31" fmla="*/ 15 h 84"/>
              <a:gd name="T32" fmla="*/ 33 w 115"/>
              <a:gd name="T33" fmla="*/ 15 h 84"/>
              <a:gd name="T34" fmla="*/ 32 w 115"/>
              <a:gd name="T35" fmla="*/ 16 h 84"/>
              <a:gd name="T36" fmla="*/ 32 w 115"/>
              <a:gd name="T37" fmla="*/ 16 h 84"/>
              <a:gd name="T38" fmla="*/ 31 w 115"/>
              <a:gd name="T39" fmla="*/ 16 h 84"/>
              <a:gd name="T40" fmla="*/ 31 w 115"/>
              <a:gd name="T41" fmla="*/ 16 h 84"/>
              <a:gd name="T42" fmla="*/ 31 w 115"/>
              <a:gd name="T43" fmla="*/ 17 h 84"/>
              <a:gd name="T44" fmla="*/ 31 w 115"/>
              <a:gd name="T45" fmla="*/ 17 h 84"/>
              <a:gd name="T46" fmla="*/ 30 w 115"/>
              <a:gd name="T47" fmla="*/ 17 h 84"/>
              <a:gd name="T48" fmla="*/ 30 w 115"/>
              <a:gd name="T49" fmla="*/ 17 h 84"/>
              <a:gd name="T50" fmla="*/ 30 w 115"/>
              <a:gd name="T51" fmla="*/ 17 h 84"/>
              <a:gd name="T52" fmla="*/ 29 w 115"/>
              <a:gd name="T53" fmla="*/ 18 h 84"/>
              <a:gd name="T54" fmla="*/ 26 w 115"/>
              <a:gd name="T55" fmla="*/ 25 h 84"/>
              <a:gd name="T56" fmla="*/ 51 w 115"/>
              <a:gd name="T57" fmla="*/ 37 h 84"/>
              <a:gd name="T58" fmla="*/ 29 w 115"/>
              <a:gd name="T59" fmla="*/ 25 h 84"/>
              <a:gd name="T60" fmla="*/ 38 w 115"/>
              <a:gd name="T61" fmla="*/ 36 h 84"/>
              <a:gd name="T62" fmla="*/ 41 w 115"/>
              <a:gd name="T63" fmla="*/ 25 h 84"/>
              <a:gd name="T64" fmla="*/ 39 w 115"/>
              <a:gd name="T65" fmla="*/ 25 h 84"/>
              <a:gd name="T66" fmla="*/ 29 w 115"/>
              <a:gd name="T67" fmla="*/ 25 h 84"/>
              <a:gd name="T68" fmla="*/ 41 w 115"/>
              <a:gd name="T69" fmla="*/ 30 h 84"/>
              <a:gd name="T70" fmla="*/ 34 w 115"/>
              <a:gd name="T71" fmla="*/ 27 h 84"/>
              <a:gd name="T72" fmla="*/ 35 w 115"/>
              <a:gd name="T73" fmla="*/ 29 h 84"/>
              <a:gd name="T74" fmla="*/ 42 w 115"/>
              <a:gd name="T75" fmla="*/ 38 h 84"/>
              <a:gd name="T76" fmla="*/ 23 w 115"/>
              <a:gd name="T77" fmla="*/ 53 h 84"/>
              <a:gd name="T78" fmla="*/ 64 w 115"/>
              <a:gd name="T79" fmla="*/ 70 h 84"/>
              <a:gd name="T80" fmla="*/ 51 w 115"/>
              <a:gd name="T81" fmla="*/ 70 h 84"/>
              <a:gd name="T82" fmla="*/ 10 w 115"/>
              <a:gd name="T83" fmla="*/ 56 h 84"/>
              <a:gd name="T84" fmla="*/ 0 w 115"/>
              <a:gd name="T85" fmla="*/ 76 h 84"/>
              <a:gd name="T86" fmla="*/ 115 w 115"/>
              <a:gd name="T87" fmla="*/ 76 h 84"/>
              <a:gd name="T88" fmla="*/ 106 w 115"/>
              <a:gd name="T89" fmla="*/ 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5" h="84">
                <a:moveTo>
                  <a:pt x="18" y="9"/>
                </a:moveTo>
                <a:cubicBezTo>
                  <a:pt x="98" y="9"/>
                  <a:pt x="98" y="9"/>
                  <a:pt x="98" y="9"/>
                </a:cubicBezTo>
                <a:cubicBezTo>
                  <a:pt x="98" y="57"/>
                  <a:pt x="98" y="57"/>
                  <a:pt x="9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87" y="31"/>
                </a:moveTo>
                <a:cubicBezTo>
                  <a:pt x="85" y="31"/>
                  <a:pt x="85" y="31"/>
                  <a:pt x="85" y="31"/>
                </a:cubicBezTo>
                <a:cubicBezTo>
                  <a:pt x="85" y="51"/>
                  <a:pt x="85" y="51"/>
                  <a:pt x="85" y="51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31"/>
                  <a:pt x="87" y="31"/>
                  <a:pt x="87" y="31"/>
                </a:cubicBezTo>
                <a:close/>
                <a:moveTo>
                  <a:pt x="84" y="18"/>
                </a:move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8"/>
                  <a:pt x="81" y="18"/>
                  <a:pt x="81" y="18"/>
                </a:cubicBezTo>
                <a:cubicBezTo>
                  <a:pt x="84" y="18"/>
                  <a:pt x="84" y="18"/>
                  <a:pt x="84" y="18"/>
                </a:cubicBezTo>
                <a:close/>
                <a:moveTo>
                  <a:pt x="78" y="29"/>
                </a:moveTo>
                <a:cubicBezTo>
                  <a:pt x="79" y="30"/>
                  <a:pt x="80" y="30"/>
                  <a:pt x="81" y="29"/>
                </a:cubicBezTo>
                <a:cubicBezTo>
                  <a:pt x="82" y="30"/>
                  <a:pt x="83" y="30"/>
                  <a:pt x="84" y="29"/>
                </a:cubicBezTo>
                <a:cubicBezTo>
                  <a:pt x="85" y="30"/>
                  <a:pt x="86" y="30"/>
                  <a:pt x="87" y="29"/>
                </a:cubicBezTo>
                <a:cubicBezTo>
                  <a:pt x="86" y="26"/>
                  <a:pt x="85" y="22"/>
                  <a:pt x="84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78" y="29"/>
                  <a:pt x="78" y="29"/>
                  <a:pt x="78" y="29"/>
                </a:cubicBezTo>
                <a:close/>
                <a:moveTo>
                  <a:pt x="81" y="31"/>
                </a:moveTo>
                <a:cubicBezTo>
                  <a:pt x="78" y="31"/>
                  <a:pt x="78" y="31"/>
                  <a:pt x="78" y="31"/>
                </a:cubicBezTo>
                <a:cubicBezTo>
                  <a:pt x="78" y="51"/>
                  <a:pt x="78" y="51"/>
                  <a:pt x="78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31"/>
                  <a:pt x="81" y="31"/>
                  <a:pt x="81" y="31"/>
                </a:cubicBezTo>
                <a:close/>
                <a:moveTo>
                  <a:pt x="84" y="31"/>
                </a:moveTo>
                <a:cubicBezTo>
                  <a:pt x="81" y="31"/>
                  <a:pt x="81" y="31"/>
                  <a:pt x="81" y="3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31"/>
                  <a:pt x="84" y="31"/>
                  <a:pt x="84" y="31"/>
                </a:cubicBezTo>
                <a:close/>
                <a:moveTo>
                  <a:pt x="66" y="51"/>
                </a:moveTo>
                <a:cubicBezTo>
                  <a:pt x="75" y="51"/>
                  <a:pt x="75" y="51"/>
                  <a:pt x="75" y="51"/>
                </a:cubicBezTo>
                <a:cubicBezTo>
                  <a:pt x="73" y="35"/>
                  <a:pt x="73" y="35"/>
                  <a:pt x="73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6" y="51"/>
                  <a:pt x="66" y="51"/>
                  <a:pt x="66" y="51"/>
                </a:cubicBezTo>
                <a:close/>
                <a:moveTo>
                  <a:pt x="68" y="34"/>
                </a:moveTo>
                <a:cubicBezTo>
                  <a:pt x="70" y="34"/>
                  <a:pt x="71" y="34"/>
                  <a:pt x="72" y="34"/>
                </a:cubicBezTo>
                <a:cubicBezTo>
                  <a:pt x="82" y="26"/>
                  <a:pt x="69" y="19"/>
                  <a:pt x="71" y="15"/>
                </a:cubicBezTo>
                <a:cubicBezTo>
                  <a:pt x="67" y="18"/>
                  <a:pt x="59" y="26"/>
                  <a:pt x="68" y="34"/>
                </a:cubicBezTo>
                <a:close/>
                <a:moveTo>
                  <a:pt x="33" y="15"/>
                </a:move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6" y="22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5" y="29"/>
                  <a:pt x="29" y="35"/>
                  <a:pt x="24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4" y="29"/>
                  <a:pt x="51" y="14"/>
                  <a:pt x="38" y="14"/>
                </a:cubicBezTo>
                <a:cubicBezTo>
                  <a:pt x="36" y="14"/>
                  <a:pt x="35" y="15"/>
                  <a:pt x="33" y="15"/>
                </a:cubicBezTo>
                <a:close/>
                <a:moveTo>
                  <a:pt x="29" y="25"/>
                </a:moveTo>
                <a:cubicBezTo>
                  <a:pt x="29" y="25"/>
                  <a:pt x="29" y="25"/>
                  <a:pt x="29" y="24"/>
                </a:cubicBezTo>
                <a:cubicBezTo>
                  <a:pt x="29" y="25"/>
                  <a:pt x="28" y="26"/>
                  <a:pt x="28" y="27"/>
                </a:cubicBezTo>
                <a:cubicBezTo>
                  <a:pt x="28" y="32"/>
                  <a:pt x="33" y="36"/>
                  <a:pt x="38" y="36"/>
                </a:cubicBezTo>
                <a:cubicBezTo>
                  <a:pt x="43" y="36"/>
                  <a:pt x="47" y="32"/>
                  <a:pt x="47" y="27"/>
                </a:cubicBezTo>
                <a:cubicBezTo>
                  <a:pt x="47" y="26"/>
                  <a:pt x="47" y="26"/>
                  <a:pt x="47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5"/>
                  <a:pt x="40" y="25"/>
                  <a:pt x="40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25"/>
                  <a:pt x="38" y="25"/>
                  <a:pt x="38" y="25"/>
                </a:cubicBezTo>
                <a:cubicBezTo>
                  <a:pt x="29" y="25"/>
                  <a:pt x="29" y="25"/>
                  <a:pt x="29" y="25"/>
                </a:cubicBezTo>
                <a:close/>
                <a:moveTo>
                  <a:pt x="41" y="27"/>
                </a:moveTo>
                <a:cubicBezTo>
                  <a:pt x="41" y="27"/>
                  <a:pt x="40" y="28"/>
                  <a:pt x="40" y="29"/>
                </a:cubicBezTo>
                <a:cubicBezTo>
                  <a:pt x="40" y="29"/>
                  <a:pt x="41" y="30"/>
                  <a:pt x="41" y="30"/>
                </a:cubicBezTo>
                <a:cubicBezTo>
                  <a:pt x="42" y="30"/>
                  <a:pt x="43" y="29"/>
                  <a:pt x="43" y="29"/>
                </a:cubicBezTo>
                <a:cubicBezTo>
                  <a:pt x="43" y="28"/>
                  <a:pt x="42" y="27"/>
                  <a:pt x="41" y="27"/>
                </a:cubicBezTo>
                <a:close/>
                <a:moveTo>
                  <a:pt x="34" y="27"/>
                </a:moveTo>
                <a:cubicBezTo>
                  <a:pt x="33" y="27"/>
                  <a:pt x="33" y="28"/>
                  <a:pt x="33" y="29"/>
                </a:cubicBezTo>
                <a:cubicBezTo>
                  <a:pt x="33" y="29"/>
                  <a:pt x="33" y="30"/>
                  <a:pt x="34" y="30"/>
                </a:cubicBezTo>
                <a:cubicBezTo>
                  <a:pt x="35" y="30"/>
                  <a:pt x="35" y="29"/>
                  <a:pt x="35" y="29"/>
                </a:cubicBezTo>
                <a:cubicBezTo>
                  <a:pt x="35" y="28"/>
                  <a:pt x="35" y="27"/>
                  <a:pt x="34" y="27"/>
                </a:cubicBezTo>
                <a:close/>
                <a:moveTo>
                  <a:pt x="53" y="53"/>
                </a:moveTo>
                <a:cubicBezTo>
                  <a:pt x="52" y="46"/>
                  <a:pt x="48" y="40"/>
                  <a:pt x="42" y="38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38"/>
                  <a:pt x="33" y="38"/>
                  <a:pt x="33" y="38"/>
                </a:cubicBezTo>
                <a:cubicBezTo>
                  <a:pt x="27" y="40"/>
                  <a:pt x="23" y="46"/>
                  <a:pt x="23" y="53"/>
                </a:cubicBezTo>
                <a:cubicBezTo>
                  <a:pt x="53" y="53"/>
                  <a:pt x="53" y="53"/>
                  <a:pt x="53" y="53"/>
                </a:cubicBezTo>
                <a:close/>
                <a:moveTo>
                  <a:pt x="51" y="70"/>
                </a:moveTo>
                <a:cubicBezTo>
                  <a:pt x="64" y="70"/>
                  <a:pt x="64" y="70"/>
                  <a:pt x="64" y="70"/>
                </a:cubicBezTo>
                <a:cubicBezTo>
                  <a:pt x="68" y="77"/>
                  <a:pt x="68" y="77"/>
                  <a:pt x="68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51" y="70"/>
                  <a:pt x="51" y="70"/>
                  <a:pt x="51" y="70"/>
                </a:cubicBezTo>
                <a:close/>
                <a:moveTo>
                  <a:pt x="18" y="0"/>
                </a:moveTo>
                <a:cubicBezTo>
                  <a:pt x="13" y="0"/>
                  <a:pt x="10" y="4"/>
                  <a:pt x="10" y="9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60"/>
                  <a:pt x="12" y="63"/>
                  <a:pt x="16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4"/>
                  <a:pt x="0" y="84"/>
                  <a:pt x="0" y="84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5" y="76"/>
                  <a:pt x="115" y="76"/>
                  <a:pt x="115" y="76"/>
                </a:cubicBezTo>
                <a:cubicBezTo>
                  <a:pt x="99" y="64"/>
                  <a:pt x="99" y="64"/>
                  <a:pt x="99" y="64"/>
                </a:cubicBezTo>
                <a:cubicBezTo>
                  <a:pt x="103" y="64"/>
                  <a:pt x="106" y="60"/>
                  <a:pt x="106" y="56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2" y="0"/>
                  <a:pt x="97" y="0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77"/>
          <p:cNvSpPr>
            <a:spLocks noEditPoints="1"/>
          </p:cNvSpPr>
          <p:nvPr/>
        </p:nvSpPr>
        <p:spPr bwMode="auto">
          <a:xfrm>
            <a:off x="582944" y="3244069"/>
            <a:ext cx="512763" cy="361950"/>
          </a:xfrm>
          <a:custGeom>
            <a:avLst/>
            <a:gdLst>
              <a:gd name="T0" fmla="*/ 101 w 121"/>
              <a:gd name="T1" fmla="*/ 21 h 85"/>
              <a:gd name="T2" fmla="*/ 106 w 121"/>
              <a:gd name="T3" fmla="*/ 33 h 85"/>
              <a:gd name="T4" fmla="*/ 89 w 121"/>
              <a:gd name="T5" fmla="*/ 24 h 85"/>
              <a:gd name="T6" fmla="*/ 19 w 121"/>
              <a:gd name="T7" fmla="*/ 82 h 85"/>
              <a:gd name="T8" fmla="*/ 89 w 121"/>
              <a:gd name="T9" fmla="*/ 66 h 85"/>
              <a:gd name="T10" fmla="*/ 106 w 121"/>
              <a:gd name="T11" fmla="*/ 80 h 85"/>
              <a:gd name="T12" fmla="*/ 6 w 121"/>
              <a:gd name="T13" fmla="*/ 85 h 85"/>
              <a:gd name="T14" fmla="*/ 0 w 121"/>
              <a:gd name="T15" fmla="*/ 26 h 85"/>
              <a:gd name="T16" fmla="*/ 29 w 121"/>
              <a:gd name="T17" fmla="*/ 46 h 85"/>
              <a:gd name="T18" fmla="*/ 56 w 121"/>
              <a:gd name="T19" fmla="*/ 37 h 85"/>
              <a:gd name="T20" fmla="*/ 34 w 121"/>
              <a:gd name="T21" fmla="*/ 59 h 85"/>
              <a:gd name="T22" fmla="*/ 64 w 121"/>
              <a:gd name="T23" fmla="*/ 49 h 85"/>
              <a:gd name="T24" fmla="*/ 42 w 121"/>
              <a:gd name="T25" fmla="*/ 72 h 85"/>
              <a:gd name="T26" fmla="*/ 66 w 121"/>
              <a:gd name="T27" fmla="*/ 68 h 85"/>
              <a:gd name="T28" fmla="*/ 49 w 121"/>
              <a:gd name="T29" fmla="*/ 67 h 85"/>
              <a:gd name="T30" fmla="*/ 72 w 121"/>
              <a:gd name="T31" fmla="*/ 45 h 85"/>
              <a:gd name="T32" fmla="*/ 70 w 121"/>
              <a:gd name="T33" fmla="*/ 42 h 85"/>
              <a:gd name="T34" fmla="*/ 42 w 121"/>
              <a:gd name="T35" fmla="*/ 56 h 85"/>
              <a:gd name="T36" fmla="*/ 49 w 121"/>
              <a:gd name="T37" fmla="*/ 49 h 85"/>
              <a:gd name="T38" fmla="*/ 29 w 121"/>
              <a:gd name="T39" fmla="*/ 46 h 85"/>
              <a:gd name="T40" fmla="*/ 46 w 121"/>
              <a:gd name="T41" fmla="*/ 70 h 85"/>
              <a:gd name="T42" fmla="*/ 51 w 121"/>
              <a:gd name="T43" fmla="*/ 11 h 85"/>
              <a:gd name="T44" fmla="*/ 59 w 121"/>
              <a:gd name="T45" fmla="*/ 1 h 85"/>
              <a:gd name="T46" fmla="*/ 71 w 121"/>
              <a:gd name="T47" fmla="*/ 5 h 85"/>
              <a:gd name="T48" fmla="*/ 88 w 121"/>
              <a:gd name="T49" fmla="*/ 8 h 85"/>
              <a:gd name="T50" fmla="*/ 94 w 121"/>
              <a:gd name="T51" fmla="*/ 1 h 85"/>
              <a:gd name="T52" fmla="*/ 95 w 121"/>
              <a:gd name="T53" fmla="*/ 0 h 85"/>
              <a:gd name="T54" fmla="*/ 99 w 121"/>
              <a:gd name="T55" fmla="*/ 1 h 85"/>
              <a:gd name="T56" fmla="*/ 90 w 121"/>
              <a:gd name="T57" fmla="*/ 13 h 85"/>
              <a:gd name="T58" fmla="*/ 74 w 121"/>
              <a:gd name="T59" fmla="*/ 11 h 85"/>
              <a:gd name="T60" fmla="*/ 70 w 121"/>
              <a:gd name="T61" fmla="*/ 9 h 85"/>
              <a:gd name="T62" fmla="*/ 70 w 121"/>
              <a:gd name="T63" fmla="*/ 9 h 85"/>
              <a:gd name="T64" fmla="*/ 57 w 121"/>
              <a:gd name="T65" fmla="*/ 8 h 85"/>
              <a:gd name="T66" fmla="*/ 57 w 121"/>
              <a:gd name="T67" fmla="*/ 11 h 85"/>
              <a:gd name="T68" fmla="*/ 49 w 121"/>
              <a:gd name="T69" fmla="*/ 19 h 85"/>
              <a:gd name="T70" fmla="*/ 51 w 121"/>
              <a:gd name="T71" fmla="*/ 11 h 85"/>
              <a:gd name="T72" fmla="*/ 72 w 121"/>
              <a:gd name="T73" fmla="*/ 65 h 85"/>
              <a:gd name="T74" fmla="*/ 76 w 121"/>
              <a:gd name="T75" fmla="*/ 71 h 85"/>
              <a:gd name="T76" fmla="*/ 76 w 121"/>
              <a:gd name="T77" fmla="*/ 63 h 85"/>
              <a:gd name="T78" fmla="*/ 77 w 121"/>
              <a:gd name="T79" fmla="*/ 61 h 85"/>
              <a:gd name="T80" fmla="*/ 121 w 121"/>
              <a:gd name="T81" fmla="*/ 37 h 85"/>
              <a:gd name="T82" fmla="*/ 92 w 121"/>
              <a:gd name="T83" fmla="*/ 68 h 85"/>
              <a:gd name="T84" fmla="*/ 102 w 121"/>
              <a:gd name="T85" fmla="*/ 79 h 85"/>
              <a:gd name="T86" fmla="*/ 92 w 121"/>
              <a:gd name="T87" fmla="*/ 68 h 85"/>
              <a:gd name="T88" fmla="*/ 5 w 121"/>
              <a:gd name="T89" fmla="*/ 64 h 85"/>
              <a:gd name="T90" fmla="*/ 15 w 121"/>
              <a:gd name="T91" fmla="*/ 53 h 85"/>
              <a:gd name="T92" fmla="*/ 5 w 121"/>
              <a:gd name="T93" fmla="*/ 39 h 85"/>
              <a:gd name="T94" fmla="*/ 15 w 121"/>
              <a:gd name="T95" fmla="*/ 51 h 85"/>
              <a:gd name="T96" fmla="*/ 5 w 121"/>
              <a:gd name="T97" fmla="*/ 39 h 85"/>
              <a:gd name="T98" fmla="*/ 5 w 121"/>
              <a:gd name="T99" fmla="*/ 37 h 85"/>
              <a:gd name="T100" fmla="*/ 15 w 121"/>
              <a:gd name="T101" fmla="*/ 2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1" h="85">
                <a:moveTo>
                  <a:pt x="6" y="21"/>
                </a:moveTo>
                <a:cubicBezTo>
                  <a:pt x="101" y="21"/>
                  <a:pt x="101" y="21"/>
                  <a:pt x="101" y="21"/>
                </a:cubicBezTo>
                <a:cubicBezTo>
                  <a:pt x="104" y="21"/>
                  <a:pt x="106" y="23"/>
                  <a:pt x="106" y="26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0" y="37"/>
                  <a:pt x="95" y="41"/>
                  <a:pt x="89" y="45"/>
                </a:cubicBezTo>
                <a:cubicBezTo>
                  <a:pt x="89" y="24"/>
                  <a:pt x="89" y="24"/>
                  <a:pt x="89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82"/>
                  <a:pt x="19" y="82"/>
                  <a:pt x="1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66"/>
                  <a:pt x="89" y="66"/>
                  <a:pt x="89" y="66"/>
                </a:cubicBezTo>
                <a:cubicBezTo>
                  <a:pt x="95" y="63"/>
                  <a:pt x="101" y="59"/>
                  <a:pt x="106" y="55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6" y="83"/>
                  <a:pt x="104" y="85"/>
                  <a:pt x="101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3" y="85"/>
                  <a:pt x="0" y="83"/>
                  <a:pt x="0" y="8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lose/>
                <a:moveTo>
                  <a:pt x="29" y="46"/>
                </a:moveTo>
                <a:cubicBezTo>
                  <a:pt x="30" y="49"/>
                  <a:pt x="30" y="49"/>
                  <a:pt x="30" y="49"/>
                </a:cubicBezTo>
                <a:cubicBezTo>
                  <a:pt x="31" y="49"/>
                  <a:pt x="57" y="37"/>
                  <a:pt x="56" y="37"/>
                </a:cubicBezTo>
                <a:cubicBezTo>
                  <a:pt x="54" y="40"/>
                  <a:pt x="50" y="43"/>
                  <a:pt x="46" y="46"/>
                </a:cubicBezTo>
                <a:cubicBezTo>
                  <a:pt x="40" y="51"/>
                  <a:pt x="33" y="56"/>
                  <a:pt x="34" y="59"/>
                </a:cubicBezTo>
                <a:cubicBezTo>
                  <a:pt x="35" y="61"/>
                  <a:pt x="38" y="61"/>
                  <a:pt x="43" y="59"/>
                </a:cubicBezTo>
                <a:cubicBezTo>
                  <a:pt x="52" y="57"/>
                  <a:pt x="59" y="52"/>
                  <a:pt x="64" y="49"/>
                </a:cubicBezTo>
                <a:cubicBezTo>
                  <a:pt x="61" y="52"/>
                  <a:pt x="58" y="54"/>
                  <a:pt x="55" y="57"/>
                </a:cubicBezTo>
                <a:cubicBezTo>
                  <a:pt x="48" y="63"/>
                  <a:pt x="42" y="69"/>
                  <a:pt x="42" y="72"/>
                </a:cubicBezTo>
                <a:cubicBezTo>
                  <a:pt x="43" y="73"/>
                  <a:pt x="44" y="73"/>
                  <a:pt x="47" y="72"/>
                </a:cubicBezTo>
                <a:cubicBezTo>
                  <a:pt x="57" y="68"/>
                  <a:pt x="66" y="68"/>
                  <a:pt x="66" y="68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58" y="64"/>
                  <a:pt x="49" y="67"/>
                </a:cubicBezTo>
                <a:cubicBezTo>
                  <a:pt x="51" y="66"/>
                  <a:pt x="55" y="63"/>
                  <a:pt x="58" y="60"/>
                </a:cubicBezTo>
                <a:cubicBezTo>
                  <a:pt x="65" y="54"/>
                  <a:pt x="72" y="47"/>
                  <a:pt x="72" y="45"/>
                </a:cubicBezTo>
                <a:cubicBezTo>
                  <a:pt x="73" y="43"/>
                  <a:pt x="72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69" y="42"/>
                  <a:pt x="67" y="43"/>
                  <a:pt x="64" y="45"/>
                </a:cubicBezTo>
                <a:cubicBezTo>
                  <a:pt x="59" y="48"/>
                  <a:pt x="51" y="53"/>
                  <a:pt x="42" y="56"/>
                </a:cubicBezTo>
                <a:cubicBezTo>
                  <a:pt x="39" y="57"/>
                  <a:pt x="38" y="58"/>
                  <a:pt x="38" y="58"/>
                </a:cubicBezTo>
                <a:cubicBezTo>
                  <a:pt x="38" y="58"/>
                  <a:pt x="43" y="53"/>
                  <a:pt x="49" y="49"/>
                </a:cubicBezTo>
                <a:cubicBezTo>
                  <a:pt x="52" y="45"/>
                  <a:pt x="56" y="42"/>
                  <a:pt x="59" y="40"/>
                </a:cubicBezTo>
                <a:cubicBezTo>
                  <a:pt x="75" y="24"/>
                  <a:pt x="29" y="46"/>
                  <a:pt x="29" y="46"/>
                </a:cubicBezTo>
                <a:close/>
                <a:moveTo>
                  <a:pt x="46" y="70"/>
                </a:moveTo>
                <a:cubicBezTo>
                  <a:pt x="46" y="70"/>
                  <a:pt x="46" y="70"/>
                  <a:pt x="46" y="70"/>
                </a:cubicBezTo>
                <a:cubicBezTo>
                  <a:pt x="46" y="71"/>
                  <a:pt x="46" y="70"/>
                  <a:pt x="46" y="70"/>
                </a:cubicBezTo>
                <a:close/>
                <a:moveTo>
                  <a:pt x="51" y="11"/>
                </a:moveTo>
                <a:cubicBezTo>
                  <a:pt x="51" y="8"/>
                  <a:pt x="52" y="6"/>
                  <a:pt x="53" y="5"/>
                </a:cubicBezTo>
                <a:cubicBezTo>
                  <a:pt x="54" y="3"/>
                  <a:pt x="56" y="2"/>
                  <a:pt x="59" y="1"/>
                </a:cubicBezTo>
                <a:cubicBezTo>
                  <a:pt x="61" y="1"/>
                  <a:pt x="63" y="2"/>
                  <a:pt x="65" y="2"/>
                </a:cubicBezTo>
                <a:cubicBezTo>
                  <a:pt x="67" y="3"/>
                  <a:pt x="69" y="4"/>
                  <a:pt x="71" y="5"/>
                </a:cubicBezTo>
                <a:cubicBezTo>
                  <a:pt x="74" y="6"/>
                  <a:pt x="77" y="7"/>
                  <a:pt x="79" y="8"/>
                </a:cubicBezTo>
                <a:cubicBezTo>
                  <a:pt x="83" y="9"/>
                  <a:pt x="86" y="9"/>
                  <a:pt x="8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1" y="7"/>
                  <a:pt x="93" y="5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8" y="1"/>
                  <a:pt x="98" y="1"/>
                  <a:pt x="98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7" y="8"/>
                  <a:pt x="94" y="12"/>
                  <a:pt x="90" y="13"/>
                </a:cubicBezTo>
                <a:cubicBezTo>
                  <a:pt x="87" y="14"/>
                  <a:pt x="82" y="14"/>
                  <a:pt x="78" y="13"/>
                </a:cubicBezTo>
                <a:cubicBezTo>
                  <a:pt x="77" y="12"/>
                  <a:pt x="75" y="12"/>
                  <a:pt x="74" y="11"/>
                </a:cubicBezTo>
                <a:cubicBezTo>
                  <a:pt x="73" y="11"/>
                  <a:pt x="71" y="10"/>
                  <a:pt x="70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65" y="8"/>
                  <a:pt x="62" y="6"/>
                  <a:pt x="59" y="6"/>
                </a:cubicBezTo>
                <a:cubicBezTo>
                  <a:pt x="58" y="6"/>
                  <a:pt x="57" y="7"/>
                  <a:pt x="57" y="8"/>
                </a:cubicBezTo>
                <a:cubicBezTo>
                  <a:pt x="56" y="9"/>
                  <a:pt x="56" y="10"/>
                  <a:pt x="56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9" y="19"/>
                  <a:pt x="59" y="19"/>
                  <a:pt x="5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50" y="11"/>
                  <a:pt x="50" y="11"/>
                  <a:pt x="50" y="11"/>
                </a:cubicBezTo>
                <a:cubicBezTo>
                  <a:pt x="51" y="11"/>
                  <a:pt x="51" y="11"/>
                  <a:pt x="51" y="11"/>
                </a:cubicBezTo>
                <a:close/>
                <a:moveTo>
                  <a:pt x="76" y="63"/>
                </a:moveTo>
                <a:cubicBezTo>
                  <a:pt x="72" y="65"/>
                  <a:pt x="72" y="65"/>
                  <a:pt x="72" y="65"/>
                </a:cubicBezTo>
                <a:cubicBezTo>
                  <a:pt x="70" y="71"/>
                  <a:pt x="70" y="71"/>
                  <a:pt x="70" y="71"/>
                </a:cubicBezTo>
                <a:cubicBezTo>
                  <a:pt x="76" y="71"/>
                  <a:pt x="76" y="71"/>
                  <a:pt x="76" y="71"/>
                </a:cubicBezTo>
                <a:cubicBezTo>
                  <a:pt x="80" y="68"/>
                  <a:pt x="80" y="68"/>
                  <a:pt x="80" y="68"/>
                </a:cubicBezTo>
                <a:cubicBezTo>
                  <a:pt x="76" y="63"/>
                  <a:pt x="76" y="63"/>
                  <a:pt x="76" y="63"/>
                </a:cubicBezTo>
                <a:close/>
                <a:moveTo>
                  <a:pt x="117" y="31"/>
                </a:moveTo>
                <a:cubicBezTo>
                  <a:pt x="102" y="39"/>
                  <a:pt x="89" y="49"/>
                  <a:pt x="77" y="61"/>
                </a:cubicBezTo>
                <a:cubicBezTo>
                  <a:pt x="79" y="63"/>
                  <a:pt x="80" y="65"/>
                  <a:pt x="81" y="67"/>
                </a:cubicBezTo>
                <a:cubicBezTo>
                  <a:pt x="97" y="59"/>
                  <a:pt x="110" y="49"/>
                  <a:pt x="121" y="37"/>
                </a:cubicBezTo>
                <a:cubicBezTo>
                  <a:pt x="120" y="35"/>
                  <a:pt x="118" y="33"/>
                  <a:pt x="117" y="31"/>
                </a:cubicBezTo>
                <a:close/>
                <a:moveTo>
                  <a:pt x="92" y="68"/>
                </a:moveTo>
                <a:cubicBezTo>
                  <a:pt x="92" y="79"/>
                  <a:pt x="92" y="79"/>
                  <a:pt x="9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68"/>
                  <a:pt x="102" y="68"/>
                  <a:pt x="102" y="68"/>
                </a:cubicBezTo>
                <a:cubicBezTo>
                  <a:pt x="92" y="68"/>
                  <a:pt x="92" y="68"/>
                  <a:pt x="92" y="68"/>
                </a:cubicBezTo>
                <a:close/>
                <a:moveTo>
                  <a:pt x="5" y="53"/>
                </a:moveTo>
                <a:cubicBezTo>
                  <a:pt x="5" y="64"/>
                  <a:pt x="5" y="64"/>
                  <a:pt x="5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5" y="53"/>
                  <a:pt x="15" y="53"/>
                  <a:pt x="15" y="53"/>
                </a:cubicBezTo>
                <a:cubicBezTo>
                  <a:pt x="5" y="53"/>
                  <a:pt x="5" y="53"/>
                  <a:pt x="5" y="53"/>
                </a:cubicBezTo>
                <a:close/>
                <a:moveTo>
                  <a:pt x="5" y="39"/>
                </a:moveTo>
                <a:cubicBezTo>
                  <a:pt x="5" y="51"/>
                  <a:pt x="5" y="51"/>
                  <a:pt x="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39"/>
                  <a:pt x="15" y="39"/>
                  <a:pt x="15" y="39"/>
                </a:cubicBezTo>
                <a:cubicBezTo>
                  <a:pt x="5" y="39"/>
                  <a:pt x="5" y="39"/>
                  <a:pt x="5" y="39"/>
                </a:cubicBezTo>
                <a:close/>
                <a:moveTo>
                  <a:pt x="5" y="26"/>
                </a:moveTo>
                <a:cubicBezTo>
                  <a:pt x="5" y="37"/>
                  <a:pt x="5" y="37"/>
                  <a:pt x="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26"/>
                  <a:pt x="15" y="26"/>
                  <a:pt x="15" y="26"/>
                </a:cubicBezTo>
                <a:lnTo>
                  <a:pt x="5" y="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78"/>
          <p:cNvSpPr>
            <a:spLocks noEditPoints="1"/>
          </p:cNvSpPr>
          <p:nvPr/>
        </p:nvSpPr>
        <p:spPr bwMode="auto">
          <a:xfrm>
            <a:off x="667082" y="3999549"/>
            <a:ext cx="331788" cy="509588"/>
          </a:xfrm>
          <a:custGeom>
            <a:avLst/>
            <a:gdLst>
              <a:gd name="T0" fmla="*/ 19 w 78"/>
              <a:gd name="T1" fmla="*/ 28 h 120"/>
              <a:gd name="T2" fmla="*/ 43 w 78"/>
              <a:gd name="T3" fmla="*/ 28 h 120"/>
              <a:gd name="T4" fmla="*/ 37 w 78"/>
              <a:gd name="T5" fmla="*/ 23 h 120"/>
              <a:gd name="T6" fmla="*/ 19 w 78"/>
              <a:gd name="T7" fmla="*/ 28 h 120"/>
              <a:gd name="T8" fmla="*/ 35 w 78"/>
              <a:gd name="T9" fmla="*/ 112 h 120"/>
              <a:gd name="T10" fmla="*/ 64 w 78"/>
              <a:gd name="T11" fmla="*/ 113 h 120"/>
              <a:gd name="T12" fmla="*/ 44 w 78"/>
              <a:gd name="T13" fmla="*/ 52 h 120"/>
              <a:gd name="T14" fmla="*/ 47 w 78"/>
              <a:gd name="T15" fmla="*/ 73 h 120"/>
              <a:gd name="T16" fmla="*/ 52 w 78"/>
              <a:gd name="T17" fmla="*/ 70 h 120"/>
              <a:gd name="T18" fmla="*/ 54 w 78"/>
              <a:gd name="T19" fmla="*/ 76 h 120"/>
              <a:gd name="T20" fmla="*/ 59 w 78"/>
              <a:gd name="T21" fmla="*/ 75 h 120"/>
              <a:gd name="T22" fmla="*/ 62 w 78"/>
              <a:gd name="T23" fmla="*/ 81 h 120"/>
              <a:gd name="T24" fmla="*/ 39 w 78"/>
              <a:gd name="T25" fmla="*/ 107 h 120"/>
              <a:gd name="T26" fmla="*/ 36 w 78"/>
              <a:gd name="T27" fmla="*/ 70 h 120"/>
              <a:gd name="T28" fmla="*/ 38 w 78"/>
              <a:gd name="T29" fmla="*/ 79 h 120"/>
              <a:gd name="T30" fmla="*/ 44 w 78"/>
              <a:gd name="T31" fmla="*/ 52 h 120"/>
              <a:gd name="T32" fmla="*/ 78 w 78"/>
              <a:gd name="T33" fmla="*/ 95 h 120"/>
              <a:gd name="T34" fmla="*/ 63 w 78"/>
              <a:gd name="T35" fmla="*/ 103 h 120"/>
              <a:gd name="T36" fmla="*/ 71 w 78"/>
              <a:gd name="T37" fmla="*/ 90 h 120"/>
              <a:gd name="T38" fmla="*/ 71 w 78"/>
              <a:gd name="T39" fmla="*/ 86 h 120"/>
              <a:gd name="T40" fmla="*/ 71 w 78"/>
              <a:gd name="T41" fmla="*/ 14 h 120"/>
              <a:gd name="T42" fmla="*/ 7 w 78"/>
              <a:gd name="T43" fmla="*/ 9 h 120"/>
              <a:gd name="T44" fmla="*/ 27 w 78"/>
              <a:gd name="T45" fmla="*/ 90 h 120"/>
              <a:gd name="T46" fmla="*/ 7 w 78"/>
              <a:gd name="T47" fmla="*/ 103 h 120"/>
              <a:gd name="T48" fmla="*/ 0 w 78"/>
              <a:gd name="T49" fmla="*/ 7 h 120"/>
              <a:gd name="T50" fmla="*/ 71 w 78"/>
              <a:gd name="T51" fmla="*/ 0 h 120"/>
              <a:gd name="T52" fmla="*/ 78 w 78"/>
              <a:gd name="T53" fmla="*/ 14 h 120"/>
              <a:gd name="T54" fmla="*/ 78 w 78"/>
              <a:gd name="T55" fmla="*/ 86 h 120"/>
              <a:gd name="T56" fmla="*/ 78 w 78"/>
              <a:gd name="T57" fmla="*/ 89 h 120"/>
              <a:gd name="T58" fmla="*/ 38 w 78"/>
              <a:gd name="T59" fmla="*/ 30 h 120"/>
              <a:gd name="T60" fmla="*/ 34 w 78"/>
              <a:gd name="T61" fmla="*/ 30 h 120"/>
              <a:gd name="T62" fmla="*/ 26 w 78"/>
              <a:gd name="T63" fmla="*/ 29 h 120"/>
              <a:gd name="T64" fmla="*/ 26 w 78"/>
              <a:gd name="T65" fmla="*/ 32 h 120"/>
              <a:gd name="T66" fmla="*/ 26 w 78"/>
              <a:gd name="T67" fmla="*/ 29 h 120"/>
              <a:gd name="T68" fmla="*/ 37 w 78"/>
              <a:gd name="T69" fmla="*/ 13 h 120"/>
              <a:gd name="T70" fmla="*/ 38 w 78"/>
              <a:gd name="T71" fmla="*/ 14 h 120"/>
              <a:gd name="T72" fmla="*/ 39 w 78"/>
              <a:gd name="T73" fmla="*/ 14 h 120"/>
              <a:gd name="T74" fmla="*/ 39 w 78"/>
              <a:gd name="T75" fmla="*/ 14 h 120"/>
              <a:gd name="T76" fmla="*/ 39 w 78"/>
              <a:gd name="T77" fmla="*/ 14 h 120"/>
              <a:gd name="T78" fmla="*/ 40 w 78"/>
              <a:gd name="T79" fmla="*/ 14 h 120"/>
              <a:gd name="T80" fmla="*/ 40 w 78"/>
              <a:gd name="T81" fmla="*/ 15 h 120"/>
              <a:gd name="T82" fmla="*/ 40 w 78"/>
              <a:gd name="T83" fmla="*/ 15 h 120"/>
              <a:gd name="T84" fmla="*/ 40 w 78"/>
              <a:gd name="T85" fmla="*/ 15 h 120"/>
              <a:gd name="T86" fmla="*/ 41 w 78"/>
              <a:gd name="T87" fmla="*/ 15 h 120"/>
              <a:gd name="T88" fmla="*/ 41 w 78"/>
              <a:gd name="T89" fmla="*/ 15 h 120"/>
              <a:gd name="T90" fmla="*/ 41 w 78"/>
              <a:gd name="T91" fmla="*/ 15 h 120"/>
              <a:gd name="T92" fmla="*/ 41 w 78"/>
              <a:gd name="T93" fmla="*/ 16 h 120"/>
              <a:gd name="T94" fmla="*/ 42 w 78"/>
              <a:gd name="T95" fmla="*/ 16 h 120"/>
              <a:gd name="T96" fmla="*/ 42 w 78"/>
              <a:gd name="T97" fmla="*/ 16 h 120"/>
              <a:gd name="T98" fmla="*/ 42 w 78"/>
              <a:gd name="T99" fmla="*/ 16 h 120"/>
              <a:gd name="T100" fmla="*/ 42 w 78"/>
              <a:gd name="T101" fmla="*/ 16 h 120"/>
              <a:gd name="T102" fmla="*/ 47 w 78"/>
              <a:gd name="T103" fmla="*/ 29 h 120"/>
              <a:gd name="T104" fmla="*/ 47 w 78"/>
              <a:gd name="T105" fmla="*/ 29 h 120"/>
              <a:gd name="T106" fmla="*/ 44 w 78"/>
              <a:gd name="T107" fmla="*/ 47 h 120"/>
              <a:gd name="T108" fmla="*/ 16 w 78"/>
              <a:gd name="T109" fmla="*/ 27 h 120"/>
              <a:gd name="T110" fmla="*/ 16 w 78"/>
              <a:gd name="T111" fmla="*/ 27 h 120"/>
              <a:gd name="T112" fmla="*/ 16 w 78"/>
              <a:gd name="T113" fmla="*/ 27 h 120"/>
              <a:gd name="T114" fmla="*/ 37 w 78"/>
              <a:gd name="T115" fmla="*/ 13 h 120"/>
              <a:gd name="T116" fmla="*/ 30 w 78"/>
              <a:gd name="T117" fmla="*/ 61 h 120"/>
              <a:gd name="T118" fmla="*/ 14 w 78"/>
              <a:gd name="T119" fmla="*/ 6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" h="120">
                <a:moveTo>
                  <a:pt x="19" y="28"/>
                </a:moveTo>
                <a:cubicBezTo>
                  <a:pt x="19" y="28"/>
                  <a:pt x="19" y="28"/>
                  <a:pt x="19" y="28"/>
                </a:cubicBezTo>
                <a:cubicBezTo>
                  <a:pt x="19" y="34"/>
                  <a:pt x="25" y="40"/>
                  <a:pt x="31" y="40"/>
                </a:cubicBezTo>
                <a:cubicBezTo>
                  <a:pt x="38" y="40"/>
                  <a:pt x="43" y="34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1" y="26"/>
                  <a:pt x="39" y="25"/>
                  <a:pt x="37" y="23"/>
                </a:cubicBezTo>
                <a:cubicBezTo>
                  <a:pt x="34" y="26"/>
                  <a:pt x="28" y="28"/>
                  <a:pt x="22" y="28"/>
                </a:cubicBezTo>
                <a:cubicBezTo>
                  <a:pt x="21" y="28"/>
                  <a:pt x="20" y="28"/>
                  <a:pt x="19" y="28"/>
                </a:cubicBezTo>
                <a:close/>
                <a:moveTo>
                  <a:pt x="62" y="105"/>
                </a:moveTo>
                <a:cubicBezTo>
                  <a:pt x="35" y="112"/>
                  <a:pt x="35" y="112"/>
                  <a:pt x="35" y="112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64" y="113"/>
                  <a:pt x="64" y="113"/>
                  <a:pt x="64" y="113"/>
                </a:cubicBezTo>
                <a:cubicBezTo>
                  <a:pt x="62" y="105"/>
                  <a:pt x="62" y="105"/>
                  <a:pt x="62" y="105"/>
                </a:cubicBezTo>
                <a:close/>
                <a:moveTo>
                  <a:pt x="44" y="52"/>
                </a:moveTo>
                <a:cubicBezTo>
                  <a:pt x="46" y="59"/>
                  <a:pt x="46" y="65"/>
                  <a:pt x="45" y="72"/>
                </a:cubicBezTo>
                <a:cubicBezTo>
                  <a:pt x="46" y="72"/>
                  <a:pt x="46" y="72"/>
                  <a:pt x="47" y="73"/>
                </a:cubicBezTo>
                <a:cubicBezTo>
                  <a:pt x="47" y="71"/>
                  <a:pt x="48" y="70"/>
                  <a:pt x="48" y="69"/>
                </a:cubicBezTo>
                <a:cubicBezTo>
                  <a:pt x="50" y="69"/>
                  <a:pt x="51" y="70"/>
                  <a:pt x="52" y="70"/>
                </a:cubicBezTo>
                <a:cubicBezTo>
                  <a:pt x="53" y="72"/>
                  <a:pt x="53" y="74"/>
                  <a:pt x="53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54" y="75"/>
                  <a:pt x="54" y="75"/>
                  <a:pt x="55" y="74"/>
                </a:cubicBezTo>
                <a:cubicBezTo>
                  <a:pt x="56" y="74"/>
                  <a:pt x="57" y="74"/>
                  <a:pt x="59" y="75"/>
                </a:cubicBezTo>
                <a:cubicBezTo>
                  <a:pt x="59" y="76"/>
                  <a:pt x="59" y="78"/>
                  <a:pt x="59" y="79"/>
                </a:cubicBezTo>
                <a:cubicBezTo>
                  <a:pt x="61" y="80"/>
                  <a:pt x="62" y="81"/>
                  <a:pt x="62" y="81"/>
                </a:cubicBezTo>
                <a:cubicBezTo>
                  <a:pt x="61" y="91"/>
                  <a:pt x="59" y="98"/>
                  <a:pt x="56" y="105"/>
                </a:cubicBezTo>
                <a:cubicBezTo>
                  <a:pt x="50" y="105"/>
                  <a:pt x="45" y="106"/>
                  <a:pt x="39" y="107"/>
                </a:cubicBezTo>
                <a:cubicBezTo>
                  <a:pt x="33" y="101"/>
                  <a:pt x="31" y="88"/>
                  <a:pt x="31" y="74"/>
                </a:cubicBezTo>
                <a:cubicBezTo>
                  <a:pt x="36" y="70"/>
                  <a:pt x="36" y="70"/>
                  <a:pt x="36" y="70"/>
                </a:cubicBezTo>
                <a:cubicBezTo>
                  <a:pt x="36" y="80"/>
                  <a:pt x="36" y="80"/>
                  <a:pt x="36" y="80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70"/>
                  <a:pt x="37" y="60"/>
                  <a:pt x="39" y="52"/>
                </a:cubicBezTo>
                <a:cubicBezTo>
                  <a:pt x="41" y="52"/>
                  <a:pt x="42" y="52"/>
                  <a:pt x="44" y="52"/>
                </a:cubicBezTo>
                <a:close/>
                <a:moveTo>
                  <a:pt x="78" y="89"/>
                </a:moveTo>
                <a:cubicBezTo>
                  <a:pt x="78" y="95"/>
                  <a:pt x="78" y="95"/>
                  <a:pt x="78" y="95"/>
                </a:cubicBezTo>
                <a:cubicBezTo>
                  <a:pt x="78" y="99"/>
                  <a:pt x="75" y="103"/>
                  <a:pt x="71" y="103"/>
                </a:cubicBezTo>
                <a:cubicBezTo>
                  <a:pt x="63" y="103"/>
                  <a:pt x="63" y="103"/>
                  <a:pt x="63" y="103"/>
                </a:cubicBezTo>
                <a:cubicBezTo>
                  <a:pt x="64" y="98"/>
                  <a:pt x="66" y="94"/>
                  <a:pt x="66" y="90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19"/>
                  <a:pt x="71" y="19"/>
                  <a:pt x="71" y="19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9"/>
                  <a:pt x="71" y="9"/>
                  <a:pt x="71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90"/>
                  <a:pt x="7" y="90"/>
                  <a:pt x="7" y="90"/>
                </a:cubicBezTo>
                <a:cubicBezTo>
                  <a:pt x="27" y="90"/>
                  <a:pt x="27" y="90"/>
                  <a:pt x="27" y="90"/>
                </a:cubicBezTo>
                <a:cubicBezTo>
                  <a:pt x="28" y="94"/>
                  <a:pt x="29" y="99"/>
                  <a:pt x="31" y="103"/>
                </a:cubicBezTo>
                <a:cubicBezTo>
                  <a:pt x="7" y="103"/>
                  <a:pt x="7" y="103"/>
                  <a:pt x="7" y="103"/>
                </a:cubicBezTo>
                <a:cubicBezTo>
                  <a:pt x="3" y="103"/>
                  <a:pt x="0" y="99"/>
                  <a:pt x="0" y="95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5" y="0"/>
                  <a:pt x="78" y="3"/>
                  <a:pt x="78" y="7"/>
                </a:cubicBezTo>
                <a:cubicBezTo>
                  <a:pt x="78" y="14"/>
                  <a:pt x="78" y="14"/>
                  <a:pt x="78" y="14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86"/>
                  <a:pt x="78" y="86"/>
                  <a:pt x="78" y="86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9"/>
                  <a:pt x="78" y="89"/>
                  <a:pt x="78" y="89"/>
                </a:cubicBezTo>
                <a:close/>
                <a:moveTo>
                  <a:pt x="36" y="29"/>
                </a:moveTo>
                <a:cubicBezTo>
                  <a:pt x="37" y="29"/>
                  <a:pt x="38" y="29"/>
                  <a:pt x="38" y="30"/>
                </a:cubicBezTo>
                <a:cubicBezTo>
                  <a:pt x="38" y="31"/>
                  <a:pt x="37" y="32"/>
                  <a:pt x="36" y="32"/>
                </a:cubicBezTo>
                <a:cubicBezTo>
                  <a:pt x="35" y="32"/>
                  <a:pt x="34" y="31"/>
                  <a:pt x="34" y="30"/>
                </a:cubicBezTo>
                <a:cubicBezTo>
                  <a:pt x="34" y="29"/>
                  <a:pt x="35" y="29"/>
                  <a:pt x="36" y="29"/>
                </a:cubicBezTo>
                <a:close/>
                <a:moveTo>
                  <a:pt x="26" y="29"/>
                </a:moveTo>
                <a:cubicBezTo>
                  <a:pt x="27" y="29"/>
                  <a:pt x="28" y="29"/>
                  <a:pt x="28" y="30"/>
                </a:cubicBezTo>
                <a:cubicBezTo>
                  <a:pt x="28" y="31"/>
                  <a:pt x="27" y="32"/>
                  <a:pt x="26" y="32"/>
                </a:cubicBezTo>
                <a:cubicBezTo>
                  <a:pt x="25" y="32"/>
                  <a:pt x="25" y="31"/>
                  <a:pt x="25" y="30"/>
                </a:cubicBezTo>
                <a:cubicBezTo>
                  <a:pt x="25" y="29"/>
                  <a:pt x="25" y="29"/>
                  <a:pt x="26" y="29"/>
                </a:cubicBezTo>
                <a:close/>
                <a:moveTo>
                  <a:pt x="37" y="13"/>
                </a:moveTo>
                <a:cubicBezTo>
                  <a:pt x="37" y="13"/>
                  <a:pt x="37" y="13"/>
                  <a:pt x="37" y="13"/>
                </a:cubicBezTo>
                <a:cubicBezTo>
                  <a:pt x="38" y="13"/>
                  <a:pt x="38" y="13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39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2" y="16"/>
                  <a:pt x="42" y="16"/>
                  <a:pt x="42" y="16"/>
                </a:cubicBezTo>
                <a:cubicBezTo>
                  <a:pt x="45" y="19"/>
                  <a:pt x="47" y="23"/>
                  <a:pt x="47" y="27"/>
                </a:cubicBezTo>
                <a:cubicBezTo>
                  <a:pt x="47" y="28"/>
                  <a:pt x="47" y="28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47"/>
                  <a:pt x="47" y="47"/>
                  <a:pt x="47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37" y="39"/>
                  <a:pt x="23" y="40"/>
                  <a:pt x="16" y="5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19"/>
                  <a:pt x="23" y="12"/>
                  <a:pt x="31" y="12"/>
                </a:cubicBezTo>
                <a:cubicBezTo>
                  <a:pt x="34" y="12"/>
                  <a:pt x="36" y="12"/>
                  <a:pt x="37" y="13"/>
                </a:cubicBezTo>
                <a:close/>
                <a:moveTo>
                  <a:pt x="14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24" y="45"/>
                  <a:pt x="24" y="45"/>
                  <a:pt x="24" y="45"/>
                </a:cubicBezTo>
                <a:cubicBezTo>
                  <a:pt x="19" y="48"/>
                  <a:pt x="15" y="54"/>
                  <a:pt x="14" y="6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79"/>
          <p:cNvSpPr>
            <a:spLocks noEditPoints="1"/>
          </p:cNvSpPr>
          <p:nvPr/>
        </p:nvSpPr>
        <p:spPr bwMode="auto">
          <a:xfrm>
            <a:off x="3846844" y="2443482"/>
            <a:ext cx="474663" cy="352425"/>
          </a:xfrm>
          <a:custGeom>
            <a:avLst/>
            <a:gdLst>
              <a:gd name="T0" fmla="*/ 112 w 112"/>
              <a:gd name="T1" fmla="*/ 71 h 83"/>
              <a:gd name="T2" fmla="*/ 75 w 112"/>
              <a:gd name="T3" fmla="*/ 34 h 83"/>
              <a:gd name="T4" fmla="*/ 64 w 112"/>
              <a:gd name="T5" fmla="*/ 0 h 83"/>
              <a:gd name="T6" fmla="*/ 6 w 112"/>
              <a:gd name="T7" fmla="*/ 82 h 83"/>
              <a:gd name="T8" fmla="*/ 15 w 112"/>
              <a:gd name="T9" fmla="*/ 60 h 83"/>
              <a:gd name="T10" fmla="*/ 23 w 112"/>
              <a:gd name="T11" fmla="*/ 61 h 83"/>
              <a:gd name="T12" fmla="*/ 22 w 112"/>
              <a:gd name="T13" fmla="*/ 50 h 83"/>
              <a:gd name="T14" fmla="*/ 18 w 112"/>
              <a:gd name="T15" fmla="*/ 56 h 83"/>
              <a:gd name="T16" fmla="*/ 20 w 112"/>
              <a:gd name="T17" fmla="*/ 56 h 83"/>
              <a:gd name="T18" fmla="*/ 20 w 112"/>
              <a:gd name="T19" fmla="*/ 60 h 83"/>
              <a:gd name="T20" fmla="*/ 18 w 112"/>
              <a:gd name="T21" fmla="*/ 60 h 83"/>
              <a:gd name="T22" fmla="*/ 28 w 112"/>
              <a:gd name="T23" fmla="*/ 65 h 83"/>
              <a:gd name="T24" fmla="*/ 28 w 112"/>
              <a:gd name="T25" fmla="*/ 49 h 83"/>
              <a:gd name="T26" fmla="*/ 28 w 112"/>
              <a:gd name="T27" fmla="*/ 53 h 83"/>
              <a:gd name="T28" fmla="*/ 24 w 112"/>
              <a:gd name="T29" fmla="*/ 65 h 83"/>
              <a:gd name="T30" fmla="*/ 47 w 112"/>
              <a:gd name="T31" fmla="*/ 59 h 83"/>
              <a:gd name="T32" fmla="*/ 43 w 112"/>
              <a:gd name="T33" fmla="*/ 65 h 83"/>
              <a:gd name="T34" fmla="*/ 43 w 112"/>
              <a:gd name="T35" fmla="*/ 52 h 83"/>
              <a:gd name="T36" fmla="*/ 47 w 112"/>
              <a:gd name="T37" fmla="*/ 53 h 83"/>
              <a:gd name="T38" fmla="*/ 39 w 112"/>
              <a:gd name="T39" fmla="*/ 67 h 83"/>
              <a:gd name="T40" fmla="*/ 47 w 112"/>
              <a:gd name="T41" fmla="*/ 67 h 83"/>
              <a:gd name="T42" fmla="*/ 56 w 112"/>
              <a:gd name="T43" fmla="*/ 64 h 83"/>
              <a:gd name="T44" fmla="*/ 56 w 112"/>
              <a:gd name="T45" fmla="*/ 53 h 83"/>
              <a:gd name="T46" fmla="*/ 48 w 112"/>
              <a:gd name="T47" fmla="*/ 67 h 83"/>
              <a:gd name="T48" fmla="*/ 51 w 112"/>
              <a:gd name="T49" fmla="*/ 57 h 83"/>
              <a:gd name="T50" fmla="*/ 51 w 112"/>
              <a:gd name="T51" fmla="*/ 59 h 83"/>
              <a:gd name="T52" fmla="*/ 54 w 112"/>
              <a:gd name="T53" fmla="*/ 24 h 83"/>
              <a:gd name="T54" fmla="*/ 13 w 112"/>
              <a:gd name="T55" fmla="*/ 42 h 83"/>
              <a:gd name="T56" fmla="*/ 57 w 112"/>
              <a:gd name="T57" fmla="*/ 74 h 83"/>
              <a:gd name="T58" fmla="*/ 13 w 112"/>
              <a:gd name="T59" fmla="*/ 42 h 83"/>
              <a:gd name="T60" fmla="*/ 33 w 112"/>
              <a:gd name="T61" fmla="*/ 3 h 83"/>
              <a:gd name="T62" fmla="*/ 42 w 112"/>
              <a:gd name="T63" fmla="*/ 24 h 83"/>
              <a:gd name="T64" fmla="*/ 44 w 112"/>
              <a:gd name="T65" fmla="*/ 24 h 83"/>
              <a:gd name="T66" fmla="*/ 85 w 112"/>
              <a:gd name="T67" fmla="*/ 1 h 83"/>
              <a:gd name="T68" fmla="*/ 85 w 112"/>
              <a:gd name="T69" fmla="*/ 1 h 83"/>
              <a:gd name="T70" fmla="*/ 88 w 112"/>
              <a:gd name="T71" fmla="*/ 69 h 83"/>
              <a:gd name="T72" fmla="*/ 94 w 112"/>
              <a:gd name="T73" fmla="*/ 71 h 83"/>
              <a:gd name="T74" fmla="*/ 100 w 112"/>
              <a:gd name="T75" fmla="*/ 70 h 83"/>
              <a:gd name="T76" fmla="*/ 96 w 112"/>
              <a:gd name="T77" fmla="*/ 66 h 83"/>
              <a:gd name="T78" fmla="*/ 98 w 112"/>
              <a:gd name="T79" fmla="*/ 66 h 83"/>
              <a:gd name="T80" fmla="*/ 91 w 112"/>
              <a:gd name="T81" fmla="*/ 66 h 83"/>
              <a:gd name="T82" fmla="*/ 93 w 112"/>
              <a:gd name="T83" fmla="*/ 66 h 83"/>
              <a:gd name="T84" fmla="*/ 89 w 112"/>
              <a:gd name="T85" fmla="*/ 49 h 83"/>
              <a:gd name="T86" fmla="*/ 92 w 112"/>
              <a:gd name="T87" fmla="*/ 59 h 83"/>
              <a:gd name="T88" fmla="*/ 97 w 112"/>
              <a:gd name="T89" fmla="*/ 51 h 83"/>
              <a:gd name="T90" fmla="*/ 98 w 112"/>
              <a:gd name="T91" fmla="*/ 54 h 83"/>
              <a:gd name="T92" fmla="*/ 101 w 112"/>
              <a:gd name="T93" fmla="*/ 53 h 83"/>
              <a:gd name="T94" fmla="*/ 95 w 112"/>
              <a:gd name="T95" fmla="*/ 49 h 83"/>
              <a:gd name="T96" fmla="*/ 91 w 112"/>
              <a:gd name="T97" fmla="*/ 54 h 83"/>
              <a:gd name="T98" fmla="*/ 92 w 112"/>
              <a:gd name="T99" fmla="*/ 47 h 83"/>
              <a:gd name="T100" fmla="*/ 91 w 112"/>
              <a:gd name="T101" fmla="*/ 39 h 83"/>
              <a:gd name="T102" fmla="*/ 100 w 112"/>
              <a:gd name="T103" fmla="*/ 33 h 83"/>
              <a:gd name="T104" fmla="*/ 88 w 112"/>
              <a:gd name="T105" fmla="*/ 36 h 83"/>
              <a:gd name="T106" fmla="*/ 89 w 112"/>
              <a:gd name="T107" fmla="*/ 44 h 83"/>
              <a:gd name="T108" fmla="*/ 100 w 112"/>
              <a:gd name="T109" fmla="*/ 41 h 83"/>
              <a:gd name="T110" fmla="*/ 91 w 112"/>
              <a:gd name="T111" fmla="*/ 4 h 83"/>
              <a:gd name="T112" fmla="*/ 98 w 112"/>
              <a:gd name="T113" fmla="*/ 9 h 83"/>
              <a:gd name="T114" fmla="*/ 80 w 112"/>
              <a:gd name="T115" fmla="*/ 34 h 83"/>
              <a:gd name="T116" fmla="*/ 108 w 112"/>
              <a:gd name="T117" fmla="*/ 7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2" h="83">
                <a:moveTo>
                  <a:pt x="87" y="22"/>
                </a:moveTo>
                <a:cubicBezTo>
                  <a:pt x="100" y="22"/>
                  <a:pt x="100" y="22"/>
                  <a:pt x="100" y="22"/>
                </a:cubicBezTo>
                <a:cubicBezTo>
                  <a:pt x="107" y="22"/>
                  <a:pt x="112" y="27"/>
                  <a:pt x="112" y="34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2" y="77"/>
                  <a:pt x="107" y="83"/>
                  <a:pt x="10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1" y="83"/>
                  <a:pt x="76" y="77"/>
                  <a:pt x="76" y="71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27"/>
                  <a:pt x="81" y="22"/>
                  <a:pt x="87" y="22"/>
                </a:cubicBezTo>
                <a:close/>
                <a:moveTo>
                  <a:pt x="6" y="15"/>
                </a:moveTo>
                <a:cubicBezTo>
                  <a:pt x="24" y="0"/>
                  <a:pt x="24" y="0"/>
                  <a:pt x="2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7" y="0"/>
                  <a:pt x="69" y="2"/>
                  <a:pt x="69" y="5"/>
                </a:cubicBezTo>
                <a:cubicBezTo>
                  <a:pt x="69" y="77"/>
                  <a:pt x="69" y="77"/>
                  <a:pt x="69" y="77"/>
                </a:cubicBezTo>
                <a:cubicBezTo>
                  <a:pt x="69" y="80"/>
                  <a:pt x="67" y="82"/>
                  <a:pt x="64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3" y="82"/>
                  <a:pt x="0" y="80"/>
                  <a:pt x="0" y="7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0"/>
                  <a:pt x="2" y="19"/>
                  <a:pt x="6" y="15"/>
                </a:cubicBezTo>
                <a:close/>
                <a:moveTo>
                  <a:pt x="15" y="60"/>
                </a:moveTo>
                <a:cubicBezTo>
                  <a:pt x="15" y="64"/>
                  <a:pt x="15" y="64"/>
                  <a:pt x="15" y="64"/>
                </a:cubicBezTo>
                <a:cubicBezTo>
                  <a:pt x="15" y="66"/>
                  <a:pt x="16" y="67"/>
                  <a:pt x="19" y="67"/>
                </a:cubicBezTo>
                <a:cubicBezTo>
                  <a:pt x="22" y="67"/>
                  <a:pt x="23" y="66"/>
                  <a:pt x="23" y="64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59"/>
                  <a:pt x="23" y="58"/>
                  <a:pt x="21" y="58"/>
                </a:cubicBezTo>
                <a:cubicBezTo>
                  <a:pt x="23" y="57"/>
                  <a:pt x="23" y="56"/>
                  <a:pt x="23" y="55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51"/>
                  <a:pt x="23" y="51"/>
                  <a:pt x="22" y="50"/>
                </a:cubicBezTo>
                <a:cubicBezTo>
                  <a:pt x="21" y="50"/>
                  <a:pt x="20" y="49"/>
                  <a:pt x="19" y="49"/>
                </a:cubicBezTo>
                <a:cubicBezTo>
                  <a:pt x="16" y="49"/>
                  <a:pt x="15" y="50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52"/>
                  <a:pt x="18" y="52"/>
                  <a:pt x="19" y="52"/>
                </a:cubicBezTo>
                <a:cubicBezTo>
                  <a:pt x="19" y="52"/>
                  <a:pt x="20" y="52"/>
                  <a:pt x="20" y="53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6"/>
                  <a:pt x="19" y="57"/>
                  <a:pt x="18" y="57"/>
                </a:cubicBezTo>
                <a:cubicBezTo>
                  <a:pt x="18" y="59"/>
                  <a:pt x="18" y="59"/>
                  <a:pt x="18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59"/>
                  <a:pt x="20" y="60"/>
                  <a:pt x="20" y="60"/>
                </a:cubicBezTo>
                <a:cubicBezTo>
                  <a:pt x="20" y="64"/>
                  <a:pt x="20" y="64"/>
                  <a:pt x="20" y="64"/>
                </a:cubicBezTo>
                <a:cubicBezTo>
                  <a:pt x="20" y="65"/>
                  <a:pt x="19" y="65"/>
                  <a:pt x="19" y="65"/>
                </a:cubicBezTo>
                <a:cubicBezTo>
                  <a:pt x="18" y="65"/>
                  <a:pt x="18" y="65"/>
                  <a:pt x="18" y="64"/>
                </a:cubicBezTo>
                <a:cubicBezTo>
                  <a:pt x="18" y="60"/>
                  <a:pt x="18" y="60"/>
                  <a:pt x="18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33" y="67"/>
                </a:moveTo>
                <a:cubicBezTo>
                  <a:pt x="33" y="65"/>
                  <a:pt x="33" y="65"/>
                  <a:pt x="33" y="65"/>
                </a:cubicBezTo>
                <a:cubicBezTo>
                  <a:pt x="28" y="65"/>
                  <a:pt x="28" y="65"/>
                  <a:pt x="28" y="65"/>
                </a:cubicBezTo>
                <a:cubicBezTo>
                  <a:pt x="33" y="57"/>
                  <a:pt x="33" y="57"/>
                  <a:pt x="33" y="57"/>
                </a:cubicBezTo>
                <a:cubicBezTo>
                  <a:pt x="33" y="56"/>
                  <a:pt x="33" y="56"/>
                  <a:pt x="33" y="55"/>
                </a:cubicBezTo>
                <a:cubicBezTo>
                  <a:pt x="33" y="53"/>
                  <a:pt x="33" y="52"/>
                  <a:pt x="32" y="51"/>
                </a:cubicBezTo>
                <a:cubicBezTo>
                  <a:pt x="31" y="50"/>
                  <a:pt x="30" y="49"/>
                  <a:pt x="28" y="49"/>
                </a:cubicBezTo>
                <a:cubicBezTo>
                  <a:pt x="26" y="49"/>
                  <a:pt x="24" y="51"/>
                  <a:pt x="24" y="53"/>
                </a:cubicBezTo>
                <a:cubicBezTo>
                  <a:pt x="24" y="56"/>
                  <a:pt x="24" y="56"/>
                  <a:pt x="24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2"/>
                  <a:pt x="28" y="52"/>
                  <a:pt x="28" y="52"/>
                </a:cubicBezTo>
                <a:cubicBezTo>
                  <a:pt x="29" y="52"/>
                  <a:pt x="29" y="53"/>
                  <a:pt x="29" y="53"/>
                </a:cubicBezTo>
                <a:cubicBezTo>
                  <a:pt x="29" y="55"/>
                  <a:pt x="29" y="56"/>
                  <a:pt x="28" y="57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33" y="67"/>
                  <a:pt x="33" y="67"/>
                  <a:pt x="33" y="67"/>
                </a:cubicBezTo>
                <a:close/>
                <a:moveTo>
                  <a:pt x="47" y="67"/>
                </a:moveTo>
                <a:cubicBezTo>
                  <a:pt x="47" y="59"/>
                  <a:pt x="47" y="59"/>
                  <a:pt x="47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61"/>
                  <a:pt x="42" y="61"/>
                  <a:pt x="42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5"/>
                  <a:pt x="43" y="65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2"/>
                  <a:pt x="42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6"/>
                  <a:pt x="43" y="56"/>
                  <a:pt x="43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0"/>
                  <a:pt x="45" y="49"/>
                  <a:pt x="43" y="49"/>
                </a:cubicBezTo>
                <a:cubicBezTo>
                  <a:pt x="40" y="49"/>
                  <a:pt x="38" y="51"/>
                  <a:pt x="38" y="53"/>
                </a:cubicBezTo>
                <a:cubicBezTo>
                  <a:pt x="38" y="64"/>
                  <a:pt x="38" y="64"/>
                  <a:pt x="38" y="64"/>
                </a:cubicBezTo>
                <a:cubicBezTo>
                  <a:pt x="38" y="65"/>
                  <a:pt x="38" y="66"/>
                  <a:pt x="39" y="67"/>
                </a:cubicBezTo>
                <a:cubicBezTo>
                  <a:pt x="40" y="67"/>
                  <a:pt x="41" y="67"/>
                  <a:pt x="42" y="67"/>
                </a:cubicBezTo>
                <a:cubicBezTo>
                  <a:pt x="43" y="67"/>
                  <a:pt x="43" y="67"/>
                  <a:pt x="44" y="66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7" y="67"/>
                  <a:pt x="47" y="67"/>
                </a:cubicBezTo>
                <a:close/>
                <a:moveTo>
                  <a:pt x="48" y="67"/>
                </a:moveTo>
                <a:cubicBezTo>
                  <a:pt x="52" y="67"/>
                  <a:pt x="52" y="67"/>
                  <a:pt x="52" y="67"/>
                </a:cubicBezTo>
                <a:cubicBezTo>
                  <a:pt x="53" y="67"/>
                  <a:pt x="54" y="67"/>
                  <a:pt x="55" y="66"/>
                </a:cubicBezTo>
                <a:cubicBezTo>
                  <a:pt x="56" y="66"/>
                  <a:pt x="56" y="65"/>
                  <a:pt x="56" y="64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9"/>
                  <a:pt x="55" y="58"/>
                  <a:pt x="54" y="58"/>
                </a:cubicBezTo>
                <a:cubicBezTo>
                  <a:pt x="55" y="57"/>
                  <a:pt x="56" y="56"/>
                  <a:pt x="56" y="55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52"/>
                  <a:pt x="56" y="51"/>
                  <a:pt x="55" y="50"/>
                </a:cubicBezTo>
                <a:cubicBezTo>
                  <a:pt x="54" y="50"/>
                  <a:pt x="53" y="50"/>
                  <a:pt x="52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67"/>
                  <a:pt x="48" y="67"/>
                  <a:pt x="48" y="67"/>
                </a:cubicBezTo>
                <a:close/>
                <a:moveTo>
                  <a:pt x="52" y="56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1" y="52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7"/>
                  <a:pt x="52" y="56"/>
                  <a:pt x="52" y="56"/>
                </a:cubicBezTo>
                <a:close/>
                <a:moveTo>
                  <a:pt x="52" y="64"/>
                </a:moveTo>
                <a:cubicBezTo>
                  <a:pt x="52" y="60"/>
                  <a:pt x="52" y="60"/>
                  <a:pt x="52" y="60"/>
                </a:cubicBezTo>
                <a:cubicBezTo>
                  <a:pt x="52" y="59"/>
                  <a:pt x="52" y="59"/>
                  <a:pt x="51" y="59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4"/>
                </a:cubicBezTo>
                <a:close/>
                <a:moveTo>
                  <a:pt x="54" y="3"/>
                </a:moveTo>
                <a:cubicBezTo>
                  <a:pt x="54" y="24"/>
                  <a:pt x="54" y="24"/>
                  <a:pt x="54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3"/>
                  <a:pt x="61" y="3"/>
                  <a:pt x="61" y="3"/>
                </a:cubicBezTo>
                <a:cubicBezTo>
                  <a:pt x="54" y="3"/>
                  <a:pt x="54" y="3"/>
                  <a:pt x="54" y="3"/>
                </a:cubicBezTo>
                <a:close/>
                <a:moveTo>
                  <a:pt x="13" y="42"/>
                </a:moveTo>
                <a:cubicBezTo>
                  <a:pt x="11" y="42"/>
                  <a:pt x="10" y="44"/>
                  <a:pt x="10" y="46"/>
                </a:cubicBezTo>
                <a:cubicBezTo>
                  <a:pt x="10" y="71"/>
                  <a:pt x="10" y="71"/>
                  <a:pt x="10" y="71"/>
                </a:cubicBezTo>
                <a:cubicBezTo>
                  <a:pt x="10" y="73"/>
                  <a:pt x="11" y="74"/>
                  <a:pt x="13" y="74"/>
                </a:cubicBezTo>
                <a:cubicBezTo>
                  <a:pt x="57" y="74"/>
                  <a:pt x="57" y="74"/>
                  <a:pt x="57" y="74"/>
                </a:cubicBezTo>
                <a:cubicBezTo>
                  <a:pt x="59" y="74"/>
                  <a:pt x="60" y="73"/>
                  <a:pt x="60" y="71"/>
                </a:cubicBezTo>
                <a:cubicBezTo>
                  <a:pt x="60" y="46"/>
                  <a:pt x="60" y="46"/>
                  <a:pt x="60" y="46"/>
                </a:cubicBezTo>
                <a:cubicBezTo>
                  <a:pt x="60" y="44"/>
                  <a:pt x="59" y="42"/>
                  <a:pt x="57" y="42"/>
                </a:cubicBezTo>
                <a:cubicBezTo>
                  <a:pt x="13" y="42"/>
                  <a:pt x="13" y="42"/>
                  <a:pt x="13" y="42"/>
                </a:cubicBezTo>
                <a:close/>
                <a:moveTo>
                  <a:pt x="25" y="3"/>
                </a:moveTo>
                <a:cubicBezTo>
                  <a:pt x="25" y="24"/>
                  <a:pt x="25" y="24"/>
                  <a:pt x="25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3"/>
                  <a:pt x="33" y="3"/>
                  <a:pt x="33" y="3"/>
                </a:cubicBezTo>
                <a:cubicBezTo>
                  <a:pt x="25" y="3"/>
                  <a:pt x="25" y="3"/>
                  <a:pt x="25" y="3"/>
                </a:cubicBezTo>
                <a:close/>
                <a:moveTo>
                  <a:pt x="35" y="3"/>
                </a:moveTo>
                <a:cubicBezTo>
                  <a:pt x="35" y="24"/>
                  <a:pt x="35" y="24"/>
                  <a:pt x="35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3"/>
                  <a:pt x="42" y="3"/>
                  <a:pt x="42" y="3"/>
                </a:cubicBezTo>
                <a:cubicBezTo>
                  <a:pt x="35" y="3"/>
                  <a:pt x="35" y="3"/>
                  <a:pt x="35" y="3"/>
                </a:cubicBezTo>
                <a:close/>
                <a:moveTo>
                  <a:pt x="44" y="3"/>
                </a:moveTo>
                <a:cubicBezTo>
                  <a:pt x="44" y="24"/>
                  <a:pt x="44" y="24"/>
                  <a:pt x="44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2" y="3"/>
                  <a:pt x="52" y="3"/>
                  <a:pt x="52" y="3"/>
                </a:cubicBezTo>
                <a:cubicBezTo>
                  <a:pt x="44" y="3"/>
                  <a:pt x="44" y="3"/>
                  <a:pt x="44" y="3"/>
                </a:cubicBezTo>
                <a:close/>
                <a:moveTo>
                  <a:pt x="85" y="1"/>
                </a:moveTo>
                <a:cubicBezTo>
                  <a:pt x="102" y="1"/>
                  <a:pt x="102" y="1"/>
                  <a:pt x="102" y="1"/>
                </a:cubicBezTo>
                <a:cubicBezTo>
                  <a:pt x="102" y="20"/>
                  <a:pt x="102" y="20"/>
                  <a:pt x="102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1"/>
                  <a:pt x="85" y="1"/>
                  <a:pt x="85" y="1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67"/>
                  <a:pt x="88" y="68"/>
                  <a:pt x="88" y="69"/>
                </a:cubicBezTo>
                <a:cubicBezTo>
                  <a:pt x="88" y="70"/>
                  <a:pt x="88" y="70"/>
                  <a:pt x="89" y="70"/>
                </a:cubicBezTo>
                <a:cubicBezTo>
                  <a:pt x="89" y="71"/>
                  <a:pt x="89" y="71"/>
                  <a:pt x="90" y="72"/>
                </a:cubicBezTo>
                <a:cubicBezTo>
                  <a:pt x="90" y="72"/>
                  <a:pt x="91" y="72"/>
                  <a:pt x="92" y="72"/>
                </a:cubicBezTo>
                <a:cubicBezTo>
                  <a:pt x="92" y="72"/>
                  <a:pt x="93" y="72"/>
                  <a:pt x="94" y="71"/>
                </a:cubicBezTo>
                <a:cubicBezTo>
                  <a:pt x="94" y="71"/>
                  <a:pt x="94" y="70"/>
                  <a:pt x="95" y="69"/>
                </a:cubicBezTo>
                <a:cubicBezTo>
                  <a:pt x="95" y="70"/>
                  <a:pt x="95" y="70"/>
                  <a:pt x="95" y="71"/>
                </a:cubicBezTo>
                <a:cubicBezTo>
                  <a:pt x="96" y="71"/>
                  <a:pt x="97" y="71"/>
                  <a:pt x="97" y="71"/>
                </a:cubicBezTo>
                <a:cubicBezTo>
                  <a:pt x="98" y="71"/>
                  <a:pt x="99" y="71"/>
                  <a:pt x="100" y="70"/>
                </a:cubicBezTo>
                <a:cubicBezTo>
                  <a:pt x="100" y="70"/>
                  <a:pt x="100" y="69"/>
                  <a:pt x="100" y="68"/>
                </a:cubicBezTo>
                <a:cubicBezTo>
                  <a:pt x="100" y="60"/>
                  <a:pt x="100" y="60"/>
                  <a:pt x="100" y="60"/>
                </a:cubicBezTo>
                <a:close/>
                <a:moveTo>
                  <a:pt x="96" y="64"/>
                </a:moveTo>
                <a:cubicBezTo>
                  <a:pt x="96" y="66"/>
                  <a:pt x="96" y="66"/>
                  <a:pt x="96" y="66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8"/>
                  <a:pt x="96" y="68"/>
                  <a:pt x="97" y="68"/>
                </a:cubicBezTo>
                <a:cubicBezTo>
                  <a:pt x="97" y="68"/>
                  <a:pt x="97" y="68"/>
                  <a:pt x="98" y="67"/>
                </a:cubicBezTo>
                <a:cubicBezTo>
                  <a:pt x="98" y="67"/>
                  <a:pt x="98" y="67"/>
                  <a:pt x="98" y="66"/>
                </a:cubicBezTo>
                <a:cubicBezTo>
                  <a:pt x="98" y="64"/>
                  <a:pt x="98" y="64"/>
                  <a:pt x="98" y="64"/>
                </a:cubicBezTo>
                <a:cubicBezTo>
                  <a:pt x="96" y="64"/>
                  <a:pt x="96" y="64"/>
                  <a:pt x="96" y="64"/>
                </a:cubicBezTo>
                <a:close/>
                <a:moveTo>
                  <a:pt x="91" y="64"/>
                </a:moveTo>
                <a:cubicBezTo>
                  <a:pt x="91" y="66"/>
                  <a:pt x="91" y="66"/>
                  <a:pt x="91" y="66"/>
                </a:cubicBezTo>
                <a:cubicBezTo>
                  <a:pt x="91" y="67"/>
                  <a:pt x="91" y="68"/>
                  <a:pt x="91" y="68"/>
                </a:cubicBezTo>
                <a:cubicBezTo>
                  <a:pt x="91" y="68"/>
                  <a:pt x="92" y="68"/>
                  <a:pt x="92" y="68"/>
                </a:cubicBezTo>
                <a:cubicBezTo>
                  <a:pt x="92" y="68"/>
                  <a:pt x="93" y="68"/>
                  <a:pt x="93" y="68"/>
                </a:cubicBezTo>
                <a:cubicBezTo>
                  <a:pt x="93" y="68"/>
                  <a:pt x="93" y="67"/>
                  <a:pt x="93" y="66"/>
                </a:cubicBezTo>
                <a:cubicBezTo>
                  <a:pt x="93" y="64"/>
                  <a:pt x="93" y="64"/>
                  <a:pt x="93" y="64"/>
                </a:cubicBezTo>
                <a:cubicBezTo>
                  <a:pt x="91" y="64"/>
                  <a:pt x="91" y="64"/>
                  <a:pt x="91" y="64"/>
                </a:cubicBezTo>
                <a:close/>
                <a:moveTo>
                  <a:pt x="92" y="47"/>
                </a:moveTo>
                <a:cubicBezTo>
                  <a:pt x="91" y="47"/>
                  <a:pt x="90" y="48"/>
                  <a:pt x="89" y="49"/>
                </a:cubicBezTo>
                <a:cubicBezTo>
                  <a:pt x="88" y="49"/>
                  <a:pt x="88" y="51"/>
                  <a:pt x="88" y="53"/>
                </a:cubicBezTo>
                <a:cubicBezTo>
                  <a:pt x="88" y="54"/>
                  <a:pt x="88" y="55"/>
                  <a:pt x="88" y="56"/>
                </a:cubicBezTo>
                <a:cubicBezTo>
                  <a:pt x="89" y="57"/>
                  <a:pt x="89" y="57"/>
                  <a:pt x="90" y="58"/>
                </a:cubicBezTo>
                <a:cubicBezTo>
                  <a:pt x="90" y="58"/>
                  <a:pt x="91" y="59"/>
                  <a:pt x="92" y="59"/>
                </a:cubicBezTo>
                <a:cubicBezTo>
                  <a:pt x="93" y="59"/>
                  <a:pt x="93" y="58"/>
                  <a:pt x="94" y="58"/>
                </a:cubicBezTo>
                <a:cubicBezTo>
                  <a:pt x="94" y="58"/>
                  <a:pt x="95" y="57"/>
                  <a:pt x="95" y="56"/>
                </a:cubicBezTo>
                <a:cubicBezTo>
                  <a:pt x="96" y="56"/>
                  <a:pt x="96" y="54"/>
                  <a:pt x="96" y="53"/>
                </a:cubicBezTo>
                <a:cubicBezTo>
                  <a:pt x="96" y="52"/>
                  <a:pt x="97" y="52"/>
                  <a:pt x="9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8" y="51"/>
                  <a:pt x="98" y="51"/>
                  <a:pt x="98" y="52"/>
                </a:cubicBezTo>
                <a:cubicBezTo>
                  <a:pt x="98" y="52"/>
                  <a:pt x="98" y="52"/>
                  <a:pt x="98" y="53"/>
                </a:cubicBezTo>
                <a:cubicBezTo>
                  <a:pt x="98" y="53"/>
                  <a:pt x="98" y="54"/>
                  <a:pt x="98" y="54"/>
                </a:cubicBezTo>
                <a:cubicBezTo>
                  <a:pt x="98" y="54"/>
                  <a:pt x="97" y="54"/>
                  <a:pt x="97" y="54"/>
                </a:cubicBezTo>
                <a:cubicBezTo>
                  <a:pt x="97" y="58"/>
                  <a:pt x="97" y="58"/>
                  <a:pt x="97" y="58"/>
                </a:cubicBezTo>
                <a:cubicBezTo>
                  <a:pt x="98" y="58"/>
                  <a:pt x="99" y="57"/>
                  <a:pt x="100" y="57"/>
                </a:cubicBezTo>
                <a:cubicBezTo>
                  <a:pt x="100" y="56"/>
                  <a:pt x="101" y="55"/>
                  <a:pt x="101" y="53"/>
                </a:cubicBezTo>
                <a:cubicBezTo>
                  <a:pt x="101" y="52"/>
                  <a:pt x="100" y="51"/>
                  <a:pt x="100" y="50"/>
                </a:cubicBezTo>
                <a:cubicBezTo>
                  <a:pt x="100" y="49"/>
                  <a:pt x="99" y="49"/>
                  <a:pt x="99" y="48"/>
                </a:cubicBezTo>
                <a:cubicBezTo>
                  <a:pt x="98" y="48"/>
                  <a:pt x="98" y="48"/>
                  <a:pt x="97" y="48"/>
                </a:cubicBezTo>
                <a:cubicBezTo>
                  <a:pt x="96" y="48"/>
                  <a:pt x="95" y="48"/>
                  <a:pt x="95" y="49"/>
                </a:cubicBezTo>
                <a:cubicBezTo>
                  <a:pt x="94" y="49"/>
                  <a:pt x="93" y="51"/>
                  <a:pt x="93" y="52"/>
                </a:cubicBezTo>
                <a:cubicBezTo>
                  <a:pt x="93" y="53"/>
                  <a:pt x="93" y="54"/>
                  <a:pt x="92" y="54"/>
                </a:cubicBezTo>
                <a:cubicBezTo>
                  <a:pt x="92" y="55"/>
                  <a:pt x="92" y="55"/>
                  <a:pt x="91" y="55"/>
                </a:cubicBezTo>
                <a:cubicBezTo>
                  <a:pt x="91" y="55"/>
                  <a:pt x="91" y="55"/>
                  <a:pt x="91" y="54"/>
                </a:cubicBezTo>
                <a:cubicBezTo>
                  <a:pt x="90" y="54"/>
                  <a:pt x="90" y="54"/>
                  <a:pt x="90" y="53"/>
                </a:cubicBezTo>
                <a:cubicBezTo>
                  <a:pt x="90" y="52"/>
                  <a:pt x="90" y="52"/>
                  <a:pt x="91" y="51"/>
                </a:cubicBezTo>
                <a:cubicBezTo>
                  <a:pt x="91" y="51"/>
                  <a:pt x="92" y="51"/>
                  <a:pt x="92" y="51"/>
                </a:cubicBezTo>
                <a:cubicBezTo>
                  <a:pt x="92" y="47"/>
                  <a:pt x="92" y="47"/>
                  <a:pt x="92" y="47"/>
                </a:cubicBezTo>
                <a:close/>
                <a:moveTo>
                  <a:pt x="100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41"/>
                  <a:pt x="92" y="41"/>
                  <a:pt x="91" y="41"/>
                </a:cubicBezTo>
                <a:cubicBezTo>
                  <a:pt x="91" y="40"/>
                  <a:pt x="91" y="40"/>
                  <a:pt x="91" y="39"/>
                </a:cubicBezTo>
                <a:cubicBezTo>
                  <a:pt x="91" y="39"/>
                  <a:pt x="91" y="38"/>
                  <a:pt x="91" y="38"/>
                </a:cubicBezTo>
                <a:cubicBezTo>
                  <a:pt x="92" y="37"/>
                  <a:pt x="92" y="37"/>
                  <a:pt x="93" y="37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1" y="34"/>
                </a:cubicBezTo>
                <a:cubicBezTo>
                  <a:pt x="90" y="34"/>
                  <a:pt x="90" y="34"/>
                  <a:pt x="89" y="34"/>
                </a:cubicBezTo>
                <a:cubicBezTo>
                  <a:pt x="89" y="35"/>
                  <a:pt x="89" y="35"/>
                  <a:pt x="88" y="36"/>
                </a:cubicBezTo>
                <a:cubicBezTo>
                  <a:pt x="88" y="36"/>
                  <a:pt x="88" y="37"/>
                  <a:pt x="88" y="38"/>
                </a:cubicBezTo>
                <a:cubicBezTo>
                  <a:pt x="88" y="38"/>
                  <a:pt x="88" y="39"/>
                  <a:pt x="88" y="40"/>
                </a:cubicBezTo>
                <a:cubicBezTo>
                  <a:pt x="88" y="41"/>
                  <a:pt x="88" y="42"/>
                  <a:pt x="88" y="42"/>
                </a:cubicBezTo>
                <a:cubicBezTo>
                  <a:pt x="88" y="43"/>
                  <a:pt x="89" y="43"/>
                  <a:pt x="89" y="44"/>
                </a:cubicBezTo>
                <a:cubicBezTo>
                  <a:pt x="90" y="44"/>
                  <a:pt x="90" y="45"/>
                  <a:pt x="91" y="45"/>
                </a:cubicBezTo>
                <a:cubicBezTo>
                  <a:pt x="92" y="45"/>
                  <a:pt x="92" y="45"/>
                  <a:pt x="93" y="45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1"/>
                  <a:pt x="100" y="41"/>
                  <a:pt x="100" y="41"/>
                </a:cubicBezTo>
                <a:close/>
                <a:moveTo>
                  <a:pt x="88" y="4"/>
                </a:moveTo>
                <a:cubicBezTo>
                  <a:pt x="88" y="9"/>
                  <a:pt x="88" y="9"/>
                  <a:pt x="88" y="9"/>
                </a:cubicBezTo>
                <a:cubicBezTo>
                  <a:pt x="91" y="9"/>
                  <a:pt x="91" y="9"/>
                  <a:pt x="91" y="9"/>
                </a:cubicBezTo>
                <a:cubicBezTo>
                  <a:pt x="91" y="4"/>
                  <a:pt x="91" y="4"/>
                  <a:pt x="91" y="4"/>
                </a:cubicBezTo>
                <a:cubicBezTo>
                  <a:pt x="88" y="4"/>
                  <a:pt x="88" y="4"/>
                  <a:pt x="88" y="4"/>
                </a:cubicBezTo>
                <a:close/>
                <a:moveTo>
                  <a:pt x="96" y="4"/>
                </a:moveTo>
                <a:cubicBezTo>
                  <a:pt x="96" y="9"/>
                  <a:pt x="96" y="9"/>
                  <a:pt x="9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4"/>
                  <a:pt x="98" y="4"/>
                  <a:pt x="98" y="4"/>
                </a:cubicBezTo>
                <a:cubicBezTo>
                  <a:pt x="96" y="4"/>
                  <a:pt x="96" y="4"/>
                  <a:pt x="96" y="4"/>
                </a:cubicBezTo>
                <a:close/>
                <a:moveTo>
                  <a:pt x="87" y="27"/>
                </a:moveTo>
                <a:cubicBezTo>
                  <a:pt x="83" y="27"/>
                  <a:pt x="80" y="30"/>
                  <a:pt x="80" y="34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75"/>
                  <a:pt x="84" y="78"/>
                  <a:pt x="88" y="78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104" y="78"/>
                  <a:pt x="108" y="75"/>
                  <a:pt x="108" y="71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108" y="30"/>
                  <a:pt x="104" y="26"/>
                  <a:pt x="100" y="27"/>
                </a:cubicBezTo>
                <a:lnTo>
                  <a:pt x="87" y="2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80"/>
          <p:cNvSpPr>
            <a:spLocks noEditPoints="1"/>
          </p:cNvSpPr>
          <p:nvPr/>
        </p:nvSpPr>
        <p:spPr bwMode="auto">
          <a:xfrm>
            <a:off x="7056769" y="2383950"/>
            <a:ext cx="479425" cy="471488"/>
          </a:xfrm>
          <a:custGeom>
            <a:avLst/>
            <a:gdLst>
              <a:gd name="T0" fmla="*/ 112 w 113"/>
              <a:gd name="T1" fmla="*/ 17 h 111"/>
              <a:gd name="T2" fmla="*/ 110 w 113"/>
              <a:gd name="T3" fmla="*/ 1 h 111"/>
              <a:gd name="T4" fmla="*/ 109 w 113"/>
              <a:gd name="T5" fmla="*/ 8 h 111"/>
              <a:gd name="T6" fmla="*/ 100 w 113"/>
              <a:gd name="T7" fmla="*/ 1 h 111"/>
              <a:gd name="T8" fmla="*/ 98 w 113"/>
              <a:gd name="T9" fmla="*/ 12 h 111"/>
              <a:gd name="T10" fmla="*/ 96 w 113"/>
              <a:gd name="T11" fmla="*/ 1 h 111"/>
              <a:gd name="T12" fmla="*/ 98 w 113"/>
              <a:gd name="T13" fmla="*/ 45 h 111"/>
              <a:gd name="T14" fmla="*/ 106 w 113"/>
              <a:gd name="T15" fmla="*/ 110 h 111"/>
              <a:gd name="T16" fmla="*/ 98 w 113"/>
              <a:gd name="T17" fmla="*/ 45 h 111"/>
              <a:gd name="T18" fmla="*/ 12 w 113"/>
              <a:gd name="T19" fmla="*/ 22 h 111"/>
              <a:gd name="T20" fmla="*/ 34 w 113"/>
              <a:gd name="T21" fmla="*/ 107 h 111"/>
              <a:gd name="T22" fmla="*/ 67 w 113"/>
              <a:gd name="T23" fmla="*/ 40 h 111"/>
              <a:gd name="T24" fmla="*/ 36 w 113"/>
              <a:gd name="T25" fmla="*/ 20 h 111"/>
              <a:gd name="T26" fmla="*/ 24 w 113"/>
              <a:gd name="T27" fmla="*/ 38 h 111"/>
              <a:gd name="T28" fmla="*/ 36 w 113"/>
              <a:gd name="T29" fmla="*/ 20 h 111"/>
              <a:gd name="T30" fmla="*/ 21 w 113"/>
              <a:gd name="T31" fmla="*/ 61 h 111"/>
              <a:gd name="T32" fmla="*/ 13 w 113"/>
              <a:gd name="T33" fmla="*/ 56 h 111"/>
              <a:gd name="T34" fmla="*/ 24 w 113"/>
              <a:gd name="T35" fmla="*/ 74 h 111"/>
              <a:gd name="T36" fmla="*/ 19 w 113"/>
              <a:gd name="T37" fmla="*/ 83 h 111"/>
              <a:gd name="T38" fmla="*/ 24 w 113"/>
              <a:gd name="T39" fmla="*/ 74 h 111"/>
              <a:gd name="T40" fmla="*/ 44 w 113"/>
              <a:gd name="T41" fmla="*/ 94 h 111"/>
              <a:gd name="T42" fmla="*/ 35 w 113"/>
              <a:gd name="T43" fmla="*/ 88 h 111"/>
              <a:gd name="T44" fmla="*/ 60 w 113"/>
              <a:gd name="T45" fmla="*/ 83 h 111"/>
              <a:gd name="T46" fmla="*/ 55 w 113"/>
              <a:gd name="T47" fmla="*/ 92 h 111"/>
              <a:gd name="T48" fmla="*/ 60 w 113"/>
              <a:gd name="T49" fmla="*/ 83 h 111"/>
              <a:gd name="T50" fmla="*/ 74 w 113"/>
              <a:gd name="T51" fmla="*/ 73 h 111"/>
              <a:gd name="T52" fmla="*/ 65 w 113"/>
              <a:gd name="T53" fmla="*/ 67 h 111"/>
              <a:gd name="T54" fmla="*/ 109 w 113"/>
              <a:gd name="T55" fmla="*/ 37 h 111"/>
              <a:gd name="T56" fmla="*/ 110 w 113"/>
              <a:gd name="T57" fmla="*/ 32 h 111"/>
              <a:gd name="T58" fmla="*/ 112 w 113"/>
              <a:gd name="T59" fmla="*/ 19 h 111"/>
              <a:gd name="T60" fmla="*/ 98 w 113"/>
              <a:gd name="T61" fmla="*/ 32 h 111"/>
              <a:gd name="T62" fmla="*/ 97 w 113"/>
              <a:gd name="T63" fmla="*/ 37 h 111"/>
              <a:gd name="T64" fmla="*/ 97 w 113"/>
              <a:gd name="T65" fmla="*/ 38 h 111"/>
              <a:gd name="T66" fmla="*/ 110 w 113"/>
              <a:gd name="T67" fmla="*/ 42 h 111"/>
              <a:gd name="T68" fmla="*/ 109 w 113"/>
              <a:gd name="T69" fmla="*/ 37 h 111"/>
              <a:gd name="T70" fmla="*/ 102 w 113"/>
              <a:gd name="T71" fmla="*/ 20 h 111"/>
              <a:gd name="T72" fmla="*/ 101 w 113"/>
              <a:gd name="T73" fmla="*/ 32 h 111"/>
              <a:gd name="T74" fmla="*/ 101 w 113"/>
              <a:gd name="T75" fmla="*/ 34 h 111"/>
              <a:gd name="T76" fmla="*/ 103 w 113"/>
              <a:gd name="T77" fmla="*/ 36 h 111"/>
              <a:gd name="T78" fmla="*/ 101 w 113"/>
              <a:gd name="T79" fmla="*/ 34 h 111"/>
              <a:gd name="T80" fmla="*/ 103 w 113"/>
              <a:gd name="T81" fmla="*/ 39 h 111"/>
              <a:gd name="T82" fmla="*/ 101 w 113"/>
              <a:gd name="T83" fmla="*/ 4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3" h="111">
                <a:moveTo>
                  <a:pt x="96" y="17"/>
                </a:moveTo>
                <a:cubicBezTo>
                  <a:pt x="102" y="17"/>
                  <a:pt x="107" y="17"/>
                  <a:pt x="112" y="17"/>
                </a:cubicBezTo>
                <a:cubicBezTo>
                  <a:pt x="113" y="12"/>
                  <a:pt x="113" y="6"/>
                  <a:pt x="112" y="1"/>
                </a:cubicBezTo>
                <a:cubicBezTo>
                  <a:pt x="110" y="1"/>
                  <a:pt x="110" y="1"/>
                  <a:pt x="110" y="1"/>
                </a:cubicBezTo>
                <a:cubicBezTo>
                  <a:pt x="110" y="8"/>
                  <a:pt x="110" y="8"/>
                  <a:pt x="110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09" y="1"/>
                  <a:pt x="109" y="1"/>
                  <a:pt x="109" y="1"/>
                </a:cubicBezTo>
                <a:cubicBezTo>
                  <a:pt x="100" y="1"/>
                  <a:pt x="100" y="1"/>
                  <a:pt x="100" y="1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98" y="12"/>
                  <a:pt x="98" y="12"/>
                  <a:pt x="98" y="12"/>
                </a:cubicBezTo>
                <a:cubicBezTo>
                  <a:pt x="98" y="1"/>
                  <a:pt x="98" y="1"/>
                  <a:pt x="98" y="1"/>
                </a:cubicBezTo>
                <a:cubicBezTo>
                  <a:pt x="96" y="1"/>
                  <a:pt x="96" y="1"/>
                  <a:pt x="96" y="1"/>
                </a:cubicBezTo>
                <a:cubicBezTo>
                  <a:pt x="95" y="6"/>
                  <a:pt x="96" y="12"/>
                  <a:pt x="96" y="17"/>
                </a:cubicBezTo>
                <a:close/>
                <a:moveTo>
                  <a:pt x="98" y="45"/>
                </a:moveTo>
                <a:cubicBezTo>
                  <a:pt x="102" y="45"/>
                  <a:pt x="106" y="45"/>
                  <a:pt x="110" y="45"/>
                </a:cubicBezTo>
                <a:cubicBezTo>
                  <a:pt x="112" y="68"/>
                  <a:pt x="110" y="90"/>
                  <a:pt x="106" y="11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7" y="91"/>
                  <a:pt x="95" y="71"/>
                  <a:pt x="98" y="45"/>
                </a:cubicBezTo>
                <a:close/>
                <a:moveTo>
                  <a:pt x="49" y="21"/>
                </a:moveTo>
                <a:cubicBezTo>
                  <a:pt x="45" y="1"/>
                  <a:pt x="26" y="0"/>
                  <a:pt x="12" y="22"/>
                </a:cubicBezTo>
                <a:cubicBezTo>
                  <a:pt x="7" y="30"/>
                  <a:pt x="4" y="40"/>
                  <a:pt x="3" y="49"/>
                </a:cubicBezTo>
                <a:cubicBezTo>
                  <a:pt x="0" y="72"/>
                  <a:pt x="7" y="101"/>
                  <a:pt x="34" y="107"/>
                </a:cubicBezTo>
                <a:cubicBezTo>
                  <a:pt x="52" y="111"/>
                  <a:pt x="75" y="95"/>
                  <a:pt x="86" y="69"/>
                </a:cubicBezTo>
                <a:cubicBezTo>
                  <a:pt x="95" y="51"/>
                  <a:pt x="93" y="31"/>
                  <a:pt x="67" y="40"/>
                </a:cubicBezTo>
                <a:cubicBezTo>
                  <a:pt x="58" y="43"/>
                  <a:pt x="53" y="38"/>
                  <a:pt x="49" y="21"/>
                </a:cubicBezTo>
                <a:close/>
                <a:moveTo>
                  <a:pt x="36" y="20"/>
                </a:moveTo>
                <a:cubicBezTo>
                  <a:pt x="39" y="22"/>
                  <a:pt x="39" y="28"/>
                  <a:pt x="36" y="33"/>
                </a:cubicBezTo>
                <a:cubicBezTo>
                  <a:pt x="32" y="38"/>
                  <a:pt x="27" y="40"/>
                  <a:pt x="24" y="38"/>
                </a:cubicBezTo>
                <a:cubicBezTo>
                  <a:pt x="21" y="35"/>
                  <a:pt x="21" y="30"/>
                  <a:pt x="24" y="25"/>
                </a:cubicBezTo>
                <a:cubicBezTo>
                  <a:pt x="27" y="20"/>
                  <a:pt x="33" y="18"/>
                  <a:pt x="36" y="20"/>
                </a:cubicBezTo>
                <a:close/>
                <a:moveTo>
                  <a:pt x="20" y="54"/>
                </a:moveTo>
                <a:cubicBezTo>
                  <a:pt x="22" y="56"/>
                  <a:pt x="23" y="59"/>
                  <a:pt x="21" y="61"/>
                </a:cubicBezTo>
                <a:cubicBezTo>
                  <a:pt x="20" y="64"/>
                  <a:pt x="17" y="64"/>
                  <a:pt x="14" y="63"/>
                </a:cubicBezTo>
                <a:cubicBezTo>
                  <a:pt x="12" y="61"/>
                  <a:pt x="11" y="58"/>
                  <a:pt x="13" y="56"/>
                </a:cubicBezTo>
                <a:cubicBezTo>
                  <a:pt x="14" y="53"/>
                  <a:pt x="18" y="53"/>
                  <a:pt x="20" y="54"/>
                </a:cubicBezTo>
                <a:close/>
                <a:moveTo>
                  <a:pt x="24" y="74"/>
                </a:moveTo>
                <a:cubicBezTo>
                  <a:pt x="27" y="76"/>
                  <a:pt x="27" y="79"/>
                  <a:pt x="26" y="81"/>
                </a:cubicBezTo>
                <a:cubicBezTo>
                  <a:pt x="24" y="84"/>
                  <a:pt x="21" y="84"/>
                  <a:pt x="19" y="83"/>
                </a:cubicBezTo>
                <a:cubicBezTo>
                  <a:pt x="16" y="81"/>
                  <a:pt x="16" y="78"/>
                  <a:pt x="17" y="76"/>
                </a:cubicBezTo>
                <a:cubicBezTo>
                  <a:pt x="19" y="73"/>
                  <a:pt x="22" y="73"/>
                  <a:pt x="24" y="74"/>
                </a:cubicBezTo>
                <a:close/>
                <a:moveTo>
                  <a:pt x="42" y="87"/>
                </a:moveTo>
                <a:cubicBezTo>
                  <a:pt x="45" y="89"/>
                  <a:pt x="45" y="92"/>
                  <a:pt x="44" y="94"/>
                </a:cubicBezTo>
                <a:cubicBezTo>
                  <a:pt x="42" y="96"/>
                  <a:pt x="39" y="97"/>
                  <a:pt x="37" y="95"/>
                </a:cubicBezTo>
                <a:cubicBezTo>
                  <a:pt x="34" y="94"/>
                  <a:pt x="34" y="91"/>
                  <a:pt x="35" y="88"/>
                </a:cubicBezTo>
                <a:cubicBezTo>
                  <a:pt x="37" y="86"/>
                  <a:pt x="40" y="85"/>
                  <a:pt x="42" y="87"/>
                </a:cubicBezTo>
                <a:close/>
                <a:moveTo>
                  <a:pt x="60" y="83"/>
                </a:moveTo>
                <a:cubicBezTo>
                  <a:pt x="63" y="85"/>
                  <a:pt x="63" y="88"/>
                  <a:pt x="62" y="90"/>
                </a:cubicBezTo>
                <a:cubicBezTo>
                  <a:pt x="60" y="93"/>
                  <a:pt x="57" y="93"/>
                  <a:pt x="55" y="92"/>
                </a:cubicBezTo>
                <a:cubicBezTo>
                  <a:pt x="52" y="90"/>
                  <a:pt x="52" y="87"/>
                  <a:pt x="53" y="85"/>
                </a:cubicBezTo>
                <a:cubicBezTo>
                  <a:pt x="55" y="82"/>
                  <a:pt x="58" y="82"/>
                  <a:pt x="60" y="83"/>
                </a:cubicBezTo>
                <a:close/>
                <a:moveTo>
                  <a:pt x="72" y="66"/>
                </a:moveTo>
                <a:cubicBezTo>
                  <a:pt x="75" y="68"/>
                  <a:pt x="75" y="71"/>
                  <a:pt x="74" y="73"/>
                </a:cubicBezTo>
                <a:cubicBezTo>
                  <a:pt x="72" y="75"/>
                  <a:pt x="69" y="76"/>
                  <a:pt x="67" y="74"/>
                </a:cubicBezTo>
                <a:cubicBezTo>
                  <a:pt x="64" y="73"/>
                  <a:pt x="64" y="70"/>
                  <a:pt x="65" y="67"/>
                </a:cubicBezTo>
                <a:cubicBezTo>
                  <a:pt x="67" y="65"/>
                  <a:pt x="70" y="64"/>
                  <a:pt x="72" y="66"/>
                </a:cubicBezTo>
                <a:close/>
                <a:moveTo>
                  <a:pt x="109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8" y="32"/>
                  <a:pt x="98" y="32"/>
                  <a:pt x="98" y="32"/>
                </a:cubicBezTo>
                <a:cubicBezTo>
                  <a:pt x="97" y="32"/>
                  <a:pt x="97" y="32"/>
                  <a:pt x="97" y="32"/>
                </a:cubicBezTo>
                <a:cubicBezTo>
                  <a:pt x="97" y="37"/>
                  <a:pt x="97" y="37"/>
                  <a:pt x="97" y="37"/>
                </a:cubicBezTo>
                <a:cubicBezTo>
                  <a:pt x="99" y="37"/>
                  <a:pt x="99" y="37"/>
                  <a:pt x="99" y="37"/>
                </a:cubicBezTo>
                <a:cubicBezTo>
                  <a:pt x="97" y="38"/>
                  <a:pt x="97" y="38"/>
                  <a:pt x="97" y="38"/>
                </a:cubicBezTo>
                <a:cubicBezTo>
                  <a:pt x="97" y="42"/>
                  <a:pt x="97" y="42"/>
                  <a:pt x="97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09" y="37"/>
                  <a:pt x="109" y="37"/>
                  <a:pt x="109" y="37"/>
                </a:cubicBezTo>
                <a:close/>
                <a:moveTo>
                  <a:pt x="99" y="20"/>
                </a:moveTo>
                <a:cubicBezTo>
                  <a:pt x="102" y="20"/>
                  <a:pt x="102" y="20"/>
                  <a:pt x="102" y="20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99" y="20"/>
                  <a:pt x="99" y="20"/>
                  <a:pt x="99" y="20"/>
                </a:cubicBezTo>
                <a:close/>
                <a:moveTo>
                  <a:pt x="101" y="34"/>
                </a:moveTo>
                <a:cubicBezTo>
                  <a:pt x="103" y="34"/>
                  <a:pt x="103" y="34"/>
                  <a:pt x="103" y="34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34"/>
                  <a:pt x="101" y="34"/>
                  <a:pt x="101" y="34"/>
                </a:cubicBezTo>
                <a:close/>
                <a:moveTo>
                  <a:pt x="101" y="39"/>
                </a:moveTo>
                <a:cubicBezTo>
                  <a:pt x="103" y="39"/>
                  <a:pt x="103" y="39"/>
                  <a:pt x="103" y="39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1" y="41"/>
                  <a:pt x="101" y="41"/>
                  <a:pt x="101" y="41"/>
                </a:cubicBezTo>
                <a:lnTo>
                  <a:pt x="101" y="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81"/>
          <p:cNvSpPr>
            <a:spLocks noEditPoints="1"/>
          </p:cNvSpPr>
          <p:nvPr/>
        </p:nvSpPr>
        <p:spPr bwMode="auto">
          <a:xfrm>
            <a:off x="7871157" y="2396650"/>
            <a:ext cx="490538" cy="446088"/>
          </a:xfrm>
          <a:custGeom>
            <a:avLst/>
            <a:gdLst>
              <a:gd name="T0" fmla="*/ 110 w 116"/>
              <a:gd name="T1" fmla="*/ 95 h 105"/>
              <a:gd name="T2" fmla="*/ 116 w 116"/>
              <a:gd name="T3" fmla="*/ 90 h 105"/>
              <a:gd name="T4" fmla="*/ 99 w 116"/>
              <a:gd name="T5" fmla="*/ 72 h 105"/>
              <a:gd name="T6" fmla="*/ 0 w 116"/>
              <a:gd name="T7" fmla="*/ 77 h 105"/>
              <a:gd name="T8" fmla="*/ 7 w 116"/>
              <a:gd name="T9" fmla="*/ 86 h 105"/>
              <a:gd name="T10" fmla="*/ 69 w 116"/>
              <a:gd name="T11" fmla="*/ 84 h 105"/>
              <a:gd name="T12" fmla="*/ 2 w 116"/>
              <a:gd name="T13" fmla="*/ 96 h 105"/>
              <a:gd name="T14" fmla="*/ 12 w 116"/>
              <a:gd name="T15" fmla="*/ 105 h 105"/>
              <a:gd name="T16" fmla="*/ 113 w 116"/>
              <a:gd name="T17" fmla="*/ 103 h 105"/>
              <a:gd name="T18" fmla="*/ 110 w 116"/>
              <a:gd name="T19" fmla="*/ 95 h 105"/>
              <a:gd name="T20" fmla="*/ 9 w 116"/>
              <a:gd name="T21" fmla="*/ 50 h 105"/>
              <a:gd name="T22" fmla="*/ 15 w 116"/>
              <a:gd name="T23" fmla="*/ 61 h 105"/>
              <a:gd name="T24" fmla="*/ 9 w 116"/>
              <a:gd name="T25" fmla="*/ 50 h 105"/>
              <a:gd name="T26" fmla="*/ 25 w 116"/>
              <a:gd name="T27" fmla="*/ 59 h 105"/>
              <a:gd name="T28" fmla="*/ 19 w 116"/>
              <a:gd name="T29" fmla="*/ 34 h 105"/>
              <a:gd name="T30" fmla="*/ 54 w 116"/>
              <a:gd name="T31" fmla="*/ 32 h 105"/>
              <a:gd name="T32" fmla="*/ 53 w 116"/>
              <a:gd name="T33" fmla="*/ 23 h 105"/>
              <a:gd name="T34" fmla="*/ 20 w 116"/>
              <a:gd name="T35" fmla="*/ 23 h 105"/>
              <a:gd name="T36" fmla="*/ 53 w 116"/>
              <a:gd name="T37" fmla="*/ 20 h 105"/>
              <a:gd name="T38" fmla="*/ 52 w 116"/>
              <a:gd name="T39" fmla="*/ 17 h 105"/>
              <a:gd name="T40" fmla="*/ 7 w 116"/>
              <a:gd name="T41" fmla="*/ 31 h 105"/>
              <a:gd name="T42" fmla="*/ 7 w 116"/>
              <a:gd name="T43" fmla="*/ 31 h 105"/>
              <a:gd name="T44" fmla="*/ 3 w 116"/>
              <a:gd name="T45" fmla="*/ 51 h 105"/>
              <a:gd name="T46" fmla="*/ 2 w 116"/>
              <a:gd name="T47" fmla="*/ 57 h 105"/>
              <a:gd name="T48" fmla="*/ 25 w 116"/>
              <a:gd name="T49" fmla="*/ 59 h 105"/>
              <a:gd name="T50" fmla="*/ 57 w 116"/>
              <a:gd name="T51" fmla="*/ 16 h 105"/>
              <a:gd name="T52" fmla="*/ 59 w 116"/>
              <a:gd name="T53" fmla="*/ 32 h 105"/>
              <a:gd name="T54" fmla="*/ 113 w 116"/>
              <a:gd name="T55" fmla="*/ 32 h 105"/>
              <a:gd name="T56" fmla="*/ 110 w 116"/>
              <a:gd name="T57" fmla="*/ 13 h 105"/>
              <a:gd name="T58" fmla="*/ 65 w 116"/>
              <a:gd name="T59" fmla="*/ 20 h 105"/>
              <a:gd name="T60" fmla="*/ 65 w 116"/>
              <a:gd name="T61" fmla="*/ 18 h 105"/>
              <a:gd name="T62" fmla="*/ 110 w 116"/>
              <a:gd name="T63" fmla="*/ 7 h 105"/>
              <a:gd name="T64" fmla="*/ 109 w 116"/>
              <a:gd name="T65" fmla="*/ 2 h 105"/>
              <a:gd name="T66" fmla="*/ 57 w 116"/>
              <a:gd name="T67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6" h="105">
                <a:moveTo>
                  <a:pt x="110" y="95"/>
                </a:moveTo>
                <a:cubicBezTo>
                  <a:pt x="116" y="90"/>
                  <a:pt x="116" y="90"/>
                  <a:pt x="116" y="90"/>
                </a:cubicBezTo>
                <a:cubicBezTo>
                  <a:pt x="99" y="72"/>
                  <a:pt x="99" y="72"/>
                  <a:pt x="99" y="72"/>
                </a:cubicBezTo>
                <a:cubicBezTo>
                  <a:pt x="0" y="77"/>
                  <a:pt x="0" y="77"/>
                  <a:pt x="0" y="77"/>
                </a:cubicBezTo>
                <a:cubicBezTo>
                  <a:pt x="7" y="86"/>
                  <a:pt x="7" y="86"/>
                  <a:pt x="7" y="86"/>
                </a:cubicBezTo>
                <a:cubicBezTo>
                  <a:pt x="69" y="84"/>
                  <a:pt x="69" y="84"/>
                  <a:pt x="69" y="84"/>
                </a:cubicBezTo>
                <a:cubicBezTo>
                  <a:pt x="2" y="96"/>
                  <a:pt x="2" y="96"/>
                  <a:pt x="2" y="96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10" y="95"/>
                  <a:pt x="110" y="95"/>
                  <a:pt x="110" y="95"/>
                </a:cubicBezTo>
                <a:close/>
                <a:moveTo>
                  <a:pt x="9" y="50"/>
                </a:moveTo>
                <a:cubicBezTo>
                  <a:pt x="9" y="54"/>
                  <a:pt x="10" y="58"/>
                  <a:pt x="15" y="61"/>
                </a:cubicBezTo>
                <a:cubicBezTo>
                  <a:pt x="5" y="60"/>
                  <a:pt x="5" y="54"/>
                  <a:pt x="9" y="50"/>
                </a:cubicBezTo>
                <a:close/>
                <a:moveTo>
                  <a:pt x="25" y="59"/>
                </a:moveTo>
                <a:cubicBezTo>
                  <a:pt x="29" y="51"/>
                  <a:pt x="13" y="40"/>
                  <a:pt x="19" y="34"/>
                </a:cubicBezTo>
                <a:cubicBezTo>
                  <a:pt x="30" y="40"/>
                  <a:pt x="37" y="50"/>
                  <a:pt x="54" y="32"/>
                </a:cubicBezTo>
                <a:cubicBezTo>
                  <a:pt x="53" y="23"/>
                  <a:pt x="53" y="23"/>
                  <a:pt x="53" y="23"/>
                </a:cubicBezTo>
                <a:cubicBezTo>
                  <a:pt x="48" y="20"/>
                  <a:pt x="35" y="17"/>
                  <a:pt x="20" y="23"/>
                </a:cubicBezTo>
                <a:cubicBezTo>
                  <a:pt x="30" y="12"/>
                  <a:pt x="42" y="14"/>
                  <a:pt x="53" y="20"/>
                </a:cubicBezTo>
                <a:cubicBezTo>
                  <a:pt x="52" y="17"/>
                  <a:pt x="52" y="17"/>
                  <a:pt x="52" y="17"/>
                </a:cubicBezTo>
                <a:cubicBezTo>
                  <a:pt x="34" y="0"/>
                  <a:pt x="20" y="14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5" y="36"/>
                  <a:pt x="9" y="40"/>
                  <a:pt x="3" y="51"/>
                </a:cubicBezTo>
                <a:cubicBezTo>
                  <a:pt x="2" y="53"/>
                  <a:pt x="2" y="55"/>
                  <a:pt x="2" y="57"/>
                </a:cubicBezTo>
                <a:cubicBezTo>
                  <a:pt x="4" y="66"/>
                  <a:pt x="21" y="65"/>
                  <a:pt x="25" y="59"/>
                </a:cubicBezTo>
                <a:close/>
                <a:moveTo>
                  <a:pt x="57" y="16"/>
                </a:moveTo>
                <a:cubicBezTo>
                  <a:pt x="59" y="32"/>
                  <a:pt x="59" y="32"/>
                  <a:pt x="59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0" y="13"/>
                  <a:pt x="110" y="13"/>
                  <a:pt x="110" y="13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18"/>
                  <a:pt x="65" y="18"/>
                  <a:pt x="65" y="18"/>
                </a:cubicBezTo>
                <a:cubicBezTo>
                  <a:pt x="110" y="7"/>
                  <a:pt x="110" y="7"/>
                  <a:pt x="110" y="7"/>
                </a:cubicBezTo>
                <a:cubicBezTo>
                  <a:pt x="109" y="2"/>
                  <a:pt x="109" y="2"/>
                  <a:pt x="109" y="2"/>
                </a:cubicBezTo>
                <a:lnTo>
                  <a:pt x="57" y="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82"/>
          <p:cNvSpPr>
            <a:spLocks noEditPoints="1"/>
          </p:cNvSpPr>
          <p:nvPr/>
        </p:nvSpPr>
        <p:spPr bwMode="auto">
          <a:xfrm>
            <a:off x="4665994" y="2381569"/>
            <a:ext cx="482600" cy="476250"/>
          </a:xfrm>
          <a:custGeom>
            <a:avLst/>
            <a:gdLst>
              <a:gd name="T0" fmla="*/ 113 w 114"/>
              <a:gd name="T1" fmla="*/ 25 h 112"/>
              <a:gd name="T2" fmla="*/ 114 w 114"/>
              <a:gd name="T3" fmla="*/ 26 h 112"/>
              <a:gd name="T4" fmla="*/ 112 w 114"/>
              <a:gd name="T5" fmla="*/ 28 h 112"/>
              <a:gd name="T6" fmla="*/ 103 w 114"/>
              <a:gd name="T7" fmla="*/ 47 h 112"/>
              <a:gd name="T8" fmla="*/ 103 w 114"/>
              <a:gd name="T9" fmla="*/ 47 h 112"/>
              <a:gd name="T10" fmla="*/ 103 w 114"/>
              <a:gd name="T11" fmla="*/ 47 h 112"/>
              <a:gd name="T12" fmla="*/ 97 w 114"/>
              <a:gd name="T13" fmla="*/ 53 h 112"/>
              <a:gd name="T14" fmla="*/ 97 w 114"/>
              <a:gd name="T15" fmla="*/ 53 h 112"/>
              <a:gd name="T16" fmla="*/ 29 w 114"/>
              <a:gd name="T17" fmla="*/ 89 h 112"/>
              <a:gd name="T18" fmla="*/ 29 w 114"/>
              <a:gd name="T19" fmla="*/ 89 h 112"/>
              <a:gd name="T20" fmla="*/ 29 w 114"/>
              <a:gd name="T21" fmla="*/ 89 h 112"/>
              <a:gd name="T22" fmla="*/ 17 w 114"/>
              <a:gd name="T23" fmla="*/ 88 h 112"/>
              <a:gd name="T24" fmla="*/ 17 w 114"/>
              <a:gd name="T25" fmla="*/ 88 h 112"/>
              <a:gd name="T26" fmla="*/ 17 w 114"/>
              <a:gd name="T27" fmla="*/ 87 h 112"/>
              <a:gd name="T28" fmla="*/ 3 w 114"/>
              <a:gd name="T29" fmla="*/ 71 h 112"/>
              <a:gd name="T30" fmla="*/ 1 w 114"/>
              <a:gd name="T31" fmla="*/ 62 h 112"/>
              <a:gd name="T32" fmla="*/ 11 w 114"/>
              <a:gd name="T33" fmla="*/ 42 h 112"/>
              <a:gd name="T34" fmla="*/ 13 w 114"/>
              <a:gd name="T35" fmla="*/ 39 h 112"/>
              <a:gd name="T36" fmla="*/ 15 w 114"/>
              <a:gd name="T37" fmla="*/ 38 h 112"/>
              <a:gd name="T38" fmla="*/ 84 w 114"/>
              <a:gd name="T39" fmla="*/ 1 h 112"/>
              <a:gd name="T40" fmla="*/ 91 w 114"/>
              <a:gd name="T41" fmla="*/ 0 h 112"/>
              <a:gd name="T42" fmla="*/ 97 w 114"/>
              <a:gd name="T43" fmla="*/ 3 h 112"/>
              <a:gd name="T44" fmla="*/ 111 w 114"/>
              <a:gd name="T45" fmla="*/ 19 h 112"/>
              <a:gd name="T46" fmla="*/ 112 w 114"/>
              <a:gd name="T47" fmla="*/ 21 h 112"/>
              <a:gd name="T48" fmla="*/ 113 w 114"/>
              <a:gd name="T49" fmla="*/ 25 h 112"/>
              <a:gd name="T50" fmla="*/ 72 w 114"/>
              <a:gd name="T51" fmla="*/ 104 h 112"/>
              <a:gd name="T52" fmla="*/ 98 w 114"/>
              <a:gd name="T53" fmla="*/ 96 h 112"/>
              <a:gd name="T54" fmla="*/ 72 w 114"/>
              <a:gd name="T55" fmla="*/ 104 h 112"/>
              <a:gd name="T56" fmla="*/ 48 w 114"/>
              <a:gd name="T57" fmla="*/ 108 h 112"/>
              <a:gd name="T58" fmla="*/ 68 w 114"/>
              <a:gd name="T59" fmla="*/ 90 h 112"/>
              <a:gd name="T60" fmla="*/ 48 w 114"/>
              <a:gd name="T61" fmla="*/ 108 h 112"/>
              <a:gd name="T62" fmla="*/ 11 w 114"/>
              <a:gd name="T63" fmla="*/ 88 h 112"/>
              <a:gd name="T64" fmla="*/ 26 w 114"/>
              <a:gd name="T65" fmla="*/ 110 h 112"/>
              <a:gd name="T66" fmla="*/ 11 w 114"/>
              <a:gd name="T67" fmla="*/ 88 h 112"/>
              <a:gd name="T68" fmla="*/ 23 w 114"/>
              <a:gd name="T69" fmla="*/ 101 h 112"/>
              <a:gd name="T70" fmla="*/ 49 w 114"/>
              <a:gd name="T71" fmla="*/ 96 h 112"/>
              <a:gd name="T72" fmla="*/ 23 w 114"/>
              <a:gd name="T73" fmla="*/ 101 h 112"/>
              <a:gd name="T74" fmla="*/ 34 w 114"/>
              <a:gd name="T75" fmla="*/ 62 h 112"/>
              <a:gd name="T76" fmla="*/ 20 w 114"/>
              <a:gd name="T77" fmla="*/ 47 h 112"/>
              <a:gd name="T78" fmla="*/ 16 w 114"/>
              <a:gd name="T79" fmla="*/ 50 h 112"/>
              <a:gd name="T80" fmla="*/ 30 w 114"/>
              <a:gd name="T81" fmla="*/ 66 h 112"/>
              <a:gd name="T82" fmla="*/ 21 w 114"/>
              <a:gd name="T83" fmla="*/ 82 h 112"/>
              <a:gd name="T84" fmla="*/ 26 w 114"/>
              <a:gd name="T85" fmla="*/ 85 h 112"/>
              <a:gd name="T86" fmla="*/ 35 w 114"/>
              <a:gd name="T87" fmla="*/ 67 h 112"/>
              <a:gd name="T88" fmla="*/ 52 w 114"/>
              <a:gd name="T89" fmla="*/ 59 h 112"/>
              <a:gd name="T90" fmla="*/ 49 w 114"/>
              <a:gd name="T91" fmla="*/ 54 h 112"/>
              <a:gd name="T92" fmla="*/ 34 w 114"/>
              <a:gd name="T93" fmla="*/ 62 h 112"/>
              <a:gd name="T94" fmla="*/ 45 w 114"/>
              <a:gd name="T95" fmla="*/ 32 h 112"/>
              <a:gd name="T96" fmla="*/ 59 w 114"/>
              <a:gd name="T97" fmla="*/ 48 h 112"/>
              <a:gd name="T98" fmla="*/ 104 w 114"/>
              <a:gd name="T99" fmla="*/ 24 h 112"/>
              <a:gd name="T100" fmla="*/ 91 w 114"/>
              <a:gd name="T101" fmla="*/ 9 h 112"/>
              <a:gd name="T102" fmla="*/ 90 w 114"/>
              <a:gd name="T103" fmla="*/ 9 h 112"/>
              <a:gd name="T104" fmla="*/ 88 w 114"/>
              <a:gd name="T105" fmla="*/ 9 h 112"/>
              <a:gd name="T106" fmla="*/ 45 w 114"/>
              <a:gd name="T107" fmla="*/ 32 h 112"/>
              <a:gd name="T108" fmla="*/ 60 w 114"/>
              <a:gd name="T109" fmla="*/ 58 h 112"/>
              <a:gd name="T110" fmla="*/ 57 w 114"/>
              <a:gd name="T111" fmla="*/ 64 h 112"/>
              <a:gd name="T112" fmla="*/ 93 w 114"/>
              <a:gd name="T113" fmla="*/ 45 h 112"/>
              <a:gd name="T114" fmla="*/ 95 w 114"/>
              <a:gd name="T115" fmla="*/ 42 h 112"/>
              <a:gd name="T116" fmla="*/ 97 w 114"/>
              <a:gd name="T117" fmla="*/ 38 h 112"/>
              <a:gd name="T118" fmla="*/ 60 w 114"/>
              <a:gd name="T119" fmla="*/ 5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" h="112">
                <a:moveTo>
                  <a:pt x="113" y="25"/>
                </a:moveTo>
                <a:cubicBezTo>
                  <a:pt x="114" y="26"/>
                  <a:pt x="114" y="26"/>
                  <a:pt x="114" y="26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09" y="34"/>
                  <a:pt x="106" y="41"/>
                  <a:pt x="103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1" y="50"/>
                  <a:pt x="99" y="51"/>
                  <a:pt x="97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74" y="65"/>
                  <a:pt x="52" y="77"/>
                  <a:pt x="29" y="89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89"/>
                  <a:pt x="29" y="89"/>
                  <a:pt x="29" y="89"/>
                </a:cubicBezTo>
                <a:cubicBezTo>
                  <a:pt x="25" y="91"/>
                  <a:pt x="21" y="90"/>
                  <a:pt x="17" y="88"/>
                </a:cubicBezTo>
                <a:cubicBezTo>
                  <a:pt x="17" y="88"/>
                  <a:pt x="17" y="88"/>
                  <a:pt x="17" y="88"/>
                </a:cubicBezTo>
                <a:cubicBezTo>
                  <a:pt x="17" y="87"/>
                  <a:pt x="17" y="87"/>
                  <a:pt x="17" y="87"/>
                </a:cubicBezTo>
                <a:cubicBezTo>
                  <a:pt x="12" y="82"/>
                  <a:pt x="7" y="76"/>
                  <a:pt x="3" y="71"/>
                </a:cubicBezTo>
                <a:cubicBezTo>
                  <a:pt x="0" y="68"/>
                  <a:pt x="0" y="65"/>
                  <a:pt x="1" y="62"/>
                </a:cubicBezTo>
                <a:cubicBezTo>
                  <a:pt x="5" y="55"/>
                  <a:pt x="8" y="49"/>
                  <a:pt x="11" y="42"/>
                </a:cubicBezTo>
                <a:cubicBezTo>
                  <a:pt x="12" y="41"/>
                  <a:pt x="12" y="40"/>
                  <a:pt x="13" y="39"/>
                </a:cubicBezTo>
                <a:cubicBezTo>
                  <a:pt x="14" y="39"/>
                  <a:pt x="14" y="39"/>
                  <a:pt x="15" y="38"/>
                </a:cubicBezTo>
                <a:cubicBezTo>
                  <a:pt x="84" y="1"/>
                  <a:pt x="84" y="1"/>
                  <a:pt x="84" y="1"/>
                </a:cubicBezTo>
                <a:cubicBezTo>
                  <a:pt x="86" y="0"/>
                  <a:pt x="89" y="0"/>
                  <a:pt x="91" y="0"/>
                </a:cubicBezTo>
                <a:cubicBezTo>
                  <a:pt x="94" y="0"/>
                  <a:pt x="96" y="1"/>
                  <a:pt x="97" y="3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1" y="20"/>
                  <a:pt x="112" y="20"/>
                  <a:pt x="112" y="21"/>
                </a:cubicBezTo>
                <a:cubicBezTo>
                  <a:pt x="113" y="22"/>
                  <a:pt x="113" y="24"/>
                  <a:pt x="113" y="25"/>
                </a:cubicBezTo>
                <a:close/>
                <a:moveTo>
                  <a:pt x="72" y="104"/>
                </a:moveTo>
                <a:cubicBezTo>
                  <a:pt x="98" y="96"/>
                  <a:pt x="98" y="96"/>
                  <a:pt x="98" y="96"/>
                </a:cubicBezTo>
                <a:cubicBezTo>
                  <a:pt x="92" y="112"/>
                  <a:pt x="76" y="108"/>
                  <a:pt x="72" y="104"/>
                </a:cubicBezTo>
                <a:close/>
                <a:moveTo>
                  <a:pt x="48" y="108"/>
                </a:moveTo>
                <a:cubicBezTo>
                  <a:pt x="54" y="110"/>
                  <a:pt x="70" y="107"/>
                  <a:pt x="68" y="90"/>
                </a:cubicBezTo>
                <a:cubicBezTo>
                  <a:pt x="48" y="108"/>
                  <a:pt x="48" y="108"/>
                  <a:pt x="48" y="108"/>
                </a:cubicBezTo>
                <a:close/>
                <a:moveTo>
                  <a:pt x="11" y="88"/>
                </a:moveTo>
                <a:cubicBezTo>
                  <a:pt x="8" y="93"/>
                  <a:pt x="9" y="110"/>
                  <a:pt x="26" y="110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1"/>
                </a:moveTo>
                <a:cubicBezTo>
                  <a:pt x="49" y="96"/>
                  <a:pt x="49" y="96"/>
                  <a:pt x="49" y="96"/>
                </a:cubicBezTo>
                <a:cubicBezTo>
                  <a:pt x="42" y="112"/>
                  <a:pt x="26" y="106"/>
                  <a:pt x="23" y="101"/>
                </a:cubicBezTo>
                <a:close/>
                <a:moveTo>
                  <a:pt x="34" y="62"/>
                </a:moveTo>
                <a:cubicBezTo>
                  <a:pt x="20" y="47"/>
                  <a:pt x="20" y="47"/>
                  <a:pt x="20" y="47"/>
                </a:cubicBezTo>
                <a:cubicBezTo>
                  <a:pt x="16" y="50"/>
                  <a:pt x="16" y="50"/>
                  <a:pt x="16" y="50"/>
                </a:cubicBezTo>
                <a:cubicBezTo>
                  <a:pt x="30" y="66"/>
                  <a:pt x="30" y="66"/>
                  <a:pt x="30" y="66"/>
                </a:cubicBezTo>
                <a:cubicBezTo>
                  <a:pt x="21" y="82"/>
                  <a:pt x="21" y="82"/>
                  <a:pt x="21" y="82"/>
                </a:cubicBezTo>
                <a:cubicBezTo>
                  <a:pt x="26" y="85"/>
                  <a:pt x="26" y="85"/>
                  <a:pt x="26" y="85"/>
                </a:cubicBezTo>
                <a:cubicBezTo>
                  <a:pt x="35" y="67"/>
                  <a:pt x="35" y="67"/>
                  <a:pt x="35" y="67"/>
                </a:cubicBezTo>
                <a:cubicBezTo>
                  <a:pt x="52" y="59"/>
                  <a:pt x="52" y="59"/>
                  <a:pt x="52" y="59"/>
                </a:cubicBezTo>
                <a:cubicBezTo>
                  <a:pt x="49" y="54"/>
                  <a:pt x="49" y="54"/>
                  <a:pt x="49" y="54"/>
                </a:cubicBezTo>
                <a:cubicBezTo>
                  <a:pt x="34" y="62"/>
                  <a:pt x="34" y="62"/>
                  <a:pt x="34" y="62"/>
                </a:cubicBezTo>
                <a:close/>
                <a:moveTo>
                  <a:pt x="45" y="32"/>
                </a:moveTo>
                <a:cubicBezTo>
                  <a:pt x="59" y="48"/>
                  <a:pt x="59" y="48"/>
                  <a:pt x="59" y="48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1" y="9"/>
                  <a:pt x="91" y="9"/>
                  <a:pt x="91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9"/>
                  <a:pt x="89" y="9"/>
                  <a:pt x="88" y="9"/>
                </a:cubicBezTo>
                <a:cubicBezTo>
                  <a:pt x="45" y="32"/>
                  <a:pt x="45" y="32"/>
                  <a:pt x="45" y="32"/>
                </a:cubicBezTo>
                <a:close/>
                <a:moveTo>
                  <a:pt x="60" y="58"/>
                </a:moveTo>
                <a:cubicBezTo>
                  <a:pt x="57" y="64"/>
                  <a:pt x="57" y="64"/>
                  <a:pt x="57" y="64"/>
                </a:cubicBezTo>
                <a:cubicBezTo>
                  <a:pt x="93" y="45"/>
                  <a:pt x="93" y="45"/>
                  <a:pt x="93" y="45"/>
                </a:cubicBezTo>
                <a:cubicBezTo>
                  <a:pt x="94" y="44"/>
                  <a:pt x="95" y="43"/>
                  <a:pt x="95" y="42"/>
                </a:cubicBezTo>
                <a:cubicBezTo>
                  <a:pt x="97" y="38"/>
                  <a:pt x="97" y="38"/>
                  <a:pt x="97" y="38"/>
                </a:cubicBezTo>
                <a:lnTo>
                  <a:pt x="60" y="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83"/>
          <p:cNvSpPr>
            <a:spLocks noEditPoints="1"/>
          </p:cNvSpPr>
          <p:nvPr/>
        </p:nvSpPr>
        <p:spPr bwMode="auto">
          <a:xfrm>
            <a:off x="6259844" y="2358550"/>
            <a:ext cx="520700" cy="522288"/>
          </a:xfrm>
          <a:custGeom>
            <a:avLst/>
            <a:gdLst>
              <a:gd name="T0" fmla="*/ 123 w 123"/>
              <a:gd name="T1" fmla="*/ 32 h 123"/>
              <a:gd name="T2" fmla="*/ 113 w 123"/>
              <a:gd name="T3" fmla="*/ 27 h 123"/>
              <a:gd name="T4" fmla="*/ 101 w 123"/>
              <a:gd name="T5" fmla="*/ 58 h 123"/>
              <a:gd name="T6" fmla="*/ 112 w 123"/>
              <a:gd name="T7" fmla="*/ 17 h 123"/>
              <a:gd name="T8" fmla="*/ 96 w 123"/>
              <a:gd name="T9" fmla="*/ 12 h 123"/>
              <a:gd name="T10" fmla="*/ 86 w 123"/>
              <a:gd name="T11" fmla="*/ 34 h 123"/>
              <a:gd name="T12" fmla="*/ 94 w 123"/>
              <a:gd name="T13" fmla="*/ 38 h 123"/>
              <a:gd name="T14" fmla="*/ 97 w 123"/>
              <a:gd name="T15" fmla="*/ 37 h 123"/>
              <a:gd name="T16" fmla="*/ 75 w 123"/>
              <a:gd name="T17" fmla="*/ 113 h 123"/>
              <a:gd name="T18" fmla="*/ 83 w 123"/>
              <a:gd name="T19" fmla="*/ 115 h 123"/>
              <a:gd name="T20" fmla="*/ 105 w 123"/>
              <a:gd name="T21" fmla="*/ 68 h 123"/>
              <a:gd name="T22" fmla="*/ 99 w 123"/>
              <a:gd name="T23" fmla="*/ 87 h 123"/>
              <a:gd name="T24" fmla="*/ 105 w 123"/>
              <a:gd name="T25" fmla="*/ 88 h 123"/>
              <a:gd name="T26" fmla="*/ 123 w 123"/>
              <a:gd name="T27" fmla="*/ 32 h 123"/>
              <a:gd name="T28" fmla="*/ 31 w 123"/>
              <a:gd name="T29" fmla="*/ 54 h 123"/>
              <a:gd name="T30" fmla="*/ 55 w 123"/>
              <a:gd name="T31" fmla="*/ 71 h 123"/>
              <a:gd name="T32" fmla="*/ 9 w 123"/>
              <a:gd name="T33" fmla="*/ 123 h 123"/>
              <a:gd name="T34" fmla="*/ 0 w 123"/>
              <a:gd name="T35" fmla="*/ 117 h 123"/>
              <a:gd name="T36" fmla="*/ 31 w 123"/>
              <a:gd name="T37" fmla="*/ 54 h 123"/>
              <a:gd name="T38" fmla="*/ 39 w 123"/>
              <a:gd name="T39" fmla="*/ 52 h 123"/>
              <a:gd name="T40" fmla="*/ 46 w 123"/>
              <a:gd name="T41" fmla="*/ 57 h 123"/>
              <a:gd name="T42" fmla="*/ 57 w 123"/>
              <a:gd name="T43" fmla="*/ 42 h 123"/>
              <a:gd name="T44" fmla="*/ 53 w 123"/>
              <a:gd name="T45" fmla="*/ 40 h 123"/>
              <a:gd name="T46" fmla="*/ 39 w 123"/>
              <a:gd name="T47" fmla="*/ 52 h 123"/>
              <a:gd name="T48" fmla="*/ 34 w 123"/>
              <a:gd name="T49" fmla="*/ 51 h 123"/>
              <a:gd name="T50" fmla="*/ 57 w 123"/>
              <a:gd name="T51" fmla="*/ 67 h 123"/>
              <a:gd name="T52" fmla="*/ 66 w 123"/>
              <a:gd name="T53" fmla="*/ 42 h 123"/>
              <a:gd name="T54" fmla="*/ 54 w 123"/>
              <a:gd name="T55" fmla="*/ 34 h 123"/>
              <a:gd name="T56" fmla="*/ 34 w 123"/>
              <a:gd name="T57" fmla="*/ 51 h 123"/>
              <a:gd name="T58" fmla="*/ 80 w 123"/>
              <a:gd name="T59" fmla="*/ 0 h 123"/>
              <a:gd name="T60" fmla="*/ 83 w 123"/>
              <a:gd name="T61" fmla="*/ 2 h 123"/>
              <a:gd name="T62" fmla="*/ 76 w 123"/>
              <a:gd name="T63" fmla="*/ 13 h 123"/>
              <a:gd name="T64" fmla="*/ 69 w 123"/>
              <a:gd name="T65" fmla="*/ 15 h 123"/>
              <a:gd name="T66" fmla="*/ 70 w 123"/>
              <a:gd name="T67" fmla="*/ 23 h 123"/>
              <a:gd name="T68" fmla="*/ 78 w 123"/>
              <a:gd name="T69" fmla="*/ 22 h 123"/>
              <a:gd name="T70" fmla="*/ 78 w 123"/>
              <a:gd name="T71" fmla="*/ 15 h 123"/>
              <a:gd name="T72" fmla="*/ 85 w 123"/>
              <a:gd name="T73" fmla="*/ 4 h 123"/>
              <a:gd name="T74" fmla="*/ 89 w 123"/>
              <a:gd name="T75" fmla="*/ 6 h 123"/>
              <a:gd name="T76" fmla="*/ 85 w 123"/>
              <a:gd name="T77" fmla="*/ 24 h 123"/>
              <a:gd name="T78" fmla="*/ 68 w 123"/>
              <a:gd name="T79" fmla="*/ 40 h 123"/>
              <a:gd name="T80" fmla="*/ 55 w 123"/>
              <a:gd name="T81" fmla="*/ 31 h 123"/>
              <a:gd name="T82" fmla="*/ 65 w 123"/>
              <a:gd name="T83" fmla="*/ 10 h 123"/>
              <a:gd name="T84" fmla="*/ 80 w 123"/>
              <a:gd name="T8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3" h="123">
                <a:moveTo>
                  <a:pt x="123" y="32"/>
                </a:moveTo>
                <a:cubicBezTo>
                  <a:pt x="113" y="27"/>
                  <a:pt x="113" y="27"/>
                  <a:pt x="113" y="27"/>
                </a:cubicBezTo>
                <a:cubicBezTo>
                  <a:pt x="101" y="58"/>
                  <a:pt x="101" y="58"/>
                  <a:pt x="101" y="58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96" y="12"/>
                  <a:pt x="96" y="12"/>
                  <a:pt x="96" y="12"/>
                </a:cubicBezTo>
                <a:cubicBezTo>
                  <a:pt x="86" y="34"/>
                  <a:pt x="86" y="34"/>
                  <a:pt x="86" y="34"/>
                </a:cubicBezTo>
                <a:cubicBezTo>
                  <a:pt x="94" y="38"/>
                  <a:pt x="94" y="38"/>
                  <a:pt x="94" y="38"/>
                </a:cubicBezTo>
                <a:cubicBezTo>
                  <a:pt x="97" y="37"/>
                  <a:pt x="97" y="37"/>
                  <a:pt x="97" y="37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99" y="87"/>
                  <a:pt x="99" y="87"/>
                  <a:pt x="99" y="87"/>
                </a:cubicBezTo>
                <a:cubicBezTo>
                  <a:pt x="105" y="88"/>
                  <a:pt x="105" y="88"/>
                  <a:pt x="105" y="88"/>
                </a:cubicBezTo>
                <a:cubicBezTo>
                  <a:pt x="123" y="32"/>
                  <a:pt x="123" y="32"/>
                  <a:pt x="123" y="32"/>
                </a:cubicBezTo>
                <a:close/>
                <a:moveTo>
                  <a:pt x="31" y="54"/>
                </a:moveTo>
                <a:cubicBezTo>
                  <a:pt x="39" y="60"/>
                  <a:pt x="47" y="65"/>
                  <a:pt x="55" y="71"/>
                </a:cubicBezTo>
                <a:cubicBezTo>
                  <a:pt x="45" y="93"/>
                  <a:pt x="30" y="111"/>
                  <a:pt x="9" y="123"/>
                </a:cubicBezTo>
                <a:cubicBezTo>
                  <a:pt x="0" y="117"/>
                  <a:pt x="0" y="117"/>
                  <a:pt x="0" y="117"/>
                </a:cubicBezTo>
                <a:cubicBezTo>
                  <a:pt x="4" y="93"/>
                  <a:pt x="13" y="72"/>
                  <a:pt x="31" y="54"/>
                </a:cubicBezTo>
                <a:close/>
                <a:moveTo>
                  <a:pt x="39" y="52"/>
                </a:moveTo>
                <a:cubicBezTo>
                  <a:pt x="46" y="57"/>
                  <a:pt x="46" y="57"/>
                  <a:pt x="46" y="57"/>
                </a:cubicBezTo>
                <a:cubicBezTo>
                  <a:pt x="57" y="42"/>
                  <a:pt x="57" y="42"/>
                  <a:pt x="57" y="42"/>
                </a:cubicBezTo>
                <a:cubicBezTo>
                  <a:pt x="53" y="40"/>
                  <a:pt x="53" y="40"/>
                  <a:pt x="53" y="40"/>
                </a:cubicBezTo>
                <a:cubicBezTo>
                  <a:pt x="39" y="52"/>
                  <a:pt x="39" y="52"/>
                  <a:pt x="39" y="52"/>
                </a:cubicBezTo>
                <a:close/>
                <a:moveTo>
                  <a:pt x="34" y="51"/>
                </a:moveTo>
                <a:cubicBezTo>
                  <a:pt x="57" y="67"/>
                  <a:pt x="57" y="67"/>
                  <a:pt x="57" y="67"/>
                </a:cubicBezTo>
                <a:cubicBezTo>
                  <a:pt x="66" y="42"/>
                  <a:pt x="66" y="42"/>
                  <a:pt x="66" y="42"/>
                </a:cubicBezTo>
                <a:cubicBezTo>
                  <a:pt x="54" y="34"/>
                  <a:pt x="54" y="34"/>
                  <a:pt x="54" y="34"/>
                </a:cubicBezTo>
                <a:cubicBezTo>
                  <a:pt x="34" y="51"/>
                  <a:pt x="34" y="51"/>
                  <a:pt x="34" y="51"/>
                </a:cubicBezTo>
                <a:close/>
                <a:moveTo>
                  <a:pt x="80" y="0"/>
                </a:moveTo>
                <a:cubicBezTo>
                  <a:pt x="83" y="2"/>
                  <a:pt x="83" y="2"/>
                  <a:pt x="83" y="2"/>
                </a:cubicBezTo>
                <a:cubicBezTo>
                  <a:pt x="76" y="13"/>
                  <a:pt x="76" y="13"/>
                  <a:pt x="76" y="13"/>
                </a:cubicBezTo>
                <a:cubicBezTo>
                  <a:pt x="73" y="12"/>
                  <a:pt x="71" y="13"/>
                  <a:pt x="69" y="15"/>
                </a:cubicBezTo>
                <a:cubicBezTo>
                  <a:pt x="67" y="18"/>
                  <a:pt x="68" y="21"/>
                  <a:pt x="70" y="23"/>
                </a:cubicBezTo>
                <a:cubicBezTo>
                  <a:pt x="73" y="25"/>
                  <a:pt x="76" y="24"/>
                  <a:pt x="78" y="22"/>
                </a:cubicBezTo>
                <a:cubicBezTo>
                  <a:pt x="80" y="19"/>
                  <a:pt x="79" y="16"/>
                  <a:pt x="78" y="15"/>
                </a:cubicBezTo>
                <a:cubicBezTo>
                  <a:pt x="85" y="4"/>
                  <a:pt x="85" y="4"/>
                  <a:pt x="85" y="4"/>
                </a:cubicBezTo>
                <a:cubicBezTo>
                  <a:pt x="89" y="6"/>
                  <a:pt x="89" y="6"/>
                  <a:pt x="89" y="6"/>
                </a:cubicBezTo>
                <a:cubicBezTo>
                  <a:pt x="85" y="12"/>
                  <a:pt x="83" y="17"/>
                  <a:pt x="85" y="24"/>
                </a:cubicBezTo>
                <a:cubicBezTo>
                  <a:pt x="68" y="40"/>
                  <a:pt x="68" y="40"/>
                  <a:pt x="68" y="40"/>
                </a:cubicBezTo>
                <a:cubicBezTo>
                  <a:pt x="64" y="37"/>
                  <a:pt x="60" y="34"/>
                  <a:pt x="55" y="31"/>
                </a:cubicBezTo>
                <a:cubicBezTo>
                  <a:pt x="65" y="10"/>
                  <a:pt x="65" y="10"/>
                  <a:pt x="65" y="10"/>
                </a:cubicBezTo>
                <a:cubicBezTo>
                  <a:pt x="71" y="9"/>
                  <a:pt x="75" y="6"/>
                  <a:pt x="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84"/>
          <p:cNvSpPr>
            <a:spLocks noEditPoints="1"/>
          </p:cNvSpPr>
          <p:nvPr/>
        </p:nvSpPr>
        <p:spPr bwMode="auto">
          <a:xfrm>
            <a:off x="5453394" y="2367282"/>
            <a:ext cx="474663" cy="504825"/>
          </a:xfrm>
          <a:custGeom>
            <a:avLst/>
            <a:gdLst>
              <a:gd name="T0" fmla="*/ 60 w 112"/>
              <a:gd name="T1" fmla="*/ 77 h 119"/>
              <a:gd name="T2" fmla="*/ 55 w 112"/>
              <a:gd name="T3" fmla="*/ 54 h 119"/>
              <a:gd name="T4" fmla="*/ 37 w 112"/>
              <a:gd name="T5" fmla="*/ 59 h 119"/>
              <a:gd name="T6" fmla="*/ 58 w 112"/>
              <a:gd name="T7" fmla="*/ 45 h 119"/>
              <a:gd name="T8" fmla="*/ 50 w 112"/>
              <a:gd name="T9" fmla="*/ 11 h 119"/>
              <a:gd name="T10" fmla="*/ 0 w 112"/>
              <a:gd name="T11" fmla="*/ 21 h 119"/>
              <a:gd name="T12" fmla="*/ 3 w 112"/>
              <a:gd name="T13" fmla="*/ 38 h 119"/>
              <a:gd name="T14" fmla="*/ 42 w 112"/>
              <a:gd name="T15" fmla="*/ 34 h 119"/>
              <a:gd name="T16" fmla="*/ 1 w 112"/>
              <a:gd name="T17" fmla="*/ 55 h 119"/>
              <a:gd name="T18" fmla="*/ 6 w 112"/>
              <a:gd name="T19" fmla="*/ 72 h 119"/>
              <a:gd name="T20" fmla="*/ 36 w 112"/>
              <a:gd name="T21" fmla="*/ 74 h 119"/>
              <a:gd name="T22" fmla="*/ 26 w 112"/>
              <a:gd name="T23" fmla="*/ 79 h 119"/>
              <a:gd name="T24" fmla="*/ 29 w 112"/>
              <a:gd name="T25" fmla="*/ 91 h 119"/>
              <a:gd name="T26" fmla="*/ 60 w 112"/>
              <a:gd name="T27" fmla="*/ 77 h 119"/>
              <a:gd name="T28" fmla="*/ 91 w 112"/>
              <a:gd name="T29" fmla="*/ 7 h 119"/>
              <a:gd name="T30" fmla="*/ 92 w 112"/>
              <a:gd name="T31" fmla="*/ 10 h 119"/>
              <a:gd name="T32" fmla="*/ 84 w 112"/>
              <a:gd name="T33" fmla="*/ 51 h 119"/>
              <a:gd name="T34" fmla="*/ 85 w 112"/>
              <a:gd name="T35" fmla="*/ 56 h 119"/>
              <a:gd name="T36" fmla="*/ 94 w 112"/>
              <a:gd name="T37" fmla="*/ 60 h 119"/>
              <a:gd name="T38" fmla="*/ 96 w 112"/>
              <a:gd name="T39" fmla="*/ 61 h 119"/>
              <a:gd name="T40" fmla="*/ 96 w 112"/>
              <a:gd name="T41" fmla="*/ 63 h 119"/>
              <a:gd name="T42" fmla="*/ 97 w 112"/>
              <a:gd name="T43" fmla="*/ 68 h 119"/>
              <a:gd name="T44" fmla="*/ 102 w 112"/>
              <a:gd name="T45" fmla="*/ 68 h 119"/>
              <a:gd name="T46" fmla="*/ 112 w 112"/>
              <a:gd name="T47" fmla="*/ 110 h 119"/>
              <a:gd name="T48" fmla="*/ 86 w 112"/>
              <a:gd name="T49" fmla="*/ 113 h 119"/>
              <a:gd name="T50" fmla="*/ 84 w 112"/>
              <a:gd name="T51" fmla="*/ 70 h 119"/>
              <a:gd name="T52" fmla="*/ 89 w 112"/>
              <a:gd name="T53" fmla="*/ 69 h 119"/>
              <a:gd name="T54" fmla="*/ 89 w 112"/>
              <a:gd name="T55" fmla="*/ 66 h 119"/>
              <a:gd name="T56" fmla="*/ 80 w 112"/>
              <a:gd name="T57" fmla="*/ 63 h 119"/>
              <a:gd name="T58" fmla="*/ 78 w 112"/>
              <a:gd name="T59" fmla="*/ 62 h 119"/>
              <a:gd name="T60" fmla="*/ 78 w 112"/>
              <a:gd name="T61" fmla="*/ 60 h 119"/>
              <a:gd name="T62" fmla="*/ 76 w 112"/>
              <a:gd name="T63" fmla="*/ 51 h 119"/>
              <a:gd name="T64" fmla="*/ 59 w 112"/>
              <a:gd name="T65" fmla="*/ 15 h 119"/>
              <a:gd name="T66" fmla="*/ 58 w 112"/>
              <a:gd name="T67" fmla="*/ 0 h 119"/>
              <a:gd name="T68" fmla="*/ 91 w 112"/>
              <a:gd name="T69" fmla="*/ 7 h 119"/>
              <a:gd name="T70" fmla="*/ 101 w 112"/>
              <a:gd name="T71" fmla="*/ 102 h 119"/>
              <a:gd name="T72" fmla="*/ 98 w 112"/>
              <a:gd name="T73" fmla="*/ 102 h 119"/>
              <a:gd name="T74" fmla="*/ 95 w 112"/>
              <a:gd name="T75" fmla="*/ 103 h 119"/>
              <a:gd name="T76" fmla="*/ 94 w 112"/>
              <a:gd name="T77" fmla="*/ 107 h 119"/>
              <a:gd name="T78" fmla="*/ 96 w 112"/>
              <a:gd name="T79" fmla="*/ 110 h 119"/>
              <a:gd name="T80" fmla="*/ 96 w 112"/>
              <a:gd name="T81" fmla="*/ 110 h 119"/>
              <a:gd name="T82" fmla="*/ 99 w 112"/>
              <a:gd name="T83" fmla="*/ 111 h 119"/>
              <a:gd name="T84" fmla="*/ 102 w 112"/>
              <a:gd name="T85" fmla="*/ 109 h 119"/>
              <a:gd name="T86" fmla="*/ 103 w 112"/>
              <a:gd name="T87" fmla="*/ 106 h 119"/>
              <a:gd name="T88" fmla="*/ 101 w 112"/>
              <a:gd name="T89" fmla="*/ 10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2" h="119">
                <a:moveTo>
                  <a:pt x="60" y="77"/>
                </a:moveTo>
                <a:cubicBezTo>
                  <a:pt x="55" y="54"/>
                  <a:pt x="55" y="54"/>
                  <a:pt x="55" y="54"/>
                </a:cubicBezTo>
                <a:cubicBezTo>
                  <a:pt x="37" y="59"/>
                  <a:pt x="37" y="59"/>
                  <a:pt x="37" y="59"/>
                </a:cubicBezTo>
                <a:cubicBezTo>
                  <a:pt x="58" y="45"/>
                  <a:pt x="58" y="45"/>
                  <a:pt x="58" y="45"/>
                </a:cubicBezTo>
                <a:cubicBezTo>
                  <a:pt x="50" y="11"/>
                  <a:pt x="50" y="11"/>
                  <a:pt x="50" y="11"/>
                </a:cubicBezTo>
                <a:cubicBezTo>
                  <a:pt x="0" y="21"/>
                  <a:pt x="0" y="21"/>
                  <a:pt x="0" y="21"/>
                </a:cubicBezTo>
                <a:cubicBezTo>
                  <a:pt x="3" y="38"/>
                  <a:pt x="3" y="38"/>
                  <a:pt x="3" y="38"/>
                </a:cubicBezTo>
                <a:cubicBezTo>
                  <a:pt x="42" y="34"/>
                  <a:pt x="42" y="34"/>
                  <a:pt x="42" y="34"/>
                </a:cubicBezTo>
                <a:cubicBezTo>
                  <a:pt x="1" y="55"/>
                  <a:pt x="1" y="55"/>
                  <a:pt x="1" y="55"/>
                </a:cubicBezTo>
                <a:cubicBezTo>
                  <a:pt x="6" y="72"/>
                  <a:pt x="6" y="72"/>
                  <a:pt x="6" y="72"/>
                </a:cubicBezTo>
                <a:cubicBezTo>
                  <a:pt x="36" y="74"/>
                  <a:pt x="36" y="74"/>
                  <a:pt x="36" y="74"/>
                </a:cubicBezTo>
                <a:cubicBezTo>
                  <a:pt x="26" y="79"/>
                  <a:pt x="26" y="79"/>
                  <a:pt x="26" y="79"/>
                </a:cubicBezTo>
                <a:cubicBezTo>
                  <a:pt x="29" y="91"/>
                  <a:pt x="29" y="91"/>
                  <a:pt x="29" y="91"/>
                </a:cubicBezTo>
                <a:cubicBezTo>
                  <a:pt x="60" y="77"/>
                  <a:pt x="60" y="77"/>
                  <a:pt x="60" y="77"/>
                </a:cubicBezTo>
                <a:close/>
                <a:moveTo>
                  <a:pt x="91" y="7"/>
                </a:moveTo>
                <a:cubicBezTo>
                  <a:pt x="91" y="8"/>
                  <a:pt x="92" y="9"/>
                  <a:pt x="92" y="10"/>
                </a:cubicBezTo>
                <a:cubicBezTo>
                  <a:pt x="94" y="29"/>
                  <a:pt x="91" y="46"/>
                  <a:pt x="84" y="51"/>
                </a:cubicBezTo>
                <a:cubicBezTo>
                  <a:pt x="85" y="56"/>
                  <a:pt x="85" y="56"/>
                  <a:pt x="85" y="56"/>
                </a:cubicBezTo>
                <a:cubicBezTo>
                  <a:pt x="94" y="60"/>
                  <a:pt x="94" y="60"/>
                  <a:pt x="94" y="60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3"/>
                  <a:pt x="96" y="63"/>
                  <a:pt x="96" y="63"/>
                </a:cubicBezTo>
                <a:cubicBezTo>
                  <a:pt x="97" y="68"/>
                  <a:pt x="97" y="68"/>
                  <a:pt x="97" y="68"/>
                </a:cubicBezTo>
                <a:cubicBezTo>
                  <a:pt x="102" y="68"/>
                  <a:pt x="102" y="68"/>
                  <a:pt x="102" y="68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05" y="118"/>
                  <a:pt x="96" y="119"/>
                  <a:pt x="86" y="113"/>
                </a:cubicBezTo>
                <a:cubicBezTo>
                  <a:pt x="84" y="70"/>
                  <a:pt x="84" y="70"/>
                  <a:pt x="84" y="70"/>
                </a:cubicBezTo>
                <a:cubicBezTo>
                  <a:pt x="89" y="69"/>
                  <a:pt x="89" y="69"/>
                  <a:pt x="89" y="69"/>
                </a:cubicBezTo>
                <a:cubicBezTo>
                  <a:pt x="89" y="66"/>
                  <a:pt x="89" y="66"/>
                  <a:pt x="89" y="66"/>
                </a:cubicBezTo>
                <a:cubicBezTo>
                  <a:pt x="80" y="63"/>
                  <a:pt x="80" y="63"/>
                  <a:pt x="80" y="63"/>
                </a:cubicBezTo>
                <a:cubicBezTo>
                  <a:pt x="78" y="62"/>
                  <a:pt x="78" y="62"/>
                  <a:pt x="78" y="62"/>
                </a:cubicBezTo>
                <a:cubicBezTo>
                  <a:pt x="78" y="60"/>
                  <a:pt x="78" y="60"/>
                  <a:pt x="78" y="60"/>
                </a:cubicBezTo>
                <a:cubicBezTo>
                  <a:pt x="76" y="51"/>
                  <a:pt x="76" y="51"/>
                  <a:pt x="76" y="51"/>
                </a:cubicBezTo>
                <a:cubicBezTo>
                  <a:pt x="69" y="47"/>
                  <a:pt x="62" y="33"/>
                  <a:pt x="59" y="15"/>
                </a:cubicBezTo>
                <a:cubicBezTo>
                  <a:pt x="59" y="10"/>
                  <a:pt x="58" y="5"/>
                  <a:pt x="58" y="0"/>
                </a:cubicBezTo>
                <a:cubicBezTo>
                  <a:pt x="91" y="7"/>
                  <a:pt x="91" y="7"/>
                  <a:pt x="91" y="7"/>
                </a:cubicBezTo>
                <a:close/>
                <a:moveTo>
                  <a:pt x="101" y="102"/>
                </a:moveTo>
                <a:cubicBezTo>
                  <a:pt x="100" y="102"/>
                  <a:pt x="99" y="101"/>
                  <a:pt x="98" y="102"/>
                </a:cubicBezTo>
                <a:cubicBezTo>
                  <a:pt x="96" y="102"/>
                  <a:pt x="95" y="102"/>
                  <a:pt x="95" y="103"/>
                </a:cubicBezTo>
                <a:cubicBezTo>
                  <a:pt x="94" y="104"/>
                  <a:pt x="94" y="106"/>
                  <a:pt x="94" y="107"/>
                </a:cubicBezTo>
                <a:cubicBezTo>
                  <a:pt x="94" y="108"/>
                  <a:pt x="95" y="109"/>
                  <a:pt x="96" y="110"/>
                </a:cubicBezTo>
                <a:cubicBezTo>
                  <a:pt x="96" y="110"/>
                  <a:pt x="96" y="110"/>
                  <a:pt x="96" y="110"/>
                </a:cubicBezTo>
                <a:cubicBezTo>
                  <a:pt x="97" y="111"/>
                  <a:pt x="98" y="111"/>
                  <a:pt x="99" y="111"/>
                </a:cubicBezTo>
                <a:cubicBezTo>
                  <a:pt x="100" y="111"/>
                  <a:pt x="101" y="110"/>
                  <a:pt x="102" y="109"/>
                </a:cubicBezTo>
                <a:cubicBezTo>
                  <a:pt x="103" y="108"/>
                  <a:pt x="103" y="107"/>
                  <a:pt x="103" y="106"/>
                </a:cubicBezTo>
                <a:cubicBezTo>
                  <a:pt x="103" y="104"/>
                  <a:pt x="102" y="103"/>
                  <a:pt x="101" y="10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85"/>
          <p:cNvSpPr>
            <a:spLocks noEditPoints="1"/>
          </p:cNvSpPr>
          <p:nvPr/>
        </p:nvSpPr>
        <p:spPr bwMode="auto">
          <a:xfrm>
            <a:off x="6237619" y="4797606"/>
            <a:ext cx="509588" cy="438150"/>
          </a:xfrm>
          <a:custGeom>
            <a:avLst/>
            <a:gdLst>
              <a:gd name="T0" fmla="*/ 57 w 120"/>
              <a:gd name="T1" fmla="*/ 103 h 103"/>
              <a:gd name="T2" fmla="*/ 40 w 120"/>
              <a:gd name="T3" fmla="*/ 89 h 103"/>
              <a:gd name="T4" fmla="*/ 23 w 120"/>
              <a:gd name="T5" fmla="*/ 76 h 103"/>
              <a:gd name="T6" fmla="*/ 3 w 120"/>
              <a:gd name="T7" fmla="*/ 42 h 103"/>
              <a:gd name="T8" fmla="*/ 10 w 120"/>
              <a:gd name="T9" fmla="*/ 11 h 103"/>
              <a:gd name="T10" fmla="*/ 13 w 120"/>
              <a:gd name="T11" fmla="*/ 8 h 103"/>
              <a:gd name="T12" fmla="*/ 35 w 120"/>
              <a:gd name="T13" fmla="*/ 0 h 103"/>
              <a:gd name="T14" fmla="*/ 59 w 120"/>
              <a:gd name="T15" fmla="*/ 11 h 103"/>
              <a:gd name="T16" fmla="*/ 60 w 120"/>
              <a:gd name="T17" fmla="*/ 12 h 103"/>
              <a:gd name="T18" fmla="*/ 62 w 120"/>
              <a:gd name="T19" fmla="*/ 11 h 103"/>
              <a:gd name="T20" fmla="*/ 86 w 120"/>
              <a:gd name="T21" fmla="*/ 0 h 103"/>
              <a:gd name="T22" fmla="*/ 108 w 120"/>
              <a:gd name="T23" fmla="*/ 8 h 103"/>
              <a:gd name="T24" fmla="*/ 111 w 120"/>
              <a:gd name="T25" fmla="*/ 11 h 103"/>
              <a:gd name="T26" fmla="*/ 118 w 120"/>
              <a:gd name="T27" fmla="*/ 42 h 103"/>
              <a:gd name="T28" fmla="*/ 98 w 120"/>
              <a:gd name="T29" fmla="*/ 76 h 103"/>
              <a:gd name="T30" fmla="*/ 81 w 120"/>
              <a:gd name="T31" fmla="*/ 89 h 103"/>
              <a:gd name="T32" fmla="*/ 64 w 120"/>
              <a:gd name="T33" fmla="*/ 103 h 103"/>
              <a:gd name="T34" fmla="*/ 57 w 120"/>
              <a:gd name="T35" fmla="*/ 103 h 103"/>
              <a:gd name="T36" fmla="*/ 18 w 120"/>
              <a:gd name="T37" fmla="*/ 54 h 103"/>
              <a:gd name="T38" fmla="*/ 29 w 120"/>
              <a:gd name="T39" fmla="*/ 69 h 103"/>
              <a:gd name="T40" fmla="*/ 46 w 120"/>
              <a:gd name="T41" fmla="*/ 81 h 103"/>
              <a:gd name="T42" fmla="*/ 60 w 120"/>
              <a:gd name="T43" fmla="*/ 92 h 103"/>
              <a:gd name="T44" fmla="*/ 75 w 120"/>
              <a:gd name="T45" fmla="*/ 81 h 103"/>
              <a:gd name="T46" fmla="*/ 91 w 120"/>
              <a:gd name="T47" fmla="*/ 69 h 103"/>
              <a:gd name="T48" fmla="*/ 104 w 120"/>
              <a:gd name="T49" fmla="*/ 52 h 103"/>
              <a:gd name="T50" fmla="*/ 97 w 120"/>
              <a:gd name="T51" fmla="*/ 46 h 103"/>
              <a:gd name="T52" fmla="*/ 86 w 120"/>
              <a:gd name="T53" fmla="*/ 67 h 103"/>
              <a:gd name="T54" fmla="*/ 77 w 120"/>
              <a:gd name="T55" fmla="*/ 44 h 103"/>
              <a:gd name="T56" fmla="*/ 63 w 120"/>
              <a:gd name="T57" fmla="*/ 54 h 103"/>
              <a:gd name="T58" fmla="*/ 51 w 120"/>
              <a:gd name="T59" fmla="*/ 41 h 103"/>
              <a:gd name="T60" fmla="*/ 40 w 120"/>
              <a:gd name="T61" fmla="*/ 59 h 103"/>
              <a:gd name="T62" fmla="*/ 28 w 120"/>
              <a:gd name="T63" fmla="*/ 49 h 103"/>
              <a:gd name="T64" fmla="*/ 18 w 120"/>
              <a:gd name="T65" fmla="*/ 54 h 103"/>
              <a:gd name="T66" fmla="*/ 30 w 120"/>
              <a:gd name="T67" fmla="*/ 11 h 103"/>
              <a:gd name="T68" fmla="*/ 25 w 120"/>
              <a:gd name="T69" fmla="*/ 12 h 103"/>
              <a:gd name="T70" fmla="*/ 17 w 120"/>
              <a:gd name="T71" fmla="*/ 45 h 103"/>
              <a:gd name="T72" fmla="*/ 30 w 120"/>
              <a:gd name="T73" fmla="*/ 11 h 103"/>
              <a:gd name="T74" fmla="*/ 63 w 120"/>
              <a:gd name="T75" fmla="*/ 57 h 103"/>
              <a:gd name="T76" fmla="*/ 59 w 120"/>
              <a:gd name="T77" fmla="*/ 63 h 103"/>
              <a:gd name="T78" fmla="*/ 63 w 120"/>
              <a:gd name="T79" fmla="*/ 69 h 103"/>
              <a:gd name="T80" fmla="*/ 68 w 120"/>
              <a:gd name="T81" fmla="*/ 63 h 103"/>
              <a:gd name="T82" fmla="*/ 63 w 120"/>
              <a:gd name="T83" fmla="*/ 57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" h="103">
                <a:moveTo>
                  <a:pt x="57" y="103"/>
                </a:moveTo>
                <a:cubicBezTo>
                  <a:pt x="52" y="98"/>
                  <a:pt x="46" y="94"/>
                  <a:pt x="40" y="89"/>
                </a:cubicBezTo>
                <a:cubicBezTo>
                  <a:pt x="34" y="85"/>
                  <a:pt x="28" y="81"/>
                  <a:pt x="23" y="76"/>
                </a:cubicBezTo>
                <a:cubicBezTo>
                  <a:pt x="14" y="68"/>
                  <a:pt x="6" y="55"/>
                  <a:pt x="3" y="42"/>
                </a:cubicBezTo>
                <a:cubicBezTo>
                  <a:pt x="0" y="31"/>
                  <a:pt x="2" y="20"/>
                  <a:pt x="10" y="11"/>
                </a:cubicBezTo>
                <a:cubicBezTo>
                  <a:pt x="11" y="10"/>
                  <a:pt x="12" y="9"/>
                  <a:pt x="13" y="8"/>
                </a:cubicBezTo>
                <a:cubicBezTo>
                  <a:pt x="19" y="3"/>
                  <a:pt x="27" y="0"/>
                  <a:pt x="35" y="0"/>
                </a:cubicBezTo>
                <a:cubicBezTo>
                  <a:pt x="43" y="0"/>
                  <a:pt x="51" y="4"/>
                  <a:pt x="59" y="11"/>
                </a:cubicBezTo>
                <a:cubicBezTo>
                  <a:pt x="60" y="11"/>
                  <a:pt x="60" y="11"/>
                  <a:pt x="60" y="12"/>
                </a:cubicBezTo>
                <a:cubicBezTo>
                  <a:pt x="61" y="11"/>
                  <a:pt x="61" y="11"/>
                  <a:pt x="62" y="11"/>
                </a:cubicBezTo>
                <a:cubicBezTo>
                  <a:pt x="69" y="4"/>
                  <a:pt x="78" y="0"/>
                  <a:pt x="86" y="0"/>
                </a:cubicBezTo>
                <a:cubicBezTo>
                  <a:pt x="94" y="0"/>
                  <a:pt x="102" y="3"/>
                  <a:pt x="108" y="8"/>
                </a:cubicBezTo>
                <a:cubicBezTo>
                  <a:pt x="109" y="9"/>
                  <a:pt x="110" y="10"/>
                  <a:pt x="111" y="11"/>
                </a:cubicBezTo>
                <a:cubicBezTo>
                  <a:pt x="119" y="20"/>
                  <a:pt x="120" y="31"/>
                  <a:pt x="118" y="42"/>
                </a:cubicBezTo>
                <a:cubicBezTo>
                  <a:pt x="115" y="55"/>
                  <a:pt x="107" y="68"/>
                  <a:pt x="98" y="76"/>
                </a:cubicBezTo>
                <a:cubicBezTo>
                  <a:pt x="93" y="81"/>
                  <a:pt x="87" y="85"/>
                  <a:pt x="81" y="89"/>
                </a:cubicBezTo>
                <a:cubicBezTo>
                  <a:pt x="75" y="94"/>
                  <a:pt x="69" y="98"/>
                  <a:pt x="64" y="103"/>
                </a:cubicBezTo>
                <a:cubicBezTo>
                  <a:pt x="57" y="103"/>
                  <a:pt x="57" y="103"/>
                  <a:pt x="57" y="103"/>
                </a:cubicBezTo>
                <a:close/>
                <a:moveTo>
                  <a:pt x="18" y="54"/>
                </a:moveTo>
                <a:cubicBezTo>
                  <a:pt x="21" y="60"/>
                  <a:pt x="25" y="65"/>
                  <a:pt x="29" y="69"/>
                </a:cubicBezTo>
                <a:cubicBezTo>
                  <a:pt x="34" y="73"/>
                  <a:pt x="40" y="77"/>
                  <a:pt x="46" y="81"/>
                </a:cubicBezTo>
                <a:cubicBezTo>
                  <a:pt x="51" y="84"/>
                  <a:pt x="56" y="88"/>
                  <a:pt x="60" y="92"/>
                </a:cubicBezTo>
                <a:cubicBezTo>
                  <a:pt x="65" y="88"/>
                  <a:pt x="70" y="84"/>
                  <a:pt x="75" y="81"/>
                </a:cubicBezTo>
                <a:cubicBezTo>
                  <a:pt x="81" y="77"/>
                  <a:pt x="86" y="73"/>
                  <a:pt x="91" y="69"/>
                </a:cubicBezTo>
                <a:cubicBezTo>
                  <a:pt x="96" y="64"/>
                  <a:pt x="101" y="58"/>
                  <a:pt x="104" y="52"/>
                </a:cubicBezTo>
                <a:cubicBezTo>
                  <a:pt x="103" y="49"/>
                  <a:pt x="101" y="45"/>
                  <a:pt x="97" y="46"/>
                </a:cubicBezTo>
                <a:cubicBezTo>
                  <a:pt x="90" y="46"/>
                  <a:pt x="92" y="67"/>
                  <a:pt x="86" y="67"/>
                </a:cubicBezTo>
                <a:cubicBezTo>
                  <a:pt x="79" y="66"/>
                  <a:pt x="81" y="49"/>
                  <a:pt x="77" y="44"/>
                </a:cubicBezTo>
                <a:cubicBezTo>
                  <a:pt x="73" y="40"/>
                  <a:pt x="72" y="55"/>
                  <a:pt x="63" y="54"/>
                </a:cubicBezTo>
                <a:cubicBezTo>
                  <a:pt x="55" y="54"/>
                  <a:pt x="57" y="44"/>
                  <a:pt x="51" y="41"/>
                </a:cubicBezTo>
                <a:cubicBezTo>
                  <a:pt x="46" y="39"/>
                  <a:pt x="46" y="57"/>
                  <a:pt x="40" y="59"/>
                </a:cubicBezTo>
                <a:cubicBezTo>
                  <a:pt x="34" y="61"/>
                  <a:pt x="31" y="51"/>
                  <a:pt x="28" y="49"/>
                </a:cubicBezTo>
                <a:cubicBezTo>
                  <a:pt x="25" y="46"/>
                  <a:pt x="22" y="53"/>
                  <a:pt x="18" y="54"/>
                </a:cubicBezTo>
                <a:close/>
                <a:moveTo>
                  <a:pt x="30" y="11"/>
                </a:moveTo>
                <a:cubicBezTo>
                  <a:pt x="28" y="11"/>
                  <a:pt x="27" y="11"/>
                  <a:pt x="25" y="12"/>
                </a:cubicBezTo>
                <a:cubicBezTo>
                  <a:pt x="14" y="18"/>
                  <a:pt x="12" y="33"/>
                  <a:pt x="17" y="45"/>
                </a:cubicBezTo>
                <a:cubicBezTo>
                  <a:pt x="18" y="31"/>
                  <a:pt x="22" y="20"/>
                  <a:pt x="30" y="11"/>
                </a:cubicBezTo>
                <a:close/>
                <a:moveTo>
                  <a:pt x="63" y="57"/>
                </a:moveTo>
                <a:cubicBezTo>
                  <a:pt x="61" y="57"/>
                  <a:pt x="59" y="60"/>
                  <a:pt x="59" y="63"/>
                </a:cubicBezTo>
                <a:cubicBezTo>
                  <a:pt x="59" y="67"/>
                  <a:pt x="61" y="69"/>
                  <a:pt x="63" y="69"/>
                </a:cubicBezTo>
                <a:cubicBezTo>
                  <a:pt x="66" y="69"/>
                  <a:pt x="68" y="67"/>
                  <a:pt x="68" y="63"/>
                </a:cubicBezTo>
                <a:cubicBezTo>
                  <a:pt x="68" y="60"/>
                  <a:pt x="66" y="57"/>
                  <a:pt x="63" y="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87"/>
          <p:cNvSpPr>
            <a:spLocks noEditPoints="1"/>
          </p:cNvSpPr>
          <p:nvPr/>
        </p:nvSpPr>
        <p:spPr bwMode="auto">
          <a:xfrm>
            <a:off x="4627894" y="5573100"/>
            <a:ext cx="520700" cy="519113"/>
          </a:xfrm>
          <a:custGeom>
            <a:avLst/>
            <a:gdLst>
              <a:gd name="T0" fmla="*/ 85 w 123"/>
              <a:gd name="T1" fmla="*/ 67 h 122"/>
              <a:gd name="T2" fmla="*/ 39 w 123"/>
              <a:gd name="T3" fmla="*/ 28 h 122"/>
              <a:gd name="T4" fmla="*/ 30 w 123"/>
              <a:gd name="T5" fmla="*/ 108 h 122"/>
              <a:gd name="T6" fmla="*/ 93 w 123"/>
              <a:gd name="T7" fmla="*/ 111 h 122"/>
              <a:gd name="T8" fmla="*/ 110 w 123"/>
              <a:gd name="T9" fmla="*/ 98 h 122"/>
              <a:gd name="T10" fmla="*/ 72 w 123"/>
              <a:gd name="T11" fmla="*/ 82 h 122"/>
              <a:gd name="T12" fmla="*/ 123 w 123"/>
              <a:gd name="T13" fmla="*/ 73 h 122"/>
              <a:gd name="T14" fmla="*/ 1 w 123"/>
              <a:gd name="T15" fmla="*/ 84 h 122"/>
              <a:gd name="T16" fmla="*/ 38 w 123"/>
              <a:gd name="T17" fmla="*/ 92 h 122"/>
              <a:gd name="T18" fmla="*/ 72 w 123"/>
              <a:gd name="T19" fmla="*/ 100 h 122"/>
              <a:gd name="T20" fmla="*/ 60 w 123"/>
              <a:gd name="T21" fmla="*/ 0 h 122"/>
              <a:gd name="T22" fmla="*/ 60 w 123"/>
              <a:gd name="T23" fmla="*/ 15 h 122"/>
              <a:gd name="T24" fmla="*/ 60 w 123"/>
              <a:gd name="T25" fmla="*/ 0 h 122"/>
              <a:gd name="T26" fmla="*/ 32 w 123"/>
              <a:gd name="T27" fmla="*/ 30 h 122"/>
              <a:gd name="T28" fmla="*/ 40 w 123"/>
              <a:gd name="T29" fmla="*/ 21 h 122"/>
              <a:gd name="T30" fmla="*/ 11 w 123"/>
              <a:gd name="T31" fmla="*/ 50 h 122"/>
              <a:gd name="T32" fmla="*/ 26 w 123"/>
              <a:gd name="T33" fmla="*/ 50 h 122"/>
              <a:gd name="T34" fmla="*/ 11 w 123"/>
              <a:gd name="T35" fmla="*/ 50 h 122"/>
              <a:gd name="T36" fmla="*/ 94 w 123"/>
              <a:gd name="T37" fmla="*/ 56 h 122"/>
              <a:gd name="T38" fmla="*/ 94 w 123"/>
              <a:gd name="T39" fmla="*/ 43 h 122"/>
              <a:gd name="T40" fmla="*/ 43 w 123"/>
              <a:gd name="T41" fmla="*/ 10 h 122"/>
              <a:gd name="T42" fmla="*/ 47 w 123"/>
              <a:gd name="T43" fmla="*/ 18 h 122"/>
              <a:gd name="T44" fmla="*/ 43 w 123"/>
              <a:gd name="T45" fmla="*/ 10 h 122"/>
              <a:gd name="T46" fmla="*/ 27 w 123"/>
              <a:gd name="T47" fmla="*/ 40 h 122"/>
              <a:gd name="T48" fmla="*/ 30 w 123"/>
              <a:gd name="T49" fmla="*/ 33 h 122"/>
              <a:gd name="T50" fmla="*/ 20 w 123"/>
              <a:gd name="T51" fmla="*/ 67 h 122"/>
              <a:gd name="T52" fmla="*/ 28 w 123"/>
              <a:gd name="T53" fmla="*/ 63 h 122"/>
              <a:gd name="T54" fmla="*/ 20 w 123"/>
              <a:gd name="T55" fmla="*/ 67 h 122"/>
              <a:gd name="T56" fmla="*/ 93 w 123"/>
              <a:gd name="T57" fmla="*/ 59 h 122"/>
              <a:gd name="T58" fmla="*/ 91 w 123"/>
              <a:gd name="T59" fmla="*/ 66 h 122"/>
              <a:gd name="T60" fmla="*/ 100 w 123"/>
              <a:gd name="T61" fmla="*/ 33 h 122"/>
              <a:gd name="T62" fmla="*/ 92 w 123"/>
              <a:gd name="T63" fmla="*/ 36 h 122"/>
              <a:gd name="T64" fmla="*/ 100 w 123"/>
              <a:gd name="T65" fmla="*/ 33 h 122"/>
              <a:gd name="T66" fmla="*/ 70 w 123"/>
              <a:gd name="T67" fmla="*/ 16 h 122"/>
              <a:gd name="T68" fmla="*/ 76 w 123"/>
              <a:gd name="T69" fmla="*/ 19 h 122"/>
              <a:gd name="T70" fmla="*/ 95 w 123"/>
              <a:gd name="T71" fmla="*/ 15 h 122"/>
              <a:gd name="T72" fmla="*/ 85 w 123"/>
              <a:gd name="T73" fmla="*/ 25 h 122"/>
              <a:gd name="T74" fmla="*/ 95 w 123"/>
              <a:gd name="T75" fmla="*/ 15 h 122"/>
              <a:gd name="T76" fmla="*/ 87 w 123"/>
              <a:gd name="T77" fmla="*/ 49 h 122"/>
              <a:gd name="T78" fmla="*/ 40 w 123"/>
              <a:gd name="T79" fmla="*/ 64 h 122"/>
              <a:gd name="T80" fmla="*/ 40 w 123"/>
              <a:gd name="T81" fmla="*/ 64 h 122"/>
              <a:gd name="T82" fmla="*/ 53 w 123"/>
              <a:gd name="T83" fmla="*/ 2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3" h="122">
                <a:moveTo>
                  <a:pt x="81" y="28"/>
                </a:moveTo>
                <a:cubicBezTo>
                  <a:pt x="92" y="39"/>
                  <a:pt x="93" y="55"/>
                  <a:pt x="85" y="67"/>
                </a:cubicBezTo>
                <a:cubicBezTo>
                  <a:pt x="36" y="67"/>
                  <a:pt x="36" y="67"/>
                  <a:pt x="36" y="67"/>
                </a:cubicBezTo>
                <a:cubicBezTo>
                  <a:pt x="27" y="55"/>
                  <a:pt x="28" y="39"/>
                  <a:pt x="39" y="28"/>
                </a:cubicBezTo>
                <a:cubicBezTo>
                  <a:pt x="51" y="17"/>
                  <a:pt x="70" y="17"/>
                  <a:pt x="81" y="28"/>
                </a:cubicBezTo>
                <a:close/>
                <a:moveTo>
                  <a:pt x="30" y="108"/>
                </a:moveTo>
                <a:cubicBezTo>
                  <a:pt x="32" y="122"/>
                  <a:pt x="32" y="122"/>
                  <a:pt x="32" y="122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2" y="99"/>
                  <a:pt x="92" y="99"/>
                  <a:pt x="92" y="99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72" y="82"/>
                  <a:pt x="72" y="82"/>
                  <a:pt x="72" y="82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1" y="84"/>
                  <a:pt x="1" y="84"/>
                  <a:pt x="1" y="84"/>
                </a:cubicBezTo>
                <a:cubicBezTo>
                  <a:pt x="62" y="92"/>
                  <a:pt x="62" y="92"/>
                  <a:pt x="62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30" y="108"/>
                  <a:pt x="30" y="108"/>
                  <a:pt x="30" y="108"/>
                </a:cubicBezTo>
                <a:close/>
                <a:moveTo>
                  <a:pt x="60" y="0"/>
                </a:moveTo>
                <a:cubicBezTo>
                  <a:pt x="66" y="4"/>
                  <a:pt x="68" y="11"/>
                  <a:pt x="66" y="16"/>
                </a:cubicBezTo>
                <a:cubicBezTo>
                  <a:pt x="64" y="15"/>
                  <a:pt x="62" y="15"/>
                  <a:pt x="60" y="15"/>
                </a:cubicBezTo>
                <a:cubicBezTo>
                  <a:pt x="58" y="15"/>
                  <a:pt x="56" y="15"/>
                  <a:pt x="54" y="16"/>
                </a:cubicBezTo>
                <a:cubicBezTo>
                  <a:pt x="54" y="9"/>
                  <a:pt x="60" y="6"/>
                  <a:pt x="60" y="0"/>
                </a:cubicBezTo>
                <a:close/>
                <a:moveTo>
                  <a:pt x="25" y="15"/>
                </a:moveTo>
                <a:cubicBezTo>
                  <a:pt x="29" y="19"/>
                  <a:pt x="27" y="26"/>
                  <a:pt x="32" y="30"/>
                </a:cubicBezTo>
                <a:cubicBezTo>
                  <a:pt x="33" y="28"/>
                  <a:pt x="34" y="27"/>
                  <a:pt x="36" y="25"/>
                </a:cubicBezTo>
                <a:cubicBezTo>
                  <a:pt x="37" y="24"/>
                  <a:pt x="39" y="22"/>
                  <a:pt x="40" y="21"/>
                </a:cubicBezTo>
                <a:cubicBezTo>
                  <a:pt x="38" y="17"/>
                  <a:pt x="32" y="13"/>
                  <a:pt x="25" y="15"/>
                </a:cubicBezTo>
                <a:close/>
                <a:moveTo>
                  <a:pt x="11" y="50"/>
                </a:moveTo>
                <a:cubicBezTo>
                  <a:pt x="14" y="44"/>
                  <a:pt x="21" y="42"/>
                  <a:pt x="26" y="43"/>
                </a:cubicBezTo>
                <a:cubicBezTo>
                  <a:pt x="26" y="45"/>
                  <a:pt x="26" y="48"/>
                  <a:pt x="26" y="50"/>
                </a:cubicBezTo>
                <a:cubicBezTo>
                  <a:pt x="26" y="52"/>
                  <a:pt x="26" y="54"/>
                  <a:pt x="26" y="56"/>
                </a:cubicBezTo>
                <a:cubicBezTo>
                  <a:pt x="20" y="56"/>
                  <a:pt x="17" y="50"/>
                  <a:pt x="11" y="50"/>
                </a:cubicBezTo>
                <a:close/>
                <a:moveTo>
                  <a:pt x="109" y="49"/>
                </a:moveTo>
                <a:cubicBezTo>
                  <a:pt x="106" y="56"/>
                  <a:pt x="99" y="57"/>
                  <a:pt x="94" y="56"/>
                </a:cubicBezTo>
                <a:cubicBezTo>
                  <a:pt x="95" y="54"/>
                  <a:pt x="95" y="52"/>
                  <a:pt x="95" y="50"/>
                </a:cubicBezTo>
                <a:cubicBezTo>
                  <a:pt x="95" y="48"/>
                  <a:pt x="95" y="45"/>
                  <a:pt x="94" y="43"/>
                </a:cubicBezTo>
                <a:cubicBezTo>
                  <a:pt x="101" y="43"/>
                  <a:pt x="104" y="50"/>
                  <a:pt x="109" y="49"/>
                </a:cubicBezTo>
                <a:close/>
                <a:moveTo>
                  <a:pt x="43" y="10"/>
                </a:moveTo>
                <a:cubicBezTo>
                  <a:pt x="44" y="19"/>
                  <a:pt x="44" y="19"/>
                  <a:pt x="44" y="19"/>
                </a:cubicBezTo>
                <a:cubicBezTo>
                  <a:pt x="45" y="19"/>
                  <a:pt x="46" y="18"/>
                  <a:pt x="47" y="18"/>
                </a:cubicBezTo>
                <a:cubicBezTo>
                  <a:pt x="48" y="17"/>
                  <a:pt x="49" y="17"/>
                  <a:pt x="50" y="17"/>
                </a:cubicBezTo>
                <a:cubicBezTo>
                  <a:pt x="43" y="10"/>
                  <a:pt x="43" y="10"/>
                  <a:pt x="43" y="10"/>
                </a:cubicBezTo>
                <a:close/>
                <a:moveTo>
                  <a:pt x="20" y="33"/>
                </a:moveTo>
                <a:cubicBezTo>
                  <a:pt x="27" y="40"/>
                  <a:pt x="27" y="40"/>
                  <a:pt x="27" y="40"/>
                </a:cubicBezTo>
                <a:cubicBezTo>
                  <a:pt x="27" y="39"/>
                  <a:pt x="28" y="38"/>
                  <a:pt x="28" y="37"/>
                </a:cubicBezTo>
                <a:cubicBezTo>
                  <a:pt x="29" y="35"/>
                  <a:pt x="29" y="34"/>
                  <a:pt x="30" y="33"/>
                </a:cubicBezTo>
                <a:cubicBezTo>
                  <a:pt x="20" y="33"/>
                  <a:pt x="20" y="33"/>
                  <a:pt x="20" y="33"/>
                </a:cubicBezTo>
                <a:close/>
                <a:moveTo>
                  <a:pt x="20" y="67"/>
                </a:moveTo>
                <a:cubicBezTo>
                  <a:pt x="30" y="66"/>
                  <a:pt x="30" y="66"/>
                  <a:pt x="30" y="66"/>
                </a:cubicBezTo>
                <a:cubicBezTo>
                  <a:pt x="29" y="65"/>
                  <a:pt x="29" y="64"/>
                  <a:pt x="28" y="63"/>
                </a:cubicBezTo>
                <a:cubicBezTo>
                  <a:pt x="28" y="62"/>
                  <a:pt x="27" y="61"/>
                  <a:pt x="27" y="60"/>
                </a:cubicBezTo>
                <a:cubicBezTo>
                  <a:pt x="20" y="67"/>
                  <a:pt x="20" y="67"/>
                  <a:pt x="20" y="67"/>
                </a:cubicBezTo>
                <a:close/>
                <a:moveTo>
                  <a:pt x="100" y="66"/>
                </a:moveTo>
                <a:cubicBezTo>
                  <a:pt x="93" y="59"/>
                  <a:pt x="93" y="59"/>
                  <a:pt x="93" y="59"/>
                </a:cubicBezTo>
                <a:cubicBezTo>
                  <a:pt x="93" y="60"/>
                  <a:pt x="93" y="62"/>
                  <a:pt x="92" y="63"/>
                </a:cubicBezTo>
                <a:cubicBezTo>
                  <a:pt x="92" y="64"/>
                  <a:pt x="91" y="65"/>
                  <a:pt x="91" y="66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10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91" y="34"/>
                  <a:pt x="92" y="35"/>
                  <a:pt x="92" y="36"/>
                </a:cubicBezTo>
                <a:cubicBezTo>
                  <a:pt x="93" y="37"/>
                  <a:pt x="93" y="38"/>
                  <a:pt x="93" y="40"/>
                </a:cubicBezTo>
                <a:cubicBezTo>
                  <a:pt x="100" y="33"/>
                  <a:pt x="100" y="33"/>
                  <a:pt x="100" y="33"/>
                </a:cubicBezTo>
                <a:close/>
                <a:moveTo>
                  <a:pt x="76" y="10"/>
                </a:moveTo>
                <a:cubicBezTo>
                  <a:pt x="70" y="16"/>
                  <a:pt x="70" y="16"/>
                  <a:pt x="70" y="16"/>
                </a:cubicBezTo>
                <a:cubicBezTo>
                  <a:pt x="71" y="17"/>
                  <a:pt x="72" y="17"/>
                  <a:pt x="73" y="18"/>
                </a:cubicBezTo>
                <a:cubicBezTo>
                  <a:pt x="74" y="18"/>
                  <a:pt x="75" y="19"/>
                  <a:pt x="76" y="19"/>
                </a:cubicBezTo>
                <a:cubicBezTo>
                  <a:pt x="76" y="10"/>
                  <a:pt x="76" y="10"/>
                  <a:pt x="76" y="10"/>
                </a:cubicBezTo>
                <a:close/>
                <a:moveTo>
                  <a:pt x="95" y="15"/>
                </a:moveTo>
                <a:cubicBezTo>
                  <a:pt x="91" y="19"/>
                  <a:pt x="84" y="17"/>
                  <a:pt x="80" y="21"/>
                </a:cubicBezTo>
                <a:cubicBezTo>
                  <a:pt x="82" y="22"/>
                  <a:pt x="83" y="24"/>
                  <a:pt x="85" y="25"/>
                </a:cubicBezTo>
                <a:cubicBezTo>
                  <a:pt x="86" y="27"/>
                  <a:pt x="87" y="28"/>
                  <a:pt x="89" y="30"/>
                </a:cubicBezTo>
                <a:cubicBezTo>
                  <a:pt x="93" y="27"/>
                  <a:pt x="97" y="22"/>
                  <a:pt x="95" y="15"/>
                </a:cubicBezTo>
                <a:close/>
                <a:moveTo>
                  <a:pt x="49" y="31"/>
                </a:moveTo>
                <a:cubicBezTo>
                  <a:pt x="66" y="26"/>
                  <a:pt x="78" y="33"/>
                  <a:pt x="87" y="49"/>
                </a:cubicBezTo>
                <a:cubicBezTo>
                  <a:pt x="85" y="30"/>
                  <a:pt x="63" y="16"/>
                  <a:pt x="49" y="31"/>
                </a:cubicBezTo>
                <a:close/>
                <a:moveTo>
                  <a:pt x="40" y="64"/>
                </a:moveTo>
                <a:cubicBezTo>
                  <a:pt x="35" y="53"/>
                  <a:pt x="35" y="45"/>
                  <a:pt x="36" y="39"/>
                </a:cubicBezTo>
                <a:cubicBezTo>
                  <a:pt x="32" y="41"/>
                  <a:pt x="31" y="59"/>
                  <a:pt x="40" y="64"/>
                </a:cubicBezTo>
                <a:close/>
                <a:moveTo>
                  <a:pt x="37" y="44"/>
                </a:moveTo>
                <a:cubicBezTo>
                  <a:pt x="42" y="33"/>
                  <a:pt x="47" y="28"/>
                  <a:pt x="53" y="24"/>
                </a:cubicBezTo>
                <a:cubicBezTo>
                  <a:pt x="49" y="23"/>
                  <a:pt x="34" y="34"/>
                  <a:pt x="37" y="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88"/>
          <p:cNvSpPr>
            <a:spLocks noEditPoints="1"/>
          </p:cNvSpPr>
          <p:nvPr/>
        </p:nvSpPr>
        <p:spPr bwMode="auto">
          <a:xfrm>
            <a:off x="5508957" y="5565162"/>
            <a:ext cx="390525" cy="534988"/>
          </a:xfrm>
          <a:custGeom>
            <a:avLst/>
            <a:gdLst>
              <a:gd name="T0" fmla="*/ 64 w 92"/>
              <a:gd name="T1" fmla="*/ 64 h 126"/>
              <a:gd name="T2" fmla="*/ 46 w 92"/>
              <a:gd name="T3" fmla="*/ 0 h 126"/>
              <a:gd name="T4" fmla="*/ 13 w 92"/>
              <a:gd name="T5" fmla="*/ 80 h 126"/>
              <a:gd name="T6" fmla="*/ 46 w 92"/>
              <a:gd name="T7" fmla="*/ 126 h 126"/>
              <a:gd name="T8" fmla="*/ 46 w 92"/>
              <a:gd name="T9" fmla="*/ 126 h 126"/>
              <a:gd name="T10" fmla="*/ 46 w 92"/>
              <a:gd name="T11" fmla="*/ 126 h 126"/>
              <a:gd name="T12" fmla="*/ 46 w 92"/>
              <a:gd name="T13" fmla="*/ 126 h 126"/>
              <a:gd name="T14" fmla="*/ 79 w 92"/>
              <a:gd name="T15" fmla="*/ 80 h 126"/>
              <a:gd name="T16" fmla="*/ 92 w 92"/>
              <a:gd name="T17" fmla="*/ 48 h 126"/>
              <a:gd name="T18" fmla="*/ 85 w 92"/>
              <a:gd name="T19" fmla="*/ 38 h 126"/>
              <a:gd name="T20" fmla="*/ 87 w 92"/>
              <a:gd name="T21" fmla="*/ 32 h 126"/>
              <a:gd name="T22" fmla="*/ 74 w 92"/>
              <a:gd name="T23" fmla="*/ 33 h 126"/>
              <a:gd name="T24" fmla="*/ 65 w 92"/>
              <a:gd name="T25" fmla="*/ 22 h 126"/>
              <a:gd name="T26" fmla="*/ 68 w 92"/>
              <a:gd name="T27" fmla="*/ 10 h 126"/>
              <a:gd name="T28" fmla="*/ 70 w 92"/>
              <a:gd name="T29" fmla="*/ 4 h 126"/>
              <a:gd name="T30" fmla="*/ 24 w 92"/>
              <a:gd name="T31" fmla="*/ 90 h 126"/>
              <a:gd name="T32" fmla="*/ 21 w 92"/>
              <a:gd name="T33" fmla="*/ 91 h 126"/>
              <a:gd name="T34" fmla="*/ 30 w 92"/>
              <a:gd name="T35" fmla="*/ 96 h 126"/>
              <a:gd name="T36" fmla="*/ 32 w 92"/>
              <a:gd name="T37" fmla="*/ 89 h 126"/>
              <a:gd name="T38" fmla="*/ 32 w 92"/>
              <a:gd name="T39" fmla="*/ 96 h 126"/>
              <a:gd name="T40" fmla="*/ 46 w 92"/>
              <a:gd name="T41" fmla="*/ 88 h 126"/>
              <a:gd name="T42" fmla="*/ 39 w 92"/>
              <a:gd name="T43" fmla="*/ 88 h 126"/>
              <a:gd name="T44" fmla="*/ 55 w 92"/>
              <a:gd name="T45" fmla="*/ 96 h 126"/>
              <a:gd name="T46" fmla="*/ 57 w 92"/>
              <a:gd name="T47" fmla="*/ 88 h 126"/>
              <a:gd name="T48" fmla="*/ 57 w 92"/>
              <a:gd name="T49" fmla="*/ 96 h 126"/>
              <a:gd name="T50" fmla="*/ 68 w 92"/>
              <a:gd name="T51" fmla="*/ 90 h 126"/>
              <a:gd name="T52" fmla="*/ 65 w 92"/>
              <a:gd name="T53" fmla="*/ 89 h 126"/>
              <a:gd name="T54" fmla="*/ 72 w 92"/>
              <a:gd name="T55" fmla="*/ 96 h 126"/>
              <a:gd name="T56" fmla="*/ 72 w 92"/>
              <a:gd name="T57" fmla="*/ 98 h 126"/>
              <a:gd name="T58" fmla="*/ 70 w 92"/>
              <a:gd name="T59" fmla="*/ 98 h 126"/>
              <a:gd name="T60" fmla="*/ 65 w 92"/>
              <a:gd name="T61" fmla="*/ 105 h 126"/>
              <a:gd name="T62" fmla="*/ 68 w 92"/>
              <a:gd name="T63" fmla="*/ 104 h 126"/>
              <a:gd name="T64" fmla="*/ 57 w 92"/>
              <a:gd name="T65" fmla="*/ 98 h 126"/>
              <a:gd name="T66" fmla="*/ 55 w 92"/>
              <a:gd name="T67" fmla="*/ 107 h 126"/>
              <a:gd name="T68" fmla="*/ 55 w 92"/>
              <a:gd name="T69" fmla="*/ 98 h 126"/>
              <a:gd name="T70" fmla="*/ 39 w 92"/>
              <a:gd name="T71" fmla="*/ 107 h 126"/>
              <a:gd name="T72" fmla="*/ 46 w 92"/>
              <a:gd name="T73" fmla="*/ 108 h 126"/>
              <a:gd name="T74" fmla="*/ 32 w 92"/>
              <a:gd name="T75" fmla="*/ 98 h 126"/>
              <a:gd name="T76" fmla="*/ 30 w 92"/>
              <a:gd name="T77" fmla="*/ 105 h 126"/>
              <a:gd name="T78" fmla="*/ 30 w 92"/>
              <a:gd name="T79" fmla="*/ 98 h 126"/>
              <a:gd name="T80" fmla="*/ 21 w 92"/>
              <a:gd name="T81" fmla="*/ 102 h 126"/>
              <a:gd name="T82" fmla="*/ 24 w 92"/>
              <a:gd name="T83" fmla="*/ 103 h 126"/>
              <a:gd name="T84" fmla="*/ 27 w 92"/>
              <a:gd name="T85" fmla="*/ 5 h 126"/>
              <a:gd name="T86" fmla="*/ 23 w 92"/>
              <a:gd name="T87" fmla="*/ 27 h 126"/>
              <a:gd name="T88" fmla="*/ 24 w 92"/>
              <a:gd name="T89" fmla="*/ 32 h 126"/>
              <a:gd name="T90" fmla="*/ 20 w 92"/>
              <a:gd name="T91" fmla="*/ 35 h 126"/>
              <a:gd name="T92" fmla="*/ 16 w 92"/>
              <a:gd name="T93" fmla="*/ 34 h 126"/>
              <a:gd name="T94" fmla="*/ 12 w 92"/>
              <a:gd name="T95" fmla="*/ 31 h 126"/>
              <a:gd name="T96" fmla="*/ 14 w 92"/>
              <a:gd name="T97" fmla="*/ 27 h 126"/>
              <a:gd name="T98" fmla="*/ 19 w 92"/>
              <a:gd name="T99" fmla="*/ 25 h 126"/>
              <a:gd name="T100" fmla="*/ 23 w 92"/>
              <a:gd name="T101" fmla="*/ 27 h 126"/>
              <a:gd name="T102" fmla="*/ 3 w 92"/>
              <a:gd name="T103" fmla="*/ 54 h 126"/>
              <a:gd name="T104" fmla="*/ 27 w 92"/>
              <a:gd name="T105" fmla="*/ 45 h 126"/>
              <a:gd name="T106" fmla="*/ 18 w 92"/>
              <a:gd name="T107" fmla="*/ 54 h 126"/>
              <a:gd name="T108" fmla="*/ 48 w 92"/>
              <a:gd name="T109" fmla="*/ 80 h 126"/>
              <a:gd name="T110" fmla="*/ 40 w 92"/>
              <a:gd name="T111" fmla="*/ 7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" h="126">
                <a:moveTo>
                  <a:pt x="64" y="45"/>
                </a:moveTo>
                <a:cubicBezTo>
                  <a:pt x="69" y="45"/>
                  <a:pt x="74" y="49"/>
                  <a:pt x="74" y="54"/>
                </a:cubicBezTo>
                <a:cubicBezTo>
                  <a:pt x="74" y="60"/>
                  <a:pt x="69" y="64"/>
                  <a:pt x="64" y="64"/>
                </a:cubicBezTo>
                <a:cubicBezTo>
                  <a:pt x="59" y="64"/>
                  <a:pt x="54" y="60"/>
                  <a:pt x="54" y="54"/>
                </a:cubicBezTo>
                <a:cubicBezTo>
                  <a:pt x="54" y="49"/>
                  <a:pt x="59" y="45"/>
                  <a:pt x="64" y="45"/>
                </a:cubicBezTo>
                <a:close/>
                <a:moveTo>
                  <a:pt x="46" y="0"/>
                </a:moveTo>
                <a:cubicBezTo>
                  <a:pt x="5" y="0"/>
                  <a:pt x="0" y="23"/>
                  <a:pt x="0" y="51"/>
                </a:cubicBezTo>
                <a:cubicBezTo>
                  <a:pt x="0" y="62"/>
                  <a:pt x="3" y="72"/>
                  <a:pt x="9" y="80"/>
                </a:cubicBezTo>
                <a:cubicBezTo>
                  <a:pt x="13" y="80"/>
                  <a:pt x="13" y="80"/>
                  <a:pt x="13" y="80"/>
                </a:cubicBezTo>
                <a:cubicBezTo>
                  <a:pt x="13" y="88"/>
                  <a:pt x="13" y="99"/>
                  <a:pt x="13" y="107"/>
                </a:cubicBezTo>
                <a:cubicBezTo>
                  <a:pt x="18" y="114"/>
                  <a:pt x="23" y="121"/>
                  <a:pt x="37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46" y="126"/>
                  <a:pt x="46" y="126"/>
                  <a:pt x="46" y="12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69" y="121"/>
                  <a:pt x="74" y="114"/>
                  <a:pt x="79" y="107"/>
                </a:cubicBezTo>
                <a:cubicBezTo>
                  <a:pt x="79" y="99"/>
                  <a:pt x="79" y="88"/>
                  <a:pt x="79" y="80"/>
                </a:cubicBezTo>
                <a:cubicBezTo>
                  <a:pt x="83" y="80"/>
                  <a:pt x="83" y="80"/>
                  <a:pt x="83" y="80"/>
                </a:cubicBezTo>
                <a:cubicBezTo>
                  <a:pt x="88" y="72"/>
                  <a:pt x="92" y="62"/>
                  <a:pt x="92" y="51"/>
                </a:cubicBezTo>
                <a:cubicBezTo>
                  <a:pt x="92" y="50"/>
                  <a:pt x="92" y="49"/>
                  <a:pt x="92" y="48"/>
                </a:cubicBezTo>
                <a:cubicBezTo>
                  <a:pt x="89" y="55"/>
                  <a:pt x="83" y="60"/>
                  <a:pt x="83" y="60"/>
                </a:cubicBezTo>
                <a:cubicBezTo>
                  <a:pt x="83" y="60"/>
                  <a:pt x="79" y="54"/>
                  <a:pt x="81" y="48"/>
                </a:cubicBezTo>
                <a:cubicBezTo>
                  <a:pt x="82" y="43"/>
                  <a:pt x="85" y="38"/>
                  <a:pt x="85" y="38"/>
                </a:cubicBezTo>
                <a:cubicBezTo>
                  <a:pt x="85" y="38"/>
                  <a:pt x="90" y="39"/>
                  <a:pt x="91" y="42"/>
                </a:cubicBezTo>
                <a:cubicBezTo>
                  <a:pt x="91" y="40"/>
                  <a:pt x="91" y="37"/>
                  <a:pt x="91" y="35"/>
                </a:cubicBezTo>
                <a:cubicBezTo>
                  <a:pt x="90" y="34"/>
                  <a:pt x="88" y="34"/>
                  <a:pt x="87" y="32"/>
                </a:cubicBezTo>
                <a:cubicBezTo>
                  <a:pt x="86" y="31"/>
                  <a:pt x="84" y="29"/>
                  <a:pt x="83" y="27"/>
                </a:cubicBezTo>
                <a:cubicBezTo>
                  <a:pt x="83" y="30"/>
                  <a:pt x="83" y="32"/>
                  <a:pt x="83" y="34"/>
                </a:cubicBezTo>
                <a:cubicBezTo>
                  <a:pt x="82" y="44"/>
                  <a:pt x="72" y="42"/>
                  <a:pt x="74" y="33"/>
                </a:cubicBezTo>
                <a:cubicBezTo>
                  <a:pt x="74" y="31"/>
                  <a:pt x="75" y="29"/>
                  <a:pt x="75" y="26"/>
                </a:cubicBezTo>
                <a:cubicBezTo>
                  <a:pt x="73" y="28"/>
                  <a:pt x="71" y="30"/>
                  <a:pt x="69" y="31"/>
                </a:cubicBezTo>
                <a:cubicBezTo>
                  <a:pt x="61" y="36"/>
                  <a:pt x="57" y="26"/>
                  <a:pt x="65" y="22"/>
                </a:cubicBezTo>
                <a:cubicBezTo>
                  <a:pt x="66" y="21"/>
                  <a:pt x="68" y="21"/>
                  <a:pt x="70" y="20"/>
                </a:cubicBezTo>
                <a:cubicBezTo>
                  <a:pt x="68" y="20"/>
                  <a:pt x="66" y="19"/>
                  <a:pt x="64" y="19"/>
                </a:cubicBezTo>
                <a:cubicBezTo>
                  <a:pt x="55" y="16"/>
                  <a:pt x="59" y="6"/>
                  <a:pt x="68" y="10"/>
                </a:cubicBezTo>
                <a:cubicBezTo>
                  <a:pt x="69" y="10"/>
                  <a:pt x="71" y="11"/>
                  <a:pt x="73" y="13"/>
                </a:cubicBezTo>
                <a:cubicBezTo>
                  <a:pt x="72" y="10"/>
                  <a:pt x="71" y="8"/>
                  <a:pt x="70" y="6"/>
                </a:cubicBezTo>
                <a:cubicBezTo>
                  <a:pt x="70" y="5"/>
                  <a:pt x="70" y="4"/>
                  <a:pt x="70" y="4"/>
                </a:cubicBezTo>
                <a:cubicBezTo>
                  <a:pt x="64" y="1"/>
                  <a:pt x="56" y="0"/>
                  <a:pt x="46" y="0"/>
                </a:cubicBezTo>
                <a:close/>
                <a:moveTo>
                  <a:pt x="21" y="91"/>
                </a:moveTo>
                <a:cubicBezTo>
                  <a:pt x="22" y="91"/>
                  <a:pt x="23" y="91"/>
                  <a:pt x="24" y="90"/>
                </a:cubicBezTo>
                <a:cubicBezTo>
                  <a:pt x="24" y="96"/>
                  <a:pt x="24" y="96"/>
                  <a:pt x="24" y="96"/>
                </a:cubicBezTo>
                <a:cubicBezTo>
                  <a:pt x="21" y="96"/>
                  <a:pt x="21" y="96"/>
                  <a:pt x="21" y="96"/>
                </a:cubicBezTo>
                <a:cubicBezTo>
                  <a:pt x="21" y="91"/>
                  <a:pt x="21" y="91"/>
                  <a:pt x="21" y="91"/>
                </a:cubicBezTo>
                <a:close/>
                <a:moveTo>
                  <a:pt x="26" y="90"/>
                </a:moveTo>
                <a:cubicBezTo>
                  <a:pt x="27" y="90"/>
                  <a:pt x="28" y="90"/>
                  <a:pt x="30" y="89"/>
                </a:cubicBezTo>
                <a:cubicBezTo>
                  <a:pt x="30" y="96"/>
                  <a:pt x="30" y="96"/>
                  <a:pt x="30" y="96"/>
                </a:cubicBezTo>
                <a:cubicBezTo>
                  <a:pt x="26" y="96"/>
                  <a:pt x="26" y="96"/>
                  <a:pt x="26" y="96"/>
                </a:cubicBezTo>
                <a:cubicBezTo>
                  <a:pt x="26" y="90"/>
                  <a:pt x="26" y="90"/>
                  <a:pt x="26" y="90"/>
                </a:cubicBezTo>
                <a:close/>
                <a:moveTo>
                  <a:pt x="32" y="89"/>
                </a:moveTo>
                <a:cubicBezTo>
                  <a:pt x="34" y="89"/>
                  <a:pt x="35" y="88"/>
                  <a:pt x="37" y="88"/>
                </a:cubicBezTo>
                <a:cubicBezTo>
                  <a:pt x="37" y="96"/>
                  <a:pt x="37" y="96"/>
                  <a:pt x="37" y="96"/>
                </a:cubicBezTo>
                <a:cubicBezTo>
                  <a:pt x="32" y="96"/>
                  <a:pt x="32" y="96"/>
                  <a:pt x="32" y="96"/>
                </a:cubicBezTo>
                <a:cubicBezTo>
                  <a:pt x="32" y="89"/>
                  <a:pt x="32" y="89"/>
                  <a:pt x="32" y="89"/>
                </a:cubicBezTo>
                <a:close/>
                <a:moveTo>
                  <a:pt x="39" y="88"/>
                </a:moveTo>
                <a:cubicBezTo>
                  <a:pt x="41" y="88"/>
                  <a:pt x="44" y="88"/>
                  <a:pt x="46" y="88"/>
                </a:cubicBezTo>
                <a:cubicBezTo>
                  <a:pt x="46" y="96"/>
                  <a:pt x="46" y="96"/>
                  <a:pt x="46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88"/>
                  <a:pt x="39" y="88"/>
                  <a:pt x="39" y="88"/>
                </a:cubicBezTo>
                <a:close/>
                <a:moveTo>
                  <a:pt x="48" y="88"/>
                </a:moveTo>
                <a:cubicBezTo>
                  <a:pt x="50" y="88"/>
                  <a:pt x="53" y="88"/>
                  <a:pt x="55" y="88"/>
                </a:cubicBezTo>
                <a:cubicBezTo>
                  <a:pt x="55" y="96"/>
                  <a:pt x="55" y="96"/>
                  <a:pt x="55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8" y="88"/>
                  <a:pt x="48" y="88"/>
                  <a:pt x="48" y="88"/>
                </a:cubicBezTo>
                <a:close/>
                <a:moveTo>
                  <a:pt x="57" y="88"/>
                </a:moveTo>
                <a:cubicBezTo>
                  <a:pt x="59" y="89"/>
                  <a:pt x="61" y="89"/>
                  <a:pt x="63" y="89"/>
                </a:cubicBezTo>
                <a:cubicBezTo>
                  <a:pt x="63" y="96"/>
                  <a:pt x="63" y="96"/>
                  <a:pt x="63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5" y="89"/>
                </a:moveTo>
                <a:cubicBezTo>
                  <a:pt x="66" y="90"/>
                  <a:pt x="67" y="90"/>
                  <a:pt x="68" y="90"/>
                </a:cubicBezTo>
                <a:cubicBezTo>
                  <a:pt x="68" y="96"/>
                  <a:pt x="68" y="96"/>
                  <a:pt x="68" y="96"/>
                </a:cubicBezTo>
                <a:cubicBezTo>
                  <a:pt x="65" y="96"/>
                  <a:pt x="65" y="96"/>
                  <a:pt x="65" y="96"/>
                </a:cubicBezTo>
                <a:cubicBezTo>
                  <a:pt x="65" y="89"/>
                  <a:pt x="65" y="89"/>
                  <a:pt x="65" y="89"/>
                </a:cubicBezTo>
                <a:close/>
                <a:moveTo>
                  <a:pt x="70" y="91"/>
                </a:moveTo>
                <a:cubicBezTo>
                  <a:pt x="71" y="91"/>
                  <a:pt x="72" y="91"/>
                  <a:pt x="72" y="91"/>
                </a:cubicBezTo>
                <a:cubicBezTo>
                  <a:pt x="72" y="96"/>
                  <a:pt x="72" y="96"/>
                  <a:pt x="72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91"/>
                  <a:pt x="70" y="91"/>
                  <a:pt x="70" y="91"/>
                </a:cubicBezTo>
                <a:close/>
                <a:moveTo>
                  <a:pt x="72" y="98"/>
                </a:moveTo>
                <a:cubicBezTo>
                  <a:pt x="72" y="102"/>
                  <a:pt x="72" y="102"/>
                  <a:pt x="72" y="102"/>
                </a:cubicBezTo>
                <a:cubicBezTo>
                  <a:pt x="72" y="102"/>
                  <a:pt x="71" y="103"/>
                  <a:pt x="70" y="103"/>
                </a:cubicBezTo>
                <a:cubicBezTo>
                  <a:pt x="70" y="98"/>
                  <a:pt x="70" y="98"/>
                  <a:pt x="70" y="98"/>
                </a:cubicBezTo>
                <a:cubicBezTo>
                  <a:pt x="72" y="98"/>
                  <a:pt x="72" y="98"/>
                  <a:pt x="72" y="98"/>
                </a:cubicBezTo>
                <a:close/>
                <a:moveTo>
                  <a:pt x="68" y="104"/>
                </a:moveTo>
                <a:cubicBezTo>
                  <a:pt x="67" y="104"/>
                  <a:pt x="66" y="105"/>
                  <a:pt x="65" y="105"/>
                </a:cubicBezTo>
                <a:cubicBezTo>
                  <a:pt x="65" y="98"/>
                  <a:pt x="65" y="98"/>
                  <a:pt x="65" y="98"/>
                </a:cubicBezTo>
                <a:cubicBezTo>
                  <a:pt x="68" y="98"/>
                  <a:pt x="68" y="98"/>
                  <a:pt x="68" y="98"/>
                </a:cubicBezTo>
                <a:cubicBezTo>
                  <a:pt x="68" y="104"/>
                  <a:pt x="68" y="104"/>
                  <a:pt x="68" y="104"/>
                </a:cubicBezTo>
                <a:close/>
                <a:moveTo>
                  <a:pt x="63" y="106"/>
                </a:moveTo>
                <a:cubicBezTo>
                  <a:pt x="61" y="106"/>
                  <a:pt x="59" y="107"/>
                  <a:pt x="57" y="107"/>
                </a:cubicBezTo>
                <a:cubicBezTo>
                  <a:pt x="57" y="98"/>
                  <a:pt x="57" y="98"/>
                  <a:pt x="57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106"/>
                  <a:pt x="63" y="106"/>
                  <a:pt x="63" y="106"/>
                </a:cubicBezTo>
                <a:close/>
                <a:moveTo>
                  <a:pt x="55" y="107"/>
                </a:moveTo>
                <a:cubicBezTo>
                  <a:pt x="53" y="108"/>
                  <a:pt x="50" y="108"/>
                  <a:pt x="48" y="108"/>
                </a:cubicBezTo>
                <a:cubicBezTo>
                  <a:pt x="48" y="98"/>
                  <a:pt x="48" y="98"/>
                  <a:pt x="48" y="98"/>
                </a:cubicBezTo>
                <a:cubicBezTo>
                  <a:pt x="55" y="98"/>
                  <a:pt x="55" y="98"/>
                  <a:pt x="55" y="98"/>
                </a:cubicBezTo>
                <a:cubicBezTo>
                  <a:pt x="55" y="107"/>
                  <a:pt x="55" y="107"/>
                  <a:pt x="55" y="107"/>
                </a:cubicBezTo>
                <a:close/>
                <a:moveTo>
                  <a:pt x="46" y="108"/>
                </a:moveTo>
                <a:cubicBezTo>
                  <a:pt x="44" y="108"/>
                  <a:pt x="41" y="108"/>
                  <a:pt x="39" y="107"/>
                </a:cubicBezTo>
                <a:cubicBezTo>
                  <a:pt x="39" y="98"/>
                  <a:pt x="39" y="98"/>
                  <a:pt x="39" y="98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108"/>
                  <a:pt x="46" y="108"/>
                  <a:pt x="46" y="108"/>
                </a:cubicBezTo>
                <a:close/>
                <a:moveTo>
                  <a:pt x="37" y="107"/>
                </a:moveTo>
                <a:cubicBezTo>
                  <a:pt x="35" y="107"/>
                  <a:pt x="34" y="106"/>
                  <a:pt x="32" y="106"/>
                </a:cubicBezTo>
                <a:cubicBezTo>
                  <a:pt x="32" y="98"/>
                  <a:pt x="32" y="98"/>
                  <a:pt x="32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7" y="107"/>
                  <a:pt x="37" y="107"/>
                  <a:pt x="37" y="107"/>
                </a:cubicBezTo>
                <a:close/>
                <a:moveTo>
                  <a:pt x="30" y="105"/>
                </a:moveTo>
                <a:cubicBezTo>
                  <a:pt x="28" y="105"/>
                  <a:pt x="27" y="104"/>
                  <a:pt x="26" y="104"/>
                </a:cubicBezTo>
                <a:cubicBezTo>
                  <a:pt x="26" y="98"/>
                  <a:pt x="26" y="98"/>
                  <a:pt x="26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105"/>
                  <a:pt x="30" y="105"/>
                  <a:pt x="30" y="105"/>
                </a:cubicBezTo>
                <a:close/>
                <a:moveTo>
                  <a:pt x="24" y="103"/>
                </a:moveTo>
                <a:cubicBezTo>
                  <a:pt x="23" y="103"/>
                  <a:pt x="22" y="102"/>
                  <a:pt x="21" y="102"/>
                </a:cubicBezTo>
                <a:cubicBezTo>
                  <a:pt x="21" y="98"/>
                  <a:pt x="21" y="98"/>
                  <a:pt x="21" y="98"/>
                </a:cubicBezTo>
                <a:cubicBezTo>
                  <a:pt x="24" y="98"/>
                  <a:pt x="24" y="98"/>
                  <a:pt x="24" y="98"/>
                </a:cubicBezTo>
                <a:cubicBezTo>
                  <a:pt x="24" y="103"/>
                  <a:pt x="24" y="103"/>
                  <a:pt x="24" y="103"/>
                </a:cubicBezTo>
                <a:close/>
                <a:moveTo>
                  <a:pt x="20" y="18"/>
                </a:moveTo>
                <a:cubicBezTo>
                  <a:pt x="20" y="18"/>
                  <a:pt x="16" y="15"/>
                  <a:pt x="19" y="11"/>
                </a:cubicBezTo>
                <a:cubicBezTo>
                  <a:pt x="22" y="7"/>
                  <a:pt x="27" y="5"/>
                  <a:pt x="27" y="5"/>
                </a:cubicBezTo>
                <a:cubicBezTo>
                  <a:pt x="27" y="5"/>
                  <a:pt x="28" y="10"/>
                  <a:pt x="26" y="13"/>
                </a:cubicBezTo>
                <a:cubicBezTo>
                  <a:pt x="24" y="16"/>
                  <a:pt x="20" y="18"/>
                  <a:pt x="20" y="18"/>
                </a:cubicBezTo>
                <a:close/>
                <a:moveTo>
                  <a:pt x="23" y="27"/>
                </a:moveTo>
                <a:cubicBezTo>
                  <a:pt x="24" y="27"/>
                  <a:pt x="26" y="26"/>
                  <a:pt x="27" y="26"/>
                </a:cubicBezTo>
                <a:cubicBezTo>
                  <a:pt x="32" y="26"/>
                  <a:pt x="32" y="32"/>
                  <a:pt x="27" y="32"/>
                </a:cubicBezTo>
                <a:cubicBezTo>
                  <a:pt x="26" y="32"/>
                  <a:pt x="25" y="32"/>
                  <a:pt x="24" y="32"/>
                </a:cubicBezTo>
                <a:cubicBezTo>
                  <a:pt x="25" y="33"/>
                  <a:pt x="26" y="33"/>
                  <a:pt x="26" y="34"/>
                </a:cubicBezTo>
                <a:cubicBezTo>
                  <a:pt x="31" y="38"/>
                  <a:pt x="26" y="42"/>
                  <a:pt x="22" y="38"/>
                </a:cubicBezTo>
                <a:cubicBezTo>
                  <a:pt x="22" y="37"/>
                  <a:pt x="21" y="36"/>
                  <a:pt x="20" y="35"/>
                </a:cubicBezTo>
                <a:cubicBezTo>
                  <a:pt x="20" y="36"/>
                  <a:pt x="20" y="38"/>
                  <a:pt x="20" y="39"/>
                </a:cubicBezTo>
                <a:cubicBezTo>
                  <a:pt x="20" y="45"/>
                  <a:pt x="13" y="43"/>
                  <a:pt x="14" y="38"/>
                </a:cubicBezTo>
                <a:cubicBezTo>
                  <a:pt x="15" y="37"/>
                  <a:pt x="15" y="36"/>
                  <a:pt x="16" y="34"/>
                </a:cubicBezTo>
                <a:cubicBezTo>
                  <a:pt x="14" y="35"/>
                  <a:pt x="13" y="36"/>
                  <a:pt x="12" y="37"/>
                </a:cubicBezTo>
                <a:cubicBezTo>
                  <a:pt x="7" y="40"/>
                  <a:pt x="4" y="34"/>
                  <a:pt x="9" y="32"/>
                </a:cubicBezTo>
                <a:cubicBezTo>
                  <a:pt x="10" y="32"/>
                  <a:pt x="11" y="31"/>
                  <a:pt x="12" y="31"/>
                </a:cubicBezTo>
                <a:cubicBezTo>
                  <a:pt x="11" y="31"/>
                  <a:pt x="10" y="30"/>
                  <a:pt x="9" y="30"/>
                </a:cubicBezTo>
                <a:cubicBezTo>
                  <a:pt x="4" y="28"/>
                  <a:pt x="6" y="22"/>
                  <a:pt x="11" y="25"/>
                </a:cubicBezTo>
                <a:cubicBezTo>
                  <a:pt x="12" y="25"/>
                  <a:pt x="13" y="26"/>
                  <a:pt x="14" y="27"/>
                </a:cubicBezTo>
                <a:cubicBezTo>
                  <a:pt x="14" y="25"/>
                  <a:pt x="13" y="24"/>
                  <a:pt x="13" y="23"/>
                </a:cubicBezTo>
                <a:cubicBezTo>
                  <a:pt x="11" y="17"/>
                  <a:pt x="17" y="16"/>
                  <a:pt x="18" y="21"/>
                </a:cubicBezTo>
                <a:cubicBezTo>
                  <a:pt x="18" y="22"/>
                  <a:pt x="19" y="24"/>
                  <a:pt x="19" y="25"/>
                </a:cubicBezTo>
                <a:cubicBezTo>
                  <a:pt x="19" y="24"/>
                  <a:pt x="20" y="22"/>
                  <a:pt x="21" y="21"/>
                </a:cubicBezTo>
                <a:cubicBezTo>
                  <a:pt x="24" y="17"/>
                  <a:pt x="29" y="21"/>
                  <a:pt x="25" y="25"/>
                </a:cubicBezTo>
                <a:cubicBezTo>
                  <a:pt x="25" y="26"/>
                  <a:pt x="24" y="26"/>
                  <a:pt x="23" y="27"/>
                </a:cubicBezTo>
                <a:close/>
                <a:moveTo>
                  <a:pt x="10" y="40"/>
                </a:moveTo>
                <a:cubicBezTo>
                  <a:pt x="10" y="40"/>
                  <a:pt x="15" y="44"/>
                  <a:pt x="12" y="48"/>
                </a:cubicBezTo>
                <a:cubicBezTo>
                  <a:pt x="8" y="52"/>
                  <a:pt x="3" y="54"/>
                  <a:pt x="3" y="54"/>
                </a:cubicBezTo>
                <a:cubicBezTo>
                  <a:pt x="3" y="54"/>
                  <a:pt x="2" y="49"/>
                  <a:pt x="5" y="46"/>
                </a:cubicBezTo>
                <a:cubicBezTo>
                  <a:pt x="7" y="43"/>
                  <a:pt x="10" y="40"/>
                  <a:pt x="10" y="40"/>
                </a:cubicBezTo>
                <a:close/>
                <a:moveTo>
                  <a:pt x="27" y="45"/>
                </a:moveTo>
                <a:cubicBezTo>
                  <a:pt x="33" y="45"/>
                  <a:pt x="37" y="49"/>
                  <a:pt x="37" y="54"/>
                </a:cubicBezTo>
                <a:cubicBezTo>
                  <a:pt x="37" y="60"/>
                  <a:pt x="33" y="64"/>
                  <a:pt x="27" y="64"/>
                </a:cubicBezTo>
                <a:cubicBezTo>
                  <a:pt x="22" y="64"/>
                  <a:pt x="18" y="60"/>
                  <a:pt x="18" y="54"/>
                </a:cubicBezTo>
                <a:cubicBezTo>
                  <a:pt x="18" y="49"/>
                  <a:pt x="22" y="45"/>
                  <a:pt x="27" y="45"/>
                </a:cubicBezTo>
                <a:close/>
                <a:moveTo>
                  <a:pt x="53" y="76"/>
                </a:moveTo>
                <a:cubicBezTo>
                  <a:pt x="51" y="79"/>
                  <a:pt x="49" y="79"/>
                  <a:pt x="48" y="80"/>
                </a:cubicBezTo>
                <a:cubicBezTo>
                  <a:pt x="46" y="78"/>
                  <a:pt x="46" y="78"/>
                  <a:pt x="46" y="78"/>
                </a:cubicBezTo>
                <a:cubicBezTo>
                  <a:pt x="45" y="80"/>
                  <a:pt x="45" y="80"/>
                  <a:pt x="45" y="80"/>
                </a:cubicBezTo>
                <a:cubicBezTo>
                  <a:pt x="44" y="79"/>
                  <a:pt x="42" y="79"/>
                  <a:pt x="40" y="76"/>
                </a:cubicBezTo>
                <a:cubicBezTo>
                  <a:pt x="39" y="63"/>
                  <a:pt x="53" y="63"/>
                  <a:pt x="53" y="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89"/>
          <p:cNvSpPr>
            <a:spLocks noEditPoints="1"/>
          </p:cNvSpPr>
          <p:nvPr/>
        </p:nvSpPr>
        <p:spPr bwMode="auto">
          <a:xfrm>
            <a:off x="7806069" y="5637394"/>
            <a:ext cx="590550" cy="390525"/>
          </a:xfrm>
          <a:custGeom>
            <a:avLst/>
            <a:gdLst>
              <a:gd name="T0" fmla="*/ 18 w 139"/>
              <a:gd name="T1" fmla="*/ 62 h 92"/>
              <a:gd name="T2" fmla="*/ 18 w 139"/>
              <a:gd name="T3" fmla="*/ 62 h 92"/>
              <a:gd name="T4" fmla="*/ 31 w 139"/>
              <a:gd name="T5" fmla="*/ 0 h 92"/>
              <a:gd name="T6" fmla="*/ 39 w 139"/>
              <a:gd name="T7" fmla="*/ 62 h 92"/>
              <a:gd name="T8" fmla="*/ 40 w 139"/>
              <a:gd name="T9" fmla="*/ 62 h 92"/>
              <a:gd name="T10" fmla="*/ 48 w 139"/>
              <a:gd name="T11" fmla="*/ 92 h 92"/>
              <a:gd name="T12" fmla="*/ 9 w 139"/>
              <a:gd name="T13" fmla="*/ 92 h 92"/>
              <a:gd name="T14" fmla="*/ 18 w 139"/>
              <a:gd name="T15" fmla="*/ 62 h 92"/>
              <a:gd name="T16" fmla="*/ 73 w 139"/>
              <a:gd name="T17" fmla="*/ 8 h 92"/>
              <a:gd name="T18" fmla="*/ 55 w 139"/>
              <a:gd name="T19" fmla="*/ 35 h 92"/>
              <a:gd name="T20" fmla="*/ 100 w 139"/>
              <a:gd name="T21" fmla="*/ 89 h 92"/>
              <a:gd name="T22" fmla="*/ 128 w 139"/>
              <a:gd name="T23" fmla="*/ 23 h 92"/>
              <a:gd name="T24" fmla="*/ 110 w 139"/>
              <a:gd name="T25" fmla="*/ 28 h 92"/>
              <a:gd name="T26" fmla="*/ 73 w 139"/>
              <a:gd name="T27" fmla="*/ 8 h 92"/>
              <a:gd name="T28" fmla="*/ 117 w 139"/>
              <a:gd name="T29" fmla="*/ 38 h 92"/>
              <a:gd name="T30" fmla="*/ 121 w 139"/>
              <a:gd name="T31" fmla="*/ 49 h 92"/>
              <a:gd name="T32" fmla="*/ 114 w 139"/>
              <a:gd name="T33" fmla="*/ 57 h 92"/>
              <a:gd name="T34" fmla="*/ 109 w 139"/>
              <a:gd name="T35" fmla="*/ 47 h 92"/>
              <a:gd name="T36" fmla="*/ 117 w 139"/>
              <a:gd name="T37" fmla="*/ 38 h 92"/>
              <a:gd name="T38" fmla="*/ 22 w 139"/>
              <a:gd name="T39" fmla="*/ 62 h 92"/>
              <a:gd name="T40" fmla="*/ 20 w 139"/>
              <a:gd name="T41" fmla="*/ 86 h 92"/>
              <a:gd name="T42" fmla="*/ 29 w 139"/>
              <a:gd name="T43" fmla="*/ 86 h 92"/>
              <a:gd name="T44" fmla="*/ 27 w 139"/>
              <a:gd name="T45" fmla="*/ 62 h 92"/>
              <a:gd name="T46" fmla="*/ 22 w 139"/>
              <a:gd name="T47" fmla="*/ 62 h 92"/>
              <a:gd name="T48" fmla="*/ 21 w 139"/>
              <a:gd name="T49" fmla="*/ 55 h 92"/>
              <a:gd name="T50" fmla="*/ 26 w 139"/>
              <a:gd name="T51" fmla="*/ 12 h 92"/>
              <a:gd name="T52" fmla="*/ 15 w 139"/>
              <a:gd name="T53" fmla="*/ 33 h 92"/>
              <a:gd name="T54" fmla="*/ 21 w 139"/>
              <a:gd name="T55" fmla="*/ 5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9" h="92">
                <a:moveTo>
                  <a:pt x="18" y="62"/>
                </a:moveTo>
                <a:cubicBezTo>
                  <a:pt x="18" y="62"/>
                  <a:pt x="18" y="62"/>
                  <a:pt x="18" y="62"/>
                </a:cubicBezTo>
                <a:cubicBezTo>
                  <a:pt x="2" y="51"/>
                  <a:pt x="0" y="17"/>
                  <a:pt x="31" y="0"/>
                </a:cubicBezTo>
                <a:cubicBezTo>
                  <a:pt x="27" y="22"/>
                  <a:pt x="75" y="3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8" y="92"/>
                  <a:pt x="48" y="92"/>
                  <a:pt x="48" y="92"/>
                </a:cubicBezTo>
                <a:cubicBezTo>
                  <a:pt x="9" y="92"/>
                  <a:pt x="9" y="92"/>
                  <a:pt x="9" y="92"/>
                </a:cubicBezTo>
                <a:cubicBezTo>
                  <a:pt x="18" y="62"/>
                  <a:pt x="18" y="62"/>
                  <a:pt x="18" y="62"/>
                </a:cubicBezTo>
                <a:close/>
                <a:moveTo>
                  <a:pt x="73" y="8"/>
                </a:moveTo>
                <a:cubicBezTo>
                  <a:pt x="57" y="8"/>
                  <a:pt x="55" y="20"/>
                  <a:pt x="55" y="35"/>
                </a:cubicBezTo>
                <a:cubicBezTo>
                  <a:pt x="56" y="59"/>
                  <a:pt x="71" y="92"/>
                  <a:pt x="100" y="89"/>
                </a:cubicBezTo>
                <a:cubicBezTo>
                  <a:pt x="139" y="84"/>
                  <a:pt x="138" y="27"/>
                  <a:pt x="128" y="23"/>
                </a:cubicBezTo>
                <a:cubicBezTo>
                  <a:pt x="119" y="20"/>
                  <a:pt x="117" y="25"/>
                  <a:pt x="110" y="28"/>
                </a:cubicBezTo>
                <a:cubicBezTo>
                  <a:pt x="90" y="35"/>
                  <a:pt x="98" y="7"/>
                  <a:pt x="73" y="8"/>
                </a:cubicBezTo>
                <a:close/>
                <a:moveTo>
                  <a:pt x="117" y="38"/>
                </a:moveTo>
                <a:cubicBezTo>
                  <a:pt x="120" y="39"/>
                  <a:pt x="122" y="43"/>
                  <a:pt x="121" y="49"/>
                </a:cubicBezTo>
                <a:cubicBezTo>
                  <a:pt x="120" y="54"/>
                  <a:pt x="117" y="58"/>
                  <a:pt x="114" y="57"/>
                </a:cubicBezTo>
                <a:cubicBezTo>
                  <a:pt x="111" y="57"/>
                  <a:pt x="109" y="52"/>
                  <a:pt x="109" y="47"/>
                </a:cubicBezTo>
                <a:cubicBezTo>
                  <a:pt x="110" y="42"/>
                  <a:pt x="113" y="38"/>
                  <a:pt x="117" y="38"/>
                </a:cubicBezTo>
                <a:close/>
                <a:moveTo>
                  <a:pt x="22" y="62"/>
                </a:moveTo>
                <a:cubicBezTo>
                  <a:pt x="20" y="86"/>
                  <a:pt x="20" y="86"/>
                  <a:pt x="20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7" y="62"/>
                  <a:pt x="27" y="62"/>
                  <a:pt x="27" y="62"/>
                </a:cubicBezTo>
                <a:cubicBezTo>
                  <a:pt x="22" y="62"/>
                  <a:pt x="22" y="62"/>
                  <a:pt x="22" y="62"/>
                </a:cubicBezTo>
                <a:close/>
                <a:moveTo>
                  <a:pt x="21" y="55"/>
                </a:moveTo>
                <a:cubicBezTo>
                  <a:pt x="22" y="35"/>
                  <a:pt x="42" y="38"/>
                  <a:pt x="26" y="12"/>
                </a:cubicBezTo>
                <a:cubicBezTo>
                  <a:pt x="26" y="12"/>
                  <a:pt x="17" y="21"/>
                  <a:pt x="15" y="33"/>
                </a:cubicBezTo>
                <a:cubicBezTo>
                  <a:pt x="14" y="45"/>
                  <a:pt x="21" y="55"/>
                  <a:pt x="21" y="5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90"/>
          <p:cNvSpPr>
            <a:spLocks noEditPoints="1"/>
          </p:cNvSpPr>
          <p:nvPr/>
        </p:nvSpPr>
        <p:spPr bwMode="auto">
          <a:xfrm>
            <a:off x="7848932" y="4773000"/>
            <a:ext cx="504825" cy="487363"/>
          </a:xfrm>
          <a:custGeom>
            <a:avLst/>
            <a:gdLst>
              <a:gd name="T0" fmla="*/ 81 w 119"/>
              <a:gd name="T1" fmla="*/ 13 h 115"/>
              <a:gd name="T2" fmla="*/ 105 w 119"/>
              <a:gd name="T3" fmla="*/ 22 h 115"/>
              <a:gd name="T4" fmla="*/ 85 w 119"/>
              <a:gd name="T5" fmla="*/ 78 h 115"/>
              <a:gd name="T6" fmla="*/ 61 w 119"/>
              <a:gd name="T7" fmla="*/ 69 h 115"/>
              <a:gd name="T8" fmla="*/ 81 w 119"/>
              <a:gd name="T9" fmla="*/ 13 h 115"/>
              <a:gd name="T10" fmla="*/ 0 w 119"/>
              <a:gd name="T11" fmla="*/ 86 h 115"/>
              <a:gd name="T12" fmla="*/ 22 w 119"/>
              <a:gd name="T13" fmla="*/ 70 h 115"/>
              <a:gd name="T14" fmla="*/ 20 w 119"/>
              <a:gd name="T15" fmla="*/ 77 h 115"/>
              <a:gd name="T16" fmla="*/ 18 w 119"/>
              <a:gd name="T17" fmla="*/ 90 h 115"/>
              <a:gd name="T18" fmla="*/ 25 w 119"/>
              <a:gd name="T19" fmla="*/ 85 h 115"/>
              <a:gd name="T20" fmla="*/ 38 w 119"/>
              <a:gd name="T21" fmla="*/ 80 h 115"/>
              <a:gd name="T22" fmla="*/ 41 w 119"/>
              <a:gd name="T23" fmla="*/ 86 h 115"/>
              <a:gd name="T24" fmla="*/ 33 w 119"/>
              <a:gd name="T25" fmla="*/ 97 h 115"/>
              <a:gd name="T26" fmla="*/ 26 w 119"/>
              <a:gd name="T27" fmla="*/ 105 h 115"/>
              <a:gd name="T28" fmla="*/ 31 w 119"/>
              <a:gd name="T29" fmla="*/ 102 h 115"/>
              <a:gd name="T30" fmla="*/ 38 w 119"/>
              <a:gd name="T31" fmla="*/ 98 h 115"/>
              <a:gd name="T32" fmla="*/ 44 w 119"/>
              <a:gd name="T33" fmla="*/ 103 h 115"/>
              <a:gd name="T34" fmla="*/ 57 w 119"/>
              <a:gd name="T35" fmla="*/ 103 h 115"/>
              <a:gd name="T36" fmla="*/ 58 w 119"/>
              <a:gd name="T37" fmla="*/ 111 h 115"/>
              <a:gd name="T38" fmla="*/ 37 w 119"/>
              <a:gd name="T39" fmla="*/ 107 h 115"/>
              <a:gd name="T40" fmla="*/ 36 w 119"/>
              <a:gd name="T41" fmla="*/ 108 h 115"/>
              <a:gd name="T42" fmla="*/ 21 w 119"/>
              <a:gd name="T43" fmla="*/ 113 h 115"/>
              <a:gd name="T44" fmla="*/ 17 w 119"/>
              <a:gd name="T45" fmla="*/ 105 h 115"/>
              <a:gd name="T46" fmla="*/ 23 w 119"/>
              <a:gd name="T47" fmla="*/ 96 h 115"/>
              <a:gd name="T48" fmla="*/ 18 w 119"/>
              <a:gd name="T49" fmla="*/ 99 h 115"/>
              <a:gd name="T50" fmla="*/ 11 w 119"/>
              <a:gd name="T51" fmla="*/ 95 h 115"/>
              <a:gd name="T52" fmla="*/ 13 w 119"/>
              <a:gd name="T53" fmla="*/ 77 h 115"/>
              <a:gd name="T54" fmla="*/ 7 w 119"/>
              <a:gd name="T55" fmla="*/ 90 h 115"/>
              <a:gd name="T56" fmla="*/ 0 w 119"/>
              <a:gd name="T57" fmla="*/ 86 h 115"/>
              <a:gd name="T58" fmla="*/ 60 w 119"/>
              <a:gd name="T59" fmla="*/ 74 h 115"/>
              <a:gd name="T60" fmla="*/ 60 w 119"/>
              <a:gd name="T61" fmla="*/ 97 h 115"/>
              <a:gd name="T62" fmla="*/ 62 w 119"/>
              <a:gd name="T63" fmla="*/ 98 h 115"/>
              <a:gd name="T64" fmla="*/ 61 w 119"/>
              <a:gd name="T65" fmla="*/ 105 h 115"/>
              <a:gd name="T66" fmla="*/ 65 w 119"/>
              <a:gd name="T67" fmla="*/ 106 h 115"/>
              <a:gd name="T68" fmla="*/ 69 w 119"/>
              <a:gd name="T69" fmla="*/ 100 h 115"/>
              <a:gd name="T70" fmla="*/ 70 w 119"/>
              <a:gd name="T71" fmla="*/ 101 h 115"/>
              <a:gd name="T72" fmla="*/ 84 w 119"/>
              <a:gd name="T73" fmla="*/ 83 h 115"/>
              <a:gd name="T74" fmla="*/ 60 w 119"/>
              <a:gd name="T75" fmla="*/ 74 h 115"/>
              <a:gd name="T76" fmla="*/ 104 w 119"/>
              <a:gd name="T77" fmla="*/ 7 h 115"/>
              <a:gd name="T78" fmla="*/ 103 w 119"/>
              <a:gd name="T79" fmla="*/ 4 h 115"/>
              <a:gd name="T80" fmla="*/ 93 w 119"/>
              <a:gd name="T81" fmla="*/ 0 h 115"/>
              <a:gd name="T82" fmla="*/ 83 w 119"/>
              <a:gd name="T83" fmla="*/ 8 h 115"/>
              <a:gd name="T84" fmla="*/ 94 w 119"/>
              <a:gd name="T85" fmla="*/ 12 h 115"/>
              <a:gd name="T86" fmla="*/ 107 w 119"/>
              <a:gd name="T87" fmla="*/ 17 h 115"/>
              <a:gd name="T88" fmla="*/ 111 w 119"/>
              <a:gd name="T89" fmla="*/ 18 h 115"/>
              <a:gd name="T90" fmla="*/ 100 w 119"/>
              <a:gd name="T91" fmla="*/ 54 h 115"/>
              <a:gd name="T92" fmla="*/ 106 w 119"/>
              <a:gd name="T93" fmla="*/ 58 h 115"/>
              <a:gd name="T94" fmla="*/ 119 w 119"/>
              <a:gd name="T95" fmla="*/ 15 h 115"/>
              <a:gd name="T96" fmla="*/ 119 w 119"/>
              <a:gd name="T97" fmla="*/ 12 h 115"/>
              <a:gd name="T98" fmla="*/ 117 w 119"/>
              <a:gd name="T99" fmla="*/ 11 h 115"/>
              <a:gd name="T100" fmla="*/ 104 w 119"/>
              <a:gd name="T101" fmla="*/ 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9" h="115">
                <a:moveTo>
                  <a:pt x="81" y="13"/>
                </a:moveTo>
                <a:cubicBezTo>
                  <a:pt x="89" y="16"/>
                  <a:pt x="97" y="19"/>
                  <a:pt x="105" y="22"/>
                </a:cubicBezTo>
                <a:cubicBezTo>
                  <a:pt x="102" y="41"/>
                  <a:pt x="95" y="60"/>
                  <a:pt x="85" y="78"/>
                </a:cubicBezTo>
                <a:cubicBezTo>
                  <a:pt x="77" y="75"/>
                  <a:pt x="69" y="72"/>
                  <a:pt x="61" y="69"/>
                </a:cubicBezTo>
                <a:cubicBezTo>
                  <a:pt x="64" y="49"/>
                  <a:pt x="71" y="31"/>
                  <a:pt x="81" y="13"/>
                </a:cubicBezTo>
                <a:close/>
                <a:moveTo>
                  <a:pt x="0" y="86"/>
                </a:moveTo>
                <a:cubicBezTo>
                  <a:pt x="0" y="86"/>
                  <a:pt x="26" y="38"/>
                  <a:pt x="22" y="70"/>
                </a:cubicBezTo>
                <a:cubicBezTo>
                  <a:pt x="21" y="72"/>
                  <a:pt x="21" y="75"/>
                  <a:pt x="20" y="77"/>
                </a:cubicBezTo>
                <a:cubicBezTo>
                  <a:pt x="19" y="82"/>
                  <a:pt x="18" y="86"/>
                  <a:pt x="18" y="90"/>
                </a:cubicBezTo>
                <a:cubicBezTo>
                  <a:pt x="20" y="88"/>
                  <a:pt x="23" y="87"/>
                  <a:pt x="25" y="85"/>
                </a:cubicBezTo>
                <a:cubicBezTo>
                  <a:pt x="30" y="82"/>
                  <a:pt x="35" y="79"/>
                  <a:pt x="38" y="80"/>
                </a:cubicBezTo>
                <a:cubicBezTo>
                  <a:pt x="41" y="81"/>
                  <a:pt x="42" y="83"/>
                  <a:pt x="41" y="86"/>
                </a:cubicBezTo>
                <a:cubicBezTo>
                  <a:pt x="40" y="89"/>
                  <a:pt x="36" y="93"/>
                  <a:pt x="33" y="97"/>
                </a:cubicBezTo>
                <a:cubicBezTo>
                  <a:pt x="30" y="100"/>
                  <a:pt x="27" y="103"/>
                  <a:pt x="26" y="105"/>
                </a:cubicBezTo>
                <a:cubicBezTo>
                  <a:pt x="27" y="105"/>
                  <a:pt x="30" y="103"/>
                  <a:pt x="31" y="102"/>
                </a:cubicBezTo>
                <a:cubicBezTo>
                  <a:pt x="34" y="100"/>
                  <a:pt x="36" y="99"/>
                  <a:pt x="38" y="98"/>
                </a:cubicBezTo>
                <a:cubicBezTo>
                  <a:pt x="41" y="98"/>
                  <a:pt x="43" y="99"/>
                  <a:pt x="44" y="103"/>
                </a:cubicBezTo>
                <a:cubicBezTo>
                  <a:pt x="44" y="105"/>
                  <a:pt x="57" y="104"/>
                  <a:pt x="57" y="103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58" y="111"/>
                  <a:pt x="42" y="113"/>
                  <a:pt x="37" y="107"/>
                </a:cubicBezTo>
                <a:cubicBezTo>
                  <a:pt x="37" y="108"/>
                  <a:pt x="37" y="108"/>
                  <a:pt x="36" y="108"/>
                </a:cubicBezTo>
                <a:cubicBezTo>
                  <a:pt x="32" y="111"/>
                  <a:pt x="27" y="115"/>
                  <a:pt x="21" y="113"/>
                </a:cubicBezTo>
                <a:cubicBezTo>
                  <a:pt x="17" y="112"/>
                  <a:pt x="15" y="109"/>
                  <a:pt x="17" y="105"/>
                </a:cubicBezTo>
                <a:cubicBezTo>
                  <a:pt x="17" y="103"/>
                  <a:pt x="20" y="99"/>
                  <a:pt x="23" y="96"/>
                </a:cubicBezTo>
                <a:cubicBezTo>
                  <a:pt x="21" y="97"/>
                  <a:pt x="19" y="98"/>
                  <a:pt x="18" y="99"/>
                </a:cubicBezTo>
                <a:cubicBezTo>
                  <a:pt x="14" y="100"/>
                  <a:pt x="12" y="98"/>
                  <a:pt x="11" y="95"/>
                </a:cubicBezTo>
                <a:cubicBezTo>
                  <a:pt x="9" y="90"/>
                  <a:pt x="13" y="83"/>
                  <a:pt x="13" y="77"/>
                </a:cubicBezTo>
                <a:cubicBezTo>
                  <a:pt x="14" y="72"/>
                  <a:pt x="7" y="89"/>
                  <a:pt x="7" y="90"/>
                </a:cubicBezTo>
                <a:cubicBezTo>
                  <a:pt x="0" y="86"/>
                  <a:pt x="0" y="86"/>
                  <a:pt x="0" y="86"/>
                </a:cubicBezTo>
                <a:close/>
                <a:moveTo>
                  <a:pt x="60" y="74"/>
                </a:moveTo>
                <a:cubicBezTo>
                  <a:pt x="60" y="97"/>
                  <a:pt x="60" y="97"/>
                  <a:pt x="60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84" y="83"/>
                  <a:pt x="84" y="83"/>
                  <a:pt x="84" y="83"/>
                </a:cubicBezTo>
                <a:cubicBezTo>
                  <a:pt x="60" y="74"/>
                  <a:pt x="60" y="74"/>
                  <a:pt x="60" y="74"/>
                </a:cubicBezTo>
                <a:close/>
                <a:moveTo>
                  <a:pt x="104" y="7"/>
                </a:moveTo>
                <a:cubicBezTo>
                  <a:pt x="103" y="4"/>
                  <a:pt x="103" y="4"/>
                  <a:pt x="103" y="4"/>
                </a:cubicBezTo>
                <a:cubicBezTo>
                  <a:pt x="93" y="0"/>
                  <a:pt x="93" y="0"/>
                  <a:pt x="93" y="0"/>
                </a:cubicBezTo>
                <a:cubicBezTo>
                  <a:pt x="83" y="8"/>
                  <a:pt x="83" y="8"/>
                  <a:pt x="83" y="8"/>
                </a:cubicBezTo>
                <a:cubicBezTo>
                  <a:pt x="94" y="12"/>
                  <a:pt x="94" y="12"/>
                  <a:pt x="94" y="12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11" y="18"/>
                  <a:pt x="111" y="18"/>
                  <a:pt x="111" y="18"/>
                </a:cubicBezTo>
                <a:cubicBezTo>
                  <a:pt x="110" y="31"/>
                  <a:pt x="106" y="43"/>
                  <a:pt x="100" y="54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15" y="45"/>
                  <a:pt x="119" y="31"/>
                  <a:pt x="119" y="15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17" y="11"/>
                  <a:pt x="117" y="11"/>
                  <a:pt x="117" y="11"/>
                </a:cubicBezTo>
                <a:lnTo>
                  <a:pt x="104" y="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91"/>
          <p:cNvSpPr>
            <a:spLocks noEditPoints="1"/>
          </p:cNvSpPr>
          <p:nvPr/>
        </p:nvSpPr>
        <p:spPr bwMode="auto">
          <a:xfrm>
            <a:off x="7069469" y="5582625"/>
            <a:ext cx="466725" cy="500063"/>
          </a:xfrm>
          <a:custGeom>
            <a:avLst/>
            <a:gdLst>
              <a:gd name="T0" fmla="*/ 25 w 110"/>
              <a:gd name="T1" fmla="*/ 39 h 118"/>
              <a:gd name="T2" fmla="*/ 25 w 110"/>
              <a:gd name="T3" fmla="*/ 38 h 118"/>
              <a:gd name="T4" fmla="*/ 32 w 110"/>
              <a:gd name="T5" fmla="*/ 38 h 118"/>
              <a:gd name="T6" fmla="*/ 42 w 110"/>
              <a:gd name="T7" fmla="*/ 69 h 118"/>
              <a:gd name="T8" fmla="*/ 42 w 110"/>
              <a:gd name="T9" fmla="*/ 67 h 118"/>
              <a:gd name="T10" fmla="*/ 44 w 110"/>
              <a:gd name="T11" fmla="*/ 63 h 118"/>
              <a:gd name="T12" fmla="*/ 44 w 110"/>
              <a:gd name="T13" fmla="*/ 63 h 118"/>
              <a:gd name="T14" fmla="*/ 44 w 110"/>
              <a:gd name="T15" fmla="*/ 63 h 118"/>
              <a:gd name="T16" fmla="*/ 48 w 110"/>
              <a:gd name="T17" fmla="*/ 61 h 118"/>
              <a:gd name="T18" fmla="*/ 61 w 110"/>
              <a:gd name="T19" fmla="*/ 61 h 118"/>
              <a:gd name="T20" fmla="*/ 65 w 110"/>
              <a:gd name="T21" fmla="*/ 63 h 118"/>
              <a:gd name="T22" fmla="*/ 65 w 110"/>
              <a:gd name="T23" fmla="*/ 63 h 118"/>
              <a:gd name="T24" fmla="*/ 67 w 110"/>
              <a:gd name="T25" fmla="*/ 67 h 118"/>
              <a:gd name="T26" fmla="*/ 67 w 110"/>
              <a:gd name="T27" fmla="*/ 69 h 118"/>
              <a:gd name="T28" fmla="*/ 73 w 110"/>
              <a:gd name="T29" fmla="*/ 55 h 118"/>
              <a:gd name="T30" fmla="*/ 76 w 110"/>
              <a:gd name="T31" fmla="*/ 44 h 118"/>
              <a:gd name="T32" fmla="*/ 23 w 110"/>
              <a:gd name="T33" fmla="*/ 28 h 118"/>
              <a:gd name="T34" fmla="*/ 61 w 110"/>
              <a:gd name="T35" fmla="*/ 11 h 118"/>
              <a:gd name="T36" fmla="*/ 65 w 110"/>
              <a:gd name="T37" fmla="*/ 5 h 118"/>
              <a:gd name="T38" fmla="*/ 71 w 110"/>
              <a:gd name="T39" fmla="*/ 8 h 118"/>
              <a:gd name="T40" fmla="*/ 67 w 110"/>
              <a:gd name="T41" fmla="*/ 14 h 118"/>
              <a:gd name="T42" fmla="*/ 74 w 110"/>
              <a:gd name="T43" fmla="*/ 17 h 118"/>
              <a:gd name="T44" fmla="*/ 88 w 110"/>
              <a:gd name="T45" fmla="*/ 47 h 118"/>
              <a:gd name="T46" fmla="*/ 82 w 110"/>
              <a:gd name="T47" fmla="*/ 46 h 118"/>
              <a:gd name="T48" fmla="*/ 80 w 110"/>
              <a:gd name="T49" fmla="*/ 57 h 118"/>
              <a:gd name="T50" fmla="*/ 69 w 110"/>
              <a:gd name="T51" fmla="*/ 78 h 118"/>
              <a:gd name="T52" fmla="*/ 68 w 110"/>
              <a:gd name="T53" fmla="*/ 78 h 118"/>
              <a:gd name="T54" fmla="*/ 67 w 110"/>
              <a:gd name="T55" fmla="*/ 79 h 118"/>
              <a:gd name="T56" fmla="*/ 55 w 110"/>
              <a:gd name="T57" fmla="*/ 80 h 118"/>
              <a:gd name="T58" fmla="*/ 42 w 110"/>
              <a:gd name="T59" fmla="*/ 79 h 118"/>
              <a:gd name="T60" fmla="*/ 41 w 110"/>
              <a:gd name="T61" fmla="*/ 78 h 118"/>
              <a:gd name="T62" fmla="*/ 40 w 110"/>
              <a:gd name="T63" fmla="*/ 78 h 118"/>
              <a:gd name="T64" fmla="*/ 29 w 110"/>
              <a:gd name="T65" fmla="*/ 58 h 118"/>
              <a:gd name="T66" fmla="*/ 25 w 110"/>
              <a:gd name="T67" fmla="*/ 39 h 118"/>
              <a:gd name="T68" fmla="*/ 50 w 110"/>
              <a:gd name="T69" fmla="*/ 69 h 118"/>
              <a:gd name="T70" fmla="*/ 59 w 110"/>
              <a:gd name="T71" fmla="*/ 69 h 118"/>
              <a:gd name="T72" fmla="*/ 59 w 110"/>
              <a:gd name="T73" fmla="*/ 72 h 118"/>
              <a:gd name="T74" fmla="*/ 62 w 110"/>
              <a:gd name="T75" fmla="*/ 72 h 118"/>
              <a:gd name="T76" fmla="*/ 62 w 110"/>
              <a:gd name="T77" fmla="*/ 67 h 118"/>
              <a:gd name="T78" fmla="*/ 62 w 110"/>
              <a:gd name="T79" fmla="*/ 66 h 118"/>
              <a:gd name="T80" fmla="*/ 62 w 110"/>
              <a:gd name="T81" fmla="*/ 66 h 118"/>
              <a:gd name="T82" fmla="*/ 61 w 110"/>
              <a:gd name="T83" fmla="*/ 66 h 118"/>
              <a:gd name="T84" fmla="*/ 48 w 110"/>
              <a:gd name="T85" fmla="*/ 66 h 118"/>
              <a:gd name="T86" fmla="*/ 47 w 110"/>
              <a:gd name="T87" fmla="*/ 66 h 118"/>
              <a:gd name="T88" fmla="*/ 47 w 110"/>
              <a:gd name="T89" fmla="*/ 66 h 118"/>
              <a:gd name="T90" fmla="*/ 47 w 110"/>
              <a:gd name="T91" fmla="*/ 67 h 118"/>
              <a:gd name="T92" fmla="*/ 47 w 110"/>
              <a:gd name="T93" fmla="*/ 72 h 118"/>
              <a:gd name="T94" fmla="*/ 50 w 110"/>
              <a:gd name="T95" fmla="*/ 72 h 118"/>
              <a:gd name="T96" fmla="*/ 50 w 110"/>
              <a:gd name="T97" fmla="*/ 69 h 118"/>
              <a:gd name="T98" fmla="*/ 11 w 110"/>
              <a:gd name="T99" fmla="*/ 87 h 118"/>
              <a:gd name="T100" fmla="*/ 43 w 110"/>
              <a:gd name="T101" fmla="*/ 84 h 118"/>
              <a:gd name="T102" fmla="*/ 53 w 110"/>
              <a:gd name="T103" fmla="*/ 118 h 118"/>
              <a:gd name="T104" fmla="*/ 1 w 110"/>
              <a:gd name="T105" fmla="*/ 118 h 118"/>
              <a:gd name="T106" fmla="*/ 11 w 110"/>
              <a:gd name="T107" fmla="*/ 87 h 118"/>
              <a:gd name="T108" fmla="*/ 68 w 110"/>
              <a:gd name="T109" fmla="*/ 84 h 118"/>
              <a:gd name="T110" fmla="*/ 100 w 110"/>
              <a:gd name="T111" fmla="*/ 87 h 118"/>
              <a:gd name="T112" fmla="*/ 110 w 110"/>
              <a:gd name="T113" fmla="*/ 118 h 118"/>
              <a:gd name="T114" fmla="*/ 57 w 110"/>
              <a:gd name="T115" fmla="*/ 118 h 118"/>
              <a:gd name="T116" fmla="*/ 68 w 110"/>
              <a:gd name="T117" fmla="*/ 8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0" h="118">
                <a:moveTo>
                  <a:pt x="25" y="39"/>
                </a:moveTo>
                <a:cubicBezTo>
                  <a:pt x="25" y="38"/>
                  <a:pt x="25" y="38"/>
                  <a:pt x="25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49"/>
                  <a:pt x="36" y="60"/>
                  <a:pt x="42" y="69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5" y="62"/>
                  <a:pt x="46" y="61"/>
                  <a:pt x="48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3" y="61"/>
                  <a:pt x="64" y="62"/>
                  <a:pt x="65" y="63"/>
                </a:cubicBezTo>
                <a:cubicBezTo>
                  <a:pt x="65" y="63"/>
                  <a:pt x="65" y="63"/>
                  <a:pt x="65" y="63"/>
                </a:cubicBezTo>
                <a:cubicBezTo>
                  <a:pt x="66" y="64"/>
                  <a:pt x="67" y="66"/>
                  <a:pt x="67" y="67"/>
                </a:cubicBezTo>
                <a:cubicBezTo>
                  <a:pt x="67" y="69"/>
                  <a:pt x="67" y="69"/>
                  <a:pt x="67" y="69"/>
                </a:cubicBezTo>
                <a:cubicBezTo>
                  <a:pt x="70" y="65"/>
                  <a:pt x="72" y="61"/>
                  <a:pt x="73" y="55"/>
                </a:cubicBezTo>
                <a:cubicBezTo>
                  <a:pt x="74" y="52"/>
                  <a:pt x="75" y="48"/>
                  <a:pt x="76" y="44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0"/>
                  <a:pt x="42" y="2"/>
                  <a:pt x="61" y="11"/>
                </a:cubicBezTo>
                <a:cubicBezTo>
                  <a:pt x="65" y="5"/>
                  <a:pt x="65" y="5"/>
                  <a:pt x="65" y="5"/>
                </a:cubicBezTo>
                <a:cubicBezTo>
                  <a:pt x="71" y="8"/>
                  <a:pt x="71" y="8"/>
                  <a:pt x="71" y="8"/>
                </a:cubicBezTo>
                <a:cubicBezTo>
                  <a:pt x="67" y="14"/>
                  <a:pt x="67" y="14"/>
                  <a:pt x="67" y="14"/>
                </a:cubicBezTo>
                <a:cubicBezTo>
                  <a:pt x="70" y="15"/>
                  <a:pt x="72" y="16"/>
                  <a:pt x="74" y="17"/>
                </a:cubicBezTo>
                <a:cubicBezTo>
                  <a:pt x="87" y="25"/>
                  <a:pt x="98" y="31"/>
                  <a:pt x="88" y="47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50"/>
                  <a:pt x="81" y="54"/>
                  <a:pt x="80" y="57"/>
                </a:cubicBezTo>
                <a:cubicBezTo>
                  <a:pt x="78" y="65"/>
                  <a:pt x="74" y="72"/>
                  <a:pt x="69" y="78"/>
                </a:cubicBezTo>
                <a:cubicBezTo>
                  <a:pt x="68" y="78"/>
                  <a:pt x="68" y="78"/>
                  <a:pt x="68" y="78"/>
                </a:cubicBezTo>
                <a:cubicBezTo>
                  <a:pt x="67" y="79"/>
                  <a:pt x="67" y="79"/>
                  <a:pt x="67" y="79"/>
                </a:cubicBezTo>
                <a:cubicBezTo>
                  <a:pt x="63" y="79"/>
                  <a:pt x="59" y="80"/>
                  <a:pt x="55" y="80"/>
                </a:cubicBezTo>
                <a:cubicBezTo>
                  <a:pt x="50" y="80"/>
                  <a:pt x="46" y="79"/>
                  <a:pt x="42" y="79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35" y="72"/>
                  <a:pt x="31" y="66"/>
                  <a:pt x="29" y="58"/>
                </a:cubicBezTo>
                <a:cubicBezTo>
                  <a:pt x="27" y="52"/>
                  <a:pt x="26" y="46"/>
                  <a:pt x="25" y="39"/>
                </a:cubicBezTo>
                <a:close/>
                <a:moveTo>
                  <a:pt x="50" y="69"/>
                </a:moveTo>
                <a:cubicBezTo>
                  <a:pt x="59" y="69"/>
                  <a:pt x="59" y="69"/>
                  <a:pt x="59" y="69"/>
                </a:cubicBezTo>
                <a:cubicBezTo>
                  <a:pt x="59" y="72"/>
                  <a:pt x="59" y="72"/>
                  <a:pt x="59" y="72"/>
                </a:cubicBezTo>
                <a:cubicBezTo>
                  <a:pt x="60" y="72"/>
                  <a:pt x="61" y="72"/>
                  <a:pt x="62" y="72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7"/>
                  <a:pt x="62" y="67"/>
                  <a:pt x="62" y="66"/>
                </a:cubicBezTo>
                <a:cubicBezTo>
                  <a:pt x="62" y="66"/>
                  <a:pt x="62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72"/>
                  <a:pt x="47" y="72"/>
                  <a:pt x="47" y="72"/>
                </a:cubicBezTo>
                <a:cubicBezTo>
                  <a:pt x="48" y="72"/>
                  <a:pt x="49" y="72"/>
                  <a:pt x="50" y="72"/>
                </a:cubicBezTo>
                <a:cubicBezTo>
                  <a:pt x="50" y="69"/>
                  <a:pt x="50" y="69"/>
                  <a:pt x="50" y="69"/>
                </a:cubicBezTo>
                <a:close/>
                <a:moveTo>
                  <a:pt x="11" y="87"/>
                </a:moveTo>
                <a:cubicBezTo>
                  <a:pt x="43" y="84"/>
                  <a:pt x="43" y="84"/>
                  <a:pt x="43" y="84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1" y="118"/>
                  <a:pt x="1" y="118"/>
                  <a:pt x="1" y="118"/>
                </a:cubicBezTo>
                <a:cubicBezTo>
                  <a:pt x="0" y="106"/>
                  <a:pt x="3" y="95"/>
                  <a:pt x="11" y="87"/>
                </a:cubicBezTo>
                <a:close/>
                <a:moveTo>
                  <a:pt x="68" y="84"/>
                </a:moveTo>
                <a:cubicBezTo>
                  <a:pt x="100" y="87"/>
                  <a:pt x="100" y="87"/>
                  <a:pt x="100" y="87"/>
                </a:cubicBezTo>
                <a:cubicBezTo>
                  <a:pt x="108" y="95"/>
                  <a:pt x="110" y="106"/>
                  <a:pt x="110" y="118"/>
                </a:cubicBezTo>
                <a:cubicBezTo>
                  <a:pt x="57" y="118"/>
                  <a:pt x="57" y="118"/>
                  <a:pt x="57" y="118"/>
                </a:cubicBezTo>
                <a:lnTo>
                  <a:pt x="68" y="8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92"/>
          <p:cNvSpPr>
            <a:spLocks noEditPoints="1"/>
          </p:cNvSpPr>
          <p:nvPr/>
        </p:nvSpPr>
        <p:spPr bwMode="auto">
          <a:xfrm>
            <a:off x="4732669" y="3165488"/>
            <a:ext cx="428625" cy="519113"/>
          </a:xfrm>
          <a:custGeom>
            <a:avLst/>
            <a:gdLst>
              <a:gd name="T0" fmla="*/ 24 w 101"/>
              <a:gd name="T1" fmla="*/ 83 h 122"/>
              <a:gd name="T2" fmla="*/ 25 w 101"/>
              <a:gd name="T3" fmla="*/ 83 h 122"/>
              <a:gd name="T4" fmla="*/ 42 w 101"/>
              <a:gd name="T5" fmla="*/ 0 h 122"/>
              <a:gd name="T6" fmla="*/ 52 w 101"/>
              <a:gd name="T7" fmla="*/ 83 h 122"/>
              <a:gd name="T8" fmla="*/ 54 w 101"/>
              <a:gd name="T9" fmla="*/ 83 h 122"/>
              <a:gd name="T10" fmla="*/ 64 w 101"/>
              <a:gd name="T11" fmla="*/ 122 h 122"/>
              <a:gd name="T12" fmla="*/ 13 w 101"/>
              <a:gd name="T13" fmla="*/ 122 h 122"/>
              <a:gd name="T14" fmla="*/ 24 w 101"/>
              <a:gd name="T15" fmla="*/ 83 h 122"/>
              <a:gd name="T16" fmla="*/ 30 w 101"/>
              <a:gd name="T17" fmla="*/ 83 h 122"/>
              <a:gd name="T18" fmla="*/ 27 w 101"/>
              <a:gd name="T19" fmla="*/ 115 h 122"/>
              <a:gd name="T20" fmla="*/ 39 w 101"/>
              <a:gd name="T21" fmla="*/ 115 h 122"/>
              <a:gd name="T22" fmla="*/ 37 w 101"/>
              <a:gd name="T23" fmla="*/ 83 h 122"/>
              <a:gd name="T24" fmla="*/ 30 w 101"/>
              <a:gd name="T25" fmla="*/ 83 h 122"/>
              <a:gd name="T26" fmla="*/ 29 w 101"/>
              <a:gd name="T27" fmla="*/ 73 h 122"/>
              <a:gd name="T28" fmla="*/ 35 w 101"/>
              <a:gd name="T29" fmla="*/ 15 h 122"/>
              <a:gd name="T30" fmla="*/ 21 w 101"/>
              <a:gd name="T31" fmla="*/ 43 h 122"/>
              <a:gd name="T32" fmla="*/ 29 w 101"/>
              <a:gd name="T33" fmla="*/ 7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" h="122">
                <a:moveTo>
                  <a:pt x="24" y="83"/>
                </a:moveTo>
                <a:cubicBezTo>
                  <a:pt x="25" y="83"/>
                  <a:pt x="25" y="83"/>
                  <a:pt x="25" y="83"/>
                </a:cubicBezTo>
                <a:cubicBezTo>
                  <a:pt x="3" y="68"/>
                  <a:pt x="0" y="21"/>
                  <a:pt x="42" y="0"/>
                </a:cubicBezTo>
                <a:cubicBezTo>
                  <a:pt x="37" y="28"/>
                  <a:pt x="101" y="43"/>
                  <a:pt x="52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13" y="122"/>
                  <a:pt x="13" y="122"/>
                  <a:pt x="13" y="122"/>
                </a:cubicBezTo>
                <a:cubicBezTo>
                  <a:pt x="24" y="83"/>
                  <a:pt x="24" y="83"/>
                  <a:pt x="24" y="83"/>
                </a:cubicBezTo>
                <a:close/>
                <a:moveTo>
                  <a:pt x="30" y="83"/>
                </a:moveTo>
                <a:cubicBezTo>
                  <a:pt x="27" y="115"/>
                  <a:pt x="27" y="115"/>
                  <a:pt x="27" y="115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lose/>
                <a:moveTo>
                  <a:pt x="29" y="73"/>
                </a:moveTo>
                <a:cubicBezTo>
                  <a:pt x="30" y="46"/>
                  <a:pt x="57" y="50"/>
                  <a:pt x="35" y="15"/>
                </a:cubicBezTo>
                <a:cubicBezTo>
                  <a:pt x="35" y="15"/>
                  <a:pt x="23" y="27"/>
                  <a:pt x="21" y="43"/>
                </a:cubicBezTo>
                <a:cubicBezTo>
                  <a:pt x="19" y="59"/>
                  <a:pt x="29" y="73"/>
                  <a:pt x="29" y="7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93"/>
          <p:cNvSpPr>
            <a:spLocks noEditPoints="1"/>
          </p:cNvSpPr>
          <p:nvPr/>
        </p:nvSpPr>
        <p:spPr bwMode="auto">
          <a:xfrm>
            <a:off x="595644" y="2364900"/>
            <a:ext cx="525463" cy="509588"/>
          </a:xfrm>
          <a:custGeom>
            <a:avLst/>
            <a:gdLst>
              <a:gd name="T0" fmla="*/ 60 w 124"/>
              <a:gd name="T1" fmla="*/ 23 h 120"/>
              <a:gd name="T2" fmla="*/ 76 w 124"/>
              <a:gd name="T3" fmla="*/ 39 h 120"/>
              <a:gd name="T4" fmla="*/ 84 w 124"/>
              <a:gd name="T5" fmla="*/ 48 h 120"/>
              <a:gd name="T6" fmla="*/ 50 w 124"/>
              <a:gd name="T7" fmla="*/ 82 h 120"/>
              <a:gd name="T8" fmla="*/ 42 w 124"/>
              <a:gd name="T9" fmla="*/ 73 h 120"/>
              <a:gd name="T10" fmla="*/ 26 w 124"/>
              <a:gd name="T11" fmla="*/ 59 h 120"/>
              <a:gd name="T12" fmla="*/ 49 w 124"/>
              <a:gd name="T13" fmla="*/ 37 h 120"/>
              <a:gd name="T14" fmla="*/ 47 w 124"/>
              <a:gd name="T15" fmla="*/ 35 h 120"/>
              <a:gd name="T16" fmla="*/ 23 w 124"/>
              <a:gd name="T17" fmla="*/ 58 h 120"/>
              <a:gd name="T18" fmla="*/ 17 w 124"/>
              <a:gd name="T19" fmla="*/ 48 h 120"/>
              <a:gd name="T20" fmla="*/ 51 w 124"/>
              <a:gd name="T21" fmla="*/ 14 h 120"/>
              <a:gd name="T22" fmla="*/ 60 w 124"/>
              <a:gd name="T23" fmla="*/ 23 h 120"/>
              <a:gd name="T24" fmla="*/ 14 w 124"/>
              <a:gd name="T25" fmla="*/ 100 h 120"/>
              <a:gd name="T26" fmla="*/ 14 w 124"/>
              <a:gd name="T27" fmla="*/ 103 h 120"/>
              <a:gd name="T28" fmla="*/ 105 w 124"/>
              <a:gd name="T29" fmla="*/ 93 h 120"/>
              <a:gd name="T30" fmla="*/ 57 w 124"/>
              <a:gd name="T31" fmla="*/ 120 h 120"/>
              <a:gd name="T32" fmla="*/ 53 w 124"/>
              <a:gd name="T33" fmla="*/ 110 h 120"/>
              <a:gd name="T34" fmla="*/ 71 w 124"/>
              <a:gd name="T35" fmla="*/ 101 h 120"/>
              <a:gd name="T36" fmla="*/ 2 w 124"/>
              <a:gd name="T37" fmla="*/ 116 h 120"/>
              <a:gd name="T38" fmla="*/ 0 w 124"/>
              <a:gd name="T39" fmla="*/ 100 h 120"/>
              <a:gd name="T40" fmla="*/ 14 w 124"/>
              <a:gd name="T41" fmla="*/ 100 h 120"/>
              <a:gd name="T42" fmla="*/ 11 w 124"/>
              <a:gd name="T43" fmla="*/ 69 h 120"/>
              <a:gd name="T44" fmla="*/ 7 w 124"/>
              <a:gd name="T45" fmla="*/ 87 h 120"/>
              <a:gd name="T46" fmla="*/ 14 w 124"/>
              <a:gd name="T47" fmla="*/ 94 h 120"/>
              <a:gd name="T48" fmla="*/ 32 w 124"/>
              <a:gd name="T49" fmla="*/ 90 h 120"/>
              <a:gd name="T50" fmla="*/ 11 w 124"/>
              <a:gd name="T51" fmla="*/ 69 h 120"/>
              <a:gd name="T52" fmla="*/ 88 w 124"/>
              <a:gd name="T53" fmla="*/ 44 h 120"/>
              <a:gd name="T54" fmla="*/ 95 w 124"/>
              <a:gd name="T55" fmla="*/ 37 h 120"/>
              <a:gd name="T56" fmla="*/ 95 w 124"/>
              <a:gd name="T57" fmla="*/ 23 h 120"/>
              <a:gd name="T58" fmla="*/ 75 w 124"/>
              <a:gd name="T59" fmla="*/ 4 h 120"/>
              <a:gd name="T60" fmla="*/ 61 w 124"/>
              <a:gd name="T61" fmla="*/ 4 h 120"/>
              <a:gd name="T62" fmla="*/ 55 w 124"/>
              <a:gd name="T63" fmla="*/ 11 h 120"/>
              <a:gd name="T64" fmla="*/ 88 w 124"/>
              <a:gd name="T65" fmla="*/ 4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4" h="120">
                <a:moveTo>
                  <a:pt x="60" y="23"/>
                </a:moveTo>
                <a:cubicBezTo>
                  <a:pt x="76" y="39"/>
                  <a:pt x="76" y="39"/>
                  <a:pt x="76" y="39"/>
                </a:cubicBezTo>
                <a:cubicBezTo>
                  <a:pt x="84" y="48"/>
                  <a:pt x="84" y="48"/>
                  <a:pt x="84" y="48"/>
                </a:cubicBezTo>
                <a:cubicBezTo>
                  <a:pt x="50" y="82"/>
                  <a:pt x="50" y="82"/>
                  <a:pt x="50" y="82"/>
                </a:cubicBezTo>
                <a:cubicBezTo>
                  <a:pt x="42" y="84"/>
                  <a:pt x="40" y="80"/>
                  <a:pt x="42" y="73"/>
                </a:cubicBezTo>
                <a:cubicBezTo>
                  <a:pt x="33" y="72"/>
                  <a:pt x="27" y="68"/>
                  <a:pt x="26" y="5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5"/>
                  <a:pt x="47" y="35"/>
                  <a:pt x="47" y="35"/>
                </a:cubicBezTo>
                <a:cubicBezTo>
                  <a:pt x="23" y="58"/>
                  <a:pt x="23" y="58"/>
                  <a:pt x="23" y="58"/>
                </a:cubicBezTo>
                <a:cubicBezTo>
                  <a:pt x="17" y="58"/>
                  <a:pt x="16" y="54"/>
                  <a:pt x="17" y="48"/>
                </a:cubicBezTo>
                <a:cubicBezTo>
                  <a:pt x="28" y="37"/>
                  <a:pt x="39" y="26"/>
                  <a:pt x="51" y="14"/>
                </a:cubicBezTo>
                <a:cubicBezTo>
                  <a:pt x="60" y="23"/>
                  <a:pt x="60" y="23"/>
                  <a:pt x="60" y="23"/>
                </a:cubicBezTo>
                <a:close/>
                <a:moveTo>
                  <a:pt x="14" y="100"/>
                </a:moveTo>
                <a:cubicBezTo>
                  <a:pt x="14" y="103"/>
                  <a:pt x="14" y="103"/>
                  <a:pt x="14" y="103"/>
                </a:cubicBezTo>
                <a:cubicBezTo>
                  <a:pt x="37" y="99"/>
                  <a:pt x="99" y="90"/>
                  <a:pt x="105" y="93"/>
                </a:cubicBezTo>
                <a:cubicBezTo>
                  <a:pt x="124" y="102"/>
                  <a:pt x="57" y="120"/>
                  <a:pt x="57" y="120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10"/>
                  <a:pt x="79" y="105"/>
                  <a:pt x="71" y="101"/>
                </a:cubicBezTo>
                <a:cubicBezTo>
                  <a:pt x="48" y="106"/>
                  <a:pt x="25" y="113"/>
                  <a:pt x="2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14" y="100"/>
                  <a:pt x="14" y="100"/>
                  <a:pt x="14" y="100"/>
                </a:cubicBezTo>
                <a:close/>
                <a:moveTo>
                  <a:pt x="11" y="69"/>
                </a:moveTo>
                <a:cubicBezTo>
                  <a:pt x="7" y="87"/>
                  <a:pt x="7" y="87"/>
                  <a:pt x="7" y="87"/>
                </a:cubicBezTo>
                <a:cubicBezTo>
                  <a:pt x="14" y="94"/>
                  <a:pt x="14" y="94"/>
                  <a:pt x="14" y="94"/>
                </a:cubicBezTo>
                <a:cubicBezTo>
                  <a:pt x="32" y="90"/>
                  <a:pt x="32" y="90"/>
                  <a:pt x="32" y="90"/>
                </a:cubicBezTo>
                <a:cubicBezTo>
                  <a:pt x="11" y="69"/>
                  <a:pt x="11" y="69"/>
                  <a:pt x="11" y="69"/>
                </a:cubicBezTo>
                <a:close/>
                <a:moveTo>
                  <a:pt x="88" y="44"/>
                </a:moveTo>
                <a:cubicBezTo>
                  <a:pt x="95" y="37"/>
                  <a:pt x="95" y="37"/>
                  <a:pt x="95" y="37"/>
                </a:cubicBezTo>
                <a:cubicBezTo>
                  <a:pt x="99" y="33"/>
                  <a:pt x="99" y="27"/>
                  <a:pt x="95" y="23"/>
                </a:cubicBezTo>
                <a:cubicBezTo>
                  <a:pt x="75" y="4"/>
                  <a:pt x="75" y="4"/>
                  <a:pt x="75" y="4"/>
                </a:cubicBezTo>
                <a:cubicBezTo>
                  <a:pt x="71" y="0"/>
                  <a:pt x="65" y="0"/>
                  <a:pt x="61" y="4"/>
                </a:cubicBezTo>
                <a:cubicBezTo>
                  <a:pt x="55" y="11"/>
                  <a:pt x="55" y="11"/>
                  <a:pt x="55" y="11"/>
                </a:cubicBezTo>
                <a:lnTo>
                  <a:pt x="88" y="4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94"/>
          <p:cNvSpPr>
            <a:spLocks noEditPoints="1"/>
          </p:cNvSpPr>
          <p:nvPr/>
        </p:nvSpPr>
        <p:spPr bwMode="auto">
          <a:xfrm>
            <a:off x="608344" y="5543731"/>
            <a:ext cx="461963" cy="577850"/>
          </a:xfrm>
          <a:custGeom>
            <a:avLst/>
            <a:gdLst>
              <a:gd name="T0" fmla="*/ 27 w 109"/>
              <a:gd name="T1" fmla="*/ 40 h 136"/>
              <a:gd name="T2" fmla="*/ 49 w 109"/>
              <a:gd name="T3" fmla="*/ 53 h 136"/>
              <a:gd name="T4" fmla="*/ 90 w 109"/>
              <a:gd name="T5" fmla="*/ 24 h 136"/>
              <a:gd name="T6" fmla="*/ 68 w 109"/>
              <a:gd name="T7" fmla="*/ 11 h 136"/>
              <a:gd name="T8" fmla="*/ 27 w 109"/>
              <a:gd name="T9" fmla="*/ 40 h 136"/>
              <a:gd name="T10" fmla="*/ 46 w 109"/>
              <a:gd name="T11" fmla="*/ 123 h 136"/>
              <a:gd name="T12" fmla="*/ 64 w 109"/>
              <a:gd name="T13" fmla="*/ 113 h 136"/>
              <a:gd name="T14" fmla="*/ 46 w 109"/>
              <a:gd name="T15" fmla="*/ 123 h 136"/>
              <a:gd name="T16" fmla="*/ 55 w 109"/>
              <a:gd name="T17" fmla="*/ 99 h 136"/>
              <a:gd name="T18" fmla="*/ 73 w 109"/>
              <a:gd name="T19" fmla="*/ 89 h 136"/>
              <a:gd name="T20" fmla="*/ 55 w 109"/>
              <a:gd name="T21" fmla="*/ 99 h 136"/>
              <a:gd name="T22" fmla="*/ 32 w 109"/>
              <a:gd name="T23" fmla="*/ 110 h 136"/>
              <a:gd name="T24" fmla="*/ 50 w 109"/>
              <a:gd name="T25" fmla="*/ 99 h 136"/>
              <a:gd name="T26" fmla="*/ 32 w 109"/>
              <a:gd name="T27" fmla="*/ 110 h 136"/>
              <a:gd name="T28" fmla="*/ 5 w 109"/>
              <a:gd name="T29" fmla="*/ 97 h 136"/>
              <a:gd name="T30" fmla="*/ 25 w 109"/>
              <a:gd name="T31" fmla="*/ 104 h 136"/>
              <a:gd name="T32" fmla="*/ 5 w 109"/>
              <a:gd name="T33" fmla="*/ 97 h 136"/>
              <a:gd name="T34" fmla="*/ 43 w 109"/>
              <a:gd name="T35" fmla="*/ 98 h 136"/>
              <a:gd name="T36" fmla="*/ 38 w 109"/>
              <a:gd name="T37" fmla="*/ 95 h 136"/>
              <a:gd name="T38" fmla="*/ 6 w 109"/>
              <a:gd name="T39" fmla="*/ 77 h 136"/>
              <a:gd name="T40" fmla="*/ 3 w 109"/>
              <a:gd name="T41" fmla="*/ 75 h 136"/>
              <a:gd name="T42" fmla="*/ 4 w 109"/>
              <a:gd name="T43" fmla="*/ 71 h 136"/>
              <a:gd name="T44" fmla="*/ 14 w 109"/>
              <a:gd name="T45" fmla="*/ 42 h 136"/>
              <a:gd name="T46" fmla="*/ 16 w 109"/>
              <a:gd name="T47" fmla="*/ 37 h 136"/>
              <a:gd name="T48" fmla="*/ 65 w 109"/>
              <a:gd name="T49" fmla="*/ 2 h 136"/>
              <a:gd name="T50" fmla="*/ 68 w 109"/>
              <a:gd name="T51" fmla="*/ 0 h 136"/>
              <a:gd name="T52" fmla="*/ 70 w 109"/>
              <a:gd name="T53" fmla="*/ 1 h 136"/>
              <a:gd name="T54" fmla="*/ 101 w 109"/>
              <a:gd name="T55" fmla="*/ 19 h 136"/>
              <a:gd name="T56" fmla="*/ 108 w 109"/>
              <a:gd name="T57" fmla="*/ 23 h 136"/>
              <a:gd name="T58" fmla="*/ 109 w 109"/>
              <a:gd name="T59" fmla="*/ 49 h 136"/>
              <a:gd name="T60" fmla="*/ 43 w 109"/>
              <a:gd name="T61" fmla="*/ 98 h 136"/>
              <a:gd name="T62" fmla="*/ 37 w 109"/>
              <a:gd name="T63" fmla="*/ 84 h 136"/>
              <a:gd name="T64" fmla="*/ 14 w 109"/>
              <a:gd name="T65" fmla="*/ 71 h 136"/>
              <a:gd name="T66" fmla="*/ 21 w 109"/>
              <a:gd name="T67" fmla="*/ 51 h 136"/>
              <a:gd name="T68" fmla="*/ 44 w 109"/>
              <a:gd name="T69" fmla="*/ 64 h 136"/>
              <a:gd name="T70" fmla="*/ 37 w 109"/>
              <a:gd name="T71" fmla="*/ 8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9" h="136">
                <a:moveTo>
                  <a:pt x="27" y="40"/>
                </a:moveTo>
                <a:cubicBezTo>
                  <a:pt x="49" y="53"/>
                  <a:pt x="49" y="53"/>
                  <a:pt x="49" y="53"/>
                </a:cubicBezTo>
                <a:cubicBezTo>
                  <a:pt x="90" y="24"/>
                  <a:pt x="90" y="24"/>
                  <a:pt x="90" y="24"/>
                </a:cubicBezTo>
                <a:cubicBezTo>
                  <a:pt x="68" y="11"/>
                  <a:pt x="68" y="11"/>
                  <a:pt x="68" y="11"/>
                </a:cubicBezTo>
                <a:cubicBezTo>
                  <a:pt x="27" y="40"/>
                  <a:pt x="27" y="40"/>
                  <a:pt x="27" y="40"/>
                </a:cubicBezTo>
                <a:close/>
                <a:moveTo>
                  <a:pt x="46" y="123"/>
                </a:moveTo>
                <a:cubicBezTo>
                  <a:pt x="53" y="126"/>
                  <a:pt x="64" y="107"/>
                  <a:pt x="64" y="113"/>
                </a:cubicBezTo>
                <a:cubicBezTo>
                  <a:pt x="65" y="127"/>
                  <a:pt x="55" y="136"/>
                  <a:pt x="46" y="123"/>
                </a:cubicBezTo>
                <a:close/>
                <a:moveTo>
                  <a:pt x="55" y="99"/>
                </a:moveTo>
                <a:cubicBezTo>
                  <a:pt x="64" y="112"/>
                  <a:pt x="74" y="104"/>
                  <a:pt x="73" y="89"/>
                </a:cubicBezTo>
                <a:cubicBezTo>
                  <a:pt x="73" y="84"/>
                  <a:pt x="62" y="102"/>
                  <a:pt x="55" y="99"/>
                </a:cubicBezTo>
                <a:close/>
                <a:moveTo>
                  <a:pt x="32" y="110"/>
                </a:moveTo>
                <a:cubicBezTo>
                  <a:pt x="41" y="123"/>
                  <a:pt x="51" y="114"/>
                  <a:pt x="50" y="99"/>
                </a:cubicBezTo>
                <a:cubicBezTo>
                  <a:pt x="50" y="94"/>
                  <a:pt x="39" y="112"/>
                  <a:pt x="32" y="110"/>
                </a:cubicBezTo>
                <a:close/>
                <a:moveTo>
                  <a:pt x="5" y="97"/>
                </a:moveTo>
                <a:cubicBezTo>
                  <a:pt x="7" y="104"/>
                  <a:pt x="29" y="101"/>
                  <a:pt x="25" y="104"/>
                </a:cubicBezTo>
                <a:cubicBezTo>
                  <a:pt x="13" y="114"/>
                  <a:pt x="0" y="112"/>
                  <a:pt x="5" y="97"/>
                </a:cubicBezTo>
                <a:close/>
                <a:moveTo>
                  <a:pt x="43" y="98"/>
                </a:moveTo>
                <a:cubicBezTo>
                  <a:pt x="38" y="95"/>
                  <a:pt x="38" y="95"/>
                  <a:pt x="38" y="95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5"/>
                  <a:pt x="3" y="75"/>
                  <a:pt x="3" y="75"/>
                </a:cubicBezTo>
                <a:cubicBezTo>
                  <a:pt x="4" y="71"/>
                  <a:pt x="4" y="71"/>
                  <a:pt x="4" y="71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7"/>
                  <a:pt x="16" y="37"/>
                  <a:pt x="16" y="37"/>
                </a:cubicBezTo>
                <a:cubicBezTo>
                  <a:pt x="65" y="2"/>
                  <a:pt x="65" y="2"/>
                  <a:pt x="65" y="2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43" y="98"/>
                  <a:pt x="43" y="98"/>
                  <a:pt x="43" y="98"/>
                </a:cubicBezTo>
                <a:close/>
                <a:moveTo>
                  <a:pt x="37" y="84"/>
                </a:moveTo>
                <a:cubicBezTo>
                  <a:pt x="14" y="71"/>
                  <a:pt x="14" y="71"/>
                  <a:pt x="14" y="71"/>
                </a:cubicBezTo>
                <a:cubicBezTo>
                  <a:pt x="21" y="51"/>
                  <a:pt x="21" y="51"/>
                  <a:pt x="21" y="51"/>
                </a:cubicBezTo>
                <a:cubicBezTo>
                  <a:pt x="44" y="64"/>
                  <a:pt x="44" y="64"/>
                  <a:pt x="44" y="64"/>
                </a:cubicBezTo>
                <a:lnTo>
                  <a:pt x="37" y="8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95"/>
          <p:cNvSpPr>
            <a:spLocks noEditPoints="1"/>
          </p:cNvSpPr>
          <p:nvPr/>
        </p:nvSpPr>
        <p:spPr bwMode="auto">
          <a:xfrm>
            <a:off x="3062619" y="3174219"/>
            <a:ext cx="492125" cy="501650"/>
          </a:xfrm>
          <a:custGeom>
            <a:avLst/>
            <a:gdLst>
              <a:gd name="T0" fmla="*/ 25 w 116"/>
              <a:gd name="T1" fmla="*/ 2 h 118"/>
              <a:gd name="T2" fmla="*/ 1 w 116"/>
              <a:gd name="T3" fmla="*/ 39 h 118"/>
              <a:gd name="T4" fmla="*/ 62 w 116"/>
              <a:gd name="T5" fmla="*/ 113 h 118"/>
              <a:gd name="T6" fmla="*/ 101 w 116"/>
              <a:gd name="T7" fmla="*/ 23 h 118"/>
              <a:gd name="T8" fmla="*/ 75 w 116"/>
              <a:gd name="T9" fmla="*/ 30 h 118"/>
              <a:gd name="T10" fmla="*/ 25 w 116"/>
              <a:gd name="T11" fmla="*/ 2 h 118"/>
              <a:gd name="T12" fmla="*/ 85 w 116"/>
              <a:gd name="T13" fmla="*/ 44 h 118"/>
              <a:gd name="T14" fmla="*/ 91 w 116"/>
              <a:gd name="T15" fmla="*/ 58 h 118"/>
              <a:gd name="T16" fmla="*/ 82 w 116"/>
              <a:gd name="T17" fmla="*/ 70 h 118"/>
              <a:gd name="T18" fmla="*/ 75 w 116"/>
              <a:gd name="T19" fmla="*/ 56 h 118"/>
              <a:gd name="T20" fmla="*/ 85 w 116"/>
              <a:gd name="T21" fmla="*/ 4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6" h="118">
                <a:moveTo>
                  <a:pt x="25" y="2"/>
                </a:moveTo>
                <a:cubicBezTo>
                  <a:pt x="3" y="3"/>
                  <a:pt x="0" y="19"/>
                  <a:pt x="1" y="39"/>
                </a:cubicBezTo>
                <a:cubicBezTo>
                  <a:pt x="3" y="72"/>
                  <a:pt x="23" y="118"/>
                  <a:pt x="62" y="113"/>
                </a:cubicBezTo>
                <a:cubicBezTo>
                  <a:pt x="116" y="107"/>
                  <a:pt x="115" y="29"/>
                  <a:pt x="101" y="23"/>
                </a:cubicBezTo>
                <a:cubicBezTo>
                  <a:pt x="89" y="19"/>
                  <a:pt x="85" y="26"/>
                  <a:pt x="75" y="30"/>
                </a:cubicBezTo>
                <a:cubicBezTo>
                  <a:pt x="49" y="40"/>
                  <a:pt x="59" y="0"/>
                  <a:pt x="25" y="2"/>
                </a:cubicBezTo>
                <a:close/>
                <a:moveTo>
                  <a:pt x="85" y="44"/>
                </a:moveTo>
                <a:cubicBezTo>
                  <a:pt x="90" y="44"/>
                  <a:pt x="92" y="51"/>
                  <a:pt x="91" y="58"/>
                </a:cubicBezTo>
                <a:cubicBezTo>
                  <a:pt x="90" y="65"/>
                  <a:pt x="86" y="71"/>
                  <a:pt x="82" y="70"/>
                </a:cubicBezTo>
                <a:cubicBezTo>
                  <a:pt x="77" y="70"/>
                  <a:pt x="74" y="63"/>
                  <a:pt x="75" y="56"/>
                </a:cubicBezTo>
                <a:cubicBezTo>
                  <a:pt x="76" y="49"/>
                  <a:pt x="81" y="43"/>
                  <a:pt x="85" y="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96"/>
          <p:cNvSpPr>
            <a:spLocks noEditPoints="1"/>
          </p:cNvSpPr>
          <p:nvPr/>
        </p:nvSpPr>
        <p:spPr bwMode="auto">
          <a:xfrm>
            <a:off x="3961144" y="3144850"/>
            <a:ext cx="301625" cy="560388"/>
          </a:xfrm>
          <a:custGeom>
            <a:avLst/>
            <a:gdLst>
              <a:gd name="T0" fmla="*/ 57 w 71"/>
              <a:gd name="T1" fmla="*/ 67 h 132"/>
              <a:gd name="T2" fmla="*/ 57 w 71"/>
              <a:gd name="T3" fmla="*/ 76 h 132"/>
              <a:gd name="T4" fmla="*/ 57 w 71"/>
              <a:gd name="T5" fmla="*/ 115 h 132"/>
              <a:gd name="T6" fmla="*/ 57 w 71"/>
              <a:gd name="T7" fmla="*/ 119 h 132"/>
              <a:gd name="T8" fmla="*/ 57 w 71"/>
              <a:gd name="T9" fmla="*/ 122 h 132"/>
              <a:gd name="T10" fmla="*/ 64 w 71"/>
              <a:gd name="T11" fmla="*/ 122 h 132"/>
              <a:gd name="T12" fmla="*/ 64 w 71"/>
              <a:gd name="T13" fmla="*/ 132 h 132"/>
              <a:gd name="T14" fmla="*/ 0 w 71"/>
              <a:gd name="T15" fmla="*/ 132 h 132"/>
              <a:gd name="T16" fmla="*/ 0 w 71"/>
              <a:gd name="T17" fmla="*/ 122 h 132"/>
              <a:gd name="T18" fmla="*/ 6 w 71"/>
              <a:gd name="T19" fmla="*/ 122 h 132"/>
              <a:gd name="T20" fmla="*/ 6 w 71"/>
              <a:gd name="T21" fmla="*/ 67 h 132"/>
              <a:gd name="T22" fmla="*/ 0 w 71"/>
              <a:gd name="T23" fmla="*/ 67 h 132"/>
              <a:gd name="T24" fmla="*/ 0 w 71"/>
              <a:gd name="T25" fmla="*/ 57 h 132"/>
              <a:gd name="T26" fmla="*/ 64 w 71"/>
              <a:gd name="T27" fmla="*/ 57 h 132"/>
              <a:gd name="T28" fmla="*/ 64 w 71"/>
              <a:gd name="T29" fmla="*/ 67 h 132"/>
              <a:gd name="T30" fmla="*/ 57 w 71"/>
              <a:gd name="T31" fmla="*/ 67 h 132"/>
              <a:gd name="T32" fmla="*/ 48 w 71"/>
              <a:gd name="T33" fmla="*/ 76 h 132"/>
              <a:gd name="T34" fmla="*/ 38 w 71"/>
              <a:gd name="T35" fmla="*/ 76 h 132"/>
              <a:gd name="T36" fmla="*/ 38 w 71"/>
              <a:gd name="T37" fmla="*/ 115 h 132"/>
              <a:gd name="T38" fmla="*/ 48 w 71"/>
              <a:gd name="T39" fmla="*/ 115 h 132"/>
              <a:gd name="T40" fmla="*/ 48 w 71"/>
              <a:gd name="T41" fmla="*/ 76 h 132"/>
              <a:gd name="T42" fmla="*/ 71 w 71"/>
              <a:gd name="T43" fmla="*/ 22 h 132"/>
              <a:gd name="T44" fmla="*/ 53 w 71"/>
              <a:gd name="T45" fmla="*/ 17 h 132"/>
              <a:gd name="T46" fmla="*/ 71 w 71"/>
              <a:gd name="T47" fmla="*/ 17 h 132"/>
              <a:gd name="T48" fmla="*/ 71 w 71"/>
              <a:gd name="T49" fmla="*/ 8 h 132"/>
              <a:gd name="T50" fmla="*/ 53 w 71"/>
              <a:gd name="T51" fmla="*/ 8 h 132"/>
              <a:gd name="T52" fmla="*/ 71 w 71"/>
              <a:gd name="T53" fmla="*/ 3 h 132"/>
              <a:gd name="T54" fmla="*/ 70 w 71"/>
              <a:gd name="T55" fmla="*/ 0 h 132"/>
              <a:gd name="T56" fmla="*/ 50 w 71"/>
              <a:gd name="T57" fmla="*/ 6 h 132"/>
              <a:gd name="T58" fmla="*/ 51 w 71"/>
              <a:gd name="T59" fmla="*/ 8 h 132"/>
              <a:gd name="T60" fmla="*/ 51 w 71"/>
              <a:gd name="T61" fmla="*/ 17 h 132"/>
              <a:gd name="T62" fmla="*/ 51 w 71"/>
              <a:gd name="T63" fmla="*/ 17 h 132"/>
              <a:gd name="T64" fmla="*/ 50 w 71"/>
              <a:gd name="T65" fmla="*/ 20 h 132"/>
              <a:gd name="T66" fmla="*/ 70 w 71"/>
              <a:gd name="T67" fmla="*/ 25 h 132"/>
              <a:gd name="T68" fmla="*/ 71 w 71"/>
              <a:gd name="T69" fmla="*/ 22 h 132"/>
              <a:gd name="T70" fmla="*/ 35 w 71"/>
              <a:gd name="T71" fmla="*/ 24 h 132"/>
              <a:gd name="T72" fmla="*/ 35 w 71"/>
              <a:gd name="T73" fmla="*/ 29 h 132"/>
              <a:gd name="T74" fmla="*/ 57 w 71"/>
              <a:gd name="T75" fmla="*/ 50 h 132"/>
              <a:gd name="T76" fmla="*/ 6 w 71"/>
              <a:gd name="T77" fmla="*/ 50 h 132"/>
              <a:gd name="T78" fmla="*/ 27 w 71"/>
              <a:gd name="T79" fmla="*/ 29 h 132"/>
              <a:gd name="T80" fmla="*/ 27 w 71"/>
              <a:gd name="T81" fmla="*/ 24 h 132"/>
              <a:gd name="T82" fmla="*/ 22 w 71"/>
              <a:gd name="T83" fmla="*/ 24 h 132"/>
              <a:gd name="T84" fmla="*/ 22 w 71"/>
              <a:gd name="T85" fmla="*/ 2 h 132"/>
              <a:gd name="T86" fmla="*/ 41 w 71"/>
              <a:gd name="T87" fmla="*/ 2 h 132"/>
              <a:gd name="T88" fmla="*/ 41 w 71"/>
              <a:gd name="T89" fmla="*/ 6 h 132"/>
              <a:gd name="T90" fmla="*/ 35 w 71"/>
              <a:gd name="T91" fmla="*/ 12 h 132"/>
              <a:gd name="T92" fmla="*/ 41 w 71"/>
              <a:gd name="T93" fmla="*/ 19 h 132"/>
              <a:gd name="T94" fmla="*/ 41 w 71"/>
              <a:gd name="T95" fmla="*/ 24 h 132"/>
              <a:gd name="T96" fmla="*/ 35 w 71"/>
              <a:gd name="T97" fmla="*/ 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132">
                <a:moveTo>
                  <a:pt x="57" y="67"/>
                </a:moveTo>
                <a:cubicBezTo>
                  <a:pt x="57" y="76"/>
                  <a:pt x="57" y="76"/>
                  <a:pt x="57" y="76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32"/>
                  <a:pt x="64" y="132"/>
                  <a:pt x="64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22"/>
                  <a:pt x="0" y="122"/>
                  <a:pt x="0" y="122"/>
                </a:cubicBezTo>
                <a:cubicBezTo>
                  <a:pt x="6" y="122"/>
                  <a:pt x="6" y="122"/>
                  <a:pt x="6" y="122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57"/>
                  <a:pt x="0" y="57"/>
                  <a:pt x="0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67"/>
                  <a:pt x="64" y="67"/>
                  <a:pt x="64" y="67"/>
                </a:cubicBezTo>
                <a:cubicBezTo>
                  <a:pt x="57" y="67"/>
                  <a:pt x="57" y="67"/>
                  <a:pt x="57" y="67"/>
                </a:cubicBezTo>
                <a:close/>
                <a:moveTo>
                  <a:pt x="48" y="76"/>
                </a:moveTo>
                <a:cubicBezTo>
                  <a:pt x="38" y="76"/>
                  <a:pt x="38" y="76"/>
                  <a:pt x="38" y="76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8" y="76"/>
                  <a:pt x="48" y="76"/>
                  <a:pt x="48" y="76"/>
                </a:cubicBezTo>
                <a:close/>
                <a:moveTo>
                  <a:pt x="71" y="22"/>
                </a:moveTo>
                <a:cubicBezTo>
                  <a:pt x="53" y="17"/>
                  <a:pt x="53" y="17"/>
                  <a:pt x="53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8"/>
                  <a:pt x="71" y="8"/>
                  <a:pt x="71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71" y="3"/>
                  <a:pt x="71" y="3"/>
                  <a:pt x="71" y="3"/>
                </a:cubicBezTo>
                <a:cubicBezTo>
                  <a:pt x="70" y="0"/>
                  <a:pt x="70" y="0"/>
                  <a:pt x="70" y="0"/>
                </a:cubicBezTo>
                <a:cubicBezTo>
                  <a:pt x="50" y="6"/>
                  <a:pt x="50" y="6"/>
                  <a:pt x="50" y="6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0" y="20"/>
                  <a:pt x="50" y="20"/>
                  <a:pt x="50" y="20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2"/>
                  <a:pt x="71" y="22"/>
                  <a:pt x="71" y="22"/>
                </a:cubicBezTo>
                <a:close/>
                <a:moveTo>
                  <a:pt x="35" y="24"/>
                </a:moveTo>
                <a:cubicBezTo>
                  <a:pt x="35" y="29"/>
                  <a:pt x="35" y="29"/>
                  <a:pt x="35" y="29"/>
                </a:cubicBezTo>
                <a:cubicBezTo>
                  <a:pt x="46" y="30"/>
                  <a:pt x="55" y="39"/>
                  <a:pt x="57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7" y="39"/>
                  <a:pt x="16" y="30"/>
                  <a:pt x="27" y="29"/>
                </a:cubicBezTo>
                <a:cubicBezTo>
                  <a:pt x="27" y="24"/>
                  <a:pt x="27" y="24"/>
                  <a:pt x="27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"/>
                  <a:pt x="22" y="2"/>
                  <a:pt x="22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6"/>
                  <a:pt x="41" y="6"/>
                  <a:pt x="41" y="6"/>
                </a:cubicBezTo>
                <a:cubicBezTo>
                  <a:pt x="38" y="7"/>
                  <a:pt x="35" y="9"/>
                  <a:pt x="35" y="12"/>
                </a:cubicBezTo>
                <a:cubicBezTo>
                  <a:pt x="35" y="16"/>
                  <a:pt x="38" y="18"/>
                  <a:pt x="41" y="19"/>
                </a:cubicBezTo>
                <a:cubicBezTo>
                  <a:pt x="41" y="24"/>
                  <a:pt x="41" y="24"/>
                  <a:pt x="41" y="24"/>
                </a:cubicBezTo>
                <a:lnTo>
                  <a:pt x="35" y="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97"/>
          <p:cNvSpPr>
            <a:spLocks noEditPoints="1"/>
          </p:cNvSpPr>
          <p:nvPr/>
        </p:nvSpPr>
        <p:spPr bwMode="auto">
          <a:xfrm>
            <a:off x="7861632" y="4017012"/>
            <a:ext cx="500063" cy="474663"/>
          </a:xfrm>
          <a:custGeom>
            <a:avLst/>
            <a:gdLst>
              <a:gd name="T0" fmla="*/ 60 w 118"/>
              <a:gd name="T1" fmla="*/ 21 h 112"/>
              <a:gd name="T2" fmla="*/ 99 w 118"/>
              <a:gd name="T3" fmla="*/ 61 h 112"/>
              <a:gd name="T4" fmla="*/ 103 w 118"/>
              <a:gd name="T5" fmla="*/ 64 h 112"/>
              <a:gd name="T6" fmla="*/ 116 w 118"/>
              <a:gd name="T7" fmla="*/ 77 h 112"/>
              <a:gd name="T8" fmla="*/ 118 w 118"/>
              <a:gd name="T9" fmla="*/ 79 h 112"/>
              <a:gd name="T10" fmla="*/ 117 w 118"/>
              <a:gd name="T11" fmla="*/ 82 h 112"/>
              <a:gd name="T12" fmla="*/ 102 w 118"/>
              <a:gd name="T13" fmla="*/ 105 h 112"/>
              <a:gd name="T14" fmla="*/ 76 w 118"/>
              <a:gd name="T15" fmla="*/ 111 h 112"/>
              <a:gd name="T16" fmla="*/ 74 w 118"/>
              <a:gd name="T17" fmla="*/ 110 h 112"/>
              <a:gd name="T18" fmla="*/ 73 w 118"/>
              <a:gd name="T19" fmla="*/ 109 h 112"/>
              <a:gd name="T20" fmla="*/ 65 w 118"/>
              <a:gd name="T21" fmla="*/ 102 h 112"/>
              <a:gd name="T22" fmla="*/ 62 w 118"/>
              <a:gd name="T23" fmla="*/ 98 h 112"/>
              <a:gd name="T24" fmla="*/ 65 w 118"/>
              <a:gd name="T25" fmla="*/ 94 h 112"/>
              <a:gd name="T26" fmla="*/ 68 w 118"/>
              <a:gd name="T27" fmla="*/ 92 h 112"/>
              <a:gd name="T28" fmla="*/ 28 w 118"/>
              <a:gd name="T29" fmla="*/ 52 h 112"/>
              <a:gd name="T30" fmla="*/ 26 w 118"/>
              <a:gd name="T31" fmla="*/ 50 h 112"/>
              <a:gd name="T32" fmla="*/ 27 w 118"/>
              <a:gd name="T33" fmla="*/ 47 h 112"/>
              <a:gd name="T34" fmla="*/ 31 w 118"/>
              <a:gd name="T35" fmla="*/ 33 h 112"/>
              <a:gd name="T36" fmla="*/ 23 w 118"/>
              <a:gd name="T37" fmla="*/ 37 h 112"/>
              <a:gd name="T38" fmla="*/ 13 w 118"/>
              <a:gd name="T39" fmla="*/ 27 h 112"/>
              <a:gd name="T40" fmla="*/ 38 w 118"/>
              <a:gd name="T41" fmla="*/ 13 h 112"/>
              <a:gd name="T42" fmla="*/ 47 w 118"/>
              <a:gd name="T43" fmla="*/ 22 h 112"/>
              <a:gd name="T44" fmla="*/ 55 w 118"/>
              <a:gd name="T45" fmla="*/ 20 h 112"/>
              <a:gd name="T46" fmla="*/ 58 w 118"/>
              <a:gd name="T47" fmla="*/ 19 h 112"/>
              <a:gd name="T48" fmla="*/ 60 w 118"/>
              <a:gd name="T49" fmla="*/ 21 h 112"/>
              <a:gd name="T50" fmla="*/ 79 w 118"/>
              <a:gd name="T51" fmla="*/ 57 h 112"/>
              <a:gd name="T52" fmla="*/ 65 w 118"/>
              <a:gd name="T53" fmla="*/ 57 h 112"/>
              <a:gd name="T54" fmla="*/ 65 w 118"/>
              <a:gd name="T55" fmla="*/ 71 h 112"/>
              <a:gd name="T56" fmla="*/ 79 w 118"/>
              <a:gd name="T57" fmla="*/ 71 h 112"/>
              <a:gd name="T58" fmla="*/ 79 w 118"/>
              <a:gd name="T59" fmla="*/ 57 h 112"/>
              <a:gd name="T60" fmla="*/ 25 w 118"/>
              <a:gd name="T61" fmla="*/ 0 h 112"/>
              <a:gd name="T62" fmla="*/ 0 w 118"/>
              <a:gd name="T63" fmla="*/ 14 h 112"/>
              <a:gd name="T64" fmla="*/ 10 w 118"/>
              <a:gd name="T65" fmla="*/ 24 h 112"/>
              <a:gd name="T66" fmla="*/ 35 w 118"/>
              <a:gd name="T67" fmla="*/ 10 h 112"/>
              <a:gd name="T68" fmla="*/ 25 w 118"/>
              <a:gd name="T69" fmla="*/ 0 h 112"/>
              <a:gd name="T70" fmla="*/ 92 w 118"/>
              <a:gd name="T71" fmla="*/ 68 h 112"/>
              <a:gd name="T72" fmla="*/ 54 w 118"/>
              <a:gd name="T73" fmla="*/ 30 h 112"/>
              <a:gd name="T74" fmla="*/ 41 w 118"/>
              <a:gd name="T75" fmla="*/ 33 h 112"/>
              <a:gd name="T76" fmla="*/ 38 w 118"/>
              <a:gd name="T77" fmla="*/ 47 h 112"/>
              <a:gd name="T78" fmla="*/ 75 w 118"/>
              <a:gd name="T79" fmla="*/ 85 h 112"/>
              <a:gd name="T80" fmla="*/ 84 w 118"/>
              <a:gd name="T81" fmla="*/ 76 h 112"/>
              <a:gd name="T82" fmla="*/ 92 w 118"/>
              <a:gd name="T83" fmla="*/ 6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8" h="112">
                <a:moveTo>
                  <a:pt x="60" y="21"/>
                </a:moveTo>
                <a:cubicBezTo>
                  <a:pt x="99" y="61"/>
                  <a:pt x="99" y="61"/>
                  <a:pt x="99" y="61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7" y="82"/>
                  <a:pt x="117" y="82"/>
                  <a:pt x="117" y="82"/>
                </a:cubicBezTo>
                <a:cubicBezTo>
                  <a:pt x="114" y="93"/>
                  <a:pt x="109" y="100"/>
                  <a:pt x="102" y="105"/>
                </a:cubicBezTo>
                <a:cubicBezTo>
                  <a:pt x="94" y="111"/>
                  <a:pt x="84" y="112"/>
                  <a:pt x="76" y="111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3" y="109"/>
                  <a:pt x="73" y="109"/>
                  <a:pt x="73" y="109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62" y="98"/>
                  <a:pt x="62" y="98"/>
                  <a:pt x="62" y="98"/>
                </a:cubicBezTo>
                <a:cubicBezTo>
                  <a:pt x="65" y="94"/>
                  <a:pt x="65" y="94"/>
                  <a:pt x="65" y="94"/>
                </a:cubicBezTo>
                <a:cubicBezTo>
                  <a:pt x="68" y="92"/>
                  <a:pt x="68" y="92"/>
                  <a:pt x="68" y="92"/>
                </a:cubicBezTo>
                <a:cubicBezTo>
                  <a:pt x="28" y="52"/>
                  <a:pt x="28" y="52"/>
                  <a:pt x="28" y="52"/>
                </a:cubicBezTo>
                <a:cubicBezTo>
                  <a:pt x="26" y="50"/>
                  <a:pt x="26" y="50"/>
                  <a:pt x="26" y="50"/>
                </a:cubicBezTo>
                <a:cubicBezTo>
                  <a:pt x="27" y="47"/>
                  <a:pt x="27" y="47"/>
                  <a:pt x="27" y="47"/>
                </a:cubicBezTo>
                <a:cubicBezTo>
                  <a:pt x="31" y="33"/>
                  <a:pt x="31" y="33"/>
                  <a:pt x="31" y="33"/>
                </a:cubicBezTo>
                <a:cubicBezTo>
                  <a:pt x="23" y="37"/>
                  <a:pt x="23" y="37"/>
                  <a:pt x="23" y="37"/>
                </a:cubicBezTo>
                <a:cubicBezTo>
                  <a:pt x="13" y="27"/>
                  <a:pt x="13" y="27"/>
                  <a:pt x="13" y="27"/>
                </a:cubicBezTo>
                <a:cubicBezTo>
                  <a:pt x="38" y="13"/>
                  <a:pt x="38" y="13"/>
                  <a:pt x="38" y="13"/>
                </a:cubicBezTo>
                <a:cubicBezTo>
                  <a:pt x="47" y="22"/>
                  <a:pt x="47" y="22"/>
                  <a:pt x="47" y="22"/>
                </a:cubicBezTo>
                <a:cubicBezTo>
                  <a:pt x="55" y="20"/>
                  <a:pt x="55" y="20"/>
                  <a:pt x="55" y="20"/>
                </a:cubicBezTo>
                <a:cubicBezTo>
                  <a:pt x="58" y="19"/>
                  <a:pt x="58" y="19"/>
                  <a:pt x="58" y="19"/>
                </a:cubicBezTo>
                <a:cubicBezTo>
                  <a:pt x="60" y="21"/>
                  <a:pt x="60" y="21"/>
                  <a:pt x="60" y="21"/>
                </a:cubicBezTo>
                <a:close/>
                <a:moveTo>
                  <a:pt x="79" y="57"/>
                </a:moveTo>
                <a:cubicBezTo>
                  <a:pt x="75" y="53"/>
                  <a:pt x="69" y="53"/>
                  <a:pt x="65" y="57"/>
                </a:cubicBezTo>
                <a:cubicBezTo>
                  <a:pt x="61" y="61"/>
                  <a:pt x="61" y="67"/>
                  <a:pt x="65" y="71"/>
                </a:cubicBezTo>
                <a:cubicBezTo>
                  <a:pt x="69" y="74"/>
                  <a:pt x="75" y="74"/>
                  <a:pt x="79" y="71"/>
                </a:cubicBezTo>
                <a:cubicBezTo>
                  <a:pt x="82" y="67"/>
                  <a:pt x="82" y="61"/>
                  <a:pt x="79" y="57"/>
                </a:cubicBezTo>
                <a:close/>
                <a:moveTo>
                  <a:pt x="25" y="0"/>
                </a:moveTo>
                <a:cubicBezTo>
                  <a:pt x="0" y="14"/>
                  <a:pt x="0" y="14"/>
                  <a:pt x="0" y="14"/>
                </a:cubicBezTo>
                <a:cubicBezTo>
                  <a:pt x="10" y="24"/>
                  <a:pt x="10" y="24"/>
                  <a:pt x="10" y="24"/>
                </a:cubicBezTo>
                <a:cubicBezTo>
                  <a:pt x="35" y="10"/>
                  <a:pt x="35" y="10"/>
                  <a:pt x="35" y="10"/>
                </a:cubicBezTo>
                <a:cubicBezTo>
                  <a:pt x="25" y="0"/>
                  <a:pt x="25" y="0"/>
                  <a:pt x="25" y="0"/>
                </a:cubicBezTo>
                <a:close/>
                <a:moveTo>
                  <a:pt x="92" y="68"/>
                </a:moveTo>
                <a:cubicBezTo>
                  <a:pt x="54" y="30"/>
                  <a:pt x="54" y="30"/>
                  <a:pt x="54" y="30"/>
                </a:cubicBezTo>
                <a:cubicBezTo>
                  <a:pt x="41" y="33"/>
                  <a:pt x="41" y="33"/>
                  <a:pt x="41" y="33"/>
                </a:cubicBezTo>
                <a:cubicBezTo>
                  <a:pt x="38" y="47"/>
                  <a:pt x="38" y="47"/>
                  <a:pt x="38" y="47"/>
                </a:cubicBezTo>
                <a:cubicBezTo>
                  <a:pt x="75" y="85"/>
                  <a:pt x="75" y="85"/>
                  <a:pt x="75" y="85"/>
                </a:cubicBezTo>
                <a:cubicBezTo>
                  <a:pt x="84" y="76"/>
                  <a:pt x="84" y="76"/>
                  <a:pt x="84" y="76"/>
                </a:cubicBezTo>
                <a:lnTo>
                  <a:pt x="92" y="6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99"/>
          <p:cNvSpPr>
            <a:spLocks noEditPoints="1"/>
          </p:cNvSpPr>
          <p:nvPr/>
        </p:nvSpPr>
        <p:spPr bwMode="auto">
          <a:xfrm>
            <a:off x="6297944" y="5565162"/>
            <a:ext cx="431800" cy="534988"/>
          </a:xfrm>
          <a:custGeom>
            <a:avLst/>
            <a:gdLst>
              <a:gd name="T0" fmla="*/ 41 w 102"/>
              <a:gd name="T1" fmla="*/ 61 h 126"/>
              <a:gd name="T2" fmla="*/ 48 w 102"/>
              <a:gd name="T3" fmla="*/ 48 h 126"/>
              <a:gd name="T4" fmla="*/ 77 w 102"/>
              <a:gd name="T5" fmla="*/ 51 h 126"/>
              <a:gd name="T6" fmla="*/ 96 w 102"/>
              <a:gd name="T7" fmla="*/ 62 h 126"/>
              <a:gd name="T8" fmla="*/ 102 w 102"/>
              <a:gd name="T9" fmla="*/ 111 h 126"/>
              <a:gd name="T10" fmla="*/ 82 w 102"/>
              <a:gd name="T11" fmla="*/ 117 h 126"/>
              <a:gd name="T12" fmla="*/ 38 w 102"/>
              <a:gd name="T13" fmla="*/ 117 h 126"/>
              <a:gd name="T14" fmla="*/ 0 w 102"/>
              <a:gd name="T15" fmla="*/ 111 h 126"/>
              <a:gd name="T16" fmla="*/ 6 w 102"/>
              <a:gd name="T17" fmla="*/ 63 h 126"/>
              <a:gd name="T18" fmla="*/ 99 w 102"/>
              <a:gd name="T19" fmla="*/ 36 h 126"/>
              <a:gd name="T20" fmla="*/ 85 w 102"/>
              <a:gd name="T21" fmla="*/ 32 h 126"/>
              <a:gd name="T22" fmla="*/ 85 w 102"/>
              <a:gd name="T23" fmla="*/ 24 h 126"/>
              <a:gd name="T24" fmla="*/ 95 w 102"/>
              <a:gd name="T25" fmla="*/ 14 h 126"/>
              <a:gd name="T26" fmla="*/ 85 w 102"/>
              <a:gd name="T27" fmla="*/ 24 h 126"/>
              <a:gd name="T28" fmla="*/ 81 w 102"/>
              <a:gd name="T29" fmla="*/ 4 h 126"/>
              <a:gd name="T30" fmla="*/ 73 w 102"/>
              <a:gd name="T31" fmla="*/ 15 h 126"/>
              <a:gd name="T32" fmla="*/ 36 w 102"/>
              <a:gd name="T33" fmla="*/ 35 h 126"/>
              <a:gd name="T34" fmla="*/ 23 w 102"/>
              <a:gd name="T35" fmla="*/ 32 h 126"/>
              <a:gd name="T36" fmla="*/ 36 w 102"/>
              <a:gd name="T37" fmla="*/ 35 h 126"/>
              <a:gd name="T38" fmla="*/ 25 w 102"/>
              <a:gd name="T39" fmla="*/ 18 h 126"/>
              <a:gd name="T40" fmla="*/ 39 w 102"/>
              <a:gd name="T41" fmla="*/ 21 h 126"/>
              <a:gd name="T42" fmla="*/ 45 w 102"/>
              <a:gd name="T43" fmla="*/ 16 h 126"/>
              <a:gd name="T44" fmla="*/ 44 w 102"/>
              <a:gd name="T45" fmla="*/ 2 h 126"/>
              <a:gd name="T46" fmla="*/ 45 w 102"/>
              <a:gd name="T47" fmla="*/ 16 h 126"/>
              <a:gd name="T48" fmla="*/ 59 w 102"/>
              <a:gd name="T49" fmla="*/ 0 h 126"/>
              <a:gd name="T50" fmla="*/ 63 w 102"/>
              <a:gd name="T51" fmla="*/ 13 h 126"/>
              <a:gd name="T52" fmla="*/ 46 w 102"/>
              <a:gd name="T53" fmla="*/ 22 h 126"/>
              <a:gd name="T54" fmla="*/ 80 w 102"/>
              <a:gd name="T55" fmla="*/ 22 h 126"/>
              <a:gd name="T56" fmla="*/ 80 w 102"/>
              <a:gd name="T57" fmla="*/ 41 h 126"/>
              <a:gd name="T58" fmla="*/ 76 w 102"/>
              <a:gd name="T59" fmla="*/ 45 h 126"/>
              <a:gd name="T60" fmla="*/ 42 w 102"/>
              <a:gd name="T61" fmla="*/ 45 h 126"/>
              <a:gd name="T62" fmla="*/ 42 w 102"/>
              <a:gd name="T63" fmla="*/ 25 h 126"/>
              <a:gd name="T64" fmla="*/ 46 w 102"/>
              <a:gd name="T65" fmla="*/ 22 h 126"/>
              <a:gd name="T66" fmla="*/ 49 w 102"/>
              <a:gd name="T67" fmla="*/ 29 h 126"/>
              <a:gd name="T68" fmla="*/ 72 w 102"/>
              <a:gd name="T69" fmla="*/ 38 h 126"/>
              <a:gd name="T70" fmla="*/ 13 w 102"/>
              <a:gd name="T71" fmla="*/ 53 h 126"/>
              <a:gd name="T72" fmla="*/ 11 w 102"/>
              <a:gd name="T73" fmla="*/ 59 h 126"/>
              <a:gd name="T74" fmla="*/ 31 w 102"/>
              <a:gd name="T75" fmla="*/ 59 h 126"/>
              <a:gd name="T76" fmla="*/ 33 w 102"/>
              <a:gd name="T77" fmla="*/ 54 h 126"/>
              <a:gd name="T78" fmla="*/ 13 w 102"/>
              <a:gd name="T79" fmla="*/ 53 h 126"/>
              <a:gd name="T80" fmla="*/ 60 w 102"/>
              <a:gd name="T81" fmla="*/ 70 h 126"/>
              <a:gd name="T82" fmla="*/ 37 w 102"/>
              <a:gd name="T83" fmla="*/ 93 h 126"/>
              <a:gd name="T84" fmla="*/ 60 w 102"/>
              <a:gd name="T85" fmla="*/ 115 h 126"/>
              <a:gd name="T86" fmla="*/ 83 w 102"/>
              <a:gd name="T87" fmla="*/ 93 h 126"/>
              <a:gd name="T88" fmla="*/ 53 w 102"/>
              <a:gd name="T89" fmla="*/ 76 h 126"/>
              <a:gd name="T90" fmla="*/ 62 w 102"/>
              <a:gd name="T91" fmla="*/ 84 h 126"/>
              <a:gd name="T92" fmla="*/ 71 w 102"/>
              <a:gd name="T93" fmla="*/ 79 h 126"/>
              <a:gd name="T94" fmla="*/ 69 w 102"/>
              <a:gd name="T95" fmla="*/ 91 h 126"/>
              <a:gd name="T96" fmla="*/ 78 w 102"/>
              <a:gd name="T97" fmla="*/ 95 h 126"/>
              <a:gd name="T98" fmla="*/ 66 w 102"/>
              <a:gd name="T99" fmla="*/ 100 h 126"/>
              <a:gd name="T100" fmla="*/ 67 w 102"/>
              <a:gd name="T101" fmla="*/ 110 h 126"/>
              <a:gd name="T102" fmla="*/ 57 w 102"/>
              <a:gd name="T103" fmla="*/ 102 h 126"/>
              <a:gd name="T104" fmla="*/ 49 w 102"/>
              <a:gd name="T105" fmla="*/ 108 h 126"/>
              <a:gd name="T106" fmla="*/ 51 w 102"/>
              <a:gd name="T107" fmla="*/ 95 h 126"/>
              <a:gd name="T108" fmla="*/ 42 w 102"/>
              <a:gd name="T109" fmla="*/ 91 h 126"/>
              <a:gd name="T110" fmla="*/ 53 w 102"/>
              <a:gd name="T111" fmla="*/ 8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2" h="126">
                <a:moveTo>
                  <a:pt x="6" y="63"/>
                </a:moveTo>
                <a:cubicBezTo>
                  <a:pt x="15" y="62"/>
                  <a:pt x="28" y="61"/>
                  <a:pt x="41" y="61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49"/>
                  <a:pt x="47" y="48"/>
                  <a:pt x="48" y="48"/>
                </a:cubicBezTo>
                <a:cubicBezTo>
                  <a:pt x="57" y="48"/>
                  <a:pt x="65" y="48"/>
                  <a:pt x="74" y="48"/>
                </a:cubicBezTo>
                <a:cubicBezTo>
                  <a:pt x="75" y="48"/>
                  <a:pt x="77" y="49"/>
                  <a:pt x="77" y="51"/>
                </a:cubicBezTo>
                <a:cubicBezTo>
                  <a:pt x="81" y="61"/>
                  <a:pt x="81" y="61"/>
                  <a:pt x="81" y="61"/>
                </a:cubicBezTo>
                <a:cubicBezTo>
                  <a:pt x="86" y="61"/>
                  <a:pt x="92" y="62"/>
                  <a:pt x="96" y="62"/>
                </a:cubicBezTo>
                <a:cubicBezTo>
                  <a:pt x="99" y="62"/>
                  <a:pt x="102" y="65"/>
                  <a:pt x="102" y="68"/>
                </a:cubicBezTo>
                <a:cubicBezTo>
                  <a:pt x="102" y="82"/>
                  <a:pt x="102" y="97"/>
                  <a:pt x="102" y="111"/>
                </a:cubicBezTo>
                <a:cubicBezTo>
                  <a:pt x="102" y="114"/>
                  <a:pt x="99" y="117"/>
                  <a:pt x="96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76" y="122"/>
                  <a:pt x="69" y="126"/>
                  <a:pt x="60" y="126"/>
                </a:cubicBezTo>
                <a:cubicBezTo>
                  <a:pt x="51" y="126"/>
                  <a:pt x="44" y="122"/>
                  <a:pt x="38" y="117"/>
                </a:cubicBezTo>
                <a:cubicBezTo>
                  <a:pt x="6" y="117"/>
                  <a:pt x="6" y="117"/>
                  <a:pt x="6" y="117"/>
                </a:cubicBezTo>
                <a:cubicBezTo>
                  <a:pt x="3" y="117"/>
                  <a:pt x="0" y="114"/>
                  <a:pt x="0" y="111"/>
                </a:cubicBezTo>
                <a:cubicBezTo>
                  <a:pt x="0" y="97"/>
                  <a:pt x="0" y="83"/>
                  <a:pt x="0" y="69"/>
                </a:cubicBezTo>
                <a:cubicBezTo>
                  <a:pt x="0" y="66"/>
                  <a:pt x="3" y="64"/>
                  <a:pt x="6" y="63"/>
                </a:cubicBezTo>
                <a:close/>
                <a:moveTo>
                  <a:pt x="85" y="35"/>
                </a:moveTo>
                <a:cubicBezTo>
                  <a:pt x="99" y="36"/>
                  <a:pt x="99" y="36"/>
                  <a:pt x="99" y="36"/>
                </a:cubicBezTo>
                <a:cubicBezTo>
                  <a:pt x="99" y="32"/>
                  <a:pt x="99" y="32"/>
                  <a:pt x="99" y="32"/>
                </a:cubicBezTo>
                <a:cubicBezTo>
                  <a:pt x="85" y="32"/>
                  <a:pt x="85" y="32"/>
                  <a:pt x="85" y="32"/>
                </a:cubicBezTo>
                <a:cubicBezTo>
                  <a:pt x="85" y="35"/>
                  <a:pt x="85" y="35"/>
                  <a:pt x="85" y="35"/>
                </a:cubicBezTo>
                <a:close/>
                <a:moveTo>
                  <a:pt x="85" y="24"/>
                </a:moveTo>
                <a:cubicBezTo>
                  <a:pt x="96" y="18"/>
                  <a:pt x="96" y="18"/>
                  <a:pt x="96" y="18"/>
                </a:cubicBezTo>
                <a:cubicBezTo>
                  <a:pt x="95" y="14"/>
                  <a:pt x="95" y="14"/>
                  <a:pt x="95" y="14"/>
                </a:cubicBezTo>
                <a:cubicBezTo>
                  <a:pt x="83" y="21"/>
                  <a:pt x="83" y="21"/>
                  <a:pt x="83" y="21"/>
                </a:cubicBezTo>
                <a:cubicBezTo>
                  <a:pt x="85" y="24"/>
                  <a:pt x="85" y="24"/>
                  <a:pt x="85" y="24"/>
                </a:cubicBezTo>
                <a:close/>
                <a:moveTo>
                  <a:pt x="76" y="16"/>
                </a:moveTo>
                <a:cubicBezTo>
                  <a:pt x="81" y="4"/>
                  <a:pt x="81" y="4"/>
                  <a:pt x="81" y="4"/>
                </a:cubicBezTo>
                <a:cubicBezTo>
                  <a:pt x="78" y="2"/>
                  <a:pt x="78" y="2"/>
                  <a:pt x="78" y="2"/>
                </a:cubicBezTo>
                <a:cubicBezTo>
                  <a:pt x="73" y="15"/>
                  <a:pt x="73" y="15"/>
                  <a:pt x="73" y="15"/>
                </a:cubicBezTo>
                <a:cubicBezTo>
                  <a:pt x="76" y="16"/>
                  <a:pt x="76" y="16"/>
                  <a:pt x="76" y="16"/>
                </a:cubicBezTo>
                <a:close/>
                <a:moveTo>
                  <a:pt x="36" y="35"/>
                </a:moveTo>
                <a:cubicBezTo>
                  <a:pt x="23" y="36"/>
                  <a:pt x="23" y="36"/>
                  <a:pt x="23" y="36"/>
                </a:cubicBezTo>
                <a:cubicBezTo>
                  <a:pt x="23" y="32"/>
                  <a:pt x="23" y="32"/>
                  <a:pt x="23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5"/>
                  <a:pt x="36" y="35"/>
                  <a:pt x="36" y="35"/>
                </a:cubicBezTo>
                <a:close/>
                <a:moveTo>
                  <a:pt x="37" y="24"/>
                </a:moveTo>
                <a:cubicBezTo>
                  <a:pt x="25" y="18"/>
                  <a:pt x="25" y="18"/>
                  <a:pt x="25" y="18"/>
                </a:cubicBezTo>
                <a:cubicBezTo>
                  <a:pt x="27" y="14"/>
                  <a:pt x="27" y="14"/>
                  <a:pt x="27" y="14"/>
                </a:cubicBezTo>
                <a:cubicBezTo>
                  <a:pt x="39" y="21"/>
                  <a:pt x="39" y="21"/>
                  <a:pt x="39" y="21"/>
                </a:cubicBezTo>
                <a:cubicBezTo>
                  <a:pt x="37" y="24"/>
                  <a:pt x="37" y="24"/>
                  <a:pt x="37" y="24"/>
                </a:cubicBezTo>
                <a:close/>
                <a:moveTo>
                  <a:pt x="45" y="16"/>
                </a:moveTo>
                <a:cubicBezTo>
                  <a:pt x="40" y="4"/>
                  <a:pt x="40" y="4"/>
                  <a:pt x="40" y="4"/>
                </a:cubicBezTo>
                <a:cubicBezTo>
                  <a:pt x="44" y="2"/>
                  <a:pt x="44" y="2"/>
                  <a:pt x="44" y="2"/>
                </a:cubicBezTo>
                <a:cubicBezTo>
                  <a:pt x="49" y="15"/>
                  <a:pt x="49" y="15"/>
                  <a:pt x="49" y="15"/>
                </a:cubicBezTo>
                <a:cubicBezTo>
                  <a:pt x="45" y="16"/>
                  <a:pt x="45" y="16"/>
                  <a:pt x="45" y="16"/>
                </a:cubicBezTo>
                <a:close/>
                <a:moveTo>
                  <a:pt x="59" y="13"/>
                </a:move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13"/>
                  <a:pt x="63" y="13"/>
                  <a:pt x="63" y="13"/>
                </a:cubicBezTo>
                <a:cubicBezTo>
                  <a:pt x="59" y="13"/>
                  <a:pt x="59" y="13"/>
                  <a:pt x="59" y="13"/>
                </a:cubicBezTo>
                <a:close/>
                <a:moveTo>
                  <a:pt x="46" y="22"/>
                </a:moveTo>
                <a:cubicBezTo>
                  <a:pt x="76" y="22"/>
                  <a:pt x="76" y="22"/>
                  <a:pt x="76" y="22"/>
                </a:cubicBezTo>
                <a:cubicBezTo>
                  <a:pt x="80" y="22"/>
                  <a:pt x="80" y="22"/>
                  <a:pt x="80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5"/>
                  <a:pt x="80" y="45"/>
                  <a:pt x="80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2"/>
                  <a:pt x="42" y="22"/>
                  <a:pt x="42" y="22"/>
                </a:cubicBezTo>
                <a:cubicBezTo>
                  <a:pt x="46" y="22"/>
                  <a:pt x="46" y="22"/>
                  <a:pt x="46" y="22"/>
                </a:cubicBezTo>
                <a:close/>
                <a:moveTo>
                  <a:pt x="72" y="29"/>
                </a:moveTo>
                <a:cubicBezTo>
                  <a:pt x="49" y="29"/>
                  <a:pt x="49" y="29"/>
                  <a:pt x="49" y="29"/>
                </a:cubicBezTo>
                <a:cubicBezTo>
                  <a:pt x="49" y="38"/>
                  <a:pt x="49" y="38"/>
                  <a:pt x="49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13" y="53"/>
                </a:moveTo>
                <a:cubicBezTo>
                  <a:pt x="12" y="53"/>
                  <a:pt x="11" y="54"/>
                  <a:pt x="11" y="55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60"/>
                  <a:pt x="12" y="60"/>
                  <a:pt x="13" y="60"/>
                </a:cubicBezTo>
                <a:cubicBezTo>
                  <a:pt x="31" y="59"/>
                  <a:pt x="31" y="59"/>
                  <a:pt x="31" y="59"/>
                </a:cubicBezTo>
                <a:cubicBezTo>
                  <a:pt x="32" y="59"/>
                  <a:pt x="33" y="58"/>
                  <a:pt x="33" y="5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3"/>
                  <a:pt x="32" y="52"/>
                  <a:pt x="31" y="52"/>
                </a:cubicBezTo>
                <a:cubicBezTo>
                  <a:pt x="13" y="53"/>
                  <a:pt x="13" y="53"/>
                  <a:pt x="13" y="53"/>
                </a:cubicBezTo>
                <a:close/>
                <a:moveTo>
                  <a:pt x="76" y="76"/>
                </a:moveTo>
                <a:cubicBezTo>
                  <a:pt x="72" y="72"/>
                  <a:pt x="66" y="70"/>
                  <a:pt x="60" y="70"/>
                </a:cubicBezTo>
                <a:cubicBezTo>
                  <a:pt x="54" y="70"/>
                  <a:pt x="48" y="72"/>
                  <a:pt x="44" y="76"/>
                </a:cubicBezTo>
                <a:cubicBezTo>
                  <a:pt x="40" y="81"/>
                  <a:pt x="37" y="86"/>
                  <a:pt x="37" y="93"/>
                </a:cubicBezTo>
                <a:cubicBezTo>
                  <a:pt x="37" y="99"/>
                  <a:pt x="40" y="105"/>
                  <a:pt x="44" y="109"/>
                </a:cubicBezTo>
                <a:cubicBezTo>
                  <a:pt x="48" y="113"/>
                  <a:pt x="54" y="115"/>
                  <a:pt x="60" y="115"/>
                </a:cubicBezTo>
                <a:cubicBezTo>
                  <a:pt x="66" y="115"/>
                  <a:pt x="72" y="113"/>
                  <a:pt x="76" y="109"/>
                </a:cubicBezTo>
                <a:cubicBezTo>
                  <a:pt x="80" y="105"/>
                  <a:pt x="83" y="99"/>
                  <a:pt x="83" y="93"/>
                </a:cubicBezTo>
                <a:cubicBezTo>
                  <a:pt x="83" y="86"/>
                  <a:pt x="80" y="81"/>
                  <a:pt x="76" y="76"/>
                </a:cubicBezTo>
                <a:close/>
                <a:moveTo>
                  <a:pt x="53" y="76"/>
                </a:moveTo>
                <a:cubicBezTo>
                  <a:pt x="47" y="79"/>
                  <a:pt x="44" y="83"/>
                  <a:pt x="42" y="88"/>
                </a:cubicBezTo>
                <a:cubicBezTo>
                  <a:pt x="48" y="85"/>
                  <a:pt x="55" y="83"/>
                  <a:pt x="62" y="84"/>
                </a:cubicBezTo>
                <a:cubicBezTo>
                  <a:pt x="60" y="81"/>
                  <a:pt x="57" y="78"/>
                  <a:pt x="53" y="76"/>
                </a:cubicBezTo>
                <a:close/>
                <a:moveTo>
                  <a:pt x="71" y="79"/>
                </a:moveTo>
                <a:cubicBezTo>
                  <a:pt x="65" y="75"/>
                  <a:pt x="60" y="74"/>
                  <a:pt x="55" y="75"/>
                </a:cubicBezTo>
                <a:cubicBezTo>
                  <a:pt x="61" y="79"/>
                  <a:pt x="66" y="84"/>
                  <a:pt x="69" y="91"/>
                </a:cubicBezTo>
                <a:cubicBezTo>
                  <a:pt x="70" y="87"/>
                  <a:pt x="71" y="83"/>
                  <a:pt x="71" y="79"/>
                </a:cubicBezTo>
                <a:close/>
                <a:moveTo>
                  <a:pt x="78" y="95"/>
                </a:moveTo>
                <a:cubicBezTo>
                  <a:pt x="79" y="88"/>
                  <a:pt x="76" y="84"/>
                  <a:pt x="73" y="80"/>
                </a:cubicBezTo>
                <a:cubicBezTo>
                  <a:pt x="73" y="87"/>
                  <a:pt x="71" y="94"/>
                  <a:pt x="66" y="100"/>
                </a:cubicBezTo>
                <a:cubicBezTo>
                  <a:pt x="70" y="99"/>
                  <a:pt x="74" y="98"/>
                  <a:pt x="78" y="95"/>
                </a:cubicBezTo>
                <a:close/>
                <a:moveTo>
                  <a:pt x="67" y="110"/>
                </a:moveTo>
                <a:cubicBezTo>
                  <a:pt x="73" y="107"/>
                  <a:pt x="76" y="103"/>
                  <a:pt x="77" y="98"/>
                </a:cubicBezTo>
                <a:cubicBezTo>
                  <a:pt x="72" y="102"/>
                  <a:pt x="65" y="103"/>
                  <a:pt x="57" y="102"/>
                </a:cubicBezTo>
                <a:cubicBezTo>
                  <a:pt x="60" y="105"/>
                  <a:pt x="63" y="108"/>
                  <a:pt x="67" y="110"/>
                </a:cubicBezTo>
                <a:close/>
                <a:moveTo>
                  <a:pt x="49" y="108"/>
                </a:moveTo>
                <a:cubicBezTo>
                  <a:pt x="54" y="112"/>
                  <a:pt x="60" y="112"/>
                  <a:pt x="64" y="111"/>
                </a:cubicBezTo>
                <a:cubicBezTo>
                  <a:pt x="58" y="108"/>
                  <a:pt x="54" y="103"/>
                  <a:pt x="51" y="95"/>
                </a:cubicBezTo>
                <a:cubicBezTo>
                  <a:pt x="50" y="99"/>
                  <a:pt x="49" y="103"/>
                  <a:pt x="49" y="108"/>
                </a:cubicBezTo>
                <a:close/>
                <a:moveTo>
                  <a:pt x="42" y="91"/>
                </a:moveTo>
                <a:cubicBezTo>
                  <a:pt x="41" y="98"/>
                  <a:pt x="43" y="102"/>
                  <a:pt x="47" y="106"/>
                </a:cubicBezTo>
                <a:cubicBezTo>
                  <a:pt x="47" y="99"/>
                  <a:pt x="49" y="93"/>
                  <a:pt x="53" y="86"/>
                </a:cubicBezTo>
                <a:cubicBezTo>
                  <a:pt x="49" y="87"/>
                  <a:pt x="46" y="89"/>
                  <a:pt x="42" y="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100"/>
          <p:cNvSpPr>
            <a:spLocks noEditPoints="1"/>
          </p:cNvSpPr>
          <p:nvPr/>
        </p:nvSpPr>
        <p:spPr bwMode="auto">
          <a:xfrm>
            <a:off x="2262519" y="3170250"/>
            <a:ext cx="388938" cy="509588"/>
          </a:xfrm>
          <a:custGeom>
            <a:avLst/>
            <a:gdLst>
              <a:gd name="T0" fmla="*/ 46 w 92"/>
              <a:gd name="T1" fmla="*/ 0 h 120"/>
              <a:gd name="T2" fmla="*/ 76 w 92"/>
              <a:gd name="T3" fmla="*/ 2 h 120"/>
              <a:gd name="T4" fmla="*/ 92 w 92"/>
              <a:gd name="T5" fmla="*/ 14 h 120"/>
              <a:gd name="T6" fmla="*/ 76 w 92"/>
              <a:gd name="T7" fmla="*/ 25 h 120"/>
              <a:gd name="T8" fmla="*/ 46 w 92"/>
              <a:gd name="T9" fmla="*/ 28 h 120"/>
              <a:gd name="T10" fmla="*/ 16 w 92"/>
              <a:gd name="T11" fmla="*/ 25 h 120"/>
              <a:gd name="T12" fmla="*/ 22 w 92"/>
              <a:gd name="T13" fmla="*/ 41 h 120"/>
              <a:gd name="T14" fmla="*/ 36 w 92"/>
              <a:gd name="T15" fmla="*/ 44 h 120"/>
              <a:gd name="T16" fmla="*/ 47 w 92"/>
              <a:gd name="T17" fmla="*/ 71 h 120"/>
              <a:gd name="T18" fmla="*/ 58 w 92"/>
              <a:gd name="T19" fmla="*/ 40 h 120"/>
              <a:gd name="T20" fmla="*/ 71 w 92"/>
              <a:gd name="T21" fmla="*/ 50 h 120"/>
              <a:gd name="T22" fmla="*/ 83 w 92"/>
              <a:gd name="T23" fmla="*/ 39 h 120"/>
              <a:gd name="T24" fmla="*/ 84 w 92"/>
              <a:gd name="T25" fmla="*/ 39 h 120"/>
              <a:gd name="T26" fmla="*/ 84 w 92"/>
              <a:gd name="T27" fmla="*/ 90 h 120"/>
              <a:gd name="T28" fmla="*/ 90 w 92"/>
              <a:gd name="T29" fmla="*/ 97 h 120"/>
              <a:gd name="T30" fmla="*/ 82 w 92"/>
              <a:gd name="T31" fmla="*/ 106 h 120"/>
              <a:gd name="T32" fmla="*/ 86 w 92"/>
              <a:gd name="T33" fmla="*/ 109 h 120"/>
              <a:gd name="T34" fmla="*/ 77 w 92"/>
              <a:gd name="T35" fmla="*/ 113 h 120"/>
              <a:gd name="T36" fmla="*/ 68 w 92"/>
              <a:gd name="T37" fmla="*/ 109 h 120"/>
              <a:gd name="T38" fmla="*/ 68 w 92"/>
              <a:gd name="T39" fmla="*/ 109 h 120"/>
              <a:gd name="T40" fmla="*/ 46 w 92"/>
              <a:gd name="T41" fmla="*/ 111 h 120"/>
              <a:gd name="T42" fmla="*/ 16 w 92"/>
              <a:gd name="T43" fmla="*/ 108 h 120"/>
              <a:gd name="T44" fmla="*/ 1 w 92"/>
              <a:gd name="T45" fmla="*/ 97 h 120"/>
              <a:gd name="T46" fmla="*/ 7 w 92"/>
              <a:gd name="T47" fmla="*/ 90 h 120"/>
              <a:gd name="T48" fmla="*/ 7 w 92"/>
              <a:gd name="T49" fmla="*/ 23 h 120"/>
              <a:gd name="T50" fmla="*/ 0 w 92"/>
              <a:gd name="T51" fmla="*/ 14 h 120"/>
              <a:gd name="T52" fmla="*/ 16 w 92"/>
              <a:gd name="T53" fmla="*/ 2 h 120"/>
              <a:gd name="T54" fmla="*/ 46 w 92"/>
              <a:gd name="T55" fmla="*/ 0 h 120"/>
              <a:gd name="T56" fmla="*/ 63 w 92"/>
              <a:gd name="T57" fmla="*/ 113 h 120"/>
              <a:gd name="T58" fmla="*/ 54 w 92"/>
              <a:gd name="T59" fmla="*/ 116 h 120"/>
              <a:gd name="T60" fmla="*/ 63 w 92"/>
              <a:gd name="T61" fmla="*/ 120 h 120"/>
              <a:gd name="T62" fmla="*/ 72 w 92"/>
              <a:gd name="T63" fmla="*/ 116 h 120"/>
              <a:gd name="T64" fmla="*/ 63 w 92"/>
              <a:gd name="T65" fmla="*/ 113 h 120"/>
              <a:gd name="T66" fmla="*/ 73 w 92"/>
              <a:gd name="T67" fmla="*/ 13 h 120"/>
              <a:gd name="T68" fmla="*/ 46 w 92"/>
              <a:gd name="T69" fmla="*/ 11 h 120"/>
              <a:gd name="T70" fmla="*/ 18 w 92"/>
              <a:gd name="T71" fmla="*/ 13 h 120"/>
              <a:gd name="T72" fmla="*/ 18 w 92"/>
              <a:gd name="T73" fmla="*/ 14 h 120"/>
              <a:gd name="T74" fmla="*/ 46 w 92"/>
              <a:gd name="T75" fmla="*/ 17 h 120"/>
              <a:gd name="T76" fmla="*/ 73 w 92"/>
              <a:gd name="T77" fmla="*/ 14 h 120"/>
              <a:gd name="T78" fmla="*/ 73 w 92"/>
              <a:gd name="T79" fmla="*/ 1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120">
                <a:moveTo>
                  <a:pt x="46" y="0"/>
                </a:moveTo>
                <a:cubicBezTo>
                  <a:pt x="57" y="0"/>
                  <a:pt x="68" y="1"/>
                  <a:pt x="76" y="2"/>
                </a:cubicBezTo>
                <a:cubicBezTo>
                  <a:pt x="86" y="4"/>
                  <a:pt x="92" y="8"/>
                  <a:pt x="92" y="14"/>
                </a:cubicBezTo>
                <a:cubicBezTo>
                  <a:pt x="92" y="19"/>
                  <a:pt x="86" y="23"/>
                  <a:pt x="76" y="25"/>
                </a:cubicBezTo>
                <a:cubicBezTo>
                  <a:pt x="68" y="27"/>
                  <a:pt x="57" y="28"/>
                  <a:pt x="46" y="28"/>
                </a:cubicBezTo>
                <a:cubicBezTo>
                  <a:pt x="34" y="28"/>
                  <a:pt x="24" y="27"/>
                  <a:pt x="16" y="25"/>
                </a:cubicBezTo>
                <a:cubicBezTo>
                  <a:pt x="16" y="31"/>
                  <a:pt x="17" y="38"/>
                  <a:pt x="22" y="41"/>
                </a:cubicBezTo>
                <a:cubicBezTo>
                  <a:pt x="31" y="46"/>
                  <a:pt x="35" y="40"/>
                  <a:pt x="36" y="44"/>
                </a:cubicBezTo>
                <a:cubicBezTo>
                  <a:pt x="38" y="49"/>
                  <a:pt x="40" y="75"/>
                  <a:pt x="47" y="71"/>
                </a:cubicBezTo>
                <a:cubicBezTo>
                  <a:pt x="55" y="67"/>
                  <a:pt x="55" y="37"/>
                  <a:pt x="58" y="40"/>
                </a:cubicBezTo>
                <a:cubicBezTo>
                  <a:pt x="62" y="44"/>
                  <a:pt x="64" y="56"/>
                  <a:pt x="71" y="50"/>
                </a:cubicBezTo>
                <a:cubicBezTo>
                  <a:pt x="78" y="44"/>
                  <a:pt x="78" y="37"/>
                  <a:pt x="83" y="39"/>
                </a:cubicBezTo>
                <a:cubicBezTo>
                  <a:pt x="83" y="39"/>
                  <a:pt x="84" y="39"/>
                  <a:pt x="84" y="39"/>
                </a:cubicBezTo>
                <a:cubicBezTo>
                  <a:pt x="84" y="90"/>
                  <a:pt x="84" y="90"/>
                  <a:pt x="84" y="90"/>
                </a:cubicBezTo>
                <a:cubicBezTo>
                  <a:pt x="88" y="92"/>
                  <a:pt x="90" y="94"/>
                  <a:pt x="90" y="97"/>
                </a:cubicBezTo>
                <a:cubicBezTo>
                  <a:pt x="90" y="101"/>
                  <a:pt x="87" y="104"/>
                  <a:pt x="82" y="106"/>
                </a:cubicBezTo>
                <a:cubicBezTo>
                  <a:pt x="85" y="106"/>
                  <a:pt x="86" y="108"/>
                  <a:pt x="86" y="109"/>
                </a:cubicBezTo>
                <a:cubicBezTo>
                  <a:pt x="86" y="111"/>
                  <a:pt x="82" y="113"/>
                  <a:pt x="77" y="113"/>
                </a:cubicBezTo>
                <a:cubicBezTo>
                  <a:pt x="72" y="113"/>
                  <a:pt x="68" y="111"/>
                  <a:pt x="68" y="10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2" y="110"/>
                  <a:pt x="54" y="111"/>
                  <a:pt x="46" y="111"/>
                </a:cubicBezTo>
                <a:cubicBezTo>
                  <a:pt x="34" y="111"/>
                  <a:pt x="24" y="110"/>
                  <a:pt x="16" y="108"/>
                </a:cubicBezTo>
                <a:cubicBezTo>
                  <a:pt x="7" y="106"/>
                  <a:pt x="1" y="102"/>
                  <a:pt x="1" y="97"/>
                </a:cubicBezTo>
                <a:cubicBezTo>
                  <a:pt x="1" y="94"/>
                  <a:pt x="4" y="92"/>
                  <a:pt x="7" y="90"/>
                </a:cubicBezTo>
                <a:cubicBezTo>
                  <a:pt x="7" y="23"/>
                  <a:pt x="7" y="23"/>
                  <a:pt x="7" y="23"/>
                </a:cubicBezTo>
                <a:cubicBezTo>
                  <a:pt x="2" y="21"/>
                  <a:pt x="0" y="17"/>
                  <a:pt x="0" y="14"/>
                </a:cubicBezTo>
                <a:cubicBezTo>
                  <a:pt x="0" y="8"/>
                  <a:pt x="6" y="4"/>
                  <a:pt x="16" y="2"/>
                </a:cubicBezTo>
                <a:cubicBezTo>
                  <a:pt x="24" y="1"/>
                  <a:pt x="34" y="0"/>
                  <a:pt x="46" y="0"/>
                </a:cubicBezTo>
                <a:close/>
                <a:moveTo>
                  <a:pt x="63" y="113"/>
                </a:moveTo>
                <a:cubicBezTo>
                  <a:pt x="58" y="113"/>
                  <a:pt x="54" y="114"/>
                  <a:pt x="54" y="116"/>
                </a:cubicBezTo>
                <a:cubicBezTo>
                  <a:pt x="54" y="119"/>
                  <a:pt x="58" y="120"/>
                  <a:pt x="63" y="120"/>
                </a:cubicBezTo>
                <a:cubicBezTo>
                  <a:pt x="68" y="120"/>
                  <a:pt x="72" y="119"/>
                  <a:pt x="72" y="116"/>
                </a:cubicBezTo>
                <a:cubicBezTo>
                  <a:pt x="72" y="114"/>
                  <a:pt x="68" y="113"/>
                  <a:pt x="63" y="113"/>
                </a:cubicBezTo>
                <a:close/>
                <a:moveTo>
                  <a:pt x="73" y="13"/>
                </a:moveTo>
                <a:cubicBezTo>
                  <a:pt x="66" y="12"/>
                  <a:pt x="57" y="11"/>
                  <a:pt x="46" y="11"/>
                </a:cubicBezTo>
                <a:cubicBezTo>
                  <a:pt x="35" y="11"/>
                  <a:pt x="25" y="12"/>
                  <a:pt x="18" y="13"/>
                </a:cubicBezTo>
                <a:cubicBezTo>
                  <a:pt x="18" y="14"/>
                  <a:pt x="18" y="14"/>
                  <a:pt x="18" y="14"/>
                </a:cubicBezTo>
                <a:cubicBezTo>
                  <a:pt x="25" y="16"/>
                  <a:pt x="35" y="17"/>
                  <a:pt x="46" y="17"/>
                </a:cubicBezTo>
                <a:cubicBezTo>
                  <a:pt x="57" y="17"/>
                  <a:pt x="66" y="16"/>
                  <a:pt x="73" y="14"/>
                </a:cubicBezTo>
                <a:lnTo>
                  <a:pt x="73" y="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101"/>
          <p:cNvSpPr>
            <a:spLocks noEditPoints="1"/>
          </p:cNvSpPr>
          <p:nvPr/>
        </p:nvSpPr>
        <p:spPr bwMode="auto">
          <a:xfrm>
            <a:off x="7925132" y="3184538"/>
            <a:ext cx="377825" cy="481013"/>
          </a:xfrm>
          <a:custGeom>
            <a:avLst/>
            <a:gdLst>
              <a:gd name="T0" fmla="*/ 20 w 89"/>
              <a:gd name="T1" fmla="*/ 80 h 113"/>
              <a:gd name="T2" fmla="*/ 26 w 89"/>
              <a:gd name="T3" fmla="*/ 79 h 113"/>
              <a:gd name="T4" fmla="*/ 28 w 89"/>
              <a:gd name="T5" fmla="*/ 84 h 113"/>
              <a:gd name="T6" fmla="*/ 26 w 89"/>
              <a:gd name="T7" fmla="*/ 94 h 113"/>
              <a:gd name="T8" fmla="*/ 19 w 89"/>
              <a:gd name="T9" fmla="*/ 101 h 113"/>
              <a:gd name="T10" fmla="*/ 14 w 89"/>
              <a:gd name="T11" fmla="*/ 101 h 113"/>
              <a:gd name="T12" fmla="*/ 11 w 89"/>
              <a:gd name="T13" fmla="*/ 97 h 113"/>
              <a:gd name="T14" fmla="*/ 13 w 89"/>
              <a:gd name="T15" fmla="*/ 87 h 113"/>
              <a:gd name="T16" fmla="*/ 20 w 89"/>
              <a:gd name="T17" fmla="*/ 80 h 113"/>
              <a:gd name="T18" fmla="*/ 26 w 89"/>
              <a:gd name="T19" fmla="*/ 0 h 113"/>
              <a:gd name="T20" fmla="*/ 18 w 89"/>
              <a:gd name="T21" fmla="*/ 35 h 113"/>
              <a:gd name="T22" fmla="*/ 54 w 89"/>
              <a:gd name="T23" fmla="*/ 98 h 113"/>
              <a:gd name="T24" fmla="*/ 55 w 89"/>
              <a:gd name="T25" fmla="*/ 99 h 113"/>
              <a:gd name="T26" fmla="*/ 55 w 89"/>
              <a:gd name="T27" fmla="*/ 100 h 113"/>
              <a:gd name="T28" fmla="*/ 56 w 89"/>
              <a:gd name="T29" fmla="*/ 100 h 113"/>
              <a:gd name="T30" fmla="*/ 65 w 89"/>
              <a:gd name="T31" fmla="*/ 109 h 113"/>
              <a:gd name="T32" fmla="*/ 81 w 89"/>
              <a:gd name="T33" fmla="*/ 110 h 113"/>
              <a:gd name="T34" fmla="*/ 89 w 89"/>
              <a:gd name="T35" fmla="*/ 97 h 113"/>
              <a:gd name="T36" fmla="*/ 85 w 89"/>
              <a:gd name="T37" fmla="*/ 81 h 113"/>
              <a:gd name="T38" fmla="*/ 74 w 89"/>
              <a:gd name="T39" fmla="*/ 69 h 113"/>
              <a:gd name="T40" fmla="*/ 59 w 89"/>
              <a:gd name="T41" fmla="*/ 69 h 113"/>
              <a:gd name="T42" fmla="*/ 53 w 89"/>
              <a:gd name="T43" fmla="*/ 74 h 113"/>
              <a:gd name="T44" fmla="*/ 48 w 89"/>
              <a:gd name="T45" fmla="*/ 63 h 113"/>
              <a:gd name="T46" fmla="*/ 52 w 89"/>
              <a:gd name="T47" fmla="*/ 50 h 113"/>
              <a:gd name="T48" fmla="*/ 26 w 89"/>
              <a:gd name="T49" fmla="*/ 0 h 113"/>
              <a:gd name="T50" fmla="*/ 41 w 89"/>
              <a:gd name="T51" fmla="*/ 51 h 113"/>
              <a:gd name="T52" fmla="*/ 46 w 89"/>
              <a:gd name="T53" fmla="*/ 55 h 113"/>
              <a:gd name="T54" fmla="*/ 41 w 89"/>
              <a:gd name="T55" fmla="*/ 59 h 113"/>
              <a:gd name="T56" fmla="*/ 37 w 89"/>
              <a:gd name="T57" fmla="*/ 55 h 113"/>
              <a:gd name="T58" fmla="*/ 41 w 89"/>
              <a:gd name="T59" fmla="*/ 51 h 113"/>
              <a:gd name="T60" fmla="*/ 69 w 89"/>
              <a:gd name="T61" fmla="*/ 79 h 113"/>
              <a:gd name="T62" fmla="*/ 76 w 89"/>
              <a:gd name="T63" fmla="*/ 86 h 113"/>
              <a:gd name="T64" fmla="*/ 78 w 89"/>
              <a:gd name="T65" fmla="*/ 96 h 113"/>
              <a:gd name="T66" fmla="*/ 76 w 89"/>
              <a:gd name="T67" fmla="*/ 100 h 113"/>
              <a:gd name="T68" fmla="*/ 70 w 89"/>
              <a:gd name="T69" fmla="*/ 100 h 113"/>
              <a:gd name="T70" fmla="*/ 63 w 89"/>
              <a:gd name="T71" fmla="*/ 93 h 113"/>
              <a:gd name="T72" fmla="*/ 61 w 89"/>
              <a:gd name="T73" fmla="*/ 83 h 113"/>
              <a:gd name="T74" fmla="*/ 64 w 89"/>
              <a:gd name="T75" fmla="*/ 78 h 113"/>
              <a:gd name="T76" fmla="*/ 69 w 89"/>
              <a:gd name="T77" fmla="*/ 79 h 113"/>
              <a:gd name="T78" fmla="*/ 66 w 89"/>
              <a:gd name="T79" fmla="*/ 0 h 113"/>
              <a:gd name="T80" fmla="*/ 75 w 89"/>
              <a:gd name="T81" fmla="*/ 34 h 113"/>
              <a:gd name="T82" fmla="*/ 57 w 89"/>
              <a:gd name="T83" fmla="*/ 65 h 113"/>
              <a:gd name="T84" fmla="*/ 56 w 89"/>
              <a:gd name="T85" fmla="*/ 65 h 113"/>
              <a:gd name="T86" fmla="*/ 55 w 89"/>
              <a:gd name="T87" fmla="*/ 63 h 113"/>
              <a:gd name="T88" fmla="*/ 59 w 89"/>
              <a:gd name="T89" fmla="*/ 52 h 113"/>
              <a:gd name="T90" fmla="*/ 60 w 89"/>
              <a:gd name="T91" fmla="*/ 50 h 113"/>
              <a:gd name="T92" fmla="*/ 59 w 89"/>
              <a:gd name="T93" fmla="*/ 48 h 113"/>
              <a:gd name="T94" fmla="*/ 50 w 89"/>
              <a:gd name="T95" fmla="*/ 30 h 113"/>
              <a:gd name="T96" fmla="*/ 66 w 89"/>
              <a:gd name="T97" fmla="*/ 0 h 113"/>
              <a:gd name="T98" fmla="*/ 31 w 89"/>
              <a:gd name="T99" fmla="*/ 70 h 113"/>
              <a:gd name="T100" fmla="*/ 31 w 89"/>
              <a:gd name="T101" fmla="*/ 70 h 113"/>
              <a:gd name="T102" fmla="*/ 15 w 89"/>
              <a:gd name="T103" fmla="*/ 70 h 113"/>
              <a:gd name="T104" fmla="*/ 4 w 89"/>
              <a:gd name="T105" fmla="*/ 82 h 113"/>
              <a:gd name="T106" fmla="*/ 1 w 89"/>
              <a:gd name="T107" fmla="*/ 98 h 113"/>
              <a:gd name="T108" fmla="*/ 9 w 89"/>
              <a:gd name="T109" fmla="*/ 111 h 113"/>
              <a:gd name="T110" fmla="*/ 24 w 89"/>
              <a:gd name="T111" fmla="*/ 110 h 113"/>
              <a:gd name="T112" fmla="*/ 34 w 89"/>
              <a:gd name="T113" fmla="*/ 101 h 113"/>
              <a:gd name="T114" fmla="*/ 34 w 89"/>
              <a:gd name="T115" fmla="*/ 101 h 113"/>
              <a:gd name="T116" fmla="*/ 34 w 89"/>
              <a:gd name="T117" fmla="*/ 100 h 113"/>
              <a:gd name="T118" fmla="*/ 35 w 89"/>
              <a:gd name="T119" fmla="*/ 99 h 113"/>
              <a:gd name="T120" fmla="*/ 41 w 89"/>
              <a:gd name="T121" fmla="*/ 88 h 113"/>
              <a:gd name="T122" fmla="*/ 31 w 89"/>
              <a:gd name="T123" fmla="*/ 7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" h="113">
                <a:moveTo>
                  <a:pt x="20" y="80"/>
                </a:moveTo>
                <a:cubicBezTo>
                  <a:pt x="22" y="79"/>
                  <a:pt x="24" y="78"/>
                  <a:pt x="26" y="79"/>
                </a:cubicBezTo>
                <a:cubicBezTo>
                  <a:pt x="27" y="80"/>
                  <a:pt x="28" y="82"/>
                  <a:pt x="28" y="84"/>
                </a:cubicBezTo>
                <a:cubicBezTo>
                  <a:pt x="28" y="87"/>
                  <a:pt x="28" y="90"/>
                  <a:pt x="26" y="94"/>
                </a:cubicBezTo>
                <a:cubicBezTo>
                  <a:pt x="24" y="97"/>
                  <a:pt x="22" y="100"/>
                  <a:pt x="19" y="101"/>
                </a:cubicBezTo>
                <a:cubicBezTo>
                  <a:pt x="17" y="102"/>
                  <a:pt x="15" y="102"/>
                  <a:pt x="14" y="101"/>
                </a:cubicBezTo>
                <a:cubicBezTo>
                  <a:pt x="12" y="101"/>
                  <a:pt x="11" y="99"/>
                  <a:pt x="11" y="97"/>
                </a:cubicBezTo>
                <a:cubicBezTo>
                  <a:pt x="11" y="94"/>
                  <a:pt x="12" y="90"/>
                  <a:pt x="13" y="87"/>
                </a:cubicBezTo>
                <a:cubicBezTo>
                  <a:pt x="15" y="84"/>
                  <a:pt x="18" y="81"/>
                  <a:pt x="20" y="80"/>
                </a:cubicBezTo>
                <a:close/>
                <a:moveTo>
                  <a:pt x="26" y="0"/>
                </a:moveTo>
                <a:cubicBezTo>
                  <a:pt x="18" y="7"/>
                  <a:pt x="11" y="18"/>
                  <a:pt x="18" y="35"/>
                </a:cubicBezTo>
                <a:cubicBezTo>
                  <a:pt x="54" y="98"/>
                  <a:pt x="54" y="98"/>
                  <a:pt x="54" y="98"/>
                </a:cubicBezTo>
                <a:cubicBezTo>
                  <a:pt x="54" y="98"/>
                  <a:pt x="55" y="99"/>
                  <a:pt x="55" y="99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8" y="104"/>
                  <a:pt x="62" y="107"/>
                  <a:pt x="65" y="109"/>
                </a:cubicBezTo>
                <a:cubicBezTo>
                  <a:pt x="71" y="112"/>
                  <a:pt x="76" y="112"/>
                  <a:pt x="81" y="110"/>
                </a:cubicBezTo>
                <a:cubicBezTo>
                  <a:pt x="85" y="107"/>
                  <a:pt x="88" y="102"/>
                  <a:pt x="89" y="97"/>
                </a:cubicBezTo>
                <a:cubicBezTo>
                  <a:pt x="89" y="92"/>
                  <a:pt x="88" y="86"/>
                  <a:pt x="85" y="81"/>
                </a:cubicBezTo>
                <a:cubicBezTo>
                  <a:pt x="82" y="75"/>
                  <a:pt x="78" y="71"/>
                  <a:pt x="74" y="69"/>
                </a:cubicBezTo>
                <a:cubicBezTo>
                  <a:pt x="69" y="67"/>
                  <a:pt x="63" y="66"/>
                  <a:pt x="59" y="69"/>
                </a:cubicBezTo>
                <a:cubicBezTo>
                  <a:pt x="56" y="70"/>
                  <a:pt x="55" y="72"/>
                  <a:pt x="53" y="74"/>
                </a:cubicBezTo>
                <a:cubicBezTo>
                  <a:pt x="51" y="70"/>
                  <a:pt x="49" y="66"/>
                  <a:pt x="48" y="63"/>
                </a:cubicBezTo>
                <a:cubicBezTo>
                  <a:pt x="50" y="58"/>
                  <a:pt x="50" y="55"/>
                  <a:pt x="52" y="50"/>
                </a:cubicBezTo>
                <a:cubicBezTo>
                  <a:pt x="44" y="33"/>
                  <a:pt x="35" y="17"/>
                  <a:pt x="26" y="0"/>
                </a:cubicBezTo>
                <a:close/>
                <a:moveTo>
                  <a:pt x="41" y="51"/>
                </a:moveTo>
                <a:cubicBezTo>
                  <a:pt x="44" y="51"/>
                  <a:pt x="46" y="52"/>
                  <a:pt x="46" y="55"/>
                </a:cubicBezTo>
                <a:cubicBezTo>
                  <a:pt x="46" y="57"/>
                  <a:pt x="44" y="59"/>
                  <a:pt x="41" y="59"/>
                </a:cubicBezTo>
                <a:cubicBezTo>
                  <a:pt x="39" y="59"/>
                  <a:pt x="37" y="57"/>
                  <a:pt x="37" y="55"/>
                </a:cubicBezTo>
                <a:cubicBezTo>
                  <a:pt x="37" y="52"/>
                  <a:pt x="39" y="51"/>
                  <a:pt x="41" y="51"/>
                </a:cubicBezTo>
                <a:close/>
                <a:moveTo>
                  <a:pt x="69" y="79"/>
                </a:moveTo>
                <a:cubicBezTo>
                  <a:pt x="72" y="80"/>
                  <a:pt x="74" y="82"/>
                  <a:pt x="76" y="86"/>
                </a:cubicBezTo>
                <a:cubicBezTo>
                  <a:pt x="78" y="89"/>
                  <a:pt x="78" y="93"/>
                  <a:pt x="78" y="96"/>
                </a:cubicBezTo>
                <a:cubicBezTo>
                  <a:pt x="78" y="98"/>
                  <a:pt x="77" y="100"/>
                  <a:pt x="76" y="100"/>
                </a:cubicBezTo>
                <a:cubicBezTo>
                  <a:pt x="74" y="101"/>
                  <a:pt x="72" y="101"/>
                  <a:pt x="70" y="100"/>
                </a:cubicBezTo>
                <a:cubicBezTo>
                  <a:pt x="68" y="98"/>
                  <a:pt x="65" y="96"/>
                  <a:pt x="63" y="93"/>
                </a:cubicBezTo>
                <a:cubicBezTo>
                  <a:pt x="62" y="89"/>
                  <a:pt x="61" y="86"/>
                  <a:pt x="61" y="83"/>
                </a:cubicBezTo>
                <a:cubicBezTo>
                  <a:pt x="61" y="81"/>
                  <a:pt x="62" y="79"/>
                  <a:pt x="64" y="78"/>
                </a:cubicBezTo>
                <a:cubicBezTo>
                  <a:pt x="65" y="77"/>
                  <a:pt x="67" y="78"/>
                  <a:pt x="69" y="79"/>
                </a:cubicBezTo>
                <a:close/>
                <a:moveTo>
                  <a:pt x="66" y="0"/>
                </a:moveTo>
                <a:cubicBezTo>
                  <a:pt x="74" y="7"/>
                  <a:pt x="81" y="18"/>
                  <a:pt x="75" y="34"/>
                </a:cubicBezTo>
                <a:cubicBezTo>
                  <a:pt x="57" y="65"/>
                  <a:pt x="57" y="65"/>
                  <a:pt x="57" y="65"/>
                </a:cubicBezTo>
                <a:cubicBezTo>
                  <a:pt x="56" y="65"/>
                  <a:pt x="56" y="65"/>
                  <a:pt x="56" y="65"/>
                </a:cubicBezTo>
                <a:cubicBezTo>
                  <a:pt x="56" y="65"/>
                  <a:pt x="56" y="64"/>
                  <a:pt x="55" y="63"/>
                </a:cubicBezTo>
                <a:cubicBezTo>
                  <a:pt x="57" y="59"/>
                  <a:pt x="58" y="56"/>
                  <a:pt x="59" y="52"/>
                </a:cubicBezTo>
                <a:cubicBezTo>
                  <a:pt x="60" y="50"/>
                  <a:pt x="60" y="50"/>
                  <a:pt x="60" y="50"/>
                </a:cubicBezTo>
                <a:cubicBezTo>
                  <a:pt x="59" y="48"/>
                  <a:pt x="59" y="48"/>
                  <a:pt x="59" y="48"/>
                </a:cubicBezTo>
                <a:cubicBezTo>
                  <a:pt x="50" y="30"/>
                  <a:pt x="50" y="30"/>
                  <a:pt x="50" y="30"/>
                </a:cubicBezTo>
                <a:cubicBezTo>
                  <a:pt x="66" y="0"/>
                  <a:pt x="66" y="0"/>
                  <a:pt x="66" y="0"/>
                </a:cubicBezTo>
                <a:close/>
                <a:moveTo>
                  <a:pt x="31" y="70"/>
                </a:moveTo>
                <a:cubicBezTo>
                  <a:pt x="31" y="70"/>
                  <a:pt x="31" y="70"/>
                  <a:pt x="31" y="70"/>
                </a:cubicBezTo>
                <a:cubicBezTo>
                  <a:pt x="26" y="67"/>
                  <a:pt x="21" y="68"/>
                  <a:pt x="15" y="70"/>
                </a:cubicBezTo>
                <a:cubicBezTo>
                  <a:pt x="11" y="72"/>
                  <a:pt x="7" y="77"/>
                  <a:pt x="4" y="82"/>
                </a:cubicBezTo>
                <a:cubicBezTo>
                  <a:pt x="1" y="87"/>
                  <a:pt x="0" y="93"/>
                  <a:pt x="1" y="98"/>
                </a:cubicBezTo>
                <a:cubicBezTo>
                  <a:pt x="1" y="104"/>
                  <a:pt x="4" y="108"/>
                  <a:pt x="9" y="111"/>
                </a:cubicBezTo>
                <a:cubicBezTo>
                  <a:pt x="13" y="113"/>
                  <a:pt x="19" y="113"/>
                  <a:pt x="24" y="110"/>
                </a:cubicBezTo>
                <a:cubicBezTo>
                  <a:pt x="28" y="109"/>
                  <a:pt x="31" y="105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5" y="100"/>
                  <a:pt x="35" y="99"/>
                  <a:pt x="35" y="99"/>
                </a:cubicBezTo>
                <a:cubicBezTo>
                  <a:pt x="41" y="88"/>
                  <a:pt x="41" y="88"/>
                  <a:pt x="41" y="88"/>
                </a:cubicBezTo>
                <a:lnTo>
                  <a:pt x="31" y="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102"/>
          <p:cNvSpPr>
            <a:spLocks/>
          </p:cNvSpPr>
          <p:nvPr/>
        </p:nvSpPr>
        <p:spPr bwMode="auto">
          <a:xfrm>
            <a:off x="3135644" y="5577862"/>
            <a:ext cx="317500" cy="509588"/>
          </a:xfrm>
          <a:custGeom>
            <a:avLst/>
            <a:gdLst>
              <a:gd name="T0" fmla="*/ 23 w 75"/>
              <a:gd name="T1" fmla="*/ 0 h 120"/>
              <a:gd name="T2" fmla="*/ 33 w 75"/>
              <a:gd name="T3" fmla="*/ 0 h 120"/>
              <a:gd name="T4" fmla="*/ 33 w 75"/>
              <a:gd name="T5" fmla="*/ 31 h 120"/>
              <a:gd name="T6" fmla="*/ 25 w 75"/>
              <a:gd name="T7" fmla="*/ 42 h 120"/>
              <a:gd name="T8" fmla="*/ 36 w 75"/>
              <a:gd name="T9" fmla="*/ 53 h 120"/>
              <a:gd name="T10" fmla="*/ 47 w 75"/>
              <a:gd name="T11" fmla="*/ 42 h 120"/>
              <a:gd name="T12" fmla="*/ 40 w 75"/>
              <a:gd name="T13" fmla="*/ 31 h 120"/>
              <a:gd name="T14" fmla="*/ 40 w 75"/>
              <a:gd name="T15" fmla="*/ 0 h 120"/>
              <a:gd name="T16" fmla="*/ 50 w 75"/>
              <a:gd name="T17" fmla="*/ 0 h 120"/>
              <a:gd name="T18" fmla="*/ 74 w 75"/>
              <a:gd name="T19" fmla="*/ 43 h 120"/>
              <a:gd name="T20" fmla="*/ 62 w 75"/>
              <a:gd name="T21" fmla="*/ 72 h 120"/>
              <a:gd name="T22" fmla="*/ 75 w 75"/>
              <a:gd name="T23" fmla="*/ 72 h 120"/>
              <a:gd name="T24" fmla="*/ 75 w 75"/>
              <a:gd name="T25" fmla="*/ 87 h 120"/>
              <a:gd name="T26" fmla="*/ 66 w 75"/>
              <a:gd name="T27" fmla="*/ 87 h 120"/>
              <a:gd name="T28" fmla="*/ 66 w 75"/>
              <a:gd name="T29" fmla="*/ 120 h 120"/>
              <a:gd name="T30" fmla="*/ 31 w 75"/>
              <a:gd name="T31" fmla="*/ 120 h 120"/>
              <a:gd name="T32" fmla="*/ 31 w 75"/>
              <a:gd name="T33" fmla="*/ 88 h 120"/>
              <a:gd name="T34" fmla="*/ 19 w 75"/>
              <a:gd name="T35" fmla="*/ 88 h 120"/>
              <a:gd name="T36" fmla="*/ 19 w 75"/>
              <a:gd name="T37" fmla="*/ 120 h 120"/>
              <a:gd name="T38" fmla="*/ 8 w 75"/>
              <a:gd name="T39" fmla="*/ 120 h 120"/>
              <a:gd name="T40" fmla="*/ 8 w 75"/>
              <a:gd name="T41" fmla="*/ 87 h 120"/>
              <a:gd name="T42" fmla="*/ 1 w 75"/>
              <a:gd name="T43" fmla="*/ 87 h 120"/>
              <a:gd name="T44" fmla="*/ 1 w 75"/>
              <a:gd name="T45" fmla="*/ 72 h 120"/>
              <a:gd name="T46" fmla="*/ 12 w 75"/>
              <a:gd name="T47" fmla="*/ 72 h 120"/>
              <a:gd name="T48" fmla="*/ 0 w 75"/>
              <a:gd name="T49" fmla="*/ 43 h 120"/>
              <a:gd name="T50" fmla="*/ 23 w 75"/>
              <a:gd name="T51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120">
                <a:moveTo>
                  <a:pt x="23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31"/>
                  <a:pt x="33" y="31"/>
                  <a:pt x="33" y="31"/>
                </a:cubicBezTo>
                <a:cubicBezTo>
                  <a:pt x="29" y="33"/>
                  <a:pt x="25" y="37"/>
                  <a:pt x="25" y="42"/>
                </a:cubicBezTo>
                <a:cubicBezTo>
                  <a:pt x="25" y="48"/>
                  <a:pt x="30" y="53"/>
                  <a:pt x="36" y="53"/>
                </a:cubicBezTo>
                <a:cubicBezTo>
                  <a:pt x="42" y="53"/>
                  <a:pt x="47" y="48"/>
                  <a:pt x="47" y="42"/>
                </a:cubicBezTo>
                <a:cubicBezTo>
                  <a:pt x="47" y="37"/>
                  <a:pt x="44" y="33"/>
                  <a:pt x="40" y="31"/>
                </a:cubicBezTo>
                <a:cubicBezTo>
                  <a:pt x="40" y="0"/>
                  <a:pt x="40" y="0"/>
                  <a:pt x="4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8" y="14"/>
                  <a:pt x="66" y="29"/>
                  <a:pt x="74" y="43"/>
                </a:cubicBezTo>
                <a:cubicBezTo>
                  <a:pt x="68" y="52"/>
                  <a:pt x="64" y="62"/>
                  <a:pt x="62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87"/>
                  <a:pt x="75" y="87"/>
                  <a:pt x="75" y="87"/>
                </a:cubicBezTo>
                <a:cubicBezTo>
                  <a:pt x="66" y="87"/>
                  <a:pt x="66" y="87"/>
                  <a:pt x="66" y="87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88"/>
                  <a:pt x="31" y="88"/>
                  <a:pt x="31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87"/>
                  <a:pt x="8" y="87"/>
                  <a:pt x="8" y="87"/>
                </a:cubicBezTo>
                <a:cubicBezTo>
                  <a:pt x="1" y="87"/>
                  <a:pt x="1" y="87"/>
                  <a:pt x="1" y="87"/>
                </a:cubicBezTo>
                <a:cubicBezTo>
                  <a:pt x="1" y="72"/>
                  <a:pt x="1" y="72"/>
                  <a:pt x="1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62"/>
                  <a:pt x="6" y="52"/>
                  <a:pt x="0" y="43"/>
                </a:cubicBezTo>
                <a:cubicBezTo>
                  <a:pt x="8" y="29"/>
                  <a:pt x="15" y="14"/>
                  <a:pt x="2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104"/>
          <p:cNvSpPr>
            <a:spLocks noEditPoints="1"/>
          </p:cNvSpPr>
          <p:nvPr/>
        </p:nvSpPr>
        <p:spPr bwMode="auto">
          <a:xfrm>
            <a:off x="633744" y="4751569"/>
            <a:ext cx="347663" cy="530225"/>
          </a:xfrm>
          <a:custGeom>
            <a:avLst/>
            <a:gdLst>
              <a:gd name="T0" fmla="*/ 18 w 82"/>
              <a:gd name="T1" fmla="*/ 29 h 125"/>
              <a:gd name="T2" fmla="*/ 26 w 82"/>
              <a:gd name="T3" fmla="*/ 27 h 125"/>
              <a:gd name="T4" fmla="*/ 26 w 82"/>
              <a:gd name="T5" fmla="*/ 19 h 125"/>
              <a:gd name="T6" fmla="*/ 30 w 82"/>
              <a:gd name="T7" fmla="*/ 19 h 125"/>
              <a:gd name="T8" fmla="*/ 32 w 82"/>
              <a:gd name="T9" fmla="*/ 0 h 125"/>
              <a:gd name="T10" fmla="*/ 50 w 82"/>
              <a:gd name="T11" fmla="*/ 0 h 125"/>
              <a:gd name="T12" fmla="*/ 52 w 82"/>
              <a:gd name="T13" fmla="*/ 19 h 125"/>
              <a:gd name="T14" fmla="*/ 56 w 82"/>
              <a:gd name="T15" fmla="*/ 19 h 125"/>
              <a:gd name="T16" fmla="*/ 56 w 82"/>
              <a:gd name="T17" fmla="*/ 27 h 125"/>
              <a:gd name="T18" fmla="*/ 65 w 82"/>
              <a:gd name="T19" fmla="*/ 29 h 125"/>
              <a:gd name="T20" fmla="*/ 66 w 82"/>
              <a:gd name="T21" fmla="*/ 41 h 125"/>
              <a:gd name="T22" fmla="*/ 32 w 82"/>
              <a:gd name="T23" fmla="*/ 41 h 125"/>
              <a:gd name="T24" fmla="*/ 32 w 82"/>
              <a:gd name="T25" fmla="*/ 59 h 125"/>
              <a:gd name="T26" fmla="*/ 68 w 82"/>
              <a:gd name="T27" fmla="*/ 59 h 125"/>
              <a:gd name="T28" fmla="*/ 73 w 82"/>
              <a:gd name="T29" fmla="*/ 113 h 125"/>
              <a:gd name="T30" fmla="*/ 82 w 82"/>
              <a:gd name="T31" fmla="*/ 113 h 125"/>
              <a:gd name="T32" fmla="*/ 82 w 82"/>
              <a:gd name="T33" fmla="*/ 125 h 125"/>
              <a:gd name="T34" fmla="*/ 0 w 82"/>
              <a:gd name="T35" fmla="*/ 125 h 125"/>
              <a:gd name="T36" fmla="*/ 0 w 82"/>
              <a:gd name="T37" fmla="*/ 113 h 125"/>
              <a:gd name="T38" fmla="*/ 8 w 82"/>
              <a:gd name="T39" fmla="*/ 113 h 125"/>
              <a:gd name="T40" fmla="*/ 18 w 82"/>
              <a:gd name="T41" fmla="*/ 29 h 125"/>
              <a:gd name="T42" fmla="*/ 64 w 82"/>
              <a:gd name="T43" fmla="*/ 113 h 125"/>
              <a:gd name="T44" fmla="*/ 18 w 82"/>
              <a:gd name="T45" fmla="*/ 113 h 125"/>
              <a:gd name="T46" fmla="*/ 64 w 82"/>
              <a:gd name="T47" fmla="*/ 11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2" h="125">
                <a:moveTo>
                  <a:pt x="18" y="29"/>
                </a:moveTo>
                <a:cubicBezTo>
                  <a:pt x="20" y="28"/>
                  <a:pt x="23" y="27"/>
                  <a:pt x="26" y="27"/>
                </a:cubicBezTo>
                <a:cubicBezTo>
                  <a:pt x="26" y="19"/>
                  <a:pt x="26" y="19"/>
                  <a:pt x="26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2" y="0"/>
                  <a:pt x="32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7"/>
                  <a:pt x="56" y="27"/>
                  <a:pt x="56" y="27"/>
                </a:cubicBezTo>
                <a:cubicBezTo>
                  <a:pt x="59" y="27"/>
                  <a:pt x="62" y="28"/>
                  <a:pt x="65" y="29"/>
                </a:cubicBezTo>
                <a:cubicBezTo>
                  <a:pt x="66" y="41"/>
                  <a:pt x="66" y="41"/>
                  <a:pt x="66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59"/>
                  <a:pt x="32" y="59"/>
                  <a:pt x="32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73" y="113"/>
                  <a:pt x="73" y="113"/>
                  <a:pt x="73" y="113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3"/>
                  <a:pt x="0" y="113"/>
                  <a:pt x="0" y="113"/>
                </a:cubicBezTo>
                <a:cubicBezTo>
                  <a:pt x="8" y="113"/>
                  <a:pt x="8" y="113"/>
                  <a:pt x="8" y="113"/>
                </a:cubicBezTo>
                <a:cubicBezTo>
                  <a:pt x="18" y="29"/>
                  <a:pt x="18" y="29"/>
                  <a:pt x="18" y="29"/>
                </a:cubicBezTo>
                <a:close/>
                <a:moveTo>
                  <a:pt x="64" y="113"/>
                </a:moveTo>
                <a:cubicBezTo>
                  <a:pt x="55" y="96"/>
                  <a:pt x="27" y="95"/>
                  <a:pt x="18" y="113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149"/>
          <p:cNvSpPr>
            <a:spLocks noEditPoints="1"/>
          </p:cNvSpPr>
          <p:nvPr/>
        </p:nvSpPr>
        <p:spPr bwMode="auto">
          <a:xfrm>
            <a:off x="6957882" y="4810306"/>
            <a:ext cx="576262" cy="412750"/>
          </a:xfrm>
          <a:custGeom>
            <a:avLst/>
            <a:gdLst>
              <a:gd name="T0" fmla="*/ 21 w 136"/>
              <a:gd name="T1" fmla="*/ 53 h 97"/>
              <a:gd name="T2" fmla="*/ 41 w 136"/>
              <a:gd name="T3" fmla="*/ 48 h 97"/>
              <a:gd name="T4" fmla="*/ 28 w 136"/>
              <a:gd name="T5" fmla="*/ 37 h 97"/>
              <a:gd name="T6" fmla="*/ 28 w 136"/>
              <a:gd name="T7" fmla="*/ 12 h 97"/>
              <a:gd name="T8" fmla="*/ 77 w 136"/>
              <a:gd name="T9" fmla="*/ 2 h 97"/>
              <a:gd name="T10" fmla="*/ 127 w 136"/>
              <a:gd name="T11" fmla="*/ 34 h 97"/>
              <a:gd name="T12" fmla="*/ 83 w 136"/>
              <a:gd name="T13" fmla="*/ 90 h 97"/>
              <a:gd name="T14" fmla="*/ 11 w 136"/>
              <a:gd name="T15" fmla="*/ 69 h 97"/>
              <a:gd name="T16" fmla="*/ 21 w 136"/>
              <a:gd name="T17" fmla="*/ 53 h 97"/>
              <a:gd name="T18" fmla="*/ 34 w 136"/>
              <a:gd name="T19" fmla="*/ 26 h 97"/>
              <a:gd name="T20" fmla="*/ 52 w 136"/>
              <a:gd name="T21" fmla="*/ 34 h 97"/>
              <a:gd name="T22" fmla="*/ 67 w 136"/>
              <a:gd name="T23" fmla="*/ 23 h 97"/>
              <a:gd name="T24" fmla="*/ 34 w 136"/>
              <a:gd name="T25" fmla="*/ 26 h 97"/>
              <a:gd name="T26" fmla="*/ 35 w 136"/>
              <a:gd name="T27" fmla="*/ 61 h 97"/>
              <a:gd name="T28" fmla="*/ 24 w 136"/>
              <a:gd name="T29" fmla="*/ 67 h 97"/>
              <a:gd name="T30" fmla="*/ 35 w 136"/>
              <a:gd name="T31" fmla="*/ 72 h 97"/>
              <a:gd name="T32" fmla="*/ 45 w 136"/>
              <a:gd name="T33" fmla="*/ 67 h 97"/>
              <a:gd name="T34" fmla="*/ 35 w 136"/>
              <a:gd name="T35" fmla="*/ 61 h 97"/>
              <a:gd name="T36" fmla="*/ 109 w 136"/>
              <a:gd name="T37" fmla="*/ 33 h 97"/>
              <a:gd name="T38" fmla="*/ 99 w 136"/>
              <a:gd name="T39" fmla="*/ 39 h 97"/>
              <a:gd name="T40" fmla="*/ 109 w 136"/>
              <a:gd name="T41" fmla="*/ 44 h 97"/>
              <a:gd name="T42" fmla="*/ 120 w 136"/>
              <a:gd name="T43" fmla="*/ 39 h 97"/>
              <a:gd name="T44" fmla="*/ 109 w 136"/>
              <a:gd name="T45" fmla="*/ 33 h 97"/>
              <a:gd name="T46" fmla="*/ 107 w 136"/>
              <a:gd name="T47" fmla="*/ 50 h 97"/>
              <a:gd name="T48" fmla="*/ 97 w 136"/>
              <a:gd name="T49" fmla="*/ 56 h 97"/>
              <a:gd name="T50" fmla="*/ 107 w 136"/>
              <a:gd name="T51" fmla="*/ 61 h 97"/>
              <a:gd name="T52" fmla="*/ 118 w 136"/>
              <a:gd name="T53" fmla="*/ 56 h 97"/>
              <a:gd name="T54" fmla="*/ 107 w 136"/>
              <a:gd name="T55" fmla="*/ 50 h 97"/>
              <a:gd name="T56" fmla="*/ 90 w 136"/>
              <a:gd name="T57" fmla="*/ 64 h 97"/>
              <a:gd name="T58" fmla="*/ 79 w 136"/>
              <a:gd name="T59" fmla="*/ 70 h 97"/>
              <a:gd name="T60" fmla="*/ 90 w 136"/>
              <a:gd name="T61" fmla="*/ 75 h 97"/>
              <a:gd name="T62" fmla="*/ 100 w 136"/>
              <a:gd name="T63" fmla="*/ 70 h 97"/>
              <a:gd name="T64" fmla="*/ 90 w 136"/>
              <a:gd name="T65" fmla="*/ 64 h 97"/>
              <a:gd name="T66" fmla="*/ 61 w 136"/>
              <a:gd name="T67" fmla="*/ 70 h 97"/>
              <a:gd name="T68" fmla="*/ 50 w 136"/>
              <a:gd name="T69" fmla="*/ 76 h 97"/>
              <a:gd name="T70" fmla="*/ 61 w 136"/>
              <a:gd name="T71" fmla="*/ 81 h 97"/>
              <a:gd name="T72" fmla="*/ 71 w 136"/>
              <a:gd name="T73" fmla="*/ 76 h 97"/>
              <a:gd name="T74" fmla="*/ 61 w 136"/>
              <a:gd name="T75" fmla="*/ 7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97">
                <a:moveTo>
                  <a:pt x="21" y="53"/>
                </a:moveTo>
                <a:cubicBezTo>
                  <a:pt x="32" y="52"/>
                  <a:pt x="43" y="52"/>
                  <a:pt x="41" y="48"/>
                </a:cubicBezTo>
                <a:cubicBezTo>
                  <a:pt x="40" y="45"/>
                  <a:pt x="34" y="41"/>
                  <a:pt x="28" y="37"/>
                </a:cubicBezTo>
                <a:cubicBezTo>
                  <a:pt x="12" y="27"/>
                  <a:pt x="11" y="21"/>
                  <a:pt x="28" y="12"/>
                </a:cubicBezTo>
                <a:cubicBezTo>
                  <a:pt x="42" y="4"/>
                  <a:pt x="61" y="0"/>
                  <a:pt x="77" y="2"/>
                </a:cubicBezTo>
                <a:cubicBezTo>
                  <a:pt x="101" y="4"/>
                  <a:pt x="121" y="16"/>
                  <a:pt x="127" y="34"/>
                </a:cubicBezTo>
                <a:cubicBezTo>
                  <a:pt x="136" y="58"/>
                  <a:pt x="116" y="83"/>
                  <a:pt x="83" y="90"/>
                </a:cubicBezTo>
                <a:cubicBezTo>
                  <a:pt x="54" y="97"/>
                  <a:pt x="24" y="87"/>
                  <a:pt x="11" y="69"/>
                </a:cubicBezTo>
                <a:cubicBezTo>
                  <a:pt x="0" y="55"/>
                  <a:pt x="6" y="53"/>
                  <a:pt x="21" y="53"/>
                </a:cubicBezTo>
                <a:close/>
                <a:moveTo>
                  <a:pt x="34" y="26"/>
                </a:moveTo>
                <a:cubicBezTo>
                  <a:pt x="35" y="31"/>
                  <a:pt x="43" y="35"/>
                  <a:pt x="52" y="34"/>
                </a:cubicBezTo>
                <a:cubicBezTo>
                  <a:pt x="61" y="33"/>
                  <a:pt x="68" y="28"/>
                  <a:pt x="67" y="23"/>
                </a:cubicBezTo>
                <a:cubicBezTo>
                  <a:pt x="66" y="13"/>
                  <a:pt x="32" y="13"/>
                  <a:pt x="34" y="26"/>
                </a:cubicBezTo>
                <a:close/>
                <a:moveTo>
                  <a:pt x="35" y="61"/>
                </a:moveTo>
                <a:cubicBezTo>
                  <a:pt x="29" y="61"/>
                  <a:pt x="24" y="64"/>
                  <a:pt x="24" y="67"/>
                </a:cubicBezTo>
                <a:cubicBezTo>
                  <a:pt x="24" y="70"/>
                  <a:pt x="29" y="72"/>
                  <a:pt x="35" y="72"/>
                </a:cubicBezTo>
                <a:cubicBezTo>
                  <a:pt x="40" y="72"/>
                  <a:pt x="45" y="70"/>
                  <a:pt x="45" y="67"/>
                </a:cubicBezTo>
                <a:cubicBezTo>
                  <a:pt x="45" y="64"/>
                  <a:pt x="40" y="61"/>
                  <a:pt x="35" y="61"/>
                </a:cubicBezTo>
                <a:close/>
                <a:moveTo>
                  <a:pt x="109" y="33"/>
                </a:moveTo>
                <a:cubicBezTo>
                  <a:pt x="104" y="33"/>
                  <a:pt x="99" y="36"/>
                  <a:pt x="99" y="39"/>
                </a:cubicBezTo>
                <a:cubicBezTo>
                  <a:pt x="99" y="42"/>
                  <a:pt x="104" y="44"/>
                  <a:pt x="109" y="44"/>
                </a:cubicBezTo>
                <a:cubicBezTo>
                  <a:pt x="115" y="44"/>
                  <a:pt x="120" y="42"/>
                  <a:pt x="120" y="39"/>
                </a:cubicBezTo>
                <a:cubicBezTo>
                  <a:pt x="120" y="36"/>
                  <a:pt x="115" y="33"/>
                  <a:pt x="109" y="33"/>
                </a:cubicBezTo>
                <a:close/>
                <a:moveTo>
                  <a:pt x="107" y="50"/>
                </a:moveTo>
                <a:cubicBezTo>
                  <a:pt x="102" y="50"/>
                  <a:pt x="97" y="53"/>
                  <a:pt x="97" y="56"/>
                </a:cubicBezTo>
                <a:cubicBezTo>
                  <a:pt x="97" y="59"/>
                  <a:pt x="102" y="61"/>
                  <a:pt x="107" y="61"/>
                </a:cubicBezTo>
                <a:cubicBezTo>
                  <a:pt x="113" y="61"/>
                  <a:pt x="118" y="59"/>
                  <a:pt x="118" y="56"/>
                </a:cubicBezTo>
                <a:cubicBezTo>
                  <a:pt x="118" y="53"/>
                  <a:pt x="113" y="50"/>
                  <a:pt x="107" y="50"/>
                </a:cubicBezTo>
                <a:close/>
                <a:moveTo>
                  <a:pt x="90" y="64"/>
                </a:moveTo>
                <a:cubicBezTo>
                  <a:pt x="84" y="64"/>
                  <a:pt x="79" y="67"/>
                  <a:pt x="79" y="70"/>
                </a:cubicBezTo>
                <a:cubicBezTo>
                  <a:pt x="79" y="73"/>
                  <a:pt x="84" y="75"/>
                  <a:pt x="90" y="75"/>
                </a:cubicBezTo>
                <a:cubicBezTo>
                  <a:pt x="95" y="75"/>
                  <a:pt x="100" y="73"/>
                  <a:pt x="100" y="70"/>
                </a:cubicBezTo>
                <a:cubicBezTo>
                  <a:pt x="100" y="67"/>
                  <a:pt x="95" y="64"/>
                  <a:pt x="90" y="64"/>
                </a:cubicBezTo>
                <a:close/>
                <a:moveTo>
                  <a:pt x="61" y="70"/>
                </a:moveTo>
                <a:cubicBezTo>
                  <a:pt x="55" y="70"/>
                  <a:pt x="50" y="72"/>
                  <a:pt x="50" y="76"/>
                </a:cubicBezTo>
                <a:cubicBezTo>
                  <a:pt x="50" y="79"/>
                  <a:pt x="55" y="81"/>
                  <a:pt x="61" y="81"/>
                </a:cubicBezTo>
                <a:cubicBezTo>
                  <a:pt x="66" y="81"/>
                  <a:pt x="71" y="79"/>
                  <a:pt x="71" y="76"/>
                </a:cubicBezTo>
                <a:cubicBezTo>
                  <a:pt x="71" y="72"/>
                  <a:pt x="66" y="70"/>
                  <a:pt x="61" y="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150"/>
          <p:cNvSpPr>
            <a:spLocks noEditPoints="1"/>
          </p:cNvSpPr>
          <p:nvPr/>
        </p:nvSpPr>
        <p:spPr bwMode="auto">
          <a:xfrm>
            <a:off x="1362407" y="4742044"/>
            <a:ext cx="496887" cy="549275"/>
          </a:xfrm>
          <a:custGeom>
            <a:avLst/>
            <a:gdLst>
              <a:gd name="T0" fmla="*/ 84 w 117"/>
              <a:gd name="T1" fmla="*/ 38 h 129"/>
              <a:gd name="T2" fmla="*/ 94 w 117"/>
              <a:gd name="T3" fmla="*/ 39 h 129"/>
              <a:gd name="T4" fmla="*/ 99 w 117"/>
              <a:gd name="T5" fmla="*/ 53 h 129"/>
              <a:gd name="T6" fmla="*/ 81 w 117"/>
              <a:gd name="T7" fmla="*/ 85 h 129"/>
              <a:gd name="T8" fmla="*/ 83 w 117"/>
              <a:gd name="T9" fmla="*/ 88 h 129"/>
              <a:gd name="T10" fmla="*/ 96 w 117"/>
              <a:gd name="T11" fmla="*/ 89 h 129"/>
              <a:gd name="T12" fmla="*/ 116 w 117"/>
              <a:gd name="T13" fmla="*/ 117 h 129"/>
              <a:gd name="T14" fmla="*/ 107 w 117"/>
              <a:gd name="T15" fmla="*/ 128 h 129"/>
              <a:gd name="T16" fmla="*/ 81 w 117"/>
              <a:gd name="T17" fmla="*/ 101 h 129"/>
              <a:gd name="T18" fmla="*/ 68 w 117"/>
              <a:gd name="T19" fmla="*/ 100 h 129"/>
              <a:gd name="T20" fmla="*/ 79 w 117"/>
              <a:gd name="T21" fmla="*/ 89 h 129"/>
              <a:gd name="T22" fmla="*/ 76 w 117"/>
              <a:gd name="T23" fmla="*/ 80 h 129"/>
              <a:gd name="T24" fmla="*/ 96 w 117"/>
              <a:gd name="T25" fmla="*/ 46 h 129"/>
              <a:gd name="T26" fmla="*/ 87 w 117"/>
              <a:gd name="T27" fmla="*/ 41 h 129"/>
              <a:gd name="T28" fmla="*/ 90 w 117"/>
              <a:gd name="T29" fmla="*/ 45 h 129"/>
              <a:gd name="T30" fmla="*/ 36 w 117"/>
              <a:gd name="T31" fmla="*/ 96 h 129"/>
              <a:gd name="T32" fmla="*/ 26 w 117"/>
              <a:gd name="T33" fmla="*/ 91 h 129"/>
              <a:gd name="T34" fmla="*/ 20 w 117"/>
              <a:gd name="T35" fmla="*/ 91 h 129"/>
              <a:gd name="T36" fmla="*/ 20 w 117"/>
              <a:gd name="T37" fmla="*/ 84 h 129"/>
              <a:gd name="T38" fmla="*/ 74 w 117"/>
              <a:gd name="T39" fmla="*/ 33 h 129"/>
              <a:gd name="T40" fmla="*/ 19 w 117"/>
              <a:gd name="T41" fmla="*/ 40 h 129"/>
              <a:gd name="T42" fmla="*/ 7 w 117"/>
              <a:gd name="T43" fmla="*/ 43 h 129"/>
              <a:gd name="T44" fmla="*/ 14 w 117"/>
              <a:gd name="T45" fmla="*/ 73 h 129"/>
              <a:gd name="T46" fmla="*/ 35 w 117"/>
              <a:gd name="T47" fmla="*/ 56 h 129"/>
              <a:gd name="T48" fmla="*/ 55 w 117"/>
              <a:gd name="T49" fmla="*/ 40 h 129"/>
              <a:gd name="T50" fmla="*/ 62 w 117"/>
              <a:gd name="T51" fmla="*/ 33 h 129"/>
              <a:gd name="T52" fmla="*/ 54 w 117"/>
              <a:gd name="T53" fmla="*/ 4 h 129"/>
              <a:gd name="T54" fmla="*/ 43 w 117"/>
              <a:gd name="T55" fmla="*/ 3 h 129"/>
              <a:gd name="T56" fmla="*/ 47 w 117"/>
              <a:gd name="T57" fmla="*/ 19 h 129"/>
              <a:gd name="T58" fmla="*/ 43 w 117"/>
              <a:gd name="T59" fmla="*/ 21 h 129"/>
              <a:gd name="T60" fmla="*/ 37 w 117"/>
              <a:gd name="T61" fmla="*/ 18 h 129"/>
              <a:gd name="T62" fmla="*/ 18 w 117"/>
              <a:gd name="T63" fmla="*/ 16 h 129"/>
              <a:gd name="T64" fmla="*/ 19 w 117"/>
              <a:gd name="T65" fmla="*/ 40 h 129"/>
              <a:gd name="T66" fmla="*/ 29 w 117"/>
              <a:gd name="T67" fmla="*/ 79 h 129"/>
              <a:gd name="T68" fmla="*/ 73 w 117"/>
              <a:gd name="T69" fmla="*/ 3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7" h="129">
                <a:moveTo>
                  <a:pt x="80" y="34"/>
                </a:move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9" y="34"/>
                  <a:pt x="90" y="34"/>
                  <a:pt x="94" y="39"/>
                </a:cubicBezTo>
                <a:cubicBezTo>
                  <a:pt x="98" y="44"/>
                  <a:pt x="98" y="44"/>
                  <a:pt x="98" y="44"/>
                </a:cubicBezTo>
                <a:cubicBezTo>
                  <a:pt x="102" y="49"/>
                  <a:pt x="102" y="49"/>
                  <a:pt x="99" y="53"/>
                </a:cubicBezTo>
                <a:cubicBezTo>
                  <a:pt x="79" y="82"/>
                  <a:pt x="79" y="82"/>
                  <a:pt x="79" y="82"/>
                </a:cubicBezTo>
                <a:cubicBezTo>
                  <a:pt x="79" y="83"/>
                  <a:pt x="79" y="84"/>
                  <a:pt x="81" y="85"/>
                </a:cubicBezTo>
                <a:cubicBezTo>
                  <a:pt x="81" y="86"/>
                  <a:pt x="82" y="86"/>
                  <a:pt x="82" y="87"/>
                </a:cubicBezTo>
                <a:cubicBezTo>
                  <a:pt x="83" y="88"/>
                  <a:pt x="83" y="88"/>
                  <a:pt x="83" y="88"/>
                </a:cubicBezTo>
                <a:cubicBezTo>
                  <a:pt x="95" y="77"/>
                  <a:pt x="95" y="77"/>
                  <a:pt x="95" y="77"/>
                </a:cubicBezTo>
                <a:cubicBezTo>
                  <a:pt x="96" y="89"/>
                  <a:pt x="96" y="89"/>
                  <a:pt x="96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7" y="118"/>
                  <a:pt x="117" y="120"/>
                  <a:pt x="116" y="121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6" y="129"/>
                  <a:pt x="104" y="129"/>
                  <a:pt x="103" y="128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79" y="103"/>
                  <a:pt x="79" y="103"/>
                  <a:pt x="79" y="103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0" y="90"/>
                  <a:pt x="80" y="90"/>
                  <a:pt x="80" y="90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88"/>
                  <a:pt x="78" y="88"/>
                  <a:pt x="78" y="87"/>
                </a:cubicBezTo>
                <a:cubicBezTo>
                  <a:pt x="75" y="84"/>
                  <a:pt x="74" y="83"/>
                  <a:pt x="76" y="80"/>
                </a:cubicBezTo>
                <a:cubicBezTo>
                  <a:pt x="96" y="51"/>
                  <a:pt x="96" y="51"/>
                  <a:pt x="96" y="51"/>
                </a:cubicBezTo>
                <a:cubicBezTo>
                  <a:pt x="98" y="49"/>
                  <a:pt x="98" y="49"/>
                  <a:pt x="96" y="46"/>
                </a:cubicBezTo>
                <a:cubicBezTo>
                  <a:pt x="92" y="42"/>
                  <a:pt x="92" y="42"/>
                  <a:pt x="92" y="42"/>
                </a:cubicBezTo>
                <a:cubicBezTo>
                  <a:pt x="89" y="39"/>
                  <a:pt x="89" y="39"/>
                  <a:pt x="87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90" y="45"/>
                  <a:pt x="90" y="45"/>
                  <a:pt x="90" y="45"/>
                </a:cubicBezTo>
                <a:cubicBezTo>
                  <a:pt x="92" y="47"/>
                  <a:pt x="91" y="50"/>
                  <a:pt x="89" y="52"/>
                </a:cubicBezTo>
                <a:cubicBezTo>
                  <a:pt x="36" y="96"/>
                  <a:pt x="36" y="96"/>
                  <a:pt x="36" y="96"/>
                </a:cubicBezTo>
                <a:cubicBezTo>
                  <a:pt x="34" y="98"/>
                  <a:pt x="31" y="97"/>
                  <a:pt x="29" y="95"/>
                </a:cubicBezTo>
                <a:cubicBezTo>
                  <a:pt x="26" y="91"/>
                  <a:pt x="26" y="91"/>
                  <a:pt x="26" y="91"/>
                </a:cubicBezTo>
                <a:cubicBezTo>
                  <a:pt x="22" y="94"/>
                  <a:pt x="22" y="94"/>
                  <a:pt x="22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4" y="88"/>
                  <a:pt x="24" y="88"/>
                  <a:pt x="24" y="88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2"/>
                  <a:pt x="18" y="79"/>
                  <a:pt x="20" y="77"/>
                </a:cubicBezTo>
                <a:cubicBezTo>
                  <a:pt x="74" y="33"/>
                  <a:pt x="74" y="33"/>
                  <a:pt x="74" y="33"/>
                </a:cubicBezTo>
                <a:cubicBezTo>
                  <a:pt x="76" y="31"/>
                  <a:pt x="79" y="32"/>
                  <a:pt x="80" y="34"/>
                </a:cubicBezTo>
                <a:close/>
                <a:moveTo>
                  <a:pt x="19" y="40"/>
                </a:moveTo>
                <a:cubicBezTo>
                  <a:pt x="15" y="39"/>
                  <a:pt x="11" y="40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1" y="48"/>
                  <a:pt x="0" y="57"/>
                  <a:pt x="5" y="63"/>
                </a:cubicBezTo>
                <a:cubicBezTo>
                  <a:pt x="14" y="73"/>
                  <a:pt x="14" y="73"/>
                  <a:pt x="14" y="73"/>
                </a:cubicBezTo>
                <a:cubicBezTo>
                  <a:pt x="33" y="57"/>
                  <a:pt x="33" y="57"/>
                  <a:pt x="33" y="57"/>
                </a:cubicBezTo>
                <a:cubicBezTo>
                  <a:pt x="35" y="56"/>
                  <a:pt x="35" y="56"/>
                  <a:pt x="35" y="56"/>
                </a:cubicBezTo>
                <a:cubicBezTo>
                  <a:pt x="51" y="43"/>
                  <a:pt x="51" y="43"/>
                  <a:pt x="51" y="43"/>
                </a:cubicBezTo>
                <a:cubicBezTo>
                  <a:pt x="55" y="40"/>
                  <a:pt x="55" y="40"/>
                  <a:pt x="55" y="40"/>
                </a:cubicBezTo>
                <a:cubicBezTo>
                  <a:pt x="60" y="35"/>
                  <a:pt x="60" y="35"/>
                  <a:pt x="60" y="35"/>
                </a:cubicBezTo>
                <a:cubicBezTo>
                  <a:pt x="62" y="33"/>
                  <a:pt x="62" y="33"/>
                  <a:pt x="62" y="33"/>
                </a:cubicBezTo>
                <a:cubicBezTo>
                  <a:pt x="72" y="26"/>
                  <a:pt x="72" y="26"/>
                  <a:pt x="72" y="26"/>
                </a:cubicBezTo>
                <a:cubicBezTo>
                  <a:pt x="54" y="4"/>
                  <a:pt x="54" y="4"/>
                  <a:pt x="54" y="4"/>
                </a:cubicBezTo>
                <a:cubicBezTo>
                  <a:pt x="51" y="1"/>
                  <a:pt x="46" y="0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0" y="5"/>
                  <a:pt x="40" y="10"/>
                  <a:pt x="42" y="13"/>
                </a:cubicBezTo>
                <a:cubicBezTo>
                  <a:pt x="47" y="19"/>
                  <a:pt x="47" y="19"/>
                  <a:pt x="47" y="19"/>
                </a:cubicBezTo>
                <a:cubicBezTo>
                  <a:pt x="46" y="19"/>
                  <a:pt x="44" y="20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2" y="22"/>
                  <a:pt x="42" y="22"/>
                  <a:pt x="41" y="23"/>
                </a:cubicBezTo>
                <a:cubicBezTo>
                  <a:pt x="37" y="18"/>
                  <a:pt x="37" y="18"/>
                  <a:pt x="37" y="18"/>
                </a:cubicBezTo>
                <a:cubicBezTo>
                  <a:pt x="32" y="12"/>
                  <a:pt x="24" y="11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2" y="21"/>
                  <a:pt x="11" y="30"/>
                  <a:pt x="16" y="36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26" y="76"/>
                </a:moveTo>
                <a:cubicBezTo>
                  <a:pt x="29" y="79"/>
                  <a:pt x="29" y="79"/>
                  <a:pt x="29" y="79"/>
                </a:cubicBezTo>
                <a:cubicBezTo>
                  <a:pt x="76" y="39"/>
                  <a:pt x="76" y="39"/>
                  <a:pt x="76" y="39"/>
                </a:cubicBezTo>
                <a:cubicBezTo>
                  <a:pt x="73" y="37"/>
                  <a:pt x="73" y="37"/>
                  <a:pt x="73" y="37"/>
                </a:cubicBezTo>
                <a:lnTo>
                  <a:pt x="26" y="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153"/>
          <p:cNvSpPr>
            <a:spLocks noEditPoints="1"/>
          </p:cNvSpPr>
          <p:nvPr/>
        </p:nvSpPr>
        <p:spPr bwMode="auto">
          <a:xfrm>
            <a:off x="9528507" y="4765856"/>
            <a:ext cx="377825" cy="501650"/>
          </a:xfrm>
          <a:custGeom>
            <a:avLst/>
            <a:gdLst>
              <a:gd name="T0" fmla="*/ 0 w 89"/>
              <a:gd name="T1" fmla="*/ 118 h 118"/>
              <a:gd name="T2" fmla="*/ 32 w 89"/>
              <a:gd name="T3" fmla="*/ 118 h 118"/>
              <a:gd name="T4" fmla="*/ 32 w 89"/>
              <a:gd name="T5" fmla="*/ 74 h 118"/>
              <a:gd name="T6" fmla="*/ 0 w 89"/>
              <a:gd name="T7" fmla="*/ 118 h 118"/>
              <a:gd name="T8" fmla="*/ 18 w 89"/>
              <a:gd name="T9" fmla="*/ 21 h 118"/>
              <a:gd name="T10" fmla="*/ 78 w 89"/>
              <a:gd name="T11" fmla="*/ 49 h 118"/>
              <a:gd name="T12" fmla="*/ 82 w 89"/>
              <a:gd name="T13" fmla="*/ 43 h 118"/>
              <a:gd name="T14" fmla="*/ 67 w 89"/>
              <a:gd name="T15" fmla="*/ 14 h 118"/>
              <a:gd name="T16" fmla="*/ 69 w 89"/>
              <a:gd name="T17" fmla="*/ 7 h 118"/>
              <a:gd name="T18" fmla="*/ 62 w 89"/>
              <a:gd name="T19" fmla="*/ 11 h 118"/>
              <a:gd name="T20" fmla="*/ 25 w 89"/>
              <a:gd name="T21" fmla="*/ 7 h 118"/>
              <a:gd name="T22" fmla="*/ 18 w 89"/>
              <a:gd name="T23" fmla="*/ 21 h 118"/>
              <a:gd name="T24" fmla="*/ 75 w 89"/>
              <a:gd name="T25" fmla="*/ 51 h 118"/>
              <a:gd name="T26" fmla="*/ 45 w 89"/>
              <a:gd name="T27" fmla="*/ 72 h 118"/>
              <a:gd name="T28" fmla="*/ 14 w 89"/>
              <a:gd name="T29" fmla="*/ 41 h 118"/>
              <a:gd name="T30" fmla="*/ 19 w 89"/>
              <a:gd name="T31" fmla="*/ 25 h 118"/>
              <a:gd name="T32" fmla="*/ 47 w 89"/>
              <a:gd name="T33" fmla="*/ 38 h 118"/>
              <a:gd name="T34" fmla="*/ 27 w 89"/>
              <a:gd name="T35" fmla="*/ 42 h 118"/>
              <a:gd name="T36" fmla="*/ 18 w 89"/>
              <a:gd name="T37" fmla="*/ 41 h 118"/>
              <a:gd name="T38" fmla="*/ 18 w 89"/>
              <a:gd name="T39" fmla="*/ 41 h 118"/>
              <a:gd name="T40" fmla="*/ 45 w 89"/>
              <a:gd name="T41" fmla="*/ 69 h 118"/>
              <a:gd name="T42" fmla="*/ 72 w 89"/>
              <a:gd name="T43" fmla="*/ 50 h 118"/>
              <a:gd name="T44" fmla="*/ 75 w 89"/>
              <a:gd name="T45" fmla="*/ 51 h 118"/>
              <a:gd name="T46" fmla="*/ 54 w 89"/>
              <a:gd name="T47" fmla="*/ 57 h 118"/>
              <a:gd name="T48" fmla="*/ 35 w 89"/>
              <a:gd name="T49" fmla="*/ 57 h 118"/>
              <a:gd name="T50" fmla="*/ 45 w 89"/>
              <a:gd name="T51" fmla="*/ 61 h 118"/>
              <a:gd name="T52" fmla="*/ 54 w 89"/>
              <a:gd name="T53" fmla="*/ 57 h 118"/>
              <a:gd name="T54" fmla="*/ 56 w 89"/>
              <a:gd name="T55" fmla="*/ 43 h 118"/>
              <a:gd name="T56" fmla="*/ 60 w 89"/>
              <a:gd name="T57" fmla="*/ 47 h 118"/>
              <a:gd name="T58" fmla="*/ 56 w 89"/>
              <a:gd name="T59" fmla="*/ 50 h 118"/>
              <a:gd name="T60" fmla="*/ 52 w 89"/>
              <a:gd name="T61" fmla="*/ 47 h 118"/>
              <a:gd name="T62" fmla="*/ 56 w 89"/>
              <a:gd name="T63" fmla="*/ 43 h 118"/>
              <a:gd name="T64" fmla="*/ 34 w 89"/>
              <a:gd name="T65" fmla="*/ 43 h 118"/>
              <a:gd name="T66" fmla="*/ 37 w 89"/>
              <a:gd name="T67" fmla="*/ 47 h 118"/>
              <a:gd name="T68" fmla="*/ 34 w 89"/>
              <a:gd name="T69" fmla="*/ 50 h 118"/>
              <a:gd name="T70" fmla="*/ 30 w 89"/>
              <a:gd name="T71" fmla="*/ 47 h 118"/>
              <a:gd name="T72" fmla="*/ 34 w 89"/>
              <a:gd name="T73" fmla="*/ 43 h 118"/>
              <a:gd name="T74" fmla="*/ 59 w 89"/>
              <a:gd name="T75" fmla="*/ 118 h 118"/>
              <a:gd name="T76" fmla="*/ 89 w 89"/>
              <a:gd name="T77" fmla="*/ 118 h 118"/>
              <a:gd name="T78" fmla="*/ 59 w 89"/>
              <a:gd name="T79" fmla="*/ 74 h 118"/>
              <a:gd name="T80" fmla="*/ 59 w 89"/>
              <a:gd name="T81" fmla="*/ 118 h 118"/>
              <a:gd name="T82" fmla="*/ 58 w 89"/>
              <a:gd name="T83" fmla="*/ 74 h 118"/>
              <a:gd name="T84" fmla="*/ 58 w 89"/>
              <a:gd name="T85" fmla="*/ 74 h 118"/>
              <a:gd name="T86" fmla="*/ 58 w 89"/>
              <a:gd name="T87" fmla="*/ 7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9" h="118">
                <a:moveTo>
                  <a:pt x="0" y="118"/>
                </a:moveTo>
                <a:cubicBezTo>
                  <a:pt x="32" y="118"/>
                  <a:pt x="32" y="118"/>
                  <a:pt x="32" y="118"/>
                </a:cubicBezTo>
                <a:cubicBezTo>
                  <a:pt x="32" y="74"/>
                  <a:pt x="32" y="74"/>
                  <a:pt x="32" y="74"/>
                </a:cubicBezTo>
                <a:cubicBezTo>
                  <a:pt x="14" y="80"/>
                  <a:pt x="1" y="97"/>
                  <a:pt x="0" y="118"/>
                </a:cubicBezTo>
                <a:close/>
                <a:moveTo>
                  <a:pt x="18" y="21"/>
                </a:moveTo>
                <a:cubicBezTo>
                  <a:pt x="40" y="31"/>
                  <a:pt x="55" y="39"/>
                  <a:pt x="78" y="49"/>
                </a:cubicBezTo>
                <a:cubicBezTo>
                  <a:pt x="81" y="49"/>
                  <a:pt x="82" y="46"/>
                  <a:pt x="82" y="43"/>
                </a:cubicBezTo>
                <a:cubicBezTo>
                  <a:pt x="83" y="32"/>
                  <a:pt x="76" y="22"/>
                  <a:pt x="67" y="14"/>
                </a:cubicBezTo>
                <a:cubicBezTo>
                  <a:pt x="68" y="12"/>
                  <a:pt x="71" y="9"/>
                  <a:pt x="69" y="7"/>
                </a:cubicBezTo>
                <a:cubicBezTo>
                  <a:pt x="68" y="6"/>
                  <a:pt x="64" y="9"/>
                  <a:pt x="62" y="11"/>
                </a:cubicBezTo>
                <a:cubicBezTo>
                  <a:pt x="50" y="3"/>
                  <a:pt x="35" y="0"/>
                  <a:pt x="25" y="7"/>
                </a:cubicBezTo>
                <a:cubicBezTo>
                  <a:pt x="20" y="9"/>
                  <a:pt x="18" y="15"/>
                  <a:pt x="18" y="21"/>
                </a:cubicBezTo>
                <a:close/>
                <a:moveTo>
                  <a:pt x="75" y="51"/>
                </a:moveTo>
                <a:cubicBezTo>
                  <a:pt x="70" y="63"/>
                  <a:pt x="59" y="72"/>
                  <a:pt x="45" y="72"/>
                </a:cubicBezTo>
                <a:cubicBezTo>
                  <a:pt x="28" y="72"/>
                  <a:pt x="14" y="58"/>
                  <a:pt x="14" y="41"/>
                </a:cubicBezTo>
                <a:cubicBezTo>
                  <a:pt x="14" y="35"/>
                  <a:pt x="16" y="29"/>
                  <a:pt x="19" y="25"/>
                </a:cubicBezTo>
                <a:cubicBezTo>
                  <a:pt x="47" y="38"/>
                  <a:pt x="47" y="38"/>
                  <a:pt x="47" y="38"/>
                </a:cubicBezTo>
                <a:cubicBezTo>
                  <a:pt x="41" y="40"/>
                  <a:pt x="34" y="42"/>
                  <a:pt x="27" y="42"/>
                </a:cubicBezTo>
                <a:cubicBezTo>
                  <a:pt x="24" y="42"/>
                  <a:pt x="21" y="41"/>
                  <a:pt x="18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56"/>
                  <a:pt x="30" y="69"/>
                  <a:pt x="45" y="69"/>
                </a:cubicBezTo>
                <a:cubicBezTo>
                  <a:pt x="57" y="69"/>
                  <a:pt x="68" y="61"/>
                  <a:pt x="72" y="50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54" y="57"/>
                </a:moveTo>
                <a:cubicBezTo>
                  <a:pt x="35" y="57"/>
                  <a:pt x="35" y="57"/>
                  <a:pt x="35" y="57"/>
                </a:cubicBezTo>
                <a:cubicBezTo>
                  <a:pt x="37" y="59"/>
                  <a:pt x="41" y="61"/>
                  <a:pt x="45" y="61"/>
                </a:cubicBezTo>
                <a:cubicBezTo>
                  <a:pt x="49" y="61"/>
                  <a:pt x="52" y="59"/>
                  <a:pt x="54" y="57"/>
                </a:cubicBezTo>
                <a:close/>
                <a:moveTo>
                  <a:pt x="56" y="43"/>
                </a:moveTo>
                <a:cubicBezTo>
                  <a:pt x="58" y="43"/>
                  <a:pt x="60" y="45"/>
                  <a:pt x="60" y="47"/>
                </a:cubicBezTo>
                <a:cubicBezTo>
                  <a:pt x="60" y="49"/>
                  <a:pt x="58" y="50"/>
                  <a:pt x="56" y="50"/>
                </a:cubicBezTo>
                <a:cubicBezTo>
                  <a:pt x="54" y="50"/>
                  <a:pt x="52" y="49"/>
                  <a:pt x="52" y="47"/>
                </a:cubicBezTo>
                <a:cubicBezTo>
                  <a:pt x="52" y="45"/>
                  <a:pt x="54" y="43"/>
                  <a:pt x="56" y="43"/>
                </a:cubicBezTo>
                <a:close/>
                <a:moveTo>
                  <a:pt x="34" y="43"/>
                </a:moveTo>
                <a:cubicBezTo>
                  <a:pt x="36" y="43"/>
                  <a:pt x="37" y="45"/>
                  <a:pt x="37" y="47"/>
                </a:cubicBezTo>
                <a:cubicBezTo>
                  <a:pt x="37" y="49"/>
                  <a:pt x="36" y="50"/>
                  <a:pt x="34" y="50"/>
                </a:cubicBezTo>
                <a:cubicBezTo>
                  <a:pt x="32" y="50"/>
                  <a:pt x="30" y="49"/>
                  <a:pt x="30" y="47"/>
                </a:cubicBezTo>
                <a:cubicBezTo>
                  <a:pt x="30" y="45"/>
                  <a:pt x="32" y="43"/>
                  <a:pt x="34" y="43"/>
                </a:cubicBezTo>
                <a:close/>
                <a:moveTo>
                  <a:pt x="59" y="118"/>
                </a:moveTo>
                <a:cubicBezTo>
                  <a:pt x="89" y="118"/>
                  <a:pt x="89" y="118"/>
                  <a:pt x="89" y="118"/>
                </a:cubicBezTo>
                <a:cubicBezTo>
                  <a:pt x="89" y="98"/>
                  <a:pt x="76" y="80"/>
                  <a:pt x="59" y="74"/>
                </a:cubicBezTo>
                <a:cubicBezTo>
                  <a:pt x="59" y="118"/>
                  <a:pt x="59" y="118"/>
                  <a:pt x="59" y="118"/>
                </a:cubicBezTo>
                <a:close/>
                <a:moveTo>
                  <a:pt x="58" y="74"/>
                </a:moveTo>
                <a:cubicBezTo>
                  <a:pt x="58" y="74"/>
                  <a:pt x="58" y="74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154"/>
          <p:cNvSpPr>
            <a:spLocks noEditPoints="1"/>
          </p:cNvSpPr>
          <p:nvPr/>
        </p:nvSpPr>
        <p:spPr bwMode="auto">
          <a:xfrm>
            <a:off x="608345" y="1572806"/>
            <a:ext cx="411162" cy="476250"/>
          </a:xfrm>
          <a:custGeom>
            <a:avLst/>
            <a:gdLst>
              <a:gd name="T0" fmla="*/ 22 w 97"/>
              <a:gd name="T1" fmla="*/ 50 h 112"/>
              <a:gd name="T2" fmla="*/ 39 w 97"/>
              <a:gd name="T3" fmla="*/ 59 h 112"/>
              <a:gd name="T4" fmla="*/ 0 w 97"/>
              <a:gd name="T5" fmla="*/ 109 h 112"/>
              <a:gd name="T6" fmla="*/ 22 w 97"/>
              <a:gd name="T7" fmla="*/ 50 h 112"/>
              <a:gd name="T8" fmla="*/ 88 w 97"/>
              <a:gd name="T9" fmla="*/ 38 h 112"/>
              <a:gd name="T10" fmla="*/ 45 w 97"/>
              <a:gd name="T11" fmla="*/ 112 h 112"/>
              <a:gd name="T12" fmla="*/ 40 w 97"/>
              <a:gd name="T13" fmla="*/ 109 h 112"/>
              <a:gd name="T14" fmla="*/ 83 w 97"/>
              <a:gd name="T15" fmla="*/ 35 h 112"/>
              <a:gd name="T16" fmla="*/ 88 w 97"/>
              <a:gd name="T17" fmla="*/ 38 h 112"/>
              <a:gd name="T18" fmla="*/ 94 w 97"/>
              <a:gd name="T19" fmla="*/ 11 h 112"/>
              <a:gd name="T20" fmla="*/ 90 w 97"/>
              <a:gd name="T21" fmla="*/ 8 h 112"/>
              <a:gd name="T22" fmla="*/ 89 w 97"/>
              <a:gd name="T23" fmla="*/ 8 h 112"/>
              <a:gd name="T24" fmla="*/ 90 w 97"/>
              <a:gd name="T25" fmla="*/ 7 h 112"/>
              <a:gd name="T26" fmla="*/ 95 w 97"/>
              <a:gd name="T27" fmla="*/ 10 h 112"/>
              <a:gd name="T28" fmla="*/ 95 w 97"/>
              <a:gd name="T29" fmla="*/ 11 h 112"/>
              <a:gd name="T30" fmla="*/ 94 w 97"/>
              <a:gd name="T31" fmla="*/ 11 h 112"/>
              <a:gd name="T32" fmla="*/ 72 w 97"/>
              <a:gd name="T33" fmla="*/ 25 h 112"/>
              <a:gd name="T34" fmla="*/ 77 w 97"/>
              <a:gd name="T35" fmla="*/ 28 h 112"/>
              <a:gd name="T36" fmla="*/ 83 w 97"/>
              <a:gd name="T37" fmla="*/ 32 h 112"/>
              <a:gd name="T38" fmla="*/ 89 w 97"/>
              <a:gd name="T39" fmla="*/ 35 h 112"/>
              <a:gd name="T40" fmla="*/ 94 w 97"/>
              <a:gd name="T41" fmla="*/ 12 h 112"/>
              <a:gd name="T42" fmla="*/ 88 w 97"/>
              <a:gd name="T43" fmla="*/ 9 h 112"/>
              <a:gd name="T44" fmla="*/ 72 w 97"/>
              <a:gd name="T45" fmla="*/ 25 h 112"/>
              <a:gd name="T46" fmla="*/ 75 w 97"/>
              <a:gd name="T47" fmla="*/ 30 h 112"/>
              <a:gd name="T48" fmla="*/ 70 w 97"/>
              <a:gd name="T49" fmla="*/ 28 h 112"/>
              <a:gd name="T50" fmla="*/ 27 w 97"/>
              <a:gd name="T51" fmla="*/ 102 h 112"/>
              <a:gd name="T52" fmla="*/ 32 w 97"/>
              <a:gd name="T53" fmla="*/ 105 h 112"/>
              <a:gd name="T54" fmla="*/ 75 w 97"/>
              <a:gd name="T55" fmla="*/ 30 h 112"/>
              <a:gd name="T56" fmla="*/ 82 w 97"/>
              <a:gd name="T57" fmla="*/ 34 h 112"/>
              <a:gd name="T58" fmla="*/ 77 w 97"/>
              <a:gd name="T59" fmla="*/ 31 h 112"/>
              <a:gd name="T60" fmla="*/ 34 w 97"/>
              <a:gd name="T61" fmla="*/ 106 h 112"/>
              <a:gd name="T62" fmla="*/ 39 w 97"/>
              <a:gd name="T63" fmla="*/ 109 h 112"/>
              <a:gd name="T64" fmla="*/ 82 w 97"/>
              <a:gd name="T65" fmla="*/ 34 h 112"/>
              <a:gd name="T66" fmla="*/ 39 w 97"/>
              <a:gd name="T67" fmla="*/ 30 h 112"/>
              <a:gd name="T68" fmla="*/ 59 w 97"/>
              <a:gd name="T69" fmla="*/ 5 h 112"/>
              <a:gd name="T70" fmla="*/ 58 w 97"/>
              <a:gd name="T71" fmla="*/ 20 h 112"/>
              <a:gd name="T72" fmla="*/ 47 w 97"/>
              <a:gd name="T73" fmla="*/ 34 h 112"/>
              <a:gd name="T74" fmla="*/ 39 w 97"/>
              <a:gd name="T75" fmla="*/ 30 h 112"/>
              <a:gd name="T76" fmla="*/ 52 w 97"/>
              <a:gd name="T77" fmla="*/ 9 h 112"/>
              <a:gd name="T78" fmla="*/ 53 w 97"/>
              <a:gd name="T79" fmla="*/ 9 h 112"/>
              <a:gd name="T80" fmla="*/ 53 w 97"/>
              <a:gd name="T81" fmla="*/ 11 h 112"/>
              <a:gd name="T82" fmla="*/ 48 w 97"/>
              <a:gd name="T83" fmla="*/ 18 h 112"/>
              <a:gd name="T84" fmla="*/ 44 w 97"/>
              <a:gd name="T85" fmla="*/ 27 h 112"/>
              <a:gd name="T86" fmla="*/ 42 w 97"/>
              <a:gd name="T87" fmla="*/ 28 h 112"/>
              <a:gd name="T88" fmla="*/ 41 w 97"/>
              <a:gd name="T89" fmla="*/ 27 h 112"/>
              <a:gd name="T90" fmla="*/ 45 w 97"/>
              <a:gd name="T91" fmla="*/ 17 h 112"/>
              <a:gd name="T92" fmla="*/ 52 w 97"/>
              <a:gd name="T93" fmla="*/ 9 h 112"/>
              <a:gd name="T94" fmla="*/ 23 w 97"/>
              <a:gd name="T95" fmla="*/ 49 h 112"/>
              <a:gd name="T96" fmla="*/ 39 w 97"/>
              <a:gd name="T97" fmla="*/ 58 h 112"/>
              <a:gd name="T98" fmla="*/ 47 w 97"/>
              <a:gd name="T99" fmla="*/ 36 h 112"/>
              <a:gd name="T100" fmla="*/ 39 w 97"/>
              <a:gd name="T101" fmla="*/ 31 h 112"/>
              <a:gd name="T102" fmla="*/ 23 w 97"/>
              <a:gd name="T103" fmla="*/ 49 h 112"/>
              <a:gd name="T104" fmla="*/ 27 w 97"/>
              <a:gd name="T105" fmla="*/ 49 h 112"/>
              <a:gd name="T106" fmla="*/ 32 w 97"/>
              <a:gd name="T107" fmla="*/ 52 h 112"/>
              <a:gd name="T108" fmla="*/ 42 w 97"/>
              <a:gd name="T109" fmla="*/ 34 h 112"/>
              <a:gd name="T110" fmla="*/ 39 w 97"/>
              <a:gd name="T111" fmla="*/ 33 h 112"/>
              <a:gd name="T112" fmla="*/ 27 w 97"/>
              <a:gd name="T113" fmla="*/ 4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7" h="112">
                <a:moveTo>
                  <a:pt x="22" y="50"/>
                </a:moveTo>
                <a:cubicBezTo>
                  <a:pt x="28" y="53"/>
                  <a:pt x="33" y="56"/>
                  <a:pt x="39" y="59"/>
                </a:cubicBezTo>
                <a:cubicBezTo>
                  <a:pt x="31" y="80"/>
                  <a:pt x="18" y="96"/>
                  <a:pt x="0" y="109"/>
                </a:cubicBezTo>
                <a:cubicBezTo>
                  <a:pt x="2" y="87"/>
                  <a:pt x="8" y="67"/>
                  <a:pt x="22" y="50"/>
                </a:cubicBezTo>
                <a:close/>
                <a:moveTo>
                  <a:pt x="88" y="38"/>
                </a:moveTo>
                <a:cubicBezTo>
                  <a:pt x="45" y="112"/>
                  <a:pt x="45" y="112"/>
                  <a:pt x="45" y="112"/>
                </a:cubicBezTo>
                <a:cubicBezTo>
                  <a:pt x="40" y="109"/>
                  <a:pt x="40" y="109"/>
                  <a:pt x="40" y="109"/>
                </a:cubicBezTo>
                <a:cubicBezTo>
                  <a:pt x="83" y="35"/>
                  <a:pt x="83" y="35"/>
                  <a:pt x="83" y="35"/>
                </a:cubicBezTo>
                <a:cubicBezTo>
                  <a:pt x="88" y="38"/>
                  <a:pt x="88" y="38"/>
                  <a:pt x="88" y="38"/>
                </a:cubicBezTo>
                <a:close/>
                <a:moveTo>
                  <a:pt x="94" y="11"/>
                </a:move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90" y="7"/>
                  <a:pt x="90" y="7"/>
                  <a:pt x="90" y="7"/>
                </a:cubicBezTo>
                <a:cubicBezTo>
                  <a:pt x="95" y="2"/>
                  <a:pt x="97" y="3"/>
                  <a:pt x="95" y="10"/>
                </a:cubicBezTo>
                <a:cubicBezTo>
                  <a:pt x="95" y="11"/>
                  <a:pt x="95" y="11"/>
                  <a:pt x="95" y="11"/>
                </a:cubicBezTo>
                <a:cubicBezTo>
                  <a:pt x="94" y="11"/>
                  <a:pt x="94" y="11"/>
                  <a:pt x="94" y="11"/>
                </a:cubicBezTo>
                <a:close/>
                <a:moveTo>
                  <a:pt x="72" y="25"/>
                </a:moveTo>
                <a:cubicBezTo>
                  <a:pt x="72" y="27"/>
                  <a:pt x="74" y="28"/>
                  <a:pt x="77" y="28"/>
                </a:cubicBezTo>
                <a:cubicBezTo>
                  <a:pt x="78" y="31"/>
                  <a:pt x="80" y="32"/>
                  <a:pt x="83" y="32"/>
                </a:cubicBezTo>
                <a:cubicBezTo>
                  <a:pt x="84" y="34"/>
                  <a:pt x="86" y="36"/>
                  <a:pt x="89" y="35"/>
                </a:cubicBezTo>
                <a:cubicBezTo>
                  <a:pt x="91" y="27"/>
                  <a:pt x="93" y="20"/>
                  <a:pt x="94" y="12"/>
                </a:cubicBezTo>
                <a:cubicBezTo>
                  <a:pt x="88" y="9"/>
                  <a:pt x="88" y="9"/>
                  <a:pt x="88" y="9"/>
                </a:cubicBezTo>
                <a:cubicBezTo>
                  <a:pt x="72" y="25"/>
                  <a:pt x="72" y="25"/>
                  <a:pt x="72" y="25"/>
                </a:cubicBezTo>
                <a:close/>
                <a:moveTo>
                  <a:pt x="75" y="30"/>
                </a:moveTo>
                <a:cubicBezTo>
                  <a:pt x="70" y="28"/>
                  <a:pt x="70" y="28"/>
                  <a:pt x="70" y="28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75" y="30"/>
                  <a:pt x="75" y="30"/>
                  <a:pt x="75" y="30"/>
                </a:cubicBezTo>
                <a:close/>
                <a:moveTo>
                  <a:pt x="82" y="34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82" y="34"/>
                  <a:pt x="82" y="34"/>
                  <a:pt x="82" y="34"/>
                </a:cubicBezTo>
                <a:close/>
                <a:moveTo>
                  <a:pt x="39" y="30"/>
                </a:moveTo>
                <a:cubicBezTo>
                  <a:pt x="42" y="7"/>
                  <a:pt x="63" y="0"/>
                  <a:pt x="59" y="5"/>
                </a:cubicBezTo>
                <a:cubicBezTo>
                  <a:pt x="56" y="11"/>
                  <a:pt x="59" y="14"/>
                  <a:pt x="58" y="20"/>
                </a:cubicBezTo>
                <a:cubicBezTo>
                  <a:pt x="56" y="27"/>
                  <a:pt x="48" y="35"/>
                  <a:pt x="47" y="34"/>
                </a:cubicBezTo>
                <a:cubicBezTo>
                  <a:pt x="39" y="30"/>
                  <a:pt x="39" y="30"/>
                  <a:pt x="39" y="30"/>
                </a:cubicBezTo>
                <a:close/>
                <a:moveTo>
                  <a:pt x="52" y="9"/>
                </a:moveTo>
                <a:cubicBezTo>
                  <a:pt x="52" y="9"/>
                  <a:pt x="53" y="9"/>
                  <a:pt x="53" y="9"/>
                </a:cubicBezTo>
                <a:cubicBezTo>
                  <a:pt x="54" y="10"/>
                  <a:pt x="54" y="11"/>
                  <a:pt x="53" y="11"/>
                </a:cubicBezTo>
                <a:cubicBezTo>
                  <a:pt x="51" y="13"/>
                  <a:pt x="49" y="16"/>
                  <a:pt x="48" y="18"/>
                </a:cubicBezTo>
                <a:cubicBezTo>
                  <a:pt x="46" y="21"/>
                  <a:pt x="45" y="24"/>
                  <a:pt x="44" y="27"/>
                </a:cubicBezTo>
                <a:cubicBezTo>
                  <a:pt x="44" y="28"/>
                  <a:pt x="43" y="29"/>
                  <a:pt x="42" y="28"/>
                </a:cubicBezTo>
                <a:cubicBezTo>
                  <a:pt x="42" y="28"/>
                  <a:pt x="41" y="27"/>
                  <a:pt x="41" y="27"/>
                </a:cubicBezTo>
                <a:cubicBezTo>
                  <a:pt x="42" y="23"/>
                  <a:pt x="44" y="20"/>
                  <a:pt x="45" y="17"/>
                </a:cubicBezTo>
                <a:cubicBezTo>
                  <a:pt x="47" y="14"/>
                  <a:pt x="49" y="11"/>
                  <a:pt x="52" y="9"/>
                </a:cubicBezTo>
                <a:close/>
                <a:moveTo>
                  <a:pt x="23" y="49"/>
                </a:moveTo>
                <a:cubicBezTo>
                  <a:pt x="39" y="58"/>
                  <a:pt x="39" y="58"/>
                  <a:pt x="39" y="58"/>
                </a:cubicBezTo>
                <a:cubicBezTo>
                  <a:pt x="47" y="36"/>
                  <a:pt x="47" y="36"/>
                  <a:pt x="47" y="36"/>
                </a:cubicBezTo>
                <a:cubicBezTo>
                  <a:pt x="39" y="31"/>
                  <a:pt x="39" y="31"/>
                  <a:pt x="39" y="31"/>
                </a:cubicBezTo>
                <a:cubicBezTo>
                  <a:pt x="23" y="49"/>
                  <a:pt x="23" y="49"/>
                  <a:pt x="23" y="49"/>
                </a:cubicBezTo>
                <a:close/>
                <a:moveTo>
                  <a:pt x="27" y="49"/>
                </a:moveTo>
                <a:cubicBezTo>
                  <a:pt x="32" y="52"/>
                  <a:pt x="32" y="52"/>
                  <a:pt x="32" y="52"/>
                </a:cubicBezTo>
                <a:cubicBezTo>
                  <a:pt x="42" y="34"/>
                  <a:pt x="42" y="34"/>
                  <a:pt x="42" y="34"/>
                </a:cubicBezTo>
                <a:cubicBezTo>
                  <a:pt x="39" y="33"/>
                  <a:pt x="39" y="33"/>
                  <a:pt x="39" y="33"/>
                </a:cubicBezTo>
                <a:lnTo>
                  <a:pt x="27" y="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155"/>
          <p:cNvSpPr>
            <a:spLocks noEditPoints="1"/>
          </p:cNvSpPr>
          <p:nvPr/>
        </p:nvSpPr>
        <p:spPr bwMode="auto">
          <a:xfrm>
            <a:off x="1333832" y="1545025"/>
            <a:ext cx="576262" cy="531813"/>
          </a:xfrm>
          <a:custGeom>
            <a:avLst/>
            <a:gdLst>
              <a:gd name="T0" fmla="*/ 9 w 136"/>
              <a:gd name="T1" fmla="*/ 48 h 125"/>
              <a:gd name="T2" fmla="*/ 38 w 136"/>
              <a:gd name="T3" fmla="*/ 118 h 125"/>
              <a:gd name="T4" fmla="*/ 97 w 136"/>
              <a:gd name="T5" fmla="*/ 71 h 125"/>
              <a:gd name="T6" fmla="*/ 55 w 136"/>
              <a:gd name="T7" fmla="*/ 22 h 125"/>
              <a:gd name="T8" fmla="*/ 36 w 136"/>
              <a:gd name="T9" fmla="*/ 43 h 125"/>
              <a:gd name="T10" fmla="*/ 9 w 136"/>
              <a:gd name="T11" fmla="*/ 48 h 125"/>
              <a:gd name="T12" fmla="*/ 111 w 136"/>
              <a:gd name="T13" fmla="*/ 38 h 125"/>
              <a:gd name="T14" fmla="*/ 117 w 136"/>
              <a:gd name="T15" fmla="*/ 0 h 125"/>
              <a:gd name="T16" fmla="*/ 123 w 136"/>
              <a:gd name="T17" fmla="*/ 38 h 125"/>
              <a:gd name="T18" fmla="*/ 116 w 136"/>
              <a:gd name="T19" fmla="*/ 38 h 125"/>
              <a:gd name="T20" fmla="*/ 114 w 136"/>
              <a:gd name="T21" fmla="*/ 10 h 125"/>
              <a:gd name="T22" fmla="*/ 113 w 136"/>
              <a:gd name="T23" fmla="*/ 38 h 125"/>
              <a:gd name="T24" fmla="*/ 111 w 136"/>
              <a:gd name="T25" fmla="*/ 38 h 125"/>
              <a:gd name="T26" fmla="*/ 107 w 136"/>
              <a:gd name="T27" fmla="*/ 64 h 125"/>
              <a:gd name="T28" fmla="*/ 110 w 136"/>
              <a:gd name="T29" fmla="*/ 64 h 125"/>
              <a:gd name="T30" fmla="*/ 113 w 136"/>
              <a:gd name="T31" fmla="*/ 42 h 125"/>
              <a:gd name="T32" fmla="*/ 110 w 136"/>
              <a:gd name="T33" fmla="*/ 42 h 125"/>
              <a:gd name="T34" fmla="*/ 107 w 136"/>
              <a:gd name="T35" fmla="*/ 64 h 125"/>
              <a:gd name="T36" fmla="*/ 116 w 136"/>
              <a:gd name="T37" fmla="*/ 64 h 125"/>
              <a:gd name="T38" fmla="*/ 127 w 136"/>
              <a:gd name="T39" fmla="*/ 64 h 125"/>
              <a:gd name="T40" fmla="*/ 124 w 136"/>
              <a:gd name="T41" fmla="*/ 42 h 125"/>
              <a:gd name="T42" fmla="*/ 116 w 136"/>
              <a:gd name="T43" fmla="*/ 42 h 125"/>
              <a:gd name="T44" fmla="*/ 116 w 136"/>
              <a:gd name="T45" fmla="*/ 64 h 125"/>
              <a:gd name="T46" fmla="*/ 108 w 136"/>
              <a:gd name="T47" fmla="*/ 69 h 125"/>
              <a:gd name="T48" fmla="*/ 127 w 136"/>
              <a:gd name="T49" fmla="*/ 69 h 125"/>
              <a:gd name="T50" fmla="*/ 122 w 136"/>
              <a:gd name="T51" fmla="*/ 119 h 125"/>
              <a:gd name="T52" fmla="*/ 113 w 136"/>
              <a:gd name="T53" fmla="*/ 119 h 125"/>
              <a:gd name="T54" fmla="*/ 108 w 136"/>
              <a:gd name="T55" fmla="*/ 69 h 125"/>
              <a:gd name="T56" fmla="*/ 79 w 136"/>
              <a:gd name="T57" fmla="*/ 48 h 125"/>
              <a:gd name="T58" fmla="*/ 90 w 136"/>
              <a:gd name="T59" fmla="*/ 59 h 125"/>
              <a:gd name="T60" fmla="*/ 79 w 136"/>
              <a:gd name="T61" fmla="*/ 71 h 125"/>
              <a:gd name="T62" fmla="*/ 67 w 136"/>
              <a:gd name="T63" fmla="*/ 59 h 125"/>
              <a:gd name="T64" fmla="*/ 79 w 136"/>
              <a:gd name="T65" fmla="*/ 48 h 125"/>
              <a:gd name="T66" fmla="*/ 42 w 136"/>
              <a:gd name="T67" fmla="*/ 95 h 125"/>
              <a:gd name="T68" fmla="*/ 49 w 136"/>
              <a:gd name="T69" fmla="*/ 102 h 125"/>
              <a:gd name="T70" fmla="*/ 42 w 136"/>
              <a:gd name="T71" fmla="*/ 108 h 125"/>
              <a:gd name="T72" fmla="*/ 36 w 136"/>
              <a:gd name="T73" fmla="*/ 102 h 125"/>
              <a:gd name="T74" fmla="*/ 42 w 136"/>
              <a:gd name="T75" fmla="*/ 95 h 125"/>
              <a:gd name="T76" fmla="*/ 38 w 136"/>
              <a:gd name="T77" fmla="*/ 105 h 125"/>
              <a:gd name="T78" fmla="*/ 47 w 136"/>
              <a:gd name="T79" fmla="*/ 100 h 125"/>
              <a:gd name="T80" fmla="*/ 38 w 136"/>
              <a:gd name="T81" fmla="*/ 105 h 125"/>
              <a:gd name="T82" fmla="*/ 67 w 136"/>
              <a:gd name="T83" fmla="*/ 79 h 125"/>
              <a:gd name="T84" fmla="*/ 76 w 136"/>
              <a:gd name="T85" fmla="*/ 88 h 125"/>
              <a:gd name="T86" fmla="*/ 67 w 136"/>
              <a:gd name="T87" fmla="*/ 97 h 125"/>
              <a:gd name="T88" fmla="*/ 58 w 136"/>
              <a:gd name="T89" fmla="*/ 88 h 125"/>
              <a:gd name="T90" fmla="*/ 67 w 136"/>
              <a:gd name="T91" fmla="*/ 79 h 125"/>
              <a:gd name="T92" fmla="*/ 62 w 136"/>
              <a:gd name="T93" fmla="*/ 92 h 125"/>
              <a:gd name="T94" fmla="*/ 74 w 136"/>
              <a:gd name="T95" fmla="*/ 85 h 125"/>
              <a:gd name="T96" fmla="*/ 62 w 136"/>
              <a:gd name="T97" fmla="*/ 92 h 125"/>
              <a:gd name="T98" fmla="*/ 71 w 136"/>
              <a:gd name="T99" fmla="*/ 65 h 125"/>
              <a:gd name="T100" fmla="*/ 87 w 136"/>
              <a:gd name="T101" fmla="*/ 56 h 125"/>
              <a:gd name="T102" fmla="*/ 71 w 136"/>
              <a:gd name="T103" fmla="*/ 65 h 125"/>
              <a:gd name="T104" fmla="*/ 25 w 136"/>
              <a:gd name="T105" fmla="*/ 48 h 125"/>
              <a:gd name="T106" fmla="*/ 31 w 136"/>
              <a:gd name="T107" fmla="*/ 59 h 125"/>
              <a:gd name="T108" fmla="*/ 25 w 136"/>
              <a:gd name="T109" fmla="*/ 70 h 125"/>
              <a:gd name="T110" fmla="*/ 18 w 136"/>
              <a:gd name="T111" fmla="*/ 59 h 125"/>
              <a:gd name="T112" fmla="*/ 25 w 136"/>
              <a:gd name="T113" fmla="*/ 48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6" h="125">
                <a:moveTo>
                  <a:pt x="9" y="48"/>
                </a:moveTo>
                <a:cubicBezTo>
                  <a:pt x="0" y="77"/>
                  <a:pt x="9" y="112"/>
                  <a:pt x="38" y="118"/>
                </a:cubicBezTo>
                <a:cubicBezTo>
                  <a:pt x="70" y="125"/>
                  <a:pt x="91" y="101"/>
                  <a:pt x="97" y="71"/>
                </a:cubicBezTo>
                <a:cubicBezTo>
                  <a:pt x="107" y="24"/>
                  <a:pt x="62" y="1"/>
                  <a:pt x="55" y="22"/>
                </a:cubicBezTo>
                <a:cubicBezTo>
                  <a:pt x="49" y="38"/>
                  <a:pt x="45" y="48"/>
                  <a:pt x="36" y="43"/>
                </a:cubicBezTo>
                <a:cubicBezTo>
                  <a:pt x="28" y="38"/>
                  <a:pt x="19" y="16"/>
                  <a:pt x="9" y="48"/>
                </a:cubicBezTo>
                <a:close/>
                <a:moveTo>
                  <a:pt x="111" y="38"/>
                </a:moveTo>
                <a:cubicBezTo>
                  <a:pt x="101" y="25"/>
                  <a:pt x="105" y="13"/>
                  <a:pt x="117" y="0"/>
                </a:cubicBezTo>
                <a:cubicBezTo>
                  <a:pt x="120" y="13"/>
                  <a:pt x="136" y="13"/>
                  <a:pt x="123" y="38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14" y="10"/>
                  <a:pt x="114" y="10"/>
                  <a:pt x="114" y="10"/>
                </a:cubicBezTo>
                <a:cubicBezTo>
                  <a:pt x="108" y="18"/>
                  <a:pt x="109" y="25"/>
                  <a:pt x="113" y="38"/>
                </a:cubicBezTo>
                <a:cubicBezTo>
                  <a:pt x="111" y="38"/>
                  <a:pt x="111" y="38"/>
                  <a:pt x="111" y="38"/>
                </a:cubicBezTo>
                <a:close/>
                <a:moveTo>
                  <a:pt x="107" y="64"/>
                </a:moveTo>
                <a:cubicBezTo>
                  <a:pt x="110" y="64"/>
                  <a:pt x="110" y="64"/>
                  <a:pt x="110" y="64"/>
                </a:cubicBezTo>
                <a:cubicBezTo>
                  <a:pt x="113" y="42"/>
                  <a:pt x="113" y="42"/>
                  <a:pt x="113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07" y="64"/>
                  <a:pt x="107" y="64"/>
                  <a:pt x="107" y="64"/>
                </a:cubicBezTo>
                <a:close/>
                <a:moveTo>
                  <a:pt x="116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4" y="42"/>
                  <a:pt x="124" y="42"/>
                  <a:pt x="124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64"/>
                  <a:pt x="116" y="64"/>
                  <a:pt x="116" y="64"/>
                </a:cubicBezTo>
                <a:close/>
                <a:moveTo>
                  <a:pt x="108" y="69"/>
                </a:moveTo>
                <a:cubicBezTo>
                  <a:pt x="115" y="69"/>
                  <a:pt x="120" y="69"/>
                  <a:pt x="127" y="69"/>
                </a:cubicBezTo>
                <a:cubicBezTo>
                  <a:pt x="131" y="85"/>
                  <a:pt x="128" y="105"/>
                  <a:pt x="122" y="119"/>
                </a:cubicBezTo>
                <a:cubicBezTo>
                  <a:pt x="115" y="119"/>
                  <a:pt x="120" y="119"/>
                  <a:pt x="113" y="119"/>
                </a:cubicBezTo>
                <a:cubicBezTo>
                  <a:pt x="107" y="106"/>
                  <a:pt x="102" y="86"/>
                  <a:pt x="108" y="69"/>
                </a:cubicBezTo>
                <a:close/>
                <a:moveTo>
                  <a:pt x="79" y="48"/>
                </a:moveTo>
                <a:cubicBezTo>
                  <a:pt x="85" y="48"/>
                  <a:pt x="90" y="53"/>
                  <a:pt x="90" y="59"/>
                </a:cubicBezTo>
                <a:cubicBezTo>
                  <a:pt x="90" y="66"/>
                  <a:pt x="85" y="71"/>
                  <a:pt x="79" y="71"/>
                </a:cubicBezTo>
                <a:cubicBezTo>
                  <a:pt x="72" y="71"/>
                  <a:pt x="67" y="66"/>
                  <a:pt x="67" y="59"/>
                </a:cubicBezTo>
                <a:cubicBezTo>
                  <a:pt x="67" y="53"/>
                  <a:pt x="72" y="48"/>
                  <a:pt x="79" y="48"/>
                </a:cubicBezTo>
                <a:close/>
                <a:moveTo>
                  <a:pt x="42" y="95"/>
                </a:moveTo>
                <a:cubicBezTo>
                  <a:pt x="46" y="95"/>
                  <a:pt x="49" y="98"/>
                  <a:pt x="49" y="102"/>
                </a:cubicBezTo>
                <a:cubicBezTo>
                  <a:pt x="49" y="105"/>
                  <a:pt x="46" y="108"/>
                  <a:pt x="42" y="108"/>
                </a:cubicBezTo>
                <a:cubicBezTo>
                  <a:pt x="39" y="108"/>
                  <a:pt x="36" y="105"/>
                  <a:pt x="36" y="102"/>
                </a:cubicBezTo>
                <a:cubicBezTo>
                  <a:pt x="36" y="98"/>
                  <a:pt x="39" y="95"/>
                  <a:pt x="42" y="95"/>
                </a:cubicBezTo>
                <a:close/>
                <a:moveTo>
                  <a:pt x="38" y="105"/>
                </a:moveTo>
                <a:cubicBezTo>
                  <a:pt x="42" y="104"/>
                  <a:pt x="45" y="103"/>
                  <a:pt x="47" y="100"/>
                </a:cubicBezTo>
                <a:cubicBezTo>
                  <a:pt x="48" y="107"/>
                  <a:pt x="41" y="109"/>
                  <a:pt x="38" y="105"/>
                </a:cubicBezTo>
                <a:close/>
                <a:moveTo>
                  <a:pt x="67" y="79"/>
                </a:moveTo>
                <a:cubicBezTo>
                  <a:pt x="72" y="79"/>
                  <a:pt x="76" y="83"/>
                  <a:pt x="76" y="88"/>
                </a:cubicBezTo>
                <a:cubicBezTo>
                  <a:pt x="76" y="93"/>
                  <a:pt x="72" y="97"/>
                  <a:pt x="67" y="97"/>
                </a:cubicBezTo>
                <a:cubicBezTo>
                  <a:pt x="62" y="97"/>
                  <a:pt x="58" y="93"/>
                  <a:pt x="58" y="88"/>
                </a:cubicBezTo>
                <a:cubicBezTo>
                  <a:pt x="58" y="83"/>
                  <a:pt x="62" y="79"/>
                  <a:pt x="67" y="79"/>
                </a:cubicBezTo>
                <a:close/>
                <a:moveTo>
                  <a:pt x="62" y="92"/>
                </a:moveTo>
                <a:cubicBezTo>
                  <a:pt x="67" y="91"/>
                  <a:pt x="71" y="90"/>
                  <a:pt x="74" y="85"/>
                </a:cubicBezTo>
                <a:cubicBezTo>
                  <a:pt x="76" y="95"/>
                  <a:pt x="66" y="97"/>
                  <a:pt x="62" y="92"/>
                </a:cubicBezTo>
                <a:close/>
                <a:moveTo>
                  <a:pt x="71" y="65"/>
                </a:moveTo>
                <a:cubicBezTo>
                  <a:pt x="78" y="64"/>
                  <a:pt x="84" y="62"/>
                  <a:pt x="87" y="56"/>
                </a:cubicBezTo>
                <a:cubicBezTo>
                  <a:pt x="90" y="69"/>
                  <a:pt x="76" y="72"/>
                  <a:pt x="71" y="65"/>
                </a:cubicBezTo>
                <a:close/>
                <a:moveTo>
                  <a:pt x="25" y="48"/>
                </a:moveTo>
                <a:cubicBezTo>
                  <a:pt x="28" y="48"/>
                  <a:pt x="31" y="53"/>
                  <a:pt x="31" y="59"/>
                </a:cubicBezTo>
                <a:cubicBezTo>
                  <a:pt x="31" y="65"/>
                  <a:pt x="28" y="70"/>
                  <a:pt x="25" y="70"/>
                </a:cubicBezTo>
                <a:cubicBezTo>
                  <a:pt x="21" y="70"/>
                  <a:pt x="18" y="65"/>
                  <a:pt x="18" y="59"/>
                </a:cubicBezTo>
                <a:cubicBezTo>
                  <a:pt x="18" y="53"/>
                  <a:pt x="21" y="48"/>
                  <a:pt x="25" y="4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210132" y="1580744"/>
            <a:ext cx="492125" cy="460375"/>
            <a:chOff x="2108532" y="1591925"/>
            <a:chExt cx="492125" cy="460375"/>
          </a:xfrm>
          <a:solidFill>
            <a:schemeClr val="accent4"/>
          </a:solidFill>
        </p:grpSpPr>
        <p:sp>
          <p:nvSpPr>
            <p:cNvPr id="391" name="Freeform 156"/>
            <p:cNvSpPr>
              <a:spLocks/>
            </p:cNvSpPr>
            <p:nvPr/>
          </p:nvSpPr>
          <p:spPr bwMode="auto">
            <a:xfrm>
              <a:off x="2151395" y="1753850"/>
              <a:ext cx="17462" cy="8572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2 h 20"/>
                <a:gd name="T8" fmla="*/ 2 w 4"/>
                <a:gd name="T9" fmla="*/ 0 h 20"/>
                <a:gd name="T10" fmla="*/ 4 w 4"/>
                <a:gd name="T11" fmla="*/ 2 h 20"/>
                <a:gd name="T12" fmla="*/ 4 w 4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4" y="19"/>
                    <a:pt x="3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57"/>
            <p:cNvSpPr>
              <a:spLocks noEditPoints="1"/>
            </p:cNvSpPr>
            <p:nvPr/>
          </p:nvSpPr>
          <p:spPr bwMode="auto">
            <a:xfrm>
              <a:off x="2130757" y="1664950"/>
              <a:ext cx="63500" cy="127000"/>
            </a:xfrm>
            <a:custGeom>
              <a:avLst/>
              <a:gdLst>
                <a:gd name="T0" fmla="*/ 7 w 15"/>
                <a:gd name="T1" fmla="*/ 0 h 30"/>
                <a:gd name="T2" fmla="*/ 15 w 15"/>
                <a:gd name="T3" fmla="*/ 15 h 30"/>
                <a:gd name="T4" fmla="*/ 7 w 15"/>
                <a:gd name="T5" fmla="*/ 30 h 30"/>
                <a:gd name="T6" fmla="*/ 0 w 15"/>
                <a:gd name="T7" fmla="*/ 15 h 30"/>
                <a:gd name="T8" fmla="*/ 7 w 15"/>
                <a:gd name="T9" fmla="*/ 0 h 30"/>
                <a:gd name="T10" fmla="*/ 8 w 15"/>
                <a:gd name="T11" fmla="*/ 2 h 30"/>
                <a:gd name="T12" fmla="*/ 2 w 15"/>
                <a:gd name="T13" fmla="*/ 15 h 30"/>
                <a:gd name="T14" fmla="*/ 4 w 15"/>
                <a:gd name="T15" fmla="*/ 25 h 30"/>
                <a:gd name="T16" fmla="*/ 4 w 15"/>
                <a:gd name="T17" fmla="*/ 15 h 30"/>
                <a:gd name="T18" fmla="*/ 9 w 15"/>
                <a:gd name="T19" fmla="*/ 2 h 30"/>
                <a:gd name="T20" fmla="*/ 8 w 15"/>
                <a:gd name="T2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0">
                  <a:moveTo>
                    <a:pt x="7" y="0"/>
                  </a:moveTo>
                  <a:cubicBezTo>
                    <a:pt x="12" y="0"/>
                    <a:pt x="15" y="7"/>
                    <a:pt x="15" y="15"/>
                  </a:cubicBezTo>
                  <a:cubicBezTo>
                    <a:pt x="15" y="23"/>
                    <a:pt x="12" y="30"/>
                    <a:pt x="7" y="30"/>
                  </a:cubicBezTo>
                  <a:cubicBezTo>
                    <a:pt x="3" y="30"/>
                    <a:pt x="0" y="23"/>
                    <a:pt x="0" y="15"/>
                  </a:cubicBezTo>
                  <a:cubicBezTo>
                    <a:pt x="0" y="7"/>
                    <a:pt x="3" y="0"/>
                    <a:pt x="7" y="0"/>
                  </a:cubicBezTo>
                  <a:close/>
                  <a:moveTo>
                    <a:pt x="8" y="2"/>
                  </a:moveTo>
                  <a:cubicBezTo>
                    <a:pt x="4" y="2"/>
                    <a:pt x="2" y="8"/>
                    <a:pt x="2" y="15"/>
                  </a:cubicBezTo>
                  <a:cubicBezTo>
                    <a:pt x="2" y="19"/>
                    <a:pt x="3" y="23"/>
                    <a:pt x="4" y="25"/>
                  </a:cubicBezTo>
                  <a:cubicBezTo>
                    <a:pt x="3" y="23"/>
                    <a:pt x="3" y="19"/>
                    <a:pt x="4" y="15"/>
                  </a:cubicBezTo>
                  <a:cubicBezTo>
                    <a:pt x="4" y="9"/>
                    <a:pt x="6" y="4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158"/>
            <p:cNvSpPr>
              <a:spLocks/>
            </p:cNvSpPr>
            <p:nvPr/>
          </p:nvSpPr>
          <p:spPr bwMode="auto">
            <a:xfrm>
              <a:off x="2232357" y="1753850"/>
              <a:ext cx="17462" cy="8572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2 h 20"/>
                <a:gd name="T8" fmla="*/ 2 w 4"/>
                <a:gd name="T9" fmla="*/ 0 h 20"/>
                <a:gd name="T10" fmla="*/ 4 w 4"/>
                <a:gd name="T11" fmla="*/ 2 h 20"/>
                <a:gd name="T12" fmla="*/ 4 w 4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4" y="19"/>
                    <a:pt x="3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59"/>
            <p:cNvSpPr>
              <a:spLocks noEditPoints="1"/>
            </p:cNvSpPr>
            <p:nvPr/>
          </p:nvSpPr>
          <p:spPr bwMode="auto">
            <a:xfrm>
              <a:off x="2206957" y="1664950"/>
              <a:ext cx="63500" cy="127000"/>
            </a:xfrm>
            <a:custGeom>
              <a:avLst/>
              <a:gdLst>
                <a:gd name="T0" fmla="*/ 8 w 15"/>
                <a:gd name="T1" fmla="*/ 0 h 30"/>
                <a:gd name="T2" fmla="*/ 15 w 15"/>
                <a:gd name="T3" fmla="*/ 15 h 30"/>
                <a:gd name="T4" fmla="*/ 8 w 15"/>
                <a:gd name="T5" fmla="*/ 30 h 30"/>
                <a:gd name="T6" fmla="*/ 0 w 15"/>
                <a:gd name="T7" fmla="*/ 15 h 30"/>
                <a:gd name="T8" fmla="*/ 8 w 15"/>
                <a:gd name="T9" fmla="*/ 0 h 30"/>
                <a:gd name="T10" fmla="*/ 8 w 15"/>
                <a:gd name="T11" fmla="*/ 2 h 30"/>
                <a:gd name="T12" fmla="*/ 2 w 15"/>
                <a:gd name="T13" fmla="*/ 15 h 30"/>
                <a:gd name="T14" fmla="*/ 5 w 15"/>
                <a:gd name="T15" fmla="*/ 25 h 30"/>
                <a:gd name="T16" fmla="*/ 4 w 15"/>
                <a:gd name="T17" fmla="*/ 15 h 30"/>
                <a:gd name="T18" fmla="*/ 9 w 15"/>
                <a:gd name="T19" fmla="*/ 2 h 30"/>
                <a:gd name="T20" fmla="*/ 8 w 15"/>
                <a:gd name="T2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0">
                  <a:moveTo>
                    <a:pt x="8" y="0"/>
                  </a:moveTo>
                  <a:cubicBezTo>
                    <a:pt x="12" y="0"/>
                    <a:pt x="15" y="7"/>
                    <a:pt x="15" y="15"/>
                  </a:cubicBezTo>
                  <a:cubicBezTo>
                    <a:pt x="15" y="23"/>
                    <a:pt x="12" y="30"/>
                    <a:pt x="8" y="30"/>
                  </a:cubicBezTo>
                  <a:cubicBezTo>
                    <a:pt x="4" y="30"/>
                    <a:pt x="0" y="23"/>
                    <a:pt x="0" y="15"/>
                  </a:cubicBezTo>
                  <a:cubicBezTo>
                    <a:pt x="0" y="7"/>
                    <a:pt x="4" y="0"/>
                    <a:pt x="8" y="0"/>
                  </a:cubicBezTo>
                  <a:close/>
                  <a:moveTo>
                    <a:pt x="8" y="2"/>
                  </a:moveTo>
                  <a:cubicBezTo>
                    <a:pt x="5" y="2"/>
                    <a:pt x="2" y="8"/>
                    <a:pt x="2" y="15"/>
                  </a:cubicBezTo>
                  <a:cubicBezTo>
                    <a:pt x="2" y="19"/>
                    <a:pt x="3" y="23"/>
                    <a:pt x="5" y="25"/>
                  </a:cubicBezTo>
                  <a:cubicBezTo>
                    <a:pt x="4" y="23"/>
                    <a:pt x="3" y="19"/>
                    <a:pt x="4" y="15"/>
                  </a:cubicBezTo>
                  <a:cubicBezTo>
                    <a:pt x="5" y="9"/>
                    <a:pt x="7" y="4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60"/>
            <p:cNvSpPr>
              <a:spLocks/>
            </p:cNvSpPr>
            <p:nvPr/>
          </p:nvSpPr>
          <p:spPr bwMode="auto">
            <a:xfrm>
              <a:off x="2240295" y="1839575"/>
              <a:ext cx="127000" cy="212725"/>
            </a:xfrm>
            <a:custGeom>
              <a:avLst/>
              <a:gdLst>
                <a:gd name="T0" fmla="*/ 27 w 30"/>
                <a:gd name="T1" fmla="*/ 0 h 50"/>
                <a:gd name="T2" fmla="*/ 0 w 30"/>
                <a:gd name="T3" fmla="*/ 50 h 50"/>
                <a:gd name="T4" fmla="*/ 22 w 30"/>
                <a:gd name="T5" fmla="*/ 50 h 50"/>
                <a:gd name="T6" fmla="*/ 30 w 30"/>
                <a:gd name="T7" fmla="*/ 0 h 50"/>
                <a:gd name="T8" fmla="*/ 27 w 3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0">
                  <a:moveTo>
                    <a:pt x="27" y="0"/>
                  </a:moveTo>
                  <a:cubicBezTo>
                    <a:pt x="14" y="11"/>
                    <a:pt x="3" y="28"/>
                    <a:pt x="0" y="50"/>
                  </a:cubicBezTo>
                  <a:cubicBezTo>
                    <a:pt x="7" y="50"/>
                    <a:pt x="15" y="50"/>
                    <a:pt x="22" y="50"/>
                  </a:cubicBezTo>
                  <a:cubicBezTo>
                    <a:pt x="15" y="31"/>
                    <a:pt x="19" y="15"/>
                    <a:pt x="30" y="0"/>
                  </a:cubicBezTo>
                  <a:cubicBezTo>
                    <a:pt x="29" y="0"/>
                    <a:pt x="28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61"/>
            <p:cNvSpPr>
              <a:spLocks/>
            </p:cNvSpPr>
            <p:nvPr/>
          </p:nvSpPr>
          <p:spPr bwMode="auto">
            <a:xfrm>
              <a:off x="2321257" y="1839575"/>
              <a:ext cx="131762" cy="212725"/>
            </a:xfrm>
            <a:custGeom>
              <a:avLst/>
              <a:gdLst>
                <a:gd name="T0" fmla="*/ 15 w 31"/>
                <a:gd name="T1" fmla="*/ 0 h 50"/>
                <a:gd name="T2" fmla="*/ 9 w 31"/>
                <a:gd name="T3" fmla="*/ 50 h 50"/>
                <a:gd name="T4" fmla="*/ 31 w 31"/>
                <a:gd name="T5" fmla="*/ 50 h 50"/>
                <a:gd name="T6" fmla="*/ 18 w 31"/>
                <a:gd name="T7" fmla="*/ 0 h 50"/>
                <a:gd name="T8" fmla="*/ 15 w 3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0">
                  <a:moveTo>
                    <a:pt x="15" y="0"/>
                  </a:moveTo>
                  <a:cubicBezTo>
                    <a:pt x="0" y="19"/>
                    <a:pt x="9" y="41"/>
                    <a:pt x="9" y="50"/>
                  </a:cubicBezTo>
                  <a:cubicBezTo>
                    <a:pt x="16" y="50"/>
                    <a:pt x="24" y="50"/>
                    <a:pt x="31" y="50"/>
                  </a:cubicBezTo>
                  <a:cubicBezTo>
                    <a:pt x="27" y="36"/>
                    <a:pt x="10" y="18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62"/>
            <p:cNvSpPr>
              <a:spLocks/>
            </p:cNvSpPr>
            <p:nvPr/>
          </p:nvSpPr>
          <p:spPr bwMode="auto">
            <a:xfrm>
              <a:off x="2379995" y="1839575"/>
              <a:ext cx="207962" cy="212725"/>
            </a:xfrm>
            <a:custGeom>
              <a:avLst/>
              <a:gdLst>
                <a:gd name="T0" fmla="*/ 9 w 49"/>
                <a:gd name="T1" fmla="*/ 0 h 50"/>
                <a:gd name="T2" fmla="*/ 27 w 49"/>
                <a:gd name="T3" fmla="*/ 50 h 50"/>
                <a:gd name="T4" fmla="*/ 49 w 49"/>
                <a:gd name="T5" fmla="*/ 50 h 50"/>
                <a:gd name="T6" fmla="*/ 12 w 49"/>
                <a:gd name="T7" fmla="*/ 0 h 50"/>
                <a:gd name="T8" fmla="*/ 9 w 4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9" y="0"/>
                  </a:moveTo>
                  <a:cubicBezTo>
                    <a:pt x="0" y="18"/>
                    <a:pt x="22" y="31"/>
                    <a:pt x="27" y="50"/>
                  </a:cubicBezTo>
                  <a:cubicBezTo>
                    <a:pt x="34" y="50"/>
                    <a:pt x="41" y="50"/>
                    <a:pt x="49" y="50"/>
                  </a:cubicBezTo>
                  <a:cubicBezTo>
                    <a:pt x="49" y="36"/>
                    <a:pt x="9" y="18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63"/>
            <p:cNvSpPr>
              <a:spLocks/>
            </p:cNvSpPr>
            <p:nvPr/>
          </p:nvSpPr>
          <p:spPr bwMode="auto">
            <a:xfrm>
              <a:off x="2113295" y="1842750"/>
              <a:ext cx="212725" cy="209550"/>
            </a:xfrm>
            <a:custGeom>
              <a:avLst/>
              <a:gdLst>
                <a:gd name="T0" fmla="*/ 44 w 50"/>
                <a:gd name="T1" fmla="*/ 0 h 49"/>
                <a:gd name="T2" fmla="*/ 0 w 50"/>
                <a:gd name="T3" fmla="*/ 49 h 49"/>
                <a:gd name="T4" fmla="*/ 24 w 50"/>
                <a:gd name="T5" fmla="*/ 49 h 49"/>
                <a:gd name="T6" fmla="*/ 50 w 50"/>
                <a:gd name="T7" fmla="*/ 0 h 49"/>
                <a:gd name="T8" fmla="*/ 44 w 50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44" y="0"/>
                  </a:moveTo>
                  <a:cubicBezTo>
                    <a:pt x="31" y="11"/>
                    <a:pt x="4" y="27"/>
                    <a:pt x="0" y="49"/>
                  </a:cubicBezTo>
                  <a:cubicBezTo>
                    <a:pt x="8" y="49"/>
                    <a:pt x="17" y="49"/>
                    <a:pt x="24" y="49"/>
                  </a:cubicBezTo>
                  <a:cubicBezTo>
                    <a:pt x="21" y="28"/>
                    <a:pt x="43" y="6"/>
                    <a:pt x="50" y="0"/>
                  </a:cubicBezTo>
                  <a:cubicBezTo>
                    <a:pt x="49" y="0"/>
                    <a:pt x="45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64"/>
            <p:cNvSpPr>
              <a:spLocks/>
            </p:cNvSpPr>
            <p:nvPr/>
          </p:nvSpPr>
          <p:spPr bwMode="auto">
            <a:xfrm>
              <a:off x="2108532" y="1842750"/>
              <a:ext cx="169862" cy="136525"/>
            </a:xfrm>
            <a:custGeom>
              <a:avLst/>
              <a:gdLst>
                <a:gd name="T0" fmla="*/ 0 w 40"/>
                <a:gd name="T1" fmla="*/ 32 h 32"/>
                <a:gd name="T2" fmla="*/ 40 w 40"/>
                <a:gd name="T3" fmla="*/ 0 h 32"/>
                <a:gd name="T4" fmla="*/ 30 w 40"/>
                <a:gd name="T5" fmla="*/ 0 h 32"/>
                <a:gd name="T6" fmla="*/ 0 w 40"/>
                <a:gd name="T7" fmla="*/ 9 h 32"/>
                <a:gd name="T8" fmla="*/ 0 w 4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0" y="32"/>
                  </a:moveTo>
                  <a:cubicBezTo>
                    <a:pt x="7" y="19"/>
                    <a:pt x="24" y="9"/>
                    <a:pt x="40" y="0"/>
                  </a:cubicBezTo>
                  <a:cubicBezTo>
                    <a:pt x="38" y="0"/>
                    <a:pt x="32" y="0"/>
                    <a:pt x="30" y="0"/>
                  </a:cubicBezTo>
                  <a:cubicBezTo>
                    <a:pt x="19" y="2"/>
                    <a:pt x="9" y="5"/>
                    <a:pt x="0" y="9"/>
                  </a:cubicBezTo>
                  <a:cubicBezTo>
                    <a:pt x="0" y="16"/>
                    <a:pt x="0" y="24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165"/>
            <p:cNvSpPr>
              <a:spLocks/>
            </p:cNvSpPr>
            <p:nvPr/>
          </p:nvSpPr>
          <p:spPr bwMode="auto">
            <a:xfrm>
              <a:off x="2453020" y="1839575"/>
              <a:ext cx="134937" cy="157163"/>
            </a:xfrm>
            <a:custGeom>
              <a:avLst/>
              <a:gdLst>
                <a:gd name="T0" fmla="*/ 0 w 32"/>
                <a:gd name="T1" fmla="*/ 0 h 37"/>
                <a:gd name="T2" fmla="*/ 32 w 32"/>
                <a:gd name="T3" fmla="*/ 37 h 37"/>
                <a:gd name="T4" fmla="*/ 32 w 32"/>
                <a:gd name="T5" fmla="*/ 10 h 37"/>
                <a:gd name="T6" fmla="*/ 3 w 32"/>
                <a:gd name="T7" fmla="*/ 1 h 37"/>
                <a:gd name="T8" fmla="*/ 0 w 32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0"/>
                  </a:moveTo>
                  <a:cubicBezTo>
                    <a:pt x="4" y="13"/>
                    <a:pt x="25" y="22"/>
                    <a:pt x="32" y="37"/>
                  </a:cubicBezTo>
                  <a:cubicBezTo>
                    <a:pt x="32" y="28"/>
                    <a:pt x="32" y="19"/>
                    <a:pt x="32" y="10"/>
                  </a:cubicBezTo>
                  <a:cubicBezTo>
                    <a:pt x="24" y="5"/>
                    <a:pt x="14" y="3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166"/>
            <p:cNvSpPr>
              <a:spLocks/>
            </p:cNvSpPr>
            <p:nvPr/>
          </p:nvSpPr>
          <p:spPr bwMode="auto">
            <a:xfrm>
              <a:off x="2295857" y="1753850"/>
              <a:ext cx="17462" cy="8572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2 h 20"/>
                <a:gd name="T8" fmla="*/ 2 w 4"/>
                <a:gd name="T9" fmla="*/ 0 h 20"/>
                <a:gd name="T10" fmla="*/ 4 w 4"/>
                <a:gd name="T11" fmla="*/ 2 h 20"/>
                <a:gd name="T12" fmla="*/ 4 w 4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4" y="19"/>
                    <a:pt x="3" y="20"/>
                    <a:pt x="2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67"/>
            <p:cNvSpPr>
              <a:spLocks noEditPoints="1"/>
            </p:cNvSpPr>
            <p:nvPr/>
          </p:nvSpPr>
          <p:spPr bwMode="auto">
            <a:xfrm>
              <a:off x="2270457" y="1664950"/>
              <a:ext cx="63500" cy="127000"/>
            </a:xfrm>
            <a:custGeom>
              <a:avLst/>
              <a:gdLst>
                <a:gd name="T0" fmla="*/ 8 w 15"/>
                <a:gd name="T1" fmla="*/ 0 h 30"/>
                <a:gd name="T2" fmla="*/ 15 w 15"/>
                <a:gd name="T3" fmla="*/ 15 h 30"/>
                <a:gd name="T4" fmla="*/ 8 w 15"/>
                <a:gd name="T5" fmla="*/ 30 h 30"/>
                <a:gd name="T6" fmla="*/ 0 w 15"/>
                <a:gd name="T7" fmla="*/ 15 h 30"/>
                <a:gd name="T8" fmla="*/ 8 w 15"/>
                <a:gd name="T9" fmla="*/ 0 h 30"/>
                <a:gd name="T10" fmla="*/ 8 w 15"/>
                <a:gd name="T11" fmla="*/ 2 h 30"/>
                <a:gd name="T12" fmla="*/ 2 w 15"/>
                <a:gd name="T13" fmla="*/ 15 h 30"/>
                <a:gd name="T14" fmla="*/ 5 w 15"/>
                <a:gd name="T15" fmla="*/ 25 h 30"/>
                <a:gd name="T16" fmla="*/ 4 w 15"/>
                <a:gd name="T17" fmla="*/ 15 h 30"/>
                <a:gd name="T18" fmla="*/ 9 w 15"/>
                <a:gd name="T19" fmla="*/ 2 h 30"/>
                <a:gd name="T20" fmla="*/ 8 w 15"/>
                <a:gd name="T2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0">
                  <a:moveTo>
                    <a:pt x="8" y="0"/>
                  </a:moveTo>
                  <a:cubicBezTo>
                    <a:pt x="12" y="0"/>
                    <a:pt x="15" y="7"/>
                    <a:pt x="15" y="15"/>
                  </a:cubicBezTo>
                  <a:cubicBezTo>
                    <a:pt x="15" y="23"/>
                    <a:pt x="12" y="30"/>
                    <a:pt x="8" y="30"/>
                  </a:cubicBezTo>
                  <a:cubicBezTo>
                    <a:pt x="4" y="30"/>
                    <a:pt x="0" y="23"/>
                    <a:pt x="0" y="15"/>
                  </a:cubicBezTo>
                  <a:cubicBezTo>
                    <a:pt x="0" y="7"/>
                    <a:pt x="4" y="0"/>
                    <a:pt x="8" y="0"/>
                  </a:cubicBezTo>
                  <a:close/>
                  <a:moveTo>
                    <a:pt x="8" y="2"/>
                  </a:moveTo>
                  <a:cubicBezTo>
                    <a:pt x="5" y="2"/>
                    <a:pt x="2" y="8"/>
                    <a:pt x="2" y="15"/>
                  </a:cubicBezTo>
                  <a:cubicBezTo>
                    <a:pt x="2" y="19"/>
                    <a:pt x="3" y="23"/>
                    <a:pt x="5" y="25"/>
                  </a:cubicBezTo>
                  <a:cubicBezTo>
                    <a:pt x="4" y="23"/>
                    <a:pt x="3" y="19"/>
                    <a:pt x="4" y="15"/>
                  </a:cubicBezTo>
                  <a:cubicBezTo>
                    <a:pt x="4" y="9"/>
                    <a:pt x="7" y="4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68"/>
            <p:cNvSpPr>
              <a:spLocks noEditPoints="1"/>
            </p:cNvSpPr>
            <p:nvPr/>
          </p:nvSpPr>
          <p:spPr bwMode="auto">
            <a:xfrm>
              <a:off x="2354595" y="1591925"/>
              <a:ext cx="246062" cy="200025"/>
            </a:xfrm>
            <a:custGeom>
              <a:avLst/>
              <a:gdLst>
                <a:gd name="T0" fmla="*/ 57 w 58"/>
                <a:gd name="T1" fmla="*/ 27 h 47"/>
                <a:gd name="T2" fmla="*/ 50 w 58"/>
                <a:gd name="T3" fmla="*/ 31 h 47"/>
                <a:gd name="T4" fmla="*/ 15 w 58"/>
                <a:gd name="T5" fmla="*/ 16 h 47"/>
                <a:gd name="T6" fmla="*/ 14 w 58"/>
                <a:gd name="T7" fmla="*/ 0 h 47"/>
                <a:gd name="T8" fmla="*/ 20 w 58"/>
                <a:gd name="T9" fmla="*/ 0 h 47"/>
                <a:gd name="T10" fmla="*/ 21 w 58"/>
                <a:gd name="T11" fmla="*/ 9 h 47"/>
                <a:gd name="T12" fmla="*/ 23 w 58"/>
                <a:gd name="T13" fmla="*/ 0 h 47"/>
                <a:gd name="T14" fmla="*/ 57 w 58"/>
                <a:gd name="T15" fmla="*/ 0 h 47"/>
                <a:gd name="T16" fmla="*/ 57 w 58"/>
                <a:gd name="T17" fmla="*/ 27 h 47"/>
                <a:gd name="T18" fmla="*/ 0 w 58"/>
                <a:gd name="T19" fmla="*/ 22 h 47"/>
                <a:gd name="T20" fmla="*/ 14 w 58"/>
                <a:gd name="T21" fmla="*/ 22 h 47"/>
                <a:gd name="T22" fmla="*/ 12 w 58"/>
                <a:gd name="T23" fmla="*/ 18 h 47"/>
                <a:gd name="T24" fmla="*/ 10 w 58"/>
                <a:gd name="T25" fmla="*/ 12 h 47"/>
                <a:gd name="T26" fmla="*/ 0 w 58"/>
                <a:gd name="T27" fmla="*/ 22 h 47"/>
                <a:gd name="T28" fmla="*/ 23 w 58"/>
                <a:gd name="T29" fmla="*/ 46 h 47"/>
                <a:gd name="T30" fmla="*/ 33 w 58"/>
                <a:gd name="T31" fmla="*/ 36 h 47"/>
                <a:gd name="T32" fmla="*/ 28 w 58"/>
                <a:gd name="T33" fmla="*/ 34 h 47"/>
                <a:gd name="T34" fmla="*/ 23 w 58"/>
                <a:gd name="T35" fmla="*/ 32 h 47"/>
                <a:gd name="T36" fmla="*/ 23 w 58"/>
                <a:gd name="T37" fmla="*/ 46 h 47"/>
                <a:gd name="T38" fmla="*/ 56 w 58"/>
                <a:gd name="T39" fmla="*/ 47 h 47"/>
                <a:gd name="T40" fmla="*/ 56 w 58"/>
                <a:gd name="T41" fmla="*/ 32 h 47"/>
                <a:gd name="T42" fmla="*/ 51 w 58"/>
                <a:gd name="T43" fmla="*/ 35 h 47"/>
                <a:gd name="T44" fmla="*/ 46 w 58"/>
                <a:gd name="T45" fmla="*/ 36 h 47"/>
                <a:gd name="T46" fmla="*/ 56 w 58"/>
                <a:gd name="T47" fmla="*/ 47 h 47"/>
                <a:gd name="T48" fmla="*/ 2 w 58"/>
                <a:gd name="T49" fmla="*/ 6 h 47"/>
                <a:gd name="T50" fmla="*/ 10 w 58"/>
                <a:gd name="T51" fmla="*/ 3 h 47"/>
                <a:gd name="T52" fmla="*/ 10 w 58"/>
                <a:gd name="T53" fmla="*/ 6 h 47"/>
                <a:gd name="T54" fmla="*/ 10 w 58"/>
                <a:gd name="T55" fmla="*/ 9 h 47"/>
                <a:gd name="T56" fmla="*/ 2 w 58"/>
                <a:gd name="T57" fmla="*/ 6 h 47"/>
                <a:gd name="T58" fmla="*/ 13 w 58"/>
                <a:gd name="T59" fmla="*/ 33 h 47"/>
                <a:gd name="T60" fmla="*/ 21 w 58"/>
                <a:gd name="T61" fmla="*/ 30 h 47"/>
                <a:gd name="T62" fmla="*/ 18 w 58"/>
                <a:gd name="T63" fmla="*/ 28 h 47"/>
                <a:gd name="T64" fmla="*/ 16 w 58"/>
                <a:gd name="T65" fmla="*/ 25 h 47"/>
                <a:gd name="T66" fmla="*/ 13 w 58"/>
                <a:gd name="T67" fmla="*/ 33 h 47"/>
                <a:gd name="T68" fmla="*/ 40 w 58"/>
                <a:gd name="T69" fmla="*/ 45 h 47"/>
                <a:gd name="T70" fmla="*/ 37 w 58"/>
                <a:gd name="T71" fmla="*/ 37 h 47"/>
                <a:gd name="T72" fmla="*/ 40 w 58"/>
                <a:gd name="T73" fmla="*/ 37 h 47"/>
                <a:gd name="T74" fmla="*/ 43 w 58"/>
                <a:gd name="T75" fmla="*/ 37 h 47"/>
                <a:gd name="T76" fmla="*/ 40 w 58"/>
                <a:gd name="T77" fmla="*/ 45 h 47"/>
                <a:gd name="T78" fmla="*/ 44 w 58"/>
                <a:gd name="T79" fmla="*/ 27 h 47"/>
                <a:gd name="T80" fmla="*/ 23 w 58"/>
                <a:gd name="T81" fmla="*/ 22 h 47"/>
                <a:gd name="T82" fmla="*/ 44 w 58"/>
                <a:gd name="T83" fmla="*/ 27 h 47"/>
                <a:gd name="T84" fmla="*/ 27 w 58"/>
                <a:gd name="T85" fmla="*/ 23 h 47"/>
                <a:gd name="T86" fmla="*/ 17 w 58"/>
                <a:gd name="T87" fmla="*/ 4 h 47"/>
                <a:gd name="T88" fmla="*/ 27 w 58"/>
                <a:gd name="T8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" h="47">
                  <a:moveTo>
                    <a:pt x="57" y="27"/>
                  </a:moveTo>
                  <a:cubicBezTo>
                    <a:pt x="55" y="29"/>
                    <a:pt x="53" y="30"/>
                    <a:pt x="50" y="31"/>
                  </a:cubicBezTo>
                  <a:cubicBezTo>
                    <a:pt x="36" y="37"/>
                    <a:pt x="21" y="30"/>
                    <a:pt x="15" y="16"/>
                  </a:cubicBezTo>
                  <a:cubicBezTo>
                    <a:pt x="13" y="11"/>
                    <a:pt x="13" y="5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3"/>
                    <a:pt x="20" y="6"/>
                    <a:pt x="21" y="9"/>
                  </a:cubicBezTo>
                  <a:cubicBezTo>
                    <a:pt x="21" y="6"/>
                    <a:pt x="22" y="3"/>
                    <a:pt x="2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27"/>
                    <a:pt x="57" y="27"/>
                    <a:pt x="57" y="27"/>
                  </a:cubicBezTo>
                  <a:close/>
                  <a:moveTo>
                    <a:pt x="0" y="22"/>
                  </a:moveTo>
                  <a:cubicBezTo>
                    <a:pt x="4" y="20"/>
                    <a:pt x="9" y="25"/>
                    <a:pt x="14" y="22"/>
                  </a:cubicBezTo>
                  <a:cubicBezTo>
                    <a:pt x="13" y="21"/>
                    <a:pt x="12" y="19"/>
                    <a:pt x="12" y="18"/>
                  </a:cubicBezTo>
                  <a:cubicBezTo>
                    <a:pt x="11" y="16"/>
                    <a:pt x="11" y="14"/>
                    <a:pt x="10" y="12"/>
                  </a:cubicBezTo>
                  <a:cubicBezTo>
                    <a:pt x="6" y="13"/>
                    <a:pt x="1" y="16"/>
                    <a:pt x="0" y="22"/>
                  </a:cubicBezTo>
                  <a:close/>
                  <a:moveTo>
                    <a:pt x="23" y="46"/>
                  </a:moveTo>
                  <a:cubicBezTo>
                    <a:pt x="25" y="42"/>
                    <a:pt x="31" y="41"/>
                    <a:pt x="33" y="36"/>
                  </a:cubicBezTo>
                  <a:cubicBezTo>
                    <a:pt x="31" y="36"/>
                    <a:pt x="30" y="35"/>
                    <a:pt x="28" y="34"/>
                  </a:cubicBezTo>
                  <a:cubicBezTo>
                    <a:pt x="26" y="34"/>
                    <a:pt x="25" y="33"/>
                    <a:pt x="23" y="32"/>
                  </a:cubicBezTo>
                  <a:cubicBezTo>
                    <a:pt x="20" y="35"/>
                    <a:pt x="19" y="41"/>
                    <a:pt x="23" y="46"/>
                  </a:cubicBezTo>
                  <a:close/>
                  <a:moveTo>
                    <a:pt x="56" y="47"/>
                  </a:moveTo>
                  <a:cubicBezTo>
                    <a:pt x="54" y="42"/>
                    <a:pt x="58" y="38"/>
                    <a:pt x="56" y="32"/>
                  </a:cubicBezTo>
                  <a:cubicBezTo>
                    <a:pt x="55" y="33"/>
                    <a:pt x="53" y="34"/>
                    <a:pt x="51" y="35"/>
                  </a:cubicBezTo>
                  <a:cubicBezTo>
                    <a:pt x="49" y="35"/>
                    <a:pt x="48" y="36"/>
                    <a:pt x="46" y="36"/>
                  </a:cubicBezTo>
                  <a:cubicBezTo>
                    <a:pt x="47" y="41"/>
                    <a:pt x="50" y="46"/>
                    <a:pt x="56" y="47"/>
                  </a:cubicBezTo>
                  <a:close/>
                  <a:moveTo>
                    <a:pt x="2" y="6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13" y="33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19" y="28"/>
                    <a:pt x="18" y="28"/>
                  </a:cubicBezTo>
                  <a:cubicBezTo>
                    <a:pt x="17" y="27"/>
                    <a:pt x="17" y="26"/>
                    <a:pt x="16" y="25"/>
                  </a:cubicBezTo>
                  <a:cubicBezTo>
                    <a:pt x="13" y="33"/>
                    <a:pt x="13" y="33"/>
                    <a:pt x="13" y="33"/>
                  </a:cubicBezTo>
                  <a:close/>
                  <a:moveTo>
                    <a:pt x="40" y="45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9" y="37"/>
                    <a:pt x="40" y="37"/>
                  </a:cubicBezTo>
                  <a:cubicBezTo>
                    <a:pt x="41" y="37"/>
                    <a:pt x="42" y="37"/>
                    <a:pt x="43" y="37"/>
                  </a:cubicBezTo>
                  <a:cubicBezTo>
                    <a:pt x="40" y="45"/>
                    <a:pt x="40" y="45"/>
                    <a:pt x="40" y="45"/>
                  </a:cubicBezTo>
                  <a:close/>
                  <a:moveTo>
                    <a:pt x="44" y="27"/>
                  </a:moveTo>
                  <a:cubicBezTo>
                    <a:pt x="34" y="28"/>
                    <a:pt x="28" y="25"/>
                    <a:pt x="23" y="22"/>
                  </a:cubicBezTo>
                  <a:cubicBezTo>
                    <a:pt x="23" y="26"/>
                    <a:pt x="38" y="33"/>
                    <a:pt x="44" y="27"/>
                  </a:cubicBezTo>
                  <a:close/>
                  <a:moveTo>
                    <a:pt x="27" y="23"/>
                  </a:moveTo>
                  <a:cubicBezTo>
                    <a:pt x="20" y="15"/>
                    <a:pt x="18" y="9"/>
                    <a:pt x="17" y="4"/>
                  </a:cubicBezTo>
                  <a:cubicBezTo>
                    <a:pt x="15" y="6"/>
                    <a:pt x="19" y="22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4" name="Freeform 174"/>
          <p:cNvSpPr>
            <a:spLocks noEditPoints="1"/>
          </p:cNvSpPr>
          <p:nvPr/>
        </p:nvSpPr>
        <p:spPr bwMode="auto">
          <a:xfrm>
            <a:off x="10363070" y="4823006"/>
            <a:ext cx="509587" cy="387350"/>
          </a:xfrm>
          <a:custGeom>
            <a:avLst/>
            <a:gdLst>
              <a:gd name="T0" fmla="*/ 2 w 120"/>
              <a:gd name="T1" fmla="*/ 42 h 91"/>
              <a:gd name="T2" fmla="*/ 120 w 120"/>
              <a:gd name="T3" fmla="*/ 47 h 91"/>
              <a:gd name="T4" fmla="*/ 90 w 120"/>
              <a:gd name="T5" fmla="*/ 88 h 91"/>
              <a:gd name="T6" fmla="*/ 74 w 120"/>
              <a:gd name="T7" fmla="*/ 78 h 91"/>
              <a:gd name="T8" fmla="*/ 30 w 120"/>
              <a:gd name="T9" fmla="*/ 71 h 91"/>
              <a:gd name="T10" fmla="*/ 24 w 120"/>
              <a:gd name="T11" fmla="*/ 49 h 91"/>
              <a:gd name="T12" fmla="*/ 53 w 120"/>
              <a:gd name="T13" fmla="*/ 33 h 91"/>
              <a:gd name="T14" fmla="*/ 58 w 120"/>
              <a:gd name="T15" fmla="*/ 38 h 91"/>
              <a:gd name="T16" fmla="*/ 71 w 120"/>
              <a:gd name="T17" fmla="*/ 31 h 91"/>
              <a:gd name="T18" fmla="*/ 64 w 120"/>
              <a:gd name="T19" fmla="*/ 27 h 91"/>
              <a:gd name="T20" fmla="*/ 59 w 120"/>
              <a:gd name="T21" fmla="*/ 22 h 91"/>
              <a:gd name="T22" fmla="*/ 43 w 120"/>
              <a:gd name="T23" fmla="*/ 33 h 91"/>
              <a:gd name="T24" fmla="*/ 32 w 120"/>
              <a:gd name="T25" fmla="*/ 31 h 91"/>
              <a:gd name="T26" fmla="*/ 32 w 120"/>
              <a:gd name="T27" fmla="*/ 38 h 91"/>
              <a:gd name="T28" fmla="*/ 16 w 120"/>
              <a:gd name="T29" fmla="*/ 40 h 91"/>
              <a:gd name="T30" fmla="*/ 20 w 120"/>
              <a:gd name="T31" fmla="*/ 49 h 91"/>
              <a:gd name="T32" fmla="*/ 16 w 120"/>
              <a:gd name="T33" fmla="*/ 71 h 91"/>
              <a:gd name="T34" fmla="*/ 38 w 120"/>
              <a:gd name="T35" fmla="*/ 57 h 91"/>
              <a:gd name="T36" fmla="*/ 84 w 120"/>
              <a:gd name="T37" fmla="*/ 46 h 91"/>
              <a:gd name="T38" fmla="*/ 86 w 120"/>
              <a:gd name="T39" fmla="*/ 46 h 91"/>
              <a:gd name="T40" fmla="*/ 97 w 120"/>
              <a:gd name="T41" fmla="*/ 31 h 91"/>
              <a:gd name="T42" fmla="*/ 73 w 120"/>
              <a:gd name="T43" fmla="*/ 42 h 91"/>
              <a:gd name="T44" fmla="*/ 68 w 120"/>
              <a:gd name="T45" fmla="*/ 36 h 91"/>
              <a:gd name="T46" fmla="*/ 58 w 120"/>
              <a:gd name="T47" fmla="*/ 44 h 91"/>
              <a:gd name="T48" fmla="*/ 48 w 120"/>
              <a:gd name="T49" fmla="*/ 43 h 91"/>
              <a:gd name="T50" fmla="*/ 46 w 120"/>
              <a:gd name="T51" fmla="*/ 48 h 91"/>
              <a:gd name="T52" fmla="*/ 49 w 120"/>
              <a:gd name="T53" fmla="*/ 63 h 91"/>
              <a:gd name="T54" fmla="*/ 62 w 120"/>
              <a:gd name="T55" fmla="*/ 62 h 91"/>
              <a:gd name="T56" fmla="*/ 76 w 120"/>
              <a:gd name="T57" fmla="*/ 65 h 91"/>
              <a:gd name="T58" fmla="*/ 87 w 120"/>
              <a:gd name="T59" fmla="*/ 58 h 91"/>
              <a:gd name="T60" fmla="*/ 98 w 120"/>
              <a:gd name="T61" fmla="*/ 59 h 91"/>
              <a:gd name="T62" fmla="*/ 107 w 120"/>
              <a:gd name="T63" fmla="*/ 50 h 91"/>
              <a:gd name="T64" fmla="*/ 97 w 120"/>
              <a:gd name="T65" fmla="*/ 55 h 91"/>
              <a:gd name="T66" fmla="*/ 86 w 120"/>
              <a:gd name="T67" fmla="*/ 54 h 91"/>
              <a:gd name="T68" fmla="*/ 75 w 120"/>
              <a:gd name="T69" fmla="*/ 61 h 91"/>
              <a:gd name="T70" fmla="*/ 62 w 120"/>
              <a:gd name="T71" fmla="*/ 58 h 91"/>
              <a:gd name="T72" fmla="*/ 49 w 120"/>
              <a:gd name="T73" fmla="*/ 63 h 91"/>
              <a:gd name="T74" fmla="*/ 14 w 120"/>
              <a:gd name="T75" fmla="*/ 33 h 91"/>
              <a:gd name="T76" fmla="*/ 31 w 120"/>
              <a:gd name="T77" fmla="*/ 29 h 91"/>
              <a:gd name="T78" fmla="*/ 37 w 120"/>
              <a:gd name="T79" fmla="*/ 20 h 91"/>
              <a:gd name="T80" fmla="*/ 48 w 120"/>
              <a:gd name="T81" fmla="*/ 22 h 91"/>
              <a:gd name="T82" fmla="*/ 61 w 120"/>
              <a:gd name="T83" fmla="*/ 17 h 91"/>
              <a:gd name="T84" fmla="*/ 68 w 120"/>
              <a:gd name="T85" fmla="*/ 21 h 91"/>
              <a:gd name="T86" fmla="*/ 77 w 120"/>
              <a:gd name="T87" fmla="*/ 18 h 91"/>
              <a:gd name="T88" fmla="*/ 84 w 120"/>
              <a:gd name="T89" fmla="*/ 20 h 91"/>
              <a:gd name="T90" fmla="*/ 78 w 120"/>
              <a:gd name="T91" fmla="*/ 14 h 91"/>
              <a:gd name="T92" fmla="*/ 69 w 120"/>
              <a:gd name="T93" fmla="*/ 16 h 91"/>
              <a:gd name="T94" fmla="*/ 62 w 120"/>
              <a:gd name="T95" fmla="*/ 12 h 91"/>
              <a:gd name="T96" fmla="*/ 48 w 120"/>
              <a:gd name="T97" fmla="*/ 17 h 91"/>
              <a:gd name="T98" fmla="*/ 35 w 120"/>
              <a:gd name="T99" fmla="*/ 15 h 91"/>
              <a:gd name="T100" fmla="*/ 28 w 120"/>
              <a:gd name="T101" fmla="*/ 2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0" h="91">
                <a:moveTo>
                  <a:pt x="16" y="71"/>
                </a:moveTo>
                <a:cubicBezTo>
                  <a:pt x="5" y="66"/>
                  <a:pt x="0" y="56"/>
                  <a:pt x="2" y="42"/>
                </a:cubicBezTo>
                <a:cubicBezTo>
                  <a:pt x="1" y="37"/>
                  <a:pt x="13" y="16"/>
                  <a:pt x="49" y="8"/>
                </a:cubicBezTo>
                <a:cubicBezTo>
                  <a:pt x="85" y="0"/>
                  <a:pt x="120" y="31"/>
                  <a:pt x="120" y="47"/>
                </a:cubicBezTo>
                <a:cubicBezTo>
                  <a:pt x="120" y="58"/>
                  <a:pt x="105" y="68"/>
                  <a:pt x="88" y="74"/>
                </a:cubicBezTo>
                <a:cubicBezTo>
                  <a:pt x="90" y="88"/>
                  <a:pt x="90" y="88"/>
                  <a:pt x="90" y="88"/>
                </a:cubicBezTo>
                <a:cubicBezTo>
                  <a:pt x="84" y="91"/>
                  <a:pt x="84" y="91"/>
                  <a:pt x="84" y="91"/>
                </a:cubicBezTo>
                <a:cubicBezTo>
                  <a:pt x="74" y="78"/>
                  <a:pt x="74" y="78"/>
                  <a:pt x="74" y="78"/>
                </a:cubicBezTo>
                <a:cubicBezTo>
                  <a:pt x="60" y="81"/>
                  <a:pt x="47" y="81"/>
                  <a:pt x="42" y="79"/>
                </a:cubicBezTo>
                <a:cubicBezTo>
                  <a:pt x="35" y="77"/>
                  <a:pt x="30" y="71"/>
                  <a:pt x="30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26" y="66"/>
                  <a:pt x="24" y="55"/>
                  <a:pt x="24" y="49"/>
                </a:cubicBezTo>
                <a:cubicBezTo>
                  <a:pt x="30" y="44"/>
                  <a:pt x="37" y="40"/>
                  <a:pt x="45" y="36"/>
                </a:cubicBezTo>
                <a:cubicBezTo>
                  <a:pt x="47" y="35"/>
                  <a:pt x="50" y="34"/>
                  <a:pt x="53" y="33"/>
                </a:cubicBezTo>
                <a:cubicBezTo>
                  <a:pt x="54" y="39"/>
                  <a:pt x="54" y="39"/>
                  <a:pt x="54" y="39"/>
                </a:cubicBezTo>
                <a:cubicBezTo>
                  <a:pt x="58" y="38"/>
                  <a:pt x="58" y="38"/>
                  <a:pt x="58" y="38"/>
                </a:cubicBezTo>
                <a:cubicBezTo>
                  <a:pt x="57" y="32"/>
                  <a:pt x="57" y="32"/>
                  <a:pt x="57" y="32"/>
                </a:cubicBezTo>
                <a:cubicBezTo>
                  <a:pt x="61" y="32"/>
                  <a:pt x="66" y="31"/>
                  <a:pt x="71" y="31"/>
                </a:cubicBezTo>
                <a:cubicBezTo>
                  <a:pt x="71" y="27"/>
                  <a:pt x="71" y="27"/>
                  <a:pt x="71" y="27"/>
                </a:cubicBezTo>
                <a:cubicBezTo>
                  <a:pt x="69" y="27"/>
                  <a:pt x="67" y="27"/>
                  <a:pt x="64" y="27"/>
                </a:cubicBezTo>
                <a:cubicBezTo>
                  <a:pt x="64" y="21"/>
                  <a:pt x="64" y="21"/>
                  <a:pt x="64" y="21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8"/>
                  <a:pt x="60" y="28"/>
                  <a:pt x="60" y="28"/>
                </a:cubicBezTo>
                <a:cubicBezTo>
                  <a:pt x="54" y="29"/>
                  <a:pt x="48" y="30"/>
                  <a:pt x="43" y="33"/>
                </a:cubicBezTo>
                <a:cubicBezTo>
                  <a:pt x="40" y="34"/>
                  <a:pt x="38" y="35"/>
                  <a:pt x="35" y="36"/>
                </a:cubicBezTo>
                <a:cubicBezTo>
                  <a:pt x="32" y="31"/>
                  <a:pt x="32" y="31"/>
                  <a:pt x="32" y="31"/>
                </a:cubicBezTo>
                <a:cubicBezTo>
                  <a:pt x="28" y="33"/>
                  <a:pt x="28" y="33"/>
                  <a:pt x="28" y="33"/>
                </a:cubicBezTo>
                <a:cubicBezTo>
                  <a:pt x="32" y="38"/>
                  <a:pt x="32" y="38"/>
                  <a:pt x="32" y="38"/>
                </a:cubicBezTo>
                <a:cubicBezTo>
                  <a:pt x="29" y="41"/>
                  <a:pt x="25" y="43"/>
                  <a:pt x="22" y="46"/>
                </a:cubicBezTo>
                <a:cubicBezTo>
                  <a:pt x="16" y="40"/>
                  <a:pt x="16" y="40"/>
                  <a:pt x="16" y="40"/>
                </a:cubicBezTo>
                <a:cubicBezTo>
                  <a:pt x="13" y="44"/>
                  <a:pt x="13" y="44"/>
                  <a:pt x="13" y="44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55"/>
                  <a:pt x="22" y="65"/>
                  <a:pt x="25" y="71"/>
                </a:cubicBezTo>
                <a:cubicBezTo>
                  <a:pt x="16" y="71"/>
                  <a:pt x="16" y="71"/>
                  <a:pt x="16" y="71"/>
                </a:cubicBezTo>
                <a:close/>
                <a:moveTo>
                  <a:pt x="36" y="54"/>
                </a:moveTo>
                <a:cubicBezTo>
                  <a:pt x="38" y="57"/>
                  <a:pt x="38" y="57"/>
                  <a:pt x="38" y="57"/>
                </a:cubicBezTo>
                <a:cubicBezTo>
                  <a:pt x="44" y="53"/>
                  <a:pt x="51" y="50"/>
                  <a:pt x="59" y="48"/>
                </a:cubicBezTo>
                <a:cubicBezTo>
                  <a:pt x="67" y="47"/>
                  <a:pt x="75" y="46"/>
                  <a:pt x="84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97" y="31"/>
                  <a:pt x="97" y="31"/>
                  <a:pt x="97" y="31"/>
                </a:cubicBezTo>
                <a:cubicBezTo>
                  <a:pt x="84" y="42"/>
                  <a:pt x="84" y="42"/>
                  <a:pt x="84" y="42"/>
                </a:cubicBezTo>
                <a:cubicBezTo>
                  <a:pt x="80" y="42"/>
                  <a:pt x="76" y="42"/>
                  <a:pt x="73" y="42"/>
                </a:cubicBezTo>
                <a:cubicBezTo>
                  <a:pt x="72" y="36"/>
                  <a:pt x="72" y="36"/>
                  <a:pt x="7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8" y="43"/>
                  <a:pt x="68" y="43"/>
                </a:cubicBezTo>
                <a:cubicBezTo>
                  <a:pt x="65" y="43"/>
                  <a:pt x="61" y="44"/>
                  <a:pt x="58" y="44"/>
                </a:cubicBezTo>
                <a:cubicBezTo>
                  <a:pt x="55" y="45"/>
                  <a:pt x="53" y="46"/>
                  <a:pt x="50" y="47"/>
                </a:cubicBezTo>
                <a:cubicBezTo>
                  <a:pt x="48" y="43"/>
                  <a:pt x="48" y="43"/>
                  <a:pt x="48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6" y="48"/>
                  <a:pt x="46" y="48"/>
                  <a:pt x="46" y="48"/>
                </a:cubicBezTo>
                <a:cubicBezTo>
                  <a:pt x="42" y="50"/>
                  <a:pt x="39" y="52"/>
                  <a:pt x="36" y="54"/>
                </a:cubicBezTo>
                <a:close/>
                <a:moveTo>
                  <a:pt x="49" y="63"/>
                </a:moveTo>
                <a:cubicBezTo>
                  <a:pt x="50" y="67"/>
                  <a:pt x="50" y="67"/>
                  <a:pt x="50" y="67"/>
                </a:cubicBezTo>
                <a:cubicBezTo>
                  <a:pt x="62" y="62"/>
                  <a:pt x="62" y="62"/>
                  <a:pt x="62" y="62"/>
                </a:cubicBezTo>
                <a:cubicBezTo>
                  <a:pt x="75" y="65"/>
                  <a:pt x="75" y="65"/>
                  <a:pt x="75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87" y="58"/>
                  <a:pt x="87" y="58"/>
                  <a:pt x="87" y="58"/>
                </a:cubicBezTo>
                <a:cubicBezTo>
                  <a:pt x="97" y="59"/>
                  <a:pt x="97" y="59"/>
                  <a:pt x="97" y="59"/>
                </a:cubicBezTo>
                <a:cubicBezTo>
                  <a:pt x="98" y="59"/>
                  <a:pt x="98" y="59"/>
                  <a:pt x="98" y="59"/>
                </a:cubicBezTo>
                <a:cubicBezTo>
                  <a:pt x="99" y="58"/>
                  <a:pt x="99" y="58"/>
                  <a:pt x="99" y="58"/>
                </a:cubicBezTo>
                <a:cubicBezTo>
                  <a:pt x="107" y="50"/>
                  <a:pt x="107" y="50"/>
                  <a:pt x="107" y="50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97" y="55"/>
                  <a:pt x="97" y="55"/>
                  <a:pt x="97" y="55"/>
                </a:cubicBezTo>
                <a:cubicBezTo>
                  <a:pt x="87" y="54"/>
                  <a:pt x="87" y="54"/>
                  <a:pt x="87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75" y="61"/>
                  <a:pt x="75" y="61"/>
                  <a:pt x="75" y="61"/>
                </a:cubicBezTo>
                <a:cubicBezTo>
                  <a:pt x="63" y="58"/>
                  <a:pt x="63" y="58"/>
                  <a:pt x="63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49" y="63"/>
                  <a:pt x="49" y="63"/>
                  <a:pt x="49" y="63"/>
                </a:cubicBezTo>
                <a:close/>
                <a:moveTo>
                  <a:pt x="13" y="29"/>
                </a:moveTo>
                <a:cubicBezTo>
                  <a:pt x="14" y="33"/>
                  <a:pt x="14" y="33"/>
                  <a:pt x="14" y="33"/>
                </a:cubicBezTo>
                <a:cubicBezTo>
                  <a:pt x="30" y="29"/>
                  <a:pt x="30" y="29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8"/>
                  <a:pt x="31" y="28"/>
                  <a:pt x="31" y="28"/>
                </a:cubicBezTo>
                <a:cubicBezTo>
                  <a:pt x="37" y="20"/>
                  <a:pt x="37" y="20"/>
                  <a:pt x="37" y="20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61" y="17"/>
                  <a:pt x="61" y="17"/>
                  <a:pt x="61" y="17"/>
                </a:cubicBezTo>
                <a:cubicBezTo>
                  <a:pt x="67" y="20"/>
                  <a:pt x="67" y="20"/>
                  <a:pt x="67" y="20"/>
                </a:cubicBezTo>
                <a:cubicBezTo>
                  <a:pt x="68" y="21"/>
                  <a:pt x="68" y="21"/>
                  <a:pt x="68" y="21"/>
                </a:cubicBezTo>
                <a:cubicBezTo>
                  <a:pt x="69" y="21"/>
                  <a:pt x="69" y="21"/>
                  <a:pt x="69" y="21"/>
                </a:cubicBezTo>
                <a:cubicBezTo>
                  <a:pt x="77" y="18"/>
                  <a:pt x="77" y="18"/>
                  <a:pt x="77" y="18"/>
                </a:cubicBezTo>
                <a:cubicBezTo>
                  <a:pt x="81" y="23"/>
                  <a:pt x="81" y="23"/>
                  <a:pt x="81" y="23"/>
                </a:cubicBezTo>
                <a:cubicBezTo>
                  <a:pt x="84" y="20"/>
                  <a:pt x="84" y="20"/>
                  <a:pt x="84" y="20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8" y="14"/>
                  <a:pt x="78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69" y="16"/>
                  <a:pt x="69" y="16"/>
                  <a:pt x="69" y="16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48" y="17"/>
                  <a:pt x="48" y="17"/>
                  <a:pt x="48" y="17"/>
                </a:cubicBezTo>
                <a:cubicBezTo>
                  <a:pt x="37" y="15"/>
                  <a:pt x="37" y="15"/>
                  <a:pt x="37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28" y="25"/>
                  <a:pt x="28" y="25"/>
                  <a:pt x="28" y="25"/>
                </a:cubicBezTo>
                <a:lnTo>
                  <a:pt x="13" y="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175"/>
          <p:cNvSpPr>
            <a:spLocks noEditPoints="1"/>
          </p:cNvSpPr>
          <p:nvPr/>
        </p:nvSpPr>
        <p:spPr bwMode="auto">
          <a:xfrm>
            <a:off x="3034045" y="1585506"/>
            <a:ext cx="495300" cy="450850"/>
          </a:xfrm>
          <a:custGeom>
            <a:avLst/>
            <a:gdLst>
              <a:gd name="T0" fmla="*/ 240 w 312"/>
              <a:gd name="T1" fmla="*/ 0 h 284"/>
              <a:gd name="T2" fmla="*/ 253 w 312"/>
              <a:gd name="T3" fmla="*/ 14 h 284"/>
              <a:gd name="T4" fmla="*/ 229 w 312"/>
              <a:gd name="T5" fmla="*/ 83 h 284"/>
              <a:gd name="T6" fmla="*/ 53 w 312"/>
              <a:gd name="T7" fmla="*/ 24 h 284"/>
              <a:gd name="T8" fmla="*/ 66 w 312"/>
              <a:gd name="T9" fmla="*/ 35 h 284"/>
              <a:gd name="T10" fmla="*/ 88 w 312"/>
              <a:gd name="T11" fmla="*/ 54 h 284"/>
              <a:gd name="T12" fmla="*/ 53 w 312"/>
              <a:gd name="T13" fmla="*/ 67 h 284"/>
              <a:gd name="T14" fmla="*/ 66 w 312"/>
              <a:gd name="T15" fmla="*/ 75 h 284"/>
              <a:gd name="T16" fmla="*/ 88 w 312"/>
              <a:gd name="T17" fmla="*/ 94 h 284"/>
              <a:gd name="T18" fmla="*/ 53 w 312"/>
              <a:gd name="T19" fmla="*/ 107 h 284"/>
              <a:gd name="T20" fmla="*/ 66 w 312"/>
              <a:gd name="T21" fmla="*/ 118 h 284"/>
              <a:gd name="T22" fmla="*/ 88 w 312"/>
              <a:gd name="T23" fmla="*/ 134 h 284"/>
              <a:gd name="T24" fmla="*/ 53 w 312"/>
              <a:gd name="T25" fmla="*/ 150 h 284"/>
              <a:gd name="T26" fmla="*/ 66 w 312"/>
              <a:gd name="T27" fmla="*/ 158 h 284"/>
              <a:gd name="T28" fmla="*/ 88 w 312"/>
              <a:gd name="T29" fmla="*/ 174 h 284"/>
              <a:gd name="T30" fmla="*/ 53 w 312"/>
              <a:gd name="T31" fmla="*/ 190 h 284"/>
              <a:gd name="T32" fmla="*/ 66 w 312"/>
              <a:gd name="T33" fmla="*/ 201 h 284"/>
              <a:gd name="T34" fmla="*/ 88 w 312"/>
              <a:gd name="T35" fmla="*/ 217 h 284"/>
              <a:gd name="T36" fmla="*/ 53 w 312"/>
              <a:gd name="T37" fmla="*/ 233 h 284"/>
              <a:gd name="T38" fmla="*/ 53 w 312"/>
              <a:gd name="T39" fmla="*/ 260 h 284"/>
              <a:gd name="T40" fmla="*/ 229 w 312"/>
              <a:gd name="T41" fmla="*/ 207 h 284"/>
              <a:gd name="T42" fmla="*/ 253 w 312"/>
              <a:gd name="T43" fmla="*/ 273 h 284"/>
              <a:gd name="T44" fmla="*/ 240 w 312"/>
              <a:gd name="T45" fmla="*/ 284 h 284"/>
              <a:gd name="T46" fmla="*/ 29 w 312"/>
              <a:gd name="T47" fmla="*/ 284 h 284"/>
              <a:gd name="T48" fmla="*/ 29 w 312"/>
              <a:gd name="T49" fmla="*/ 252 h 284"/>
              <a:gd name="T50" fmla="*/ 0 w 312"/>
              <a:gd name="T51" fmla="*/ 231 h 284"/>
              <a:gd name="T52" fmla="*/ 29 w 312"/>
              <a:gd name="T53" fmla="*/ 209 h 284"/>
              <a:gd name="T54" fmla="*/ 0 w 312"/>
              <a:gd name="T55" fmla="*/ 188 h 284"/>
              <a:gd name="T56" fmla="*/ 29 w 312"/>
              <a:gd name="T57" fmla="*/ 169 h 284"/>
              <a:gd name="T58" fmla="*/ 0 w 312"/>
              <a:gd name="T59" fmla="*/ 148 h 284"/>
              <a:gd name="T60" fmla="*/ 29 w 312"/>
              <a:gd name="T61" fmla="*/ 129 h 284"/>
              <a:gd name="T62" fmla="*/ 0 w 312"/>
              <a:gd name="T63" fmla="*/ 105 h 284"/>
              <a:gd name="T64" fmla="*/ 29 w 312"/>
              <a:gd name="T65" fmla="*/ 89 h 284"/>
              <a:gd name="T66" fmla="*/ 0 w 312"/>
              <a:gd name="T67" fmla="*/ 65 h 284"/>
              <a:gd name="T68" fmla="*/ 29 w 312"/>
              <a:gd name="T69" fmla="*/ 14 h 284"/>
              <a:gd name="T70" fmla="*/ 42 w 312"/>
              <a:gd name="T71" fmla="*/ 0 h 284"/>
              <a:gd name="T72" fmla="*/ 144 w 312"/>
              <a:gd name="T73" fmla="*/ 228 h 284"/>
              <a:gd name="T74" fmla="*/ 181 w 312"/>
              <a:gd name="T75" fmla="*/ 225 h 284"/>
              <a:gd name="T76" fmla="*/ 146 w 312"/>
              <a:gd name="T77" fmla="*/ 188 h 284"/>
              <a:gd name="T78" fmla="*/ 144 w 312"/>
              <a:gd name="T79" fmla="*/ 228 h 284"/>
              <a:gd name="T80" fmla="*/ 277 w 312"/>
              <a:gd name="T81" fmla="*/ 62 h 284"/>
              <a:gd name="T82" fmla="*/ 197 w 312"/>
              <a:gd name="T83" fmla="*/ 209 h 284"/>
              <a:gd name="T84" fmla="*/ 277 w 312"/>
              <a:gd name="T85" fmla="*/ 6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2" h="284">
                <a:moveTo>
                  <a:pt x="42" y="0"/>
                </a:moveTo>
                <a:lnTo>
                  <a:pt x="240" y="0"/>
                </a:lnTo>
                <a:lnTo>
                  <a:pt x="253" y="0"/>
                </a:lnTo>
                <a:lnTo>
                  <a:pt x="253" y="14"/>
                </a:lnTo>
                <a:lnTo>
                  <a:pt x="253" y="59"/>
                </a:lnTo>
                <a:lnTo>
                  <a:pt x="229" y="83"/>
                </a:lnTo>
                <a:lnTo>
                  <a:pt x="229" y="24"/>
                </a:lnTo>
                <a:lnTo>
                  <a:pt x="53" y="24"/>
                </a:lnTo>
                <a:lnTo>
                  <a:pt x="53" y="41"/>
                </a:lnTo>
                <a:lnTo>
                  <a:pt x="66" y="35"/>
                </a:lnTo>
                <a:lnTo>
                  <a:pt x="77" y="33"/>
                </a:lnTo>
                <a:lnTo>
                  <a:pt x="88" y="54"/>
                </a:lnTo>
                <a:lnTo>
                  <a:pt x="77" y="59"/>
                </a:lnTo>
                <a:lnTo>
                  <a:pt x="53" y="67"/>
                </a:lnTo>
                <a:lnTo>
                  <a:pt x="53" y="81"/>
                </a:lnTo>
                <a:lnTo>
                  <a:pt x="66" y="75"/>
                </a:lnTo>
                <a:lnTo>
                  <a:pt x="77" y="73"/>
                </a:lnTo>
                <a:lnTo>
                  <a:pt x="88" y="94"/>
                </a:lnTo>
                <a:lnTo>
                  <a:pt x="77" y="99"/>
                </a:lnTo>
                <a:lnTo>
                  <a:pt x="53" y="107"/>
                </a:lnTo>
                <a:lnTo>
                  <a:pt x="53" y="124"/>
                </a:lnTo>
                <a:lnTo>
                  <a:pt x="66" y="118"/>
                </a:lnTo>
                <a:lnTo>
                  <a:pt x="77" y="113"/>
                </a:lnTo>
                <a:lnTo>
                  <a:pt x="88" y="134"/>
                </a:lnTo>
                <a:lnTo>
                  <a:pt x="77" y="140"/>
                </a:lnTo>
                <a:lnTo>
                  <a:pt x="53" y="150"/>
                </a:lnTo>
                <a:lnTo>
                  <a:pt x="53" y="164"/>
                </a:lnTo>
                <a:lnTo>
                  <a:pt x="66" y="158"/>
                </a:lnTo>
                <a:lnTo>
                  <a:pt x="77" y="153"/>
                </a:lnTo>
                <a:lnTo>
                  <a:pt x="88" y="174"/>
                </a:lnTo>
                <a:lnTo>
                  <a:pt x="77" y="180"/>
                </a:lnTo>
                <a:lnTo>
                  <a:pt x="53" y="190"/>
                </a:lnTo>
                <a:lnTo>
                  <a:pt x="53" y="207"/>
                </a:lnTo>
                <a:lnTo>
                  <a:pt x="66" y="201"/>
                </a:lnTo>
                <a:lnTo>
                  <a:pt x="77" y="196"/>
                </a:lnTo>
                <a:lnTo>
                  <a:pt x="88" y="217"/>
                </a:lnTo>
                <a:lnTo>
                  <a:pt x="77" y="223"/>
                </a:lnTo>
                <a:lnTo>
                  <a:pt x="53" y="233"/>
                </a:lnTo>
                <a:lnTo>
                  <a:pt x="53" y="252"/>
                </a:lnTo>
                <a:lnTo>
                  <a:pt x="53" y="260"/>
                </a:lnTo>
                <a:lnTo>
                  <a:pt x="229" y="260"/>
                </a:lnTo>
                <a:lnTo>
                  <a:pt x="229" y="207"/>
                </a:lnTo>
                <a:lnTo>
                  <a:pt x="253" y="182"/>
                </a:lnTo>
                <a:lnTo>
                  <a:pt x="253" y="273"/>
                </a:lnTo>
                <a:lnTo>
                  <a:pt x="253" y="284"/>
                </a:lnTo>
                <a:lnTo>
                  <a:pt x="240" y="284"/>
                </a:lnTo>
                <a:lnTo>
                  <a:pt x="42" y="284"/>
                </a:lnTo>
                <a:lnTo>
                  <a:pt x="29" y="284"/>
                </a:lnTo>
                <a:lnTo>
                  <a:pt x="29" y="273"/>
                </a:lnTo>
                <a:lnTo>
                  <a:pt x="29" y="252"/>
                </a:lnTo>
                <a:lnTo>
                  <a:pt x="5" y="252"/>
                </a:lnTo>
                <a:lnTo>
                  <a:pt x="0" y="231"/>
                </a:lnTo>
                <a:lnTo>
                  <a:pt x="29" y="217"/>
                </a:lnTo>
                <a:lnTo>
                  <a:pt x="29" y="209"/>
                </a:lnTo>
                <a:lnTo>
                  <a:pt x="5" y="209"/>
                </a:lnTo>
                <a:lnTo>
                  <a:pt x="0" y="188"/>
                </a:lnTo>
                <a:lnTo>
                  <a:pt x="29" y="174"/>
                </a:lnTo>
                <a:lnTo>
                  <a:pt x="29" y="169"/>
                </a:lnTo>
                <a:lnTo>
                  <a:pt x="5" y="169"/>
                </a:lnTo>
                <a:lnTo>
                  <a:pt x="0" y="148"/>
                </a:lnTo>
                <a:lnTo>
                  <a:pt x="29" y="134"/>
                </a:lnTo>
                <a:lnTo>
                  <a:pt x="29" y="129"/>
                </a:lnTo>
                <a:lnTo>
                  <a:pt x="5" y="129"/>
                </a:lnTo>
                <a:lnTo>
                  <a:pt x="0" y="105"/>
                </a:lnTo>
                <a:lnTo>
                  <a:pt x="29" y="91"/>
                </a:lnTo>
                <a:lnTo>
                  <a:pt x="29" y="89"/>
                </a:lnTo>
                <a:lnTo>
                  <a:pt x="5" y="89"/>
                </a:lnTo>
                <a:lnTo>
                  <a:pt x="0" y="65"/>
                </a:lnTo>
                <a:lnTo>
                  <a:pt x="29" y="51"/>
                </a:lnTo>
                <a:lnTo>
                  <a:pt x="29" y="14"/>
                </a:lnTo>
                <a:lnTo>
                  <a:pt x="29" y="0"/>
                </a:lnTo>
                <a:lnTo>
                  <a:pt x="42" y="0"/>
                </a:lnTo>
                <a:lnTo>
                  <a:pt x="42" y="0"/>
                </a:lnTo>
                <a:close/>
                <a:moveTo>
                  <a:pt x="144" y="228"/>
                </a:moveTo>
                <a:lnTo>
                  <a:pt x="162" y="225"/>
                </a:lnTo>
                <a:lnTo>
                  <a:pt x="181" y="225"/>
                </a:lnTo>
                <a:lnTo>
                  <a:pt x="165" y="207"/>
                </a:lnTo>
                <a:lnTo>
                  <a:pt x="146" y="188"/>
                </a:lnTo>
                <a:lnTo>
                  <a:pt x="144" y="207"/>
                </a:lnTo>
                <a:lnTo>
                  <a:pt x="144" y="228"/>
                </a:lnTo>
                <a:lnTo>
                  <a:pt x="144" y="228"/>
                </a:lnTo>
                <a:close/>
                <a:moveTo>
                  <a:pt x="277" y="62"/>
                </a:moveTo>
                <a:lnTo>
                  <a:pt x="162" y="174"/>
                </a:lnTo>
                <a:lnTo>
                  <a:pt x="197" y="209"/>
                </a:lnTo>
                <a:lnTo>
                  <a:pt x="312" y="99"/>
                </a:lnTo>
                <a:lnTo>
                  <a:pt x="277" y="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176"/>
          <p:cNvSpPr>
            <a:spLocks noEditPoints="1"/>
          </p:cNvSpPr>
          <p:nvPr/>
        </p:nvSpPr>
        <p:spPr bwMode="auto">
          <a:xfrm>
            <a:off x="3965907" y="1556137"/>
            <a:ext cx="284162" cy="509588"/>
          </a:xfrm>
          <a:custGeom>
            <a:avLst/>
            <a:gdLst>
              <a:gd name="T0" fmla="*/ 0 w 67"/>
              <a:gd name="T1" fmla="*/ 62 h 120"/>
              <a:gd name="T2" fmla="*/ 5 w 67"/>
              <a:gd name="T3" fmla="*/ 62 h 120"/>
              <a:gd name="T4" fmla="*/ 1 w 67"/>
              <a:gd name="T5" fmla="*/ 43 h 120"/>
              <a:gd name="T6" fmla="*/ 0 w 67"/>
              <a:gd name="T7" fmla="*/ 39 h 120"/>
              <a:gd name="T8" fmla="*/ 4 w 67"/>
              <a:gd name="T9" fmla="*/ 38 h 120"/>
              <a:gd name="T10" fmla="*/ 5 w 67"/>
              <a:gd name="T11" fmla="*/ 38 h 120"/>
              <a:gd name="T12" fmla="*/ 4 w 67"/>
              <a:gd name="T13" fmla="*/ 32 h 120"/>
              <a:gd name="T14" fmla="*/ 8 w 67"/>
              <a:gd name="T15" fmla="*/ 31 h 120"/>
              <a:gd name="T16" fmla="*/ 6 w 67"/>
              <a:gd name="T17" fmla="*/ 22 h 120"/>
              <a:gd name="T18" fmla="*/ 19 w 67"/>
              <a:gd name="T19" fmla="*/ 24 h 120"/>
              <a:gd name="T20" fmla="*/ 20 w 67"/>
              <a:gd name="T21" fmla="*/ 29 h 120"/>
              <a:gd name="T22" fmla="*/ 24 w 67"/>
              <a:gd name="T23" fmla="*/ 28 h 120"/>
              <a:gd name="T24" fmla="*/ 25 w 67"/>
              <a:gd name="T25" fmla="*/ 34 h 120"/>
              <a:gd name="T26" fmla="*/ 27 w 67"/>
              <a:gd name="T27" fmla="*/ 33 h 120"/>
              <a:gd name="T28" fmla="*/ 29 w 67"/>
              <a:gd name="T29" fmla="*/ 33 h 120"/>
              <a:gd name="T30" fmla="*/ 29 w 67"/>
              <a:gd name="T31" fmla="*/ 26 h 120"/>
              <a:gd name="T32" fmla="*/ 34 w 67"/>
              <a:gd name="T33" fmla="*/ 0 h 120"/>
              <a:gd name="T34" fmla="*/ 41 w 67"/>
              <a:gd name="T35" fmla="*/ 26 h 120"/>
              <a:gd name="T36" fmla="*/ 42 w 67"/>
              <a:gd name="T37" fmla="*/ 31 h 120"/>
              <a:gd name="T38" fmla="*/ 48 w 67"/>
              <a:gd name="T39" fmla="*/ 26 h 120"/>
              <a:gd name="T40" fmla="*/ 65 w 67"/>
              <a:gd name="T41" fmla="*/ 32 h 120"/>
              <a:gd name="T42" fmla="*/ 67 w 67"/>
              <a:gd name="T43" fmla="*/ 39 h 120"/>
              <a:gd name="T44" fmla="*/ 67 w 67"/>
              <a:gd name="T45" fmla="*/ 40 h 120"/>
              <a:gd name="T46" fmla="*/ 67 w 67"/>
              <a:gd name="T47" fmla="*/ 41 h 120"/>
              <a:gd name="T48" fmla="*/ 60 w 67"/>
              <a:gd name="T49" fmla="*/ 62 h 120"/>
              <a:gd name="T50" fmla="*/ 67 w 67"/>
              <a:gd name="T51" fmla="*/ 62 h 120"/>
              <a:gd name="T52" fmla="*/ 56 w 67"/>
              <a:gd name="T53" fmla="*/ 120 h 120"/>
              <a:gd name="T54" fmla="*/ 13 w 67"/>
              <a:gd name="T55" fmla="*/ 120 h 120"/>
              <a:gd name="T56" fmla="*/ 0 w 67"/>
              <a:gd name="T57" fmla="*/ 62 h 120"/>
              <a:gd name="T58" fmla="*/ 32 w 67"/>
              <a:gd name="T59" fmla="*/ 25 h 120"/>
              <a:gd name="T60" fmla="*/ 36 w 67"/>
              <a:gd name="T61" fmla="*/ 25 h 120"/>
              <a:gd name="T62" fmla="*/ 33 w 67"/>
              <a:gd name="T63" fmla="*/ 7 h 120"/>
              <a:gd name="T64" fmla="*/ 32 w 67"/>
              <a:gd name="T65" fmla="*/ 25 h 120"/>
              <a:gd name="T66" fmla="*/ 51 w 67"/>
              <a:gd name="T67" fmla="*/ 24 h 120"/>
              <a:gd name="T68" fmla="*/ 64 w 67"/>
              <a:gd name="T69" fmla="*/ 28 h 120"/>
              <a:gd name="T70" fmla="*/ 61 w 67"/>
              <a:gd name="T71" fmla="*/ 17 h 120"/>
              <a:gd name="T72" fmla="*/ 51 w 67"/>
              <a:gd name="T73" fmla="*/ 24 h 120"/>
              <a:gd name="T74" fmla="*/ 13 w 67"/>
              <a:gd name="T75" fmla="*/ 62 h 120"/>
              <a:gd name="T76" fmla="*/ 29 w 67"/>
              <a:gd name="T77" fmla="*/ 62 h 120"/>
              <a:gd name="T78" fmla="*/ 25 w 67"/>
              <a:gd name="T79" fmla="*/ 42 h 120"/>
              <a:gd name="T80" fmla="*/ 9 w 67"/>
              <a:gd name="T81" fmla="*/ 45 h 120"/>
              <a:gd name="T82" fmla="*/ 13 w 67"/>
              <a:gd name="T83" fmla="*/ 62 h 120"/>
              <a:gd name="T84" fmla="*/ 39 w 67"/>
              <a:gd name="T85" fmla="*/ 62 h 120"/>
              <a:gd name="T86" fmla="*/ 52 w 67"/>
              <a:gd name="T87" fmla="*/ 62 h 120"/>
              <a:gd name="T88" fmla="*/ 59 w 67"/>
              <a:gd name="T89" fmla="*/ 40 h 120"/>
              <a:gd name="T90" fmla="*/ 48 w 67"/>
              <a:gd name="T91" fmla="*/ 36 h 120"/>
              <a:gd name="T92" fmla="*/ 39 w 67"/>
              <a:gd name="T93" fmla="*/ 62 h 120"/>
              <a:gd name="T94" fmla="*/ 13 w 67"/>
              <a:gd name="T95" fmla="*/ 70 h 120"/>
              <a:gd name="T96" fmla="*/ 21 w 67"/>
              <a:gd name="T97" fmla="*/ 109 h 120"/>
              <a:gd name="T98" fmla="*/ 29 w 67"/>
              <a:gd name="T99" fmla="*/ 109 h 120"/>
              <a:gd name="T100" fmla="*/ 21 w 67"/>
              <a:gd name="T101" fmla="*/ 70 h 120"/>
              <a:gd name="T102" fmla="*/ 13 w 67"/>
              <a:gd name="T103" fmla="*/ 7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20">
                <a:moveTo>
                  <a:pt x="0" y="62"/>
                </a:moveTo>
                <a:cubicBezTo>
                  <a:pt x="5" y="62"/>
                  <a:pt x="5" y="62"/>
                  <a:pt x="5" y="62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39"/>
                  <a:pt x="0" y="39"/>
                  <a:pt x="0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2"/>
                  <a:pt x="4" y="32"/>
                  <a:pt x="4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6" y="22"/>
                  <a:pt x="6" y="22"/>
                  <a:pt x="6" y="22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9"/>
                  <a:pt x="20" y="29"/>
                  <a:pt x="20" y="29"/>
                </a:cubicBezTo>
                <a:cubicBezTo>
                  <a:pt x="24" y="28"/>
                  <a:pt x="24" y="28"/>
                  <a:pt x="24" y="28"/>
                </a:cubicBezTo>
                <a:cubicBezTo>
                  <a:pt x="25" y="34"/>
                  <a:pt x="25" y="34"/>
                  <a:pt x="25" y="34"/>
                </a:cubicBezTo>
                <a:cubicBezTo>
                  <a:pt x="27" y="33"/>
                  <a:pt x="27" y="33"/>
                  <a:pt x="27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26"/>
                  <a:pt x="29" y="26"/>
                  <a:pt x="29" y="26"/>
                </a:cubicBezTo>
                <a:cubicBezTo>
                  <a:pt x="18" y="18"/>
                  <a:pt x="25" y="9"/>
                  <a:pt x="34" y="0"/>
                </a:cubicBezTo>
                <a:cubicBezTo>
                  <a:pt x="36" y="11"/>
                  <a:pt x="53" y="11"/>
                  <a:pt x="41" y="26"/>
                </a:cubicBezTo>
                <a:cubicBezTo>
                  <a:pt x="42" y="31"/>
                  <a:pt x="42" y="31"/>
                  <a:pt x="42" y="31"/>
                </a:cubicBezTo>
                <a:cubicBezTo>
                  <a:pt x="48" y="26"/>
                  <a:pt x="48" y="26"/>
                  <a:pt x="48" y="26"/>
                </a:cubicBezTo>
                <a:cubicBezTo>
                  <a:pt x="65" y="32"/>
                  <a:pt x="65" y="32"/>
                  <a:pt x="65" y="32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40"/>
                  <a:pt x="67" y="40"/>
                  <a:pt x="67" y="40"/>
                </a:cubicBezTo>
                <a:cubicBezTo>
                  <a:pt x="67" y="41"/>
                  <a:pt x="67" y="41"/>
                  <a:pt x="67" y="41"/>
                </a:cubicBezTo>
                <a:cubicBezTo>
                  <a:pt x="60" y="62"/>
                  <a:pt x="60" y="62"/>
                  <a:pt x="60" y="62"/>
                </a:cubicBezTo>
                <a:cubicBezTo>
                  <a:pt x="67" y="62"/>
                  <a:pt x="67" y="62"/>
                  <a:pt x="67" y="62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0" y="62"/>
                  <a:pt x="0" y="62"/>
                  <a:pt x="0" y="62"/>
                </a:cubicBezTo>
                <a:close/>
                <a:moveTo>
                  <a:pt x="32" y="25"/>
                </a:moveTo>
                <a:cubicBezTo>
                  <a:pt x="36" y="25"/>
                  <a:pt x="36" y="25"/>
                  <a:pt x="36" y="25"/>
                </a:cubicBezTo>
                <a:cubicBezTo>
                  <a:pt x="34" y="21"/>
                  <a:pt x="31" y="15"/>
                  <a:pt x="33" y="7"/>
                </a:cubicBezTo>
                <a:cubicBezTo>
                  <a:pt x="26" y="13"/>
                  <a:pt x="29" y="20"/>
                  <a:pt x="32" y="25"/>
                </a:cubicBezTo>
                <a:close/>
                <a:moveTo>
                  <a:pt x="51" y="24"/>
                </a:moveTo>
                <a:cubicBezTo>
                  <a:pt x="64" y="28"/>
                  <a:pt x="64" y="28"/>
                  <a:pt x="64" y="28"/>
                </a:cubicBezTo>
                <a:cubicBezTo>
                  <a:pt x="61" y="17"/>
                  <a:pt x="61" y="17"/>
                  <a:pt x="61" y="17"/>
                </a:cubicBezTo>
                <a:cubicBezTo>
                  <a:pt x="51" y="24"/>
                  <a:pt x="51" y="24"/>
                  <a:pt x="51" y="24"/>
                </a:cubicBezTo>
                <a:close/>
                <a:moveTo>
                  <a:pt x="13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5" y="42"/>
                  <a:pt x="25" y="42"/>
                  <a:pt x="25" y="42"/>
                </a:cubicBezTo>
                <a:cubicBezTo>
                  <a:pt x="9" y="45"/>
                  <a:pt x="9" y="45"/>
                  <a:pt x="9" y="45"/>
                </a:cubicBezTo>
                <a:cubicBezTo>
                  <a:pt x="13" y="62"/>
                  <a:pt x="13" y="62"/>
                  <a:pt x="13" y="62"/>
                </a:cubicBezTo>
                <a:close/>
                <a:moveTo>
                  <a:pt x="39" y="62"/>
                </a:moveTo>
                <a:cubicBezTo>
                  <a:pt x="52" y="62"/>
                  <a:pt x="52" y="62"/>
                  <a:pt x="52" y="62"/>
                </a:cubicBezTo>
                <a:cubicBezTo>
                  <a:pt x="59" y="40"/>
                  <a:pt x="59" y="40"/>
                  <a:pt x="59" y="40"/>
                </a:cubicBezTo>
                <a:cubicBezTo>
                  <a:pt x="48" y="36"/>
                  <a:pt x="48" y="36"/>
                  <a:pt x="48" y="36"/>
                </a:cubicBezTo>
                <a:cubicBezTo>
                  <a:pt x="39" y="62"/>
                  <a:pt x="39" y="62"/>
                  <a:pt x="39" y="62"/>
                </a:cubicBezTo>
                <a:close/>
                <a:moveTo>
                  <a:pt x="13" y="70"/>
                </a:moveTo>
                <a:cubicBezTo>
                  <a:pt x="21" y="109"/>
                  <a:pt x="21" y="109"/>
                  <a:pt x="21" y="10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1" y="70"/>
                  <a:pt x="21" y="70"/>
                  <a:pt x="21" y="70"/>
                </a:cubicBezTo>
                <a:lnTo>
                  <a:pt x="13" y="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177"/>
          <p:cNvSpPr>
            <a:spLocks noEditPoints="1"/>
          </p:cNvSpPr>
          <p:nvPr/>
        </p:nvSpPr>
        <p:spPr bwMode="auto">
          <a:xfrm>
            <a:off x="4673932" y="1547406"/>
            <a:ext cx="428625" cy="527050"/>
          </a:xfrm>
          <a:custGeom>
            <a:avLst/>
            <a:gdLst>
              <a:gd name="T0" fmla="*/ 51 w 101"/>
              <a:gd name="T1" fmla="*/ 49 h 124"/>
              <a:gd name="T2" fmla="*/ 21 w 101"/>
              <a:gd name="T3" fmla="*/ 41 h 124"/>
              <a:gd name="T4" fmla="*/ 7 w 101"/>
              <a:gd name="T5" fmla="*/ 79 h 124"/>
              <a:gd name="T6" fmla="*/ 22 w 101"/>
              <a:gd name="T7" fmla="*/ 104 h 124"/>
              <a:gd name="T8" fmla="*/ 23 w 101"/>
              <a:gd name="T9" fmla="*/ 112 h 124"/>
              <a:gd name="T10" fmla="*/ 50 w 101"/>
              <a:gd name="T11" fmla="*/ 119 h 124"/>
              <a:gd name="T12" fmla="*/ 77 w 101"/>
              <a:gd name="T13" fmla="*/ 112 h 124"/>
              <a:gd name="T14" fmla="*/ 78 w 101"/>
              <a:gd name="T15" fmla="*/ 104 h 124"/>
              <a:gd name="T16" fmla="*/ 94 w 101"/>
              <a:gd name="T17" fmla="*/ 79 h 124"/>
              <a:gd name="T18" fmla="*/ 80 w 101"/>
              <a:gd name="T19" fmla="*/ 41 h 124"/>
              <a:gd name="T20" fmla="*/ 51 w 101"/>
              <a:gd name="T21" fmla="*/ 49 h 124"/>
              <a:gd name="T22" fmla="*/ 53 w 101"/>
              <a:gd name="T23" fmla="*/ 18 h 124"/>
              <a:gd name="T24" fmla="*/ 97 w 101"/>
              <a:gd name="T25" fmla="*/ 15 h 124"/>
              <a:gd name="T26" fmla="*/ 55 w 101"/>
              <a:gd name="T27" fmla="*/ 27 h 124"/>
              <a:gd name="T28" fmla="*/ 52 w 101"/>
              <a:gd name="T29" fmla="*/ 45 h 124"/>
              <a:gd name="T30" fmla="*/ 50 w 101"/>
              <a:gd name="T31" fmla="*/ 45 h 124"/>
              <a:gd name="T32" fmla="*/ 34 w 101"/>
              <a:gd name="T33" fmla="*/ 14 h 124"/>
              <a:gd name="T34" fmla="*/ 44 w 101"/>
              <a:gd name="T35" fmla="*/ 6 h 124"/>
              <a:gd name="T36" fmla="*/ 53 w 101"/>
              <a:gd name="T37" fmla="*/ 18 h 124"/>
              <a:gd name="T38" fmla="*/ 20 w 101"/>
              <a:gd name="T39" fmla="*/ 79 h 124"/>
              <a:gd name="T40" fmla="*/ 17 w 101"/>
              <a:gd name="T41" fmla="*/ 61 h 124"/>
              <a:gd name="T42" fmla="*/ 25 w 101"/>
              <a:gd name="T43" fmla="*/ 61 h 124"/>
              <a:gd name="T44" fmla="*/ 33 w 101"/>
              <a:gd name="T45" fmla="*/ 75 h 124"/>
              <a:gd name="T46" fmla="*/ 20 w 101"/>
              <a:gd name="T47" fmla="*/ 79 h 124"/>
              <a:gd name="T48" fmla="*/ 25 w 101"/>
              <a:gd name="T49" fmla="*/ 58 h 124"/>
              <a:gd name="T50" fmla="*/ 18 w 101"/>
              <a:gd name="T51" fmla="*/ 58 h 124"/>
              <a:gd name="T52" fmla="*/ 25 w 101"/>
              <a:gd name="T53" fmla="*/ 51 h 124"/>
              <a:gd name="T54" fmla="*/ 25 w 101"/>
              <a:gd name="T55" fmla="*/ 5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1" h="124">
                <a:moveTo>
                  <a:pt x="51" y="49"/>
                </a:moveTo>
                <a:cubicBezTo>
                  <a:pt x="46" y="45"/>
                  <a:pt x="33" y="36"/>
                  <a:pt x="21" y="41"/>
                </a:cubicBezTo>
                <a:cubicBezTo>
                  <a:pt x="5" y="46"/>
                  <a:pt x="0" y="64"/>
                  <a:pt x="7" y="79"/>
                </a:cubicBezTo>
                <a:cubicBezTo>
                  <a:pt x="15" y="93"/>
                  <a:pt x="20" y="100"/>
                  <a:pt x="22" y="104"/>
                </a:cubicBezTo>
                <a:cubicBezTo>
                  <a:pt x="23" y="106"/>
                  <a:pt x="23" y="109"/>
                  <a:pt x="23" y="112"/>
                </a:cubicBezTo>
                <a:cubicBezTo>
                  <a:pt x="25" y="122"/>
                  <a:pt x="44" y="124"/>
                  <a:pt x="50" y="119"/>
                </a:cubicBezTo>
                <a:cubicBezTo>
                  <a:pt x="56" y="124"/>
                  <a:pt x="75" y="122"/>
                  <a:pt x="77" y="112"/>
                </a:cubicBezTo>
                <a:cubicBezTo>
                  <a:pt x="77" y="109"/>
                  <a:pt x="77" y="106"/>
                  <a:pt x="78" y="104"/>
                </a:cubicBezTo>
                <a:cubicBezTo>
                  <a:pt x="80" y="100"/>
                  <a:pt x="86" y="93"/>
                  <a:pt x="94" y="79"/>
                </a:cubicBezTo>
                <a:cubicBezTo>
                  <a:pt x="101" y="64"/>
                  <a:pt x="96" y="46"/>
                  <a:pt x="80" y="41"/>
                </a:cubicBezTo>
                <a:cubicBezTo>
                  <a:pt x="68" y="36"/>
                  <a:pt x="55" y="45"/>
                  <a:pt x="51" y="49"/>
                </a:cubicBezTo>
                <a:close/>
                <a:moveTo>
                  <a:pt x="53" y="18"/>
                </a:moveTo>
                <a:cubicBezTo>
                  <a:pt x="61" y="0"/>
                  <a:pt x="80" y="8"/>
                  <a:pt x="97" y="15"/>
                </a:cubicBezTo>
                <a:cubicBezTo>
                  <a:pt x="89" y="25"/>
                  <a:pt x="68" y="33"/>
                  <a:pt x="55" y="27"/>
                </a:cubicBezTo>
                <a:cubicBezTo>
                  <a:pt x="55" y="33"/>
                  <a:pt x="53" y="39"/>
                  <a:pt x="52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49" y="31"/>
                  <a:pt x="45" y="23"/>
                  <a:pt x="34" y="14"/>
                </a:cubicBezTo>
                <a:cubicBezTo>
                  <a:pt x="44" y="6"/>
                  <a:pt x="44" y="6"/>
                  <a:pt x="44" y="6"/>
                </a:cubicBezTo>
                <a:cubicBezTo>
                  <a:pt x="49" y="9"/>
                  <a:pt x="52" y="13"/>
                  <a:pt x="53" y="18"/>
                </a:cubicBezTo>
                <a:close/>
                <a:moveTo>
                  <a:pt x="20" y="79"/>
                </a:moveTo>
                <a:cubicBezTo>
                  <a:pt x="17" y="73"/>
                  <a:pt x="16" y="67"/>
                  <a:pt x="17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7" y="66"/>
                  <a:pt x="30" y="71"/>
                  <a:pt x="33" y="75"/>
                </a:cubicBezTo>
                <a:cubicBezTo>
                  <a:pt x="20" y="79"/>
                  <a:pt x="20" y="79"/>
                  <a:pt x="20" y="79"/>
                </a:cubicBezTo>
                <a:close/>
                <a:moveTo>
                  <a:pt x="25" y="58"/>
                </a:moveTo>
                <a:cubicBezTo>
                  <a:pt x="18" y="58"/>
                  <a:pt x="18" y="58"/>
                  <a:pt x="18" y="58"/>
                </a:cubicBezTo>
                <a:cubicBezTo>
                  <a:pt x="19" y="55"/>
                  <a:pt x="21" y="53"/>
                  <a:pt x="25" y="51"/>
                </a:cubicBezTo>
                <a:cubicBezTo>
                  <a:pt x="24" y="53"/>
                  <a:pt x="24" y="55"/>
                  <a:pt x="25" y="5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178"/>
          <p:cNvSpPr>
            <a:spLocks/>
          </p:cNvSpPr>
          <p:nvPr/>
        </p:nvSpPr>
        <p:spPr bwMode="auto">
          <a:xfrm>
            <a:off x="5458157" y="1598206"/>
            <a:ext cx="454025" cy="425450"/>
          </a:xfrm>
          <a:custGeom>
            <a:avLst/>
            <a:gdLst>
              <a:gd name="T0" fmla="*/ 67 w 107"/>
              <a:gd name="T1" fmla="*/ 38 h 100"/>
              <a:gd name="T2" fmla="*/ 38 w 107"/>
              <a:gd name="T3" fmla="*/ 0 h 100"/>
              <a:gd name="T4" fmla="*/ 24 w 107"/>
              <a:gd name="T5" fmla="*/ 23 h 100"/>
              <a:gd name="T6" fmla="*/ 40 w 107"/>
              <a:gd name="T7" fmla="*/ 37 h 100"/>
              <a:gd name="T8" fmla="*/ 8 w 107"/>
              <a:gd name="T9" fmla="*/ 37 h 100"/>
              <a:gd name="T10" fmla="*/ 0 w 107"/>
              <a:gd name="T11" fmla="*/ 46 h 100"/>
              <a:gd name="T12" fmla="*/ 0 w 107"/>
              <a:gd name="T13" fmla="*/ 46 h 100"/>
              <a:gd name="T14" fmla="*/ 5 w 107"/>
              <a:gd name="T15" fmla="*/ 54 h 100"/>
              <a:gd name="T16" fmla="*/ 0 w 107"/>
              <a:gd name="T17" fmla="*/ 61 h 100"/>
              <a:gd name="T18" fmla="*/ 0 w 107"/>
              <a:gd name="T19" fmla="*/ 61 h 100"/>
              <a:gd name="T20" fmla="*/ 7 w 107"/>
              <a:gd name="T21" fmla="*/ 70 h 100"/>
              <a:gd name="T22" fmla="*/ 5 w 107"/>
              <a:gd name="T23" fmla="*/ 76 h 100"/>
              <a:gd name="T24" fmla="*/ 5 w 107"/>
              <a:gd name="T25" fmla="*/ 76 h 100"/>
              <a:gd name="T26" fmla="*/ 14 w 107"/>
              <a:gd name="T27" fmla="*/ 84 h 100"/>
              <a:gd name="T28" fmla="*/ 14 w 107"/>
              <a:gd name="T29" fmla="*/ 84 h 100"/>
              <a:gd name="T30" fmla="*/ 11 w 107"/>
              <a:gd name="T31" fmla="*/ 91 h 100"/>
              <a:gd name="T32" fmla="*/ 11 w 107"/>
              <a:gd name="T33" fmla="*/ 91 h 100"/>
              <a:gd name="T34" fmla="*/ 20 w 107"/>
              <a:gd name="T35" fmla="*/ 99 h 100"/>
              <a:gd name="T36" fmla="*/ 59 w 107"/>
              <a:gd name="T37" fmla="*/ 99 h 100"/>
              <a:gd name="T38" fmla="*/ 67 w 107"/>
              <a:gd name="T39" fmla="*/ 92 h 100"/>
              <a:gd name="T40" fmla="*/ 86 w 107"/>
              <a:gd name="T41" fmla="*/ 89 h 100"/>
              <a:gd name="T42" fmla="*/ 86 w 107"/>
              <a:gd name="T43" fmla="*/ 100 h 100"/>
              <a:gd name="T44" fmla="*/ 107 w 107"/>
              <a:gd name="T45" fmla="*/ 100 h 100"/>
              <a:gd name="T46" fmla="*/ 107 w 107"/>
              <a:gd name="T47" fmla="*/ 34 h 100"/>
              <a:gd name="T48" fmla="*/ 86 w 107"/>
              <a:gd name="T49" fmla="*/ 34 h 100"/>
              <a:gd name="T50" fmla="*/ 86 w 107"/>
              <a:gd name="T51" fmla="*/ 38 h 100"/>
              <a:gd name="T52" fmla="*/ 87 w 107"/>
              <a:gd name="T53" fmla="*/ 65 h 100"/>
              <a:gd name="T54" fmla="*/ 83 w 107"/>
              <a:gd name="T55" fmla="*/ 65 h 100"/>
              <a:gd name="T56" fmla="*/ 80 w 107"/>
              <a:gd name="T57" fmla="*/ 41 h 100"/>
              <a:gd name="T58" fmla="*/ 67 w 107"/>
              <a:gd name="T59" fmla="*/ 3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7" h="100">
                <a:moveTo>
                  <a:pt x="67" y="38"/>
                </a:moveTo>
                <a:cubicBezTo>
                  <a:pt x="61" y="22"/>
                  <a:pt x="44" y="20"/>
                  <a:pt x="38" y="0"/>
                </a:cubicBezTo>
                <a:cubicBezTo>
                  <a:pt x="26" y="0"/>
                  <a:pt x="15" y="11"/>
                  <a:pt x="24" y="23"/>
                </a:cubicBezTo>
                <a:cubicBezTo>
                  <a:pt x="28" y="28"/>
                  <a:pt x="35" y="32"/>
                  <a:pt x="40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3" y="37"/>
                  <a:pt x="0" y="41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9"/>
                  <a:pt x="2" y="52"/>
                  <a:pt x="5" y="54"/>
                </a:cubicBezTo>
                <a:cubicBezTo>
                  <a:pt x="2" y="55"/>
                  <a:pt x="0" y="58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5"/>
                  <a:pt x="3" y="69"/>
                  <a:pt x="7" y="70"/>
                </a:cubicBezTo>
                <a:cubicBezTo>
                  <a:pt x="6" y="71"/>
                  <a:pt x="5" y="73"/>
                  <a:pt x="5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5" y="80"/>
                  <a:pt x="9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12" y="86"/>
                  <a:pt x="11" y="88"/>
                  <a:pt x="11" y="91"/>
                </a:cubicBezTo>
                <a:cubicBezTo>
                  <a:pt x="11" y="91"/>
                  <a:pt x="11" y="91"/>
                  <a:pt x="11" y="91"/>
                </a:cubicBezTo>
                <a:cubicBezTo>
                  <a:pt x="11" y="95"/>
                  <a:pt x="15" y="99"/>
                  <a:pt x="20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7" y="92"/>
                  <a:pt x="67" y="92"/>
                  <a:pt x="67" y="92"/>
                </a:cubicBezTo>
                <a:cubicBezTo>
                  <a:pt x="86" y="89"/>
                  <a:pt x="86" y="89"/>
                  <a:pt x="86" y="89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8"/>
                  <a:pt x="86" y="38"/>
                  <a:pt x="86" y="38"/>
                </a:cubicBezTo>
                <a:cubicBezTo>
                  <a:pt x="87" y="65"/>
                  <a:pt x="87" y="65"/>
                  <a:pt x="87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0" y="41"/>
                  <a:pt x="80" y="41"/>
                  <a:pt x="80" y="41"/>
                </a:cubicBezTo>
                <a:lnTo>
                  <a:pt x="67" y="3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179"/>
          <p:cNvSpPr>
            <a:spLocks noEditPoints="1"/>
          </p:cNvSpPr>
          <p:nvPr/>
        </p:nvSpPr>
        <p:spPr bwMode="auto">
          <a:xfrm>
            <a:off x="6326520" y="1568044"/>
            <a:ext cx="369887" cy="485775"/>
          </a:xfrm>
          <a:custGeom>
            <a:avLst/>
            <a:gdLst>
              <a:gd name="T0" fmla="*/ 47 w 87"/>
              <a:gd name="T1" fmla="*/ 0 h 114"/>
              <a:gd name="T2" fmla="*/ 50 w 87"/>
              <a:gd name="T3" fmla="*/ 1 h 114"/>
              <a:gd name="T4" fmla="*/ 87 w 87"/>
              <a:gd name="T5" fmla="*/ 28 h 114"/>
              <a:gd name="T6" fmla="*/ 87 w 87"/>
              <a:gd name="T7" fmla="*/ 109 h 114"/>
              <a:gd name="T8" fmla="*/ 82 w 87"/>
              <a:gd name="T9" fmla="*/ 114 h 114"/>
              <a:gd name="T10" fmla="*/ 14 w 87"/>
              <a:gd name="T11" fmla="*/ 114 h 114"/>
              <a:gd name="T12" fmla="*/ 2 w 87"/>
              <a:gd name="T13" fmla="*/ 105 h 114"/>
              <a:gd name="T14" fmla="*/ 0 w 87"/>
              <a:gd name="T15" fmla="*/ 101 h 114"/>
              <a:gd name="T16" fmla="*/ 0 w 87"/>
              <a:gd name="T17" fmla="*/ 0 h 114"/>
              <a:gd name="T18" fmla="*/ 22 w 87"/>
              <a:gd name="T19" fmla="*/ 90 h 114"/>
              <a:gd name="T20" fmla="*/ 33 w 87"/>
              <a:gd name="T21" fmla="*/ 67 h 114"/>
              <a:gd name="T22" fmla="*/ 43 w 87"/>
              <a:gd name="T23" fmla="*/ 74 h 114"/>
              <a:gd name="T24" fmla="*/ 25 w 87"/>
              <a:gd name="T25" fmla="*/ 92 h 114"/>
              <a:gd name="T26" fmla="*/ 52 w 87"/>
              <a:gd name="T27" fmla="*/ 84 h 114"/>
              <a:gd name="T28" fmla="*/ 55 w 87"/>
              <a:gd name="T29" fmla="*/ 56 h 114"/>
              <a:gd name="T30" fmla="*/ 55 w 87"/>
              <a:gd name="T31" fmla="*/ 56 h 114"/>
              <a:gd name="T32" fmla="*/ 55 w 87"/>
              <a:gd name="T33" fmla="*/ 56 h 114"/>
              <a:gd name="T34" fmla="*/ 54 w 87"/>
              <a:gd name="T35" fmla="*/ 56 h 114"/>
              <a:gd name="T36" fmla="*/ 54 w 87"/>
              <a:gd name="T37" fmla="*/ 56 h 114"/>
              <a:gd name="T38" fmla="*/ 54 w 87"/>
              <a:gd name="T39" fmla="*/ 55 h 114"/>
              <a:gd name="T40" fmla="*/ 53 w 87"/>
              <a:gd name="T41" fmla="*/ 55 h 114"/>
              <a:gd name="T42" fmla="*/ 53 w 87"/>
              <a:gd name="T43" fmla="*/ 55 h 114"/>
              <a:gd name="T44" fmla="*/ 53 w 87"/>
              <a:gd name="T45" fmla="*/ 55 h 114"/>
              <a:gd name="T46" fmla="*/ 53 w 87"/>
              <a:gd name="T47" fmla="*/ 55 h 114"/>
              <a:gd name="T48" fmla="*/ 52 w 87"/>
              <a:gd name="T49" fmla="*/ 54 h 114"/>
              <a:gd name="T50" fmla="*/ 52 w 87"/>
              <a:gd name="T51" fmla="*/ 54 h 114"/>
              <a:gd name="T52" fmla="*/ 52 w 87"/>
              <a:gd name="T53" fmla="*/ 54 h 114"/>
              <a:gd name="T54" fmla="*/ 49 w 87"/>
              <a:gd name="T55" fmla="*/ 52 h 114"/>
              <a:gd name="T56" fmla="*/ 49 w 87"/>
              <a:gd name="T57" fmla="*/ 52 h 114"/>
              <a:gd name="T58" fmla="*/ 48 w 87"/>
              <a:gd name="T59" fmla="*/ 51 h 114"/>
              <a:gd name="T60" fmla="*/ 48 w 87"/>
              <a:gd name="T61" fmla="*/ 51 h 114"/>
              <a:gd name="T62" fmla="*/ 48 w 87"/>
              <a:gd name="T63" fmla="*/ 51 h 114"/>
              <a:gd name="T64" fmla="*/ 47 w 87"/>
              <a:gd name="T65" fmla="*/ 51 h 114"/>
              <a:gd name="T66" fmla="*/ 47 w 87"/>
              <a:gd name="T67" fmla="*/ 51 h 114"/>
              <a:gd name="T68" fmla="*/ 47 w 87"/>
              <a:gd name="T69" fmla="*/ 50 h 114"/>
              <a:gd name="T70" fmla="*/ 47 w 87"/>
              <a:gd name="T71" fmla="*/ 50 h 114"/>
              <a:gd name="T72" fmla="*/ 46 w 87"/>
              <a:gd name="T73" fmla="*/ 50 h 114"/>
              <a:gd name="T74" fmla="*/ 46 w 87"/>
              <a:gd name="T75" fmla="*/ 50 h 114"/>
              <a:gd name="T76" fmla="*/ 46 w 87"/>
              <a:gd name="T77" fmla="*/ 50 h 114"/>
              <a:gd name="T78" fmla="*/ 45 w 87"/>
              <a:gd name="T79" fmla="*/ 49 h 114"/>
              <a:gd name="T80" fmla="*/ 40 w 87"/>
              <a:gd name="T81" fmla="*/ 45 h 114"/>
              <a:gd name="T82" fmla="*/ 20 w 87"/>
              <a:gd name="T83" fmla="*/ 88 h 114"/>
              <a:gd name="T84" fmla="*/ 38 w 87"/>
              <a:gd name="T85" fmla="*/ 93 h 114"/>
              <a:gd name="T86" fmla="*/ 69 w 87"/>
              <a:gd name="T87" fmla="*/ 87 h 114"/>
              <a:gd name="T88" fmla="*/ 38 w 87"/>
              <a:gd name="T89" fmla="*/ 93 h 114"/>
              <a:gd name="T90" fmla="*/ 71 w 87"/>
              <a:gd name="T91" fmla="*/ 52 h 114"/>
              <a:gd name="T92" fmla="*/ 37 w 87"/>
              <a:gd name="T93" fmla="*/ 40 h 114"/>
              <a:gd name="T94" fmla="*/ 11 w 87"/>
              <a:gd name="T95" fmla="*/ 99 h 114"/>
              <a:gd name="T96" fmla="*/ 20 w 87"/>
              <a:gd name="T97" fmla="*/ 104 h 114"/>
              <a:gd name="T98" fmla="*/ 77 w 87"/>
              <a:gd name="T99" fmla="*/ 34 h 114"/>
              <a:gd name="T100" fmla="*/ 46 w 87"/>
              <a:gd name="T101" fmla="*/ 11 h 114"/>
              <a:gd name="T102" fmla="*/ 10 w 87"/>
              <a:gd name="T103" fmla="*/ 10 h 114"/>
              <a:gd name="T104" fmla="*/ 11 w 87"/>
              <a:gd name="T105" fmla="*/ 9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7" h="114">
                <a:moveTo>
                  <a:pt x="5" y="0"/>
                </a:move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0" y="1"/>
                  <a:pt x="50" y="1"/>
                  <a:pt x="50" y="1"/>
                </a:cubicBezTo>
                <a:cubicBezTo>
                  <a:pt x="85" y="27"/>
                  <a:pt x="85" y="27"/>
                  <a:pt x="85" y="27"/>
                </a:cubicBezTo>
                <a:cubicBezTo>
                  <a:pt x="87" y="28"/>
                  <a:pt x="87" y="28"/>
                  <a:pt x="87" y="28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7" y="114"/>
                  <a:pt x="87" y="114"/>
                  <a:pt x="87" y="114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4" y="114"/>
                  <a:pt x="14" y="114"/>
                  <a:pt x="14" y="114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2" y="105"/>
                  <a:pt x="2" y="105"/>
                  <a:pt x="2" y="10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22" y="90"/>
                </a:moveTo>
                <a:cubicBezTo>
                  <a:pt x="33" y="75"/>
                  <a:pt x="33" y="75"/>
                  <a:pt x="33" y="75"/>
                </a:cubicBezTo>
                <a:cubicBezTo>
                  <a:pt x="31" y="73"/>
                  <a:pt x="31" y="69"/>
                  <a:pt x="33" y="67"/>
                </a:cubicBezTo>
                <a:cubicBezTo>
                  <a:pt x="35" y="64"/>
                  <a:pt x="39" y="63"/>
                  <a:pt x="41" y="65"/>
                </a:cubicBezTo>
                <a:cubicBezTo>
                  <a:pt x="44" y="67"/>
                  <a:pt x="45" y="71"/>
                  <a:pt x="43" y="74"/>
                </a:cubicBezTo>
                <a:cubicBezTo>
                  <a:pt x="41" y="77"/>
                  <a:pt x="38" y="78"/>
                  <a:pt x="36" y="77"/>
                </a:cubicBezTo>
                <a:cubicBezTo>
                  <a:pt x="25" y="92"/>
                  <a:pt x="25" y="92"/>
                  <a:pt x="25" y="92"/>
                </a:cubicBezTo>
                <a:cubicBezTo>
                  <a:pt x="26" y="92"/>
                  <a:pt x="26" y="93"/>
                  <a:pt x="27" y="93"/>
                </a:cubicBezTo>
                <a:cubicBezTo>
                  <a:pt x="35" y="90"/>
                  <a:pt x="44" y="87"/>
                  <a:pt x="52" y="84"/>
                </a:cubicBezTo>
                <a:cubicBezTo>
                  <a:pt x="52" y="76"/>
                  <a:pt x="55" y="68"/>
                  <a:pt x="61" y="60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0" y="45"/>
                  <a:pt x="40" y="45"/>
                  <a:pt x="40" y="45"/>
                </a:cubicBezTo>
                <a:cubicBezTo>
                  <a:pt x="34" y="53"/>
                  <a:pt x="28" y="59"/>
                  <a:pt x="20" y="62"/>
                </a:cubicBezTo>
                <a:cubicBezTo>
                  <a:pt x="20" y="71"/>
                  <a:pt x="20" y="79"/>
                  <a:pt x="20" y="88"/>
                </a:cubicBezTo>
                <a:cubicBezTo>
                  <a:pt x="21" y="89"/>
                  <a:pt x="21" y="89"/>
                  <a:pt x="22" y="90"/>
                </a:cubicBezTo>
                <a:close/>
                <a:moveTo>
                  <a:pt x="38" y="93"/>
                </a:moveTo>
                <a:cubicBezTo>
                  <a:pt x="69" y="93"/>
                  <a:pt x="69" y="93"/>
                  <a:pt x="69" y="93"/>
                </a:cubicBezTo>
                <a:cubicBezTo>
                  <a:pt x="69" y="87"/>
                  <a:pt x="69" y="87"/>
                  <a:pt x="69" y="87"/>
                </a:cubicBezTo>
                <a:cubicBezTo>
                  <a:pt x="56" y="87"/>
                  <a:pt x="56" y="87"/>
                  <a:pt x="56" y="87"/>
                </a:cubicBezTo>
                <a:cubicBezTo>
                  <a:pt x="38" y="93"/>
                  <a:pt x="38" y="93"/>
                  <a:pt x="38" y="93"/>
                </a:cubicBezTo>
                <a:close/>
                <a:moveTo>
                  <a:pt x="66" y="60"/>
                </a:moveTo>
                <a:cubicBezTo>
                  <a:pt x="71" y="52"/>
                  <a:pt x="71" y="52"/>
                  <a:pt x="71" y="52"/>
                </a:cubicBezTo>
                <a:cubicBezTo>
                  <a:pt x="43" y="32"/>
                  <a:pt x="43" y="32"/>
                  <a:pt x="43" y="32"/>
                </a:cubicBezTo>
                <a:cubicBezTo>
                  <a:pt x="37" y="40"/>
                  <a:pt x="37" y="40"/>
                  <a:pt x="37" y="40"/>
                </a:cubicBezTo>
                <a:cubicBezTo>
                  <a:pt x="66" y="60"/>
                  <a:pt x="66" y="60"/>
                  <a:pt x="66" y="60"/>
                </a:cubicBezTo>
                <a:close/>
                <a:moveTo>
                  <a:pt x="11" y="99"/>
                </a:moveTo>
                <a:cubicBezTo>
                  <a:pt x="20" y="98"/>
                  <a:pt x="20" y="98"/>
                  <a:pt x="20" y="98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77" y="34"/>
                  <a:pt x="77" y="34"/>
                  <a:pt x="77" y="34"/>
                </a:cubicBezTo>
                <a:cubicBezTo>
                  <a:pt x="47" y="24"/>
                  <a:pt x="47" y="24"/>
                  <a:pt x="47" y="24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6" y="10"/>
                  <a:pt x="46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99"/>
                  <a:pt x="10" y="99"/>
                  <a:pt x="10" y="99"/>
                </a:cubicBezTo>
                <a:lnTo>
                  <a:pt x="11" y="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182"/>
          <p:cNvSpPr>
            <a:spLocks noEditPoints="1"/>
          </p:cNvSpPr>
          <p:nvPr/>
        </p:nvSpPr>
        <p:spPr bwMode="auto">
          <a:xfrm>
            <a:off x="7052007" y="1549787"/>
            <a:ext cx="479425" cy="522288"/>
          </a:xfrm>
          <a:custGeom>
            <a:avLst/>
            <a:gdLst>
              <a:gd name="T0" fmla="*/ 182 w 302"/>
              <a:gd name="T1" fmla="*/ 0 h 329"/>
              <a:gd name="T2" fmla="*/ 273 w 302"/>
              <a:gd name="T3" fmla="*/ 53 h 329"/>
              <a:gd name="T4" fmla="*/ 171 w 302"/>
              <a:gd name="T5" fmla="*/ 225 h 329"/>
              <a:gd name="T6" fmla="*/ 123 w 302"/>
              <a:gd name="T7" fmla="*/ 254 h 329"/>
              <a:gd name="T8" fmla="*/ 75 w 302"/>
              <a:gd name="T9" fmla="*/ 257 h 329"/>
              <a:gd name="T10" fmla="*/ 80 w 302"/>
              <a:gd name="T11" fmla="*/ 168 h 329"/>
              <a:gd name="T12" fmla="*/ 182 w 302"/>
              <a:gd name="T13" fmla="*/ 0 h 329"/>
              <a:gd name="T14" fmla="*/ 182 w 302"/>
              <a:gd name="T15" fmla="*/ 0 h 329"/>
              <a:gd name="T16" fmla="*/ 270 w 302"/>
              <a:gd name="T17" fmla="*/ 324 h 329"/>
              <a:gd name="T18" fmla="*/ 275 w 302"/>
              <a:gd name="T19" fmla="*/ 291 h 329"/>
              <a:gd name="T20" fmla="*/ 176 w 302"/>
              <a:gd name="T21" fmla="*/ 289 h 329"/>
              <a:gd name="T22" fmla="*/ 302 w 302"/>
              <a:gd name="T23" fmla="*/ 281 h 329"/>
              <a:gd name="T24" fmla="*/ 299 w 302"/>
              <a:gd name="T25" fmla="*/ 267 h 329"/>
              <a:gd name="T26" fmla="*/ 265 w 302"/>
              <a:gd name="T27" fmla="*/ 265 h 329"/>
              <a:gd name="T28" fmla="*/ 299 w 302"/>
              <a:gd name="T29" fmla="*/ 259 h 329"/>
              <a:gd name="T30" fmla="*/ 286 w 302"/>
              <a:gd name="T31" fmla="*/ 233 h 329"/>
              <a:gd name="T32" fmla="*/ 195 w 302"/>
              <a:gd name="T33" fmla="*/ 222 h 329"/>
              <a:gd name="T34" fmla="*/ 192 w 302"/>
              <a:gd name="T35" fmla="*/ 249 h 329"/>
              <a:gd name="T36" fmla="*/ 232 w 302"/>
              <a:gd name="T37" fmla="*/ 257 h 329"/>
              <a:gd name="T38" fmla="*/ 0 w 302"/>
              <a:gd name="T39" fmla="*/ 267 h 329"/>
              <a:gd name="T40" fmla="*/ 3 w 302"/>
              <a:gd name="T41" fmla="*/ 291 h 329"/>
              <a:gd name="T42" fmla="*/ 152 w 302"/>
              <a:gd name="T43" fmla="*/ 310 h 329"/>
              <a:gd name="T44" fmla="*/ 94 w 302"/>
              <a:gd name="T45" fmla="*/ 310 h 329"/>
              <a:gd name="T46" fmla="*/ 96 w 302"/>
              <a:gd name="T47" fmla="*/ 329 h 329"/>
              <a:gd name="T48" fmla="*/ 270 w 302"/>
              <a:gd name="T49" fmla="*/ 324 h 329"/>
              <a:gd name="T50" fmla="*/ 270 w 302"/>
              <a:gd name="T51" fmla="*/ 324 h 329"/>
              <a:gd name="T52" fmla="*/ 118 w 302"/>
              <a:gd name="T53" fmla="*/ 235 h 329"/>
              <a:gd name="T54" fmla="*/ 152 w 302"/>
              <a:gd name="T55" fmla="*/ 214 h 329"/>
              <a:gd name="T56" fmla="*/ 96 w 302"/>
              <a:gd name="T57" fmla="*/ 179 h 329"/>
              <a:gd name="T58" fmla="*/ 94 w 302"/>
              <a:gd name="T59" fmla="*/ 222 h 329"/>
              <a:gd name="T60" fmla="*/ 118 w 302"/>
              <a:gd name="T61" fmla="*/ 235 h 329"/>
              <a:gd name="T62" fmla="*/ 118 w 302"/>
              <a:gd name="T63" fmla="*/ 235 h 329"/>
              <a:gd name="T64" fmla="*/ 240 w 302"/>
              <a:gd name="T65" fmla="*/ 53 h 329"/>
              <a:gd name="T66" fmla="*/ 158 w 302"/>
              <a:gd name="T67" fmla="*/ 190 h 329"/>
              <a:gd name="T68" fmla="*/ 168 w 302"/>
              <a:gd name="T69" fmla="*/ 195 h 329"/>
              <a:gd name="T70" fmla="*/ 251 w 302"/>
              <a:gd name="T71" fmla="*/ 59 h 329"/>
              <a:gd name="T72" fmla="*/ 240 w 302"/>
              <a:gd name="T73" fmla="*/ 53 h 329"/>
              <a:gd name="T74" fmla="*/ 240 w 302"/>
              <a:gd name="T75" fmla="*/ 53 h 329"/>
              <a:gd name="T76" fmla="*/ 190 w 302"/>
              <a:gd name="T77" fmla="*/ 21 h 329"/>
              <a:gd name="T78" fmla="*/ 107 w 302"/>
              <a:gd name="T79" fmla="*/ 158 h 329"/>
              <a:gd name="T80" fmla="*/ 126 w 302"/>
              <a:gd name="T81" fmla="*/ 168 h 329"/>
              <a:gd name="T82" fmla="*/ 208 w 302"/>
              <a:gd name="T83" fmla="*/ 32 h 329"/>
              <a:gd name="T84" fmla="*/ 190 w 302"/>
              <a:gd name="T85" fmla="*/ 21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2" h="329">
                <a:moveTo>
                  <a:pt x="182" y="0"/>
                </a:moveTo>
                <a:lnTo>
                  <a:pt x="273" y="53"/>
                </a:lnTo>
                <a:lnTo>
                  <a:pt x="171" y="225"/>
                </a:lnTo>
                <a:lnTo>
                  <a:pt x="123" y="254"/>
                </a:lnTo>
                <a:lnTo>
                  <a:pt x="75" y="257"/>
                </a:lnTo>
                <a:lnTo>
                  <a:pt x="80" y="168"/>
                </a:lnTo>
                <a:lnTo>
                  <a:pt x="182" y="0"/>
                </a:lnTo>
                <a:lnTo>
                  <a:pt x="182" y="0"/>
                </a:lnTo>
                <a:close/>
                <a:moveTo>
                  <a:pt x="270" y="324"/>
                </a:moveTo>
                <a:lnTo>
                  <a:pt x="275" y="291"/>
                </a:lnTo>
                <a:lnTo>
                  <a:pt x="176" y="289"/>
                </a:lnTo>
                <a:lnTo>
                  <a:pt x="302" y="281"/>
                </a:lnTo>
                <a:lnTo>
                  <a:pt x="299" y="267"/>
                </a:lnTo>
                <a:lnTo>
                  <a:pt x="265" y="265"/>
                </a:lnTo>
                <a:lnTo>
                  <a:pt x="299" y="259"/>
                </a:lnTo>
                <a:lnTo>
                  <a:pt x="286" y="233"/>
                </a:lnTo>
                <a:lnTo>
                  <a:pt x="195" y="222"/>
                </a:lnTo>
                <a:lnTo>
                  <a:pt x="192" y="249"/>
                </a:lnTo>
                <a:lnTo>
                  <a:pt x="232" y="257"/>
                </a:lnTo>
                <a:lnTo>
                  <a:pt x="0" y="267"/>
                </a:lnTo>
                <a:lnTo>
                  <a:pt x="3" y="291"/>
                </a:lnTo>
                <a:lnTo>
                  <a:pt x="152" y="310"/>
                </a:lnTo>
                <a:lnTo>
                  <a:pt x="94" y="310"/>
                </a:lnTo>
                <a:lnTo>
                  <a:pt x="96" y="329"/>
                </a:lnTo>
                <a:lnTo>
                  <a:pt x="270" y="324"/>
                </a:lnTo>
                <a:lnTo>
                  <a:pt x="270" y="324"/>
                </a:lnTo>
                <a:close/>
                <a:moveTo>
                  <a:pt x="118" y="235"/>
                </a:moveTo>
                <a:lnTo>
                  <a:pt x="152" y="214"/>
                </a:lnTo>
                <a:lnTo>
                  <a:pt x="96" y="179"/>
                </a:lnTo>
                <a:lnTo>
                  <a:pt x="94" y="222"/>
                </a:lnTo>
                <a:lnTo>
                  <a:pt x="118" y="235"/>
                </a:lnTo>
                <a:lnTo>
                  <a:pt x="118" y="235"/>
                </a:lnTo>
                <a:close/>
                <a:moveTo>
                  <a:pt x="240" y="53"/>
                </a:moveTo>
                <a:lnTo>
                  <a:pt x="158" y="190"/>
                </a:lnTo>
                <a:lnTo>
                  <a:pt x="168" y="195"/>
                </a:lnTo>
                <a:lnTo>
                  <a:pt x="251" y="59"/>
                </a:lnTo>
                <a:lnTo>
                  <a:pt x="240" y="53"/>
                </a:lnTo>
                <a:lnTo>
                  <a:pt x="240" y="53"/>
                </a:lnTo>
                <a:close/>
                <a:moveTo>
                  <a:pt x="190" y="21"/>
                </a:moveTo>
                <a:lnTo>
                  <a:pt x="107" y="158"/>
                </a:lnTo>
                <a:lnTo>
                  <a:pt x="126" y="168"/>
                </a:lnTo>
                <a:lnTo>
                  <a:pt x="208" y="32"/>
                </a:lnTo>
                <a:lnTo>
                  <a:pt x="190" y="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183"/>
          <p:cNvSpPr>
            <a:spLocks noEditPoints="1"/>
          </p:cNvSpPr>
          <p:nvPr/>
        </p:nvSpPr>
        <p:spPr bwMode="auto">
          <a:xfrm>
            <a:off x="7874332" y="1545819"/>
            <a:ext cx="484187" cy="530225"/>
          </a:xfrm>
          <a:custGeom>
            <a:avLst/>
            <a:gdLst>
              <a:gd name="T0" fmla="*/ 0 w 114"/>
              <a:gd name="T1" fmla="*/ 125 h 125"/>
              <a:gd name="T2" fmla="*/ 16 w 114"/>
              <a:gd name="T3" fmla="*/ 93 h 125"/>
              <a:gd name="T4" fmla="*/ 16 w 114"/>
              <a:gd name="T5" fmla="*/ 53 h 125"/>
              <a:gd name="T6" fmla="*/ 15 w 114"/>
              <a:gd name="T7" fmla="*/ 51 h 125"/>
              <a:gd name="T8" fmla="*/ 16 w 114"/>
              <a:gd name="T9" fmla="*/ 50 h 125"/>
              <a:gd name="T10" fmla="*/ 59 w 114"/>
              <a:gd name="T11" fmla="*/ 16 h 125"/>
              <a:gd name="T12" fmla="*/ 109 w 114"/>
              <a:gd name="T13" fmla="*/ 1 h 125"/>
              <a:gd name="T14" fmla="*/ 114 w 114"/>
              <a:gd name="T15" fmla="*/ 0 h 125"/>
              <a:gd name="T16" fmla="*/ 113 w 114"/>
              <a:gd name="T17" fmla="*/ 6 h 125"/>
              <a:gd name="T18" fmla="*/ 99 w 114"/>
              <a:gd name="T19" fmla="*/ 46 h 125"/>
              <a:gd name="T20" fmla="*/ 67 w 114"/>
              <a:gd name="T21" fmla="*/ 86 h 125"/>
              <a:gd name="T22" fmla="*/ 67 w 114"/>
              <a:gd name="T23" fmla="*/ 86 h 125"/>
              <a:gd name="T24" fmla="*/ 66 w 114"/>
              <a:gd name="T25" fmla="*/ 87 h 125"/>
              <a:gd name="T26" fmla="*/ 34 w 114"/>
              <a:gd name="T27" fmla="*/ 94 h 125"/>
              <a:gd name="T28" fmla="*/ 27 w 114"/>
              <a:gd name="T29" fmla="*/ 110 h 125"/>
              <a:gd name="T30" fmla="*/ 0 w 114"/>
              <a:gd name="T31" fmla="*/ 125 h 125"/>
              <a:gd name="T32" fmla="*/ 52 w 114"/>
              <a:gd name="T33" fmla="*/ 29 h 125"/>
              <a:gd name="T34" fmla="*/ 23 w 114"/>
              <a:gd name="T35" fmla="*/ 53 h 125"/>
              <a:gd name="T36" fmla="*/ 24 w 114"/>
              <a:gd name="T37" fmla="*/ 82 h 125"/>
              <a:gd name="T38" fmla="*/ 93 w 114"/>
              <a:gd name="T39" fmla="*/ 17 h 125"/>
              <a:gd name="T40" fmla="*/ 97 w 114"/>
              <a:gd name="T41" fmla="*/ 20 h 125"/>
              <a:gd name="T42" fmla="*/ 39 w 114"/>
              <a:gd name="T43" fmla="*/ 86 h 125"/>
              <a:gd name="T44" fmla="*/ 63 w 114"/>
              <a:gd name="T45" fmla="*/ 80 h 125"/>
              <a:gd name="T46" fmla="*/ 69 w 114"/>
              <a:gd name="T47" fmla="*/ 74 h 125"/>
              <a:gd name="T48" fmla="*/ 50 w 114"/>
              <a:gd name="T49" fmla="*/ 73 h 125"/>
              <a:gd name="T50" fmla="*/ 53 w 114"/>
              <a:gd name="T51" fmla="*/ 69 h 125"/>
              <a:gd name="T52" fmla="*/ 76 w 114"/>
              <a:gd name="T53" fmla="*/ 67 h 125"/>
              <a:gd name="T54" fmla="*/ 77 w 114"/>
              <a:gd name="T55" fmla="*/ 65 h 125"/>
              <a:gd name="T56" fmla="*/ 61 w 114"/>
              <a:gd name="T57" fmla="*/ 65 h 125"/>
              <a:gd name="T58" fmla="*/ 65 w 114"/>
              <a:gd name="T59" fmla="*/ 62 h 125"/>
              <a:gd name="T60" fmla="*/ 80 w 114"/>
              <a:gd name="T61" fmla="*/ 61 h 125"/>
              <a:gd name="T62" fmla="*/ 92 w 114"/>
              <a:gd name="T63" fmla="*/ 43 h 125"/>
              <a:gd name="T64" fmla="*/ 105 w 114"/>
              <a:gd name="T65" fmla="*/ 10 h 125"/>
              <a:gd name="T66" fmla="*/ 62 w 114"/>
              <a:gd name="T67" fmla="*/ 23 h 125"/>
              <a:gd name="T68" fmla="*/ 57 w 114"/>
              <a:gd name="T69" fmla="*/ 25 h 125"/>
              <a:gd name="T70" fmla="*/ 57 w 114"/>
              <a:gd name="T71" fmla="*/ 40 h 125"/>
              <a:gd name="T72" fmla="*/ 54 w 114"/>
              <a:gd name="T73" fmla="*/ 41 h 125"/>
              <a:gd name="T74" fmla="*/ 52 w 114"/>
              <a:gd name="T75" fmla="*/ 2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4" h="125">
                <a:moveTo>
                  <a:pt x="0" y="125"/>
                </a:moveTo>
                <a:cubicBezTo>
                  <a:pt x="4" y="114"/>
                  <a:pt x="10" y="103"/>
                  <a:pt x="16" y="93"/>
                </a:cubicBezTo>
                <a:cubicBezTo>
                  <a:pt x="17" y="82"/>
                  <a:pt x="16" y="53"/>
                  <a:pt x="16" y="53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0"/>
                  <a:pt x="16" y="50"/>
                  <a:pt x="16" y="50"/>
                </a:cubicBezTo>
                <a:cubicBezTo>
                  <a:pt x="29" y="34"/>
                  <a:pt x="43" y="24"/>
                  <a:pt x="59" y="16"/>
                </a:cubicBezTo>
                <a:cubicBezTo>
                  <a:pt x="75" y="9"/>
                  <a:pt x="92" y="4"/>
                  <a:pt x="109" y="1"/>
                </a:cubicBezTo>
                <a:cubicBezTo>
                  <a:pt x="114" y="0"/>
                  <a:pt x="114" y="0"/>
                  <a:pt x="114" y="0"/>
                </a:cubicBezTo>
                <a:cubicBezTo>
                  <a:pt x="113" y="6"/>
                  <a:pt x="113" y="6"/>
                  <a:pt x="113" y="6"/>
                </a:cubicBezTo>
                <a:cubicBezTo>
                  <a:pt x="110" y="19"/>
                  <a:pt x="106" y="33"/>
                  <a:pt x="99" y="46"/>
                </a:cubicBezTo>
                <a:cubicBezTo>
                  <a:pt x="91" y="59"/>
                  <a:pt x="81" y="73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6" y="87"/>
                  <a:pt x="66" y="87"/>
                  <a:pt x="66" y="87"/>
                </a:cubicBezTo>
                <a:cubicBezTo>
                  <a:pt x="34" y="94"/>
                  <a:pt x="34" y="94"/>
                  <a:pt x="34" y="94"/>
                </a:cubicBezTo>
                <a:cubicBezTo>
                  <a:pt x="32" y="99"/>
                  <a:pt x="29" y="104"/>
                  <a:pt x="27" y="110"/>
                </a:cubicBezTo>
                <a:cubicBezTo>
                  <a:pt x="18" y="115"/>
                  <a:pt x="9" y="120"/>
                  <a:pt x="0" y="125"/>
                </a:cubicBezTo>
                <a:close/>
                <a:moveTo>
                  <a:pt x="52" y="29"/>
                </a:moveTo>
                <a:cubicBezTo>
                  <a:pt x="41" y="35"/>
                  <a:pt x="32" y="43"/>
                  <a:pt x="23" y="53"/>
                </a:cubicBezTo>
                <a:cubicBezTo>
                  <a:pt x="23" y="58"/>
                  <a:pt x="24" y="71"/>
                  <a:pt x="24" y="82"/>
                </a:cubicBezTo>
                <a:cubicBezTo>
                  <a:pt x="41" y="58"/>
                  <a:pt x="64" y="36"/>
                  <a:pt x="93" y="17"/>
                </a:cubicBezTo>
                <a:cubicBezTo>
                  <a:pt x="95" y="18"/>
                  <a:pt x="96" y="19"/>
                  <a:pt x="97" y="20"/>
                </a:cubicBezTo>
                <a:cubicBezTo>
                  <a:pt x="80" y="33"/>
                  <a:pt x="58" y="50"/>
                  <a:pt x="39" y="86"/>
                </a:cubicBezTo>
                <a:cubicBezTo>
                  <a:pt x="63" y="80"/>
                  <a:pt x="63" y="80"/>
                  <a:pt x="63" y="80"/>
                </a:cubicBezTo>
                <a:cubicBezTo>
                  <a:pt x="65" y="78"/>
                  <a:pt x="67" y="76"/>
                  <a:pt x="69" y="74"/>
                </a:cubicBezTo>
                <a:cubicBezTo>
                  <a:pt x="50" y="73"/>
                  <a:pt x="50" y="73"/>
                  <a:pt x="50" y="73"/>
                </a:cubicBezTo>
                <a:cubicBezTo>
                  <a:pt x="53" y="69"/>
                  <a:pt x="53" y="69"/>
                  <a:pt x="53" y="69"/>
                </a:cubicBezTo>
                <a:cubicBezTo>
                  <a:pt x="76" y="67"/>
                  <a:pt x="76" y="67"/>
                  <a:pt x="76" y="67"/>
                </a:cubicBezTo>
                <a:cubicBezTo>
                  <a:pt x="76" y="66"/>
                  <a:pt x="76" y="66"/>
                  <a:pt x="77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65" y="62"/>
                  <a:pt x="65" y="62"/>
                  <a:pt x="65" y="62"/>
                </a:cubicBezTo>
                <a:cubicBezTo>
                  <a:pt x="80" y="61"/>
                  <a:pt x="80" y="61"/>
                  <a:pt x="80" y="61"/>
                </a:cubicBezTo>
                <a:cubicBezTo>
                  <a:pt x="85" y="55"/>
                  <a:pt x="89" y="49"/>
                  <a:pt x="92" y="43"/>
                </a:cubicBezTo>
                <a:cubicBezTo>
                  <a:pt x="98" y="32"/>
                  <a:pt x="102" y="21"/>
                  <a:pt x="105" y="10"/>
                </a:cubicBezTo>
                <a:cubicBezTo>
                  <a:pt x="90" y="12"/>
                  <a:pt x="75" y="16"/>
                  <a:pt x="62" y="23"/>
                </a:cubicBezTo>
                <a:cubicBezTo>
                  <a:pt x="60" y="24"/>
                  <a:pt x="59" y="25"/>
                  <a:pt x="57" y="25"/>
                </a:cubicBezTo>
                <a:cubicBezTo>
                  <a:pt x="57" y="40"/>
                  <a:pt x="57" y="40"/>
                  <a:pt x="57" y="40"/>
                </a:cubicBezTo>
                <a:cubicBezTo>
                  <a:pt x="54" y="41"/>
                  <a:pt x="54" y="41"/>
                  <a:pt x="54" y="41"/>
                </a:cubicBezTo>
                <a:lnTo>
                  <a:pt x="52" y="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191"/>
          <p:cNvSpPr>
            <a:spLocks noEditPoints="1"/>
          </p:cNvSpPr>
          <p:nvPr/>
        </p:nvSpPr>
        <p:spPr bwMode="auto">
          <a:xfrm>
            <a:off x="7005970" y="4003518"/>
            <a:ext cx="546100" cy="501650"/>
          </a:xfrm>
          <a:custGeom>
            <a:avLst/>
            <a:gdLst>
              <a:gd name="T0" fmla="*/ 112 w 129"/>
              <a:gd name="T1" fmla="*/ 89 h 118"/>
              <a:gd name="T2" fmla="*/ 116 w 129"/>
              <a:gd name="T3" fmla="*/ 55 h 118"/>
              <a:gd name="T4" fmla="*/ 66 w 129"/>
              <a:gd name="T5" fmla="*/ 54 h 118"/>
              <a:gd name="T6" fmla="*/ 129 w 129"/>
              <a:gd name="T7" fmla="*/ 49 h 118"/>
              <a:gd name="T8" fmla="*/ 129 w 129"/>
              <a:gd name="T9" fmla="*/ 41 h 118"/>
              <a:gd name="T10" fmla="*/ 111 w 129"/>
              <a:gd name="T11" fmla="*/ 38 h 118"/>
              <a:gd name="T12" fmla="*/ 128 w 129"/>
              <a:gd name="T13" fmla="*/ 35 h 118"/>
              <a:gd name="T14" fmla="*/ 125 w 129"/>
              <a:gd name="T15" fmla="*/ 7 h 118"/>
              <a:gd name="T16" fmla="*/ 15 w 129"/>
              <a:gd name="T17" fmla="*/ 0 h 118"/>
              <a:gd name="T18" fmla="*/ 10 w 129"/>
              <a:gd name="T19" fmla="*/ 27 h 118"/>
              <a:gd name="T20" fmla="*/ 19 w 129"/>
              <a:gd name="T21" fmla="*/ 28 h 118"/>
              <a:gd name="T22" fmla="*/ 19 w 129"/>
              <a:gd name="T23" fmla="*/ 38 h 118"/>
              <a:gd name="T24" fmla="*/ 22 w 129"/>
              <a:gd name="T25" fmla="*/ 40 h 118"/>
              <a:gd name="T26" fmla="*/ 22 w 129"/>
              <a:gd name="T27" fmla="*/ 40 h 118"/>
              <a:gd name="T28" fmla="*/ 25 w 129"/>
              <a:gd name="T29" fmla="*/ 38 h 118"/>
              <a:gd name="T30" fmla="*/ 25 w 129"/>
              <a:gd name="T31" fmla="*/ 28 h 118"/>
              <a:gd name="T32" fmla="*/ 94 w 129"/>
              <a:gd name="T33" fmla="*/ 34 h 118"/>
              <a:gd name="T34" fmla="*/ 0 w 129"/>
              <a:gd name="T35" fmla="*/ 44 h 118"/>
              <a:gd name="T36" fmla="*/ 2 w 129"/>
              <a:gd name="T37" fmla="*/ 59 h 118"/>
              <a:gd name="T38" fmla="*/ 54 w 129"/>
              <a:gd name="T39" fmla="*/ 66 h 118"/>
              <a:gd name="T40" fmla="*/ 25 w 129"/>
              <a:gd name="T41" fmla="*/ 67 h 118"/>
              <a:gd name="T42" fmla="*/ 26 w 129"/>
              <a:gd name="T43" fmla="*/ 92 h 118"/>
              <a:gd name="T44" fmla="*/ 72 w 129"/>
              <a:gd name="T45" fmla="*/ 90 h 118"/>
              <a:gd name="T46" fmla="*/ 72 w 129"/>
              <a:gd name="T47" fmla="*/ 114 h 118"/>
              <a:gd name="T48" fmla="*/ 77 w 129"/>
              <a:gd name="T49" fmla="*/ 118 h 118"/>
              <a:gd name="T50" fmla="*/ 77 w 129"/>
              <a:gd name="T51" fmla="*/ 118 h 118"/>
              <a:gd name="T52" fmla="*/ 81 w 129"/>
              <a:gd name="T53" fmla="*/ 114 h 118"/>
              <a:gd name="T54" fmla="*/ 81 w 129"/>
              <a:gd name="T55" fmla="*/ 90 h 118"/>
              <a:gd name="T56" fmla="*/ 84 w 129"/>
              <a:gd name="T57" fmla="*/ 90 h 118"/>
              <a:gd name="T58" fmla="*/ 84 w 129"/>
              <a:gd name="T59" fmla="*/ 103 h 118"/>
              <a:gd name="T60" fmla="*/ 87 w 129"/>
              <a:gd name="T61" fmla="*/ 105 h 118"/>
              <a:gd name="T62" fmla="*/ 87 w 129"/>
              <a:gd name="T63" fmla="*/ 105 h 118"/>
              <a:gd name="T64" fmla="*/ 90 w 129"/>
              <a:gd name="T65" fmla="*/ 103 h 118"/>
              <a:gd name="T66" fmla="*/ 90 w 129"/>
              <a:gd name="T67" fmla="*/ 89 h 118"/>
              <a:gd name="T68" fmla="*/ 112 w 129"/>
              <a:gd name="T69" fmla="*/ 89 h 118"/>
              <a:gd name="T70" fmla="*/ 120 w 129"/>
              <a:gd name="T71" fmla="*/ 83 h 118"/>
              <a:gd name="T72" fmla="*/ 123 w 129"/>
              <a:gd name="T73" fmla="*/ 87 h 118"/>
              <a:gd name="T74" fmla="*/ 120 w 129"/>
              <a:gd name="T75" fmla="*/ 90 h 118"/>
              <a:gd name="T76" fmla="*/ 116 w 129"/>
              <a:gd name="T77" fmla="*/ 87 h 118"/>
              <a:gd name="T78" fmla="*/ 120 w 129"/>
              <a:gd name="T79" fmla="*/ 83 h 118"/>
              <a:gd name="T80" fmla="*/ 4 w 129"/>
              <a:gd name="T81" fmla="*/ 30 h 118"/>
              <a:gd name="T82" fmla="*/ 6 w 129"/>
              <a:gd name="T83" fmla="*/ 32 h 118"/>
              <a:gd name="T84" fmla="*/ 4 w 129"/>
              <a:gd name="T85" fmla="*/ 35 h 118"/>
              <a:gd name="T86" fmla="*/ 1 w 129"/>
              <a:gd name="T87" fmla="*/ 32 h 118"/>
              <a:gd name="T88" fmla="*/ 4 w 129"/>
              <a:gd name="T89" fmla="*/ 30 h 118"/>
              <a:gd name="T90" fmla="*/ 12 w 129"/>
              <a:gd name="T91" fmla="*/ 31 h 118"/>
              <a:gd name="T92" fmla="*/ 15 w 129"/>
              <a:gd name="T93" fmla="*/ 34 h 118"/>
              <a:gd name="T94" fmla="*/ 12 w 129"/>
              <a:gd name="T95" fmla="*/ 38 h 118"/>
              <a:gd name="T96" fmla="*/ 8 w 129"/>
              <a:gd name="T97" fmla="*/ 34 h 118"/>
              <a:gd name="T98" fmla="*/ 12 w 129"/>
              <a:gd name="T99" fmla="*/ 31 h 118"/>
              <a:gd name="T100" fmla="*/ 56 w 129"/>
              <a:gd name="T101" fmla="*/ 94 h 118"/>
              <a:gd name="T102" fmla="*/ 59 w 129"/>
              <a:gd name="T103" fmla="*/ 96 h 118"/>
              <a:gd name="T104" fmla="*/ 56 w 129"/>
              <a:gd name="T105" fmla="*/ 99 h 118"/>
              <a:gd name="T106" fmla="*/ 54 w 129"/>
              <a:gd name="T107" fmla="*/ 96 h 118"/>
              <a:gd name="T108" fmla="*/ 56 w 129"/>
              <a:gd name="T109" fmla="*/ 94 h 118"/>
              <a:gd name="T110" fmla="*/ 64 w 129"/>
              <a:gd name="T111" fmla="*/ 95 h 118"/>
              <a:gd name="T112" fmla="*/ 68 w 129"/>
              <a:gd name="T113" fmla="*/ 98 h 118"/>
              <a:gd name="T114" fmla="*/ 64 w 129"/>
              <a:gd name="T115" fmla="*/ 102 h 118"/>
              <a:gd name="T116" fmla="*/ 61 w 129"/>
              <a:gd name="T117" fmla="*/ 98 h 118"/>
              <a:gd name="T118" fmla="*/ 64 w 129"/>
              <a:gd name="T119" fmla="*/ 9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18">
                <a:moveTo>
                  <a:pt x="112" y="89"/>
                </a:moveTo>
                <a:cubicBezTo>
                  <a:pt x="116" y="55"/>
                  <a:pt x="116" y="55"/>
                  <a:pt x="116" y="55"/>
                </a:cubicBezTo>
                <a:cubicBezTo>
                  <a:pt x="66" y="54"/>
                  <a:pt x="66" y="54"/>
                  <a:pt x="66" y="54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9" y="41"/>
                  <a:pt x="129" y="41"/>
                  <a:pt x="129" y="41"/>
                </a:cubicBezTo>
                <a:cubicBezTo>
                  <a:pt x="111" y="38"/>
                  <a:pt x="111" y="38"/>
                  <a:pt x="111" y="38"/>
                </a:cubicBezTo>
                <a:cubicBezTo>
                  <a:pt x="128" y="35"/>
                  <a:pt x="128" y="35"/>
                  <a:pt x="128" y="35"/>
                </a:cubicBezTo>
                <a:cubicBezTo>
                  <a:pt x="125" y="7"/>
                  <a:pt x="125" y="7"/>
                  <a:pt x="125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10" y="27"/>
                  <a:pt x="10" y="27"/>
                  <a:pt x="10" y="27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38"/>
                  <a:pt x="19" y="38"/>
                  <a:pt x="19" y="38"/>
                </a:cubicBezTo>
                <a:cubicBezTo>
                  <a:pt x="19" y="39"/>
                  <a:pt x="20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40"/>
                  <a:pt x="25" y="39"/>
                  <a:pt x="25" y="38"/>
                </a:cubicBezTo>
                <a:cubicBezTo>
                  <a:pt x="25" y="28"/>
                  <a:pt x="25" y="28"/>
                  <a:pt x="25" y="28"/>
                </a:cubicBezTo>
                <a:cubicBezTo>
                  <a:pt x="94" y="34"/>
                  <a:pt x="94" y="34"/>
                  <a:pt x="94" y="34"/>
                </a:cubicBezTo>
                <a:cubicBezTo>
                  <a:pt x="0" y="44"/>
                  <a:pt x="0" y="44"/>
                  <a:pt x="0" y="44"/>
                </a:cubicBezTo>
                <a:cubicBezTo>
                  <a:pt x="2" y="59"/>
                  <a:pt x="2" y="59"/>
                  <a:pt x="2" y="59"/>
                </a:cubicBezTo>
                <a:cubicBezTo>
                  <a:pt x="54" y="66"/>
                  <a:pt x="54" y="66"/>
                  <a:pt x="54" y="66"/>
                </a:cubicBezTo>
                <a:cubicBezTo>
                  <a:pt x="25" y="67"/>
                  <a:pt x="25" y="67"/>
                  <a:pt x="25" y="67"/>
                </a:cubicBezTo>
                <a:cubicBezTo>
                  <a:pt x="26" y="92"/>
                  <a:pt x="26" y="92"/>
                  <a:pt x="26" y="92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2" y="116"/>
                  <a:pt x="74" y="118"/>
                  <a:pt x="77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9" y="118"/>
                  <a:pt x="81" y="116"/>
                  <a:pt x="81" y="114"/>
                </a:cubicBezTo>
                <a:cubicBezTo>
                  <a:pt x="81" y="90"/>
                  <a:pt x="81" y="90"/>
                  <a:pt x="81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104"/>
                  <a:pt x="86" y="105"/>
                  <a:pt x="87" y="105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9" y="105"/>
                  <a:pt x="90" y="104"/>
                  <a:pt x="90" y="103"/>
                </a:cubicBezTo>
                <a:cubicBezTo>
                  <a:pt x="90" y="89"/>
                  <a:pt x="90" y="89"/>
                  <a:pt x="90" y="89"/>
                </a:cubicBezTo>
                <a:cubicBezTo>
                  <a:pt x="112" y="89"/>
                  <a:pt x="112" y="89"/>
                  <a:pt x="112" y="89"/>
                </a:cubicBezTo>
                <a:close/>
                <a:moveTo>
                  <a:pt x="120" y="83"/>
                </a:moveTo>
                <a:cubicBezTo>
                  <a:pt x="122" y="83"/>
                  <a:pt x="123" y="85"/>
                  <a:pt x="123" y="87"/>
                </a:cubicBezTo>
                <a:cubicBezTo>
                  <a:pt x="123" y="89"/>
                  <a:pt x="122" y="90"/>
                  <a:pt x="120" y="90"/>
                </a:cubicBezTo>
                <a:cubicBezTo>
                  <a:pt x="118" y="90"/>
                  <a:pt x="116" y="89"/>
                  <a:pt x="116" y="87"/>
                </a:cubicBezTo>
                <a:cubicBezTo>
                  <a:pt x="116" y="85"/>
                  <a:pt x="118" y="83"/>
                  <a:pt x="120" y="83"/>
                </a:cubicBezTo>
                <a:close/>
                <a:moveTo>
                  <a:pt x="4" y="30"/>
                </a:moveTo>
                <a:cubicBezTo>
                  <a:pt x="5" y="30"/>
                  <a:pt x="6" y="31"/>
                  <a:pt x="6" y="32"/>
                </a:cubicBezTo>
                <a:cubicBezTo>
                  <a:pt x="6" y="34"/>
                  <a:pt x="5" y="35"/>
                  <a:pt x="4" y="35"/>
                </a:cubicBezTo>
                <a:cubicBezTo>
                  <a:pt x="2" y="35"/>
                  <a:pt x="1" y="34"/>
                  <a:pt x="1" y="32"/>
                </a:cubicBezTo>
                <a:cubicBezTo>
                  <a:pt x="1" y="31"/>
                  <a:pt x="2" y="30"/>
                  <a:pt x="4" y="30"/>
                </a:cubicBezTo>
                <a:close/>
                <a:moveTo>
                  <a:pt x="12" y="31"/>
                </a:moveTo>
                <a:cubicBezTo>
                  <a:pt x="13" y="31"/>
                  <a:pt x="15" y="32"/>
                  <a:pt x="15" y="34"/>
                </a:cubicBezTo>
                <a:cubicBezTo>
                  <a:pt x="15" y="36"/>
                  <a:pt x="13" y="38"/>
                  <a:pt x="12" y="38"/>
                </a:cubicBezTo>
                <a:cubicBezTo>
                  <a:pt x="10" y="38"/>
                  <a:pt x="8" y="36"/>
                  <a:pt x="8" y="34"/>
                </a:cubicBezTo>
                <a:cubicBezTo>
                  <a:pt x="8" y="32"/>
                  <a:pt x="10" y="31"/>
                  <a:pt x="12" y="31"/>
                </a:cubicBezTo>
                <a:close/>
                <a:moveTo>
                  <a:pt x="56" y="94"/>
                </a:moveTo>
                <a:cubicBezTo>
                  <a:pt x="57" y="94"/>
                  <a:pt x="59" y="95"/>
                  <a:pt x="59" y="96"/>
                </a:cubicBezTo>
                <a:cubicBezTo>
                  <a:pt x="59" y="97"/>
                  <a:pt x="57" y="99"/>
                  <a:pt x="56" y="99"/>
                </a:cubicBezTo>
                <a:cubicBezTo>
                  <a:pt x="55" y="99"/>
                  <a:pt x="54" y="97"/>
                  <a:pt x="54" y="96"/>
                </a:cubicBezTo>
                <a:cubicBezTo>
                  <a:pt x="54" y="95"/>
                  <a:pt x="55" y="94"/>
                  <a:pt x="56" y="94"/>
                </a:cubicBezTo>
                <a:close/>
                <a:moveTo>
                  <a:pt x="64" y="95"/>
                </a:moveTo>
                <a:cubicBezTo>
                  <a:pt x="66" y="95"/>
                  <a:pt x="68" y="96"/>
                  <a:pt x="68" y="98"/>
                </a:cubicBezTo>
                <a:cubicBezTo>
                  <a:pt x="68" y="100"/>
                  <a:pt x="66" y="102"/>
                  <a:pt x="64" y="102"/>
                </a:cubicBezTo>
                <a:cubicBezTo>
                  <a:pt x="62" y="102"/>
                  <a:pt x="61" y="100"/>
                  <a:pt x="61" y="98"/>
                </a:cubicBezTo>
                <a:cubicBezTo>
                  <a:pt x="61" y="96"/>
                  <a:pt x="62" y="95"/>
                  <a:pt x="64" y="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194"/>
          <p:cNvSpPr>
            <a:spLocks noEditPoints="1"/>
          </p:cNvSpPr>
          <p:nvPr/>
        </p:nvSpPr>
        <p:spPr bwMode="auto">
          <a:xfrm>
            <a:off x="9498675" y="5565162"/>
            <a:ext cx="449262" cy="534988"/>
          </a:xfrm>
          <a:custGeom>
            <a:avLst/>
            <a:gdLst>
              <a:gd name="T0" fmla="*/ 6 w 106"/>
              <a:gd name="T1" fmla="*/ 110 h 126"/>
              <a:gd name="T2" fmla="*/ 10 w 106"/>
              <a:gd name="T3" fmla="*/ 124 h 126"/>
              <a:gd name="T4" fmla="*/ 22 w 106"/>
              <a:gd name="T5" fmla="*/ 122 h 126"/>
              <a:gd name="T6" fmla="*/ 6 w 106"/>
              <a:gd name="T7" fmla="*/ 110 h 126"/>
              <a:gd name="T8" fmla="*/ 33 w 106"/>
              <a:gd name="T9" fmla="*/ 116 h 126"/>
              <a:gd name="T10" fmla="*/ 34 w 106"/>
              <a:gd name="T11" fmla="*/ 123 h 126"/>
              <a:gd name="T12" fmla="*/ 34 w 106"/>
              <a:gd name="T13" fmla="*/ 123 h 126"/>
              <a:gd name="T14" fmla="*/ 29 w 106"/>
              <a:gd name="T15" fmla="*/ 124 h 126"/>
              <a:gd name="T16" fmla="*/ 3 w 106"/>
              <a:gd name="T17" fmla="*/ 104 h 126"/>
              <a:gd name="T18" fmla="*/ 2 w 106"/>
              <a:gd name="T19" fmla="*/ 98 h 126"/>
              <a:gd name="T20" fmla="*/ 2 w 106"/>
              <a:gd name="T21" fmla="*/ 98 h 126"/>
              <a:gd name="T22" fmla="*/ 7 w 106"/>
              <a:gd name="T23" fmla="*/ 97 h 126"/>
              <a:gd name="T24" fmla="*/ 33 w 106"/>
              <a:gd name="T25" fmla="*/ 116 h 126"/>
              <a:gd name="T26" fmla="*/ 90 w 106"/>
              <a:gd name="T27" fmla="*/ 62 h 126"/>
              <a:gd name="T28" fmla="*/ 106 w 106"/>
              <a:gd name="T29" fmla="*/ 62 h 126"/>
              <a:gd name="T30" fmla="*/ 106 w 106"/>
              <a:gd name="T31" fmla="*/ 54 h 126"/>
              <a:gd name="T32" fmla="*/ 90 w 106"/>
              <a:gd name="T33" fmla="*/ 54 h 126"/>
              <a:gd name="T34" fmla="*/ 90 w 106"/>
              <a:gd name="T35" fmla="*/ 62 h 126"/>
              <a:gd name="T36" fmla="*/ 31 w 106"/>
              <a:gd name="T37" fmla="*/ 19 h 126"/>
              <a:gd name="T38" fmla="*/ 23 w 106"/>
              <a:gd name="T39" fmla="*/ 5 h 126"/>
              <a:gd name="T40" fmla="*/ 16 w 106"/>
              <a:gd name="T41" fmla="*/ 9 h 126"/>
              <a:gd name="T42" fmla="*/ 24 w 106"/>
              <a:gd name="T43" fmla="*/ 23 h 126"/>
              <a:gd name="T44" fmla="*/ 31 w 106"/>
              <a:gd name="T45" fmla="*/ 19 h 126"/>
              <a:gd name="T46" fmla="*/ 52 w 106"/>
              <a:gd name="T47" fmla="*/ 16 h 126"/>
              <a:gd name="T48" fmla="*/ 52 w 106"/>
              <a:gd name="T49" fmla="*/ 0 h 126"/>
              <a:gd name="T50" fmla="*/ 45 w 106"/>
              <a:gd name="T51" fmla="*/ 0 h 126"/>
              <a:gd name="T52" fmla="*/ 45 w 106"/>
              <a:gd name="T53" fmla="*/ 16 h 126"/>
              <a:gd name="T54" fmla="*/ 52 w 106"/>
              <a:gd name="T55" fmla="*/ 16 h 126"/>
              <a:gd name="T56" fmla="*/ 86 w 106"/>
              <a:gd name="T57" fmla="*/ 40 h 126"/>
              <a:gd name="T58" fmla="*/ 100 w 106"/>
              <a:gd name="T59" fmla="*/ 32 h 126"/>
              <a:gd name="T60" fmla="*/ 96 w 106"/>
              <a:gd name="T61" fmla="*/ 26 h 126"/>
              <a:gd name="T62" fmla="*/ 83 w 106"/>
              <a:gd name="T63" fmla="*/ 34 h 126"/>
              <a:gd name="T64" fmla="*/ 86 w 106"/>
              <a:gd name="T65" fmla="*/ 40 h 126"/>
              <a:gd name="T66" fmla="*/ 72 w 106"/>
              <a:gd name="T67" fmla="*/ 24 h 126"/>
              <a:gd name="T68" fmla="*/ 81 w 106"/>
              <a:gd name="T69" fmla="*/ 10 h 126"/>
              <a:gd name="T70" fmla="*/ 74 w 106"/>
              <a:gd name="T71" fmla="*/ 6 h 126"/>
              <a:gd name="T72" fmla="*/ 66 w 106"/>
              <a:gd name="T73" fmla="*/ 20 h 126"/>
              <a:gd name="T74" fmla="*/ 72 w 106"/>
              <a:gd name="T75" fmla="*/ 24 h 126"/>
              <a:gd name="T76" fmla="*/ 39 w 106"/>
              <a:gd name="T77" fmla="*/ 105 h 126"/>
              <a:gd name="T78" fmla="*/ 41 w 106"/>
              <a:gd name="T79" fmla="*/ 112 h 126"/>
              <a:gd name="T80" fmla="*/ 41 w 106"/>
              <a:gd name="T81" fmla="*/ 112 h 126"/>
              <a:gd name="T82" fmla="*/ 35 w 106"/>
              <a:gd name="T83" fmla="*/ 113 h 126"/>
              <a:gd name="T84" fmla="*/ 9 w 106"/>
              <a:gd name="T85" fmla="*/ 93 h 126"/>
              <a:gd name="T86" fmla="*/ 8 w 106"/>
              <a:gd name="T87" fmla="*/ 87 h 126"/>
              <a:gd name="T88" fmla="*/ 8 w 106"/>
              <a:gd name="T89" fmla="*/ 87 h 126"/>
              <a:gd name="T90" fmla="*/ 14 w 106"/>
              <a:gd name="T91" fmla="*/ 86 h 126"/>
              <a:gd name="T92" fmla="*/ 39 w 106"/>
              <a:gd name="T93" fmla="*/ 105 h 126"/>
              <a:gd name="T94" fmla="*/ 65 w 106"/>
              <a:gd name="T95" fmla="*/ 29 h 126"/>
              <a:gd name="T96" fmla="*/ 23 w 106"/>
              <a:gd name="T97" fmla="*/ 38 h 126"/>
              <a:gd name="T98" fmla="*/ 18 w 106"/>
              <a:gd name="T99" fmla="*/ 83 h 126"/>
              <a:gd name="T100" fmla="*/ 42 w 106"/>
              <a:gd name="T101" fmla="*/ 96 h 126"/>
              <a:gd name="T102" fmla="*/ 78 w 106"/>
              <a:gd name="T103" fmla="*/ 70 h 126"/>
              <a:gd name="T104" fmla="*/ 65 w 106"/>
              <a:gd name="T105" fmla="*/ 29 h 126"/>
              <a:gd name="T106" fmla="*/ 29 w 106"/>
              <a:gd name="T107" fmla="*/ 68 h 126"/>
              <a:gd name="T108" fmla="*/ 58 w 106"/>
              <a:gd name="T109" fmla="*/ 34 h 126"/>
              <a:gd name="T110" fmla="*/ 29 w 106"/>
              <a:gd name="T111" fmla="*/ 6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6" h="126">
                <a:moveTo>
                  <a:pt x="6" y="110"/>
                </a:moveTo>
                <a:cubicBezTo>
                  <a:pt x="3" y="115"/>
                  <a:pt x="5" y="121"/>
                  <a:pt x="10" y="124"/>
                </a:cubicBezTo>
                <a:cubicBezTo>
                  <a:pt x="14" y="126"/>
                  <a:pt x="19" y="125"/>
                  <a:pt x="22" y="122"/>
                </a:cubicBezTo>
                <a:cubicBezTo>
                  <a:pt x="6" y="110"/>
                  <a:pt x="6" y="110"/>
                  <a:pt x="6" y="110"/>
                </a:cubicBezTo>
                <a:close/>
                <a:moveTo>
                  <a:pt x="33" y="116"/>
                </a:moveTo>
                <a:cubicBezTo>
                  <a:pt x="35" y="118"/>
                  <a:pt x="36" y="120"/>
                  <a:pt x="34" y="123"/>
                </a:cubicBezTo>
                <a:cubicBezTo>
                  <a:pt x="34" y="123"/>
                  <a:pt x="34" y="123"/>
                  <a:pt x="34" y="123"/>
                </a:cubicBezTo>
                <a:cubicBezTo>
                  <a:pt x="33" y="125"/>
                  <a:pt x="31" y="125"/>
                  <a:pt x="29" y="124"/>
                </a:cubicBezTo>
                <a:cubicBezTo>
                  <a:pt x="3" y="104"/>
                  <a:pt x="3" y="104"/>
                  <a:pt x="3" y="104"/>
                </a:cubicBezTo>
                <a:cubicBezTo>
                  <a:pt x="1" y="103"/>
                  <a:pt x="0" y="100"/>
                  <a:pt x="2" y="98"/>
                </a:cubicBezTo>
                <a:cubicBezTo>
                  <a:pt x="2" y="98"/>
                  <a:pt x="2" y="98"/>
                  <a:pt x="2" y="98"/>
                </a:cubicBezTo>
                <a:cubicBezTo>
                  <a:pt x="3" y="96"/>
                  <a:pt x="5" y="95"/>
                  <a:pt x="7" y="97"/>
                </a:cubicBezTo>
                <a:cubicBezTo>
                  <a:pt x="33" y="116"/>
                  <a:pt x="33" y="116"/>
                  <a:pt x="33" y="116"/>
                </a:cubicBezTo>
                <a:close/>
                <a:moveTo>
                  <a:pt x="90" y="62"/>
                </a:moveTo>
                <a:cubicBezTo>
                  <a:pt x="106" y="62"/>
                  <a:pt x="106" y="62"/>
                  <a:pt x="106" y="62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62"/>
                  <a:pt x="90" y="62"/>
                  <a:pt x="90" y="62"/>
                </a:cubicBezTo>
                <a:close/>
                <a:moveTo>
                  <a:pt x="31" y="19"/>
                </a:moveTo>
                <a:cubicBezTo>
                  <a:pt x="23" y="5"/>
                  <a:pt x="23" y="5"/>
                  <a:pt x="23" y="5"/>
                </a:cubicBezTo>
                <a:cubicBezTo>
                  <a:pt x="16" y="9"/>
                  <a:pt x="16" y="9"/>
                  <a:pt x="16" y="9"/>
                </a:cubicBezTo>
                <a:cubicBezTo>
                  <a:pt x="24" y="23"/>
                  <a:pt x="24" y="23"/>
                  <a:pt x="24" y="23"/>
                </a:cubicBezTo>
                <a:cubicBezTo>
                  <a:pt x="31" y="19"/>
                  <a:pt x="31" y="19"/>
                  <a:pt x="31" y="19"/>
                </a:cubicBezTo>
                <a:close/>
                <a:moveTo>
                  <a:pt x="52" y="16"/>
                </a:moveTo>
                <a:cubicBezTo>
                  <a:pt x="52" y="0"/>
                  <a:pt x="52" y="0"/>
                  <a:pt x="5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6"/>
                  <a:pt x="45" y="16"/>
                  <a:pt x="45" y="16"/>
                </a:cubicBezTo>
                <a:cubicBezTo>
                  <a:pt x="52" y="16"/>
                  <a:pt x="52" y="16"/>
                  <a:pt x="52" y="16"/>
                </a:cubicBezTo>
                <a:close/>
                <a:moveTo>
                  <a:pt x="86" y="40"/>
                </a:moveTo>
                <a:cubicBezTo>
                  <a:pt x="100" y="32"/>
                  <a:pt x="100" y="32"/>
                  <a:pt x="100" y="32"/>
                </a:cubicBezTo>
                <a:cubicBezTo>
                  <a:pt x="96" y="26"/>
                  <a:pt x="96" y="26"/>
                  <a:pt x="96" y="26"/>
                </a:cubicBezTo>
                <a:cubicBezTo>
                  <a:pt x="83" y="34"/>
                  <a:pt x="83" y="34"/>
                  <a:pt x="83" y="34"/>
                </a:cubicBezTo>
                <a:cubicBezTo>
                  <a:pt x="86" y="40"/>
                  <a:pt x="86" y="40"/>
                  <a:pt x="86" y="40"/>
                </a:cubicBezTo>
                <a:close/>
                <a:moveTo>
                  <a:pt x="72" y="24"/>
                </a:moveTo>
                <a:cubicBezTo>
                  <a:pt x="81" y="10"/>
                  <a:pt x="81" y="10"/>
                  <a:pt x="81" y="10"/>
                </a:cubicBezTo>
                <a:cubicBezTo>
                  <a:pt x="74" y="6"/>
                  <a:pt x="74" y="6"/>
                  <a:pt x="74" y="6"/>
                </a:cubicBezTo>
                <a:cubicBezTo>
                  <a:pt x="66" y="20"/>
                  <a:pt x="66" y="20"/>
                  <a:pt x="66" y="20"/>
                </a:cubicBezTo>
                <a:cubicBezTo>
                  <a:pt x="72" y="24"/>
                  <a:pt x="72" y="24"/>
                  <a:pt x="72" y="24"/>
                </a:cubicBezTo>
                <a:close/>
                <a:moveTo>
                  <a:pt x="39" y="105"/>
                </a:moveTo>
                <a:cubicBezTo>
                  <a:pt x="41" y="107"/>
                  <a:pt x="42" y="109"/>
                  <a:pt x="41" y="112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39" y="114"/>
                  <a:pt x="37" y="114"/>
                  <a:pt x="35" y="113"/>
                </a:cubicBezTo>
                <a:cubicBezTo>
                  <a:pt x="9" y="93"/>
                  <a:pt x="9" y="93"/>
                  <a:pt x="9" y="93"/>
                </a:cubicBezTo>
                <a:cubicBezTo>
                  <a:pt x="7" y="92"/>
                  <a:pt x="7" y="89"/>
                  <a:pt x="8" y="87"/>
                </a:cubicBezTo>
                <a:cubicBezTo>
                  <a:pt x="8" y="87"/>
                  <a:pt x="8" y="87"/>
                  <a:pt x="8" y="87"/>
                </a:cubicBezTo>
                <a:cubicBezTo>
                  <a:pt x="9" y="85"/>
                  <a:pt x="12" y="84"/>
                  <a:pt x="14" y="86"/>
                </a:cubicBezTo>
                <a:cubicBezTo>
                  <a:pt x="39" y="105"/>
                  <a:pt x="39" y="105"/>
                  <a:pt x="39" y="105"/>
                </a:cubicBezTo>
                <a:close/>
                <a:moveTo>
                  <a:pt x="65" y="29"/>
                </a:moveTo>
                <a:cubicBezTo>
                  <a:pt x="50" y="20"/>
                  <a:pt x="31" y="25"/>
                  <a:pt x="23" y="38"/>
                </a:cubicBezTo>
                <a:cubicBezTo>
                  <a:pt x="15" y="52"/>
                  <a:pt x="26" y="68"/>
                  <a:pt x="18" y="83"/>
                </a:cubicBezTo>
                <a:cubicBezTo>
                  <a:pt x="42" y="96"/>
                  <a:pt x="42" y="96"/>
                  <a:pt x="42" y="96"/>
                </a:cubicBezTo>
                <a:cubicBezTo>
                  <a:pt x="51" y="83"/>
                  <a:pt x="70" y="84"/>
                  <a:pt x="78" y="70"/>
                </a:cubicBezTo>
                <a:cubicBezTo>
                  <a:pt x="86" y="56"/>
                  <a:pt x="80" y="38"/>
                  <a:pt x="65" y="29"/>
                </a:cubicBezTo>
                <a:close/>
                <a:moveTo>
                  <a:pt x="29" y="68"/>
                </a:moveTo>
                <a:cubicBezTo>
                  <a:pt x="27" y="43"/>
                  <a:pt x="31" y="27"/>
                  <a:pt x="58" y="34"/>
                </a:cubicBezTo>
                <a:cubicBezTo>
                  <a:pt x="39" y="45"/>
                  <a:pt x="35" y="46"/>
                  <a:pt x="29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195"/>
          <p:cNvSpPr>
            <a:spLocks noEditPoints="1"/>
          </p:cNvSpPr>
          <p:nvPr/>
        </p:nvSpPr>
        <p:spPr bwMode="auto">
          <a:xfrm>
            <a:off x="11148087" y="4776969"/>
            <a:ext cx="377825" cy="479425"/>
          </a:xfrm>
          <a:custGeom>
            <a:avLst/>
            <a:gdLst>
              <a:gd name="T0" fmla="*/ 77 w 89"/>
              <a:gd name="T1" fmla="*/ 23 h 113"/>
              <a:gd name="T2" fmla="*/ 72 w 89"/>
              <a:gd name="T3" fmla="*/ 57 h 113"/>
              <a:gd name="T4" fmla="*/ 72 w 89"/>
              <a:gd name="T5" fmla="*/ 57 h 113"/>
              <a:gd name="T6" fmla="*/ 78 w 89"/>
              <a:gd name="T7" fmla="*/ 72 h 113"/>
              <a:gd name="T8" fmla="*/ 74 w 89"/>
              <a:gd name="T9" fmla="*/ 85 h 113"/>
              <a:gd name="T10" fmla="*/ 82 w 89"/>
              <a:gd name="T11" fmla="*/ 87 h 113"/>
              <a:gd name="T12" fmla="*/ 79 w 89"/>
              <a:gd name="T13" fmla="*/ 99 h 113"/>
              <a:gd name="T14" fmla="*/ 0 w 89"/>
              <a:gd name="T15" fmla="*/ 78 h 113"/>
              <a:gd name="T16" fmla="*/ 4 w 89"/>
              <a:gd name="T17" fmla="*/ 66 h 113"/>
              <a:gd name="T18" fmla="*/ 11 w 89"/>
              <a:gd name="T19" fmla="*/ 68 h 113"/>
              <a:gd name="T20" fmla="*/ 14 w 89"/>
              <a:gd name="T21" fmla="*/ 55 h 113"/>
              <a:gd name="T22" fmla="*/ 27 w 89"/>
              <a:gd name="T23" fmla="*/ 45 h 113"/>
              <a:gd name="T24" fmla="*/ 39 w 89"/>
              <a:gd name="T25" fmla="*/ 13 h 113"/>
              <a:gd name="T26" fmla="*/ 31 w 89"/>
              <a:gd name="T27" fmla="*/ 11 h 113"/>
              <a:gd name="T28" fmla="*/ 34 w 89"/>
              <a:gd name="T29" fmla="*/ 0 h 113"/>
              <a:gd name="T30" fmla="*/ 89 w 89"/>
              <a:gd name="T31" fmla="*/ 14 h 113"/>
              <a:gd name="T32" fmla="*/ 86 w 89"/>
              <a:gd name="T33" fmla="*/ 26 h 113"/>
              <a:gd name="T34" fmla="*/ 77 w 89"/>
              <a:gd name="T35" fmla="*/ 23 h 113"/>
              <a:gd name="T36" fmla="*/ 32 w 89"/>
              <a:gd name="T37" fmla="*/ 90 h 113"/>
              <a:gd name="T38" fmla="*/ 28 w 89"/>
              <a:gd name="T39" fmla="*/ 113 h 113"/>
              <a:gd name="T40" fmla="*/ 39 w 89"/>
              <a:gd name="T41" fmla="*/ 113 h 113"/>
              <a:gd name="T42" fmla="*/ 47 w 89"/>
              <a:gd name="T43" fmla="*/ 94 h 113"/>
              <a:gd name="T44" fmla="*/ 32 w 89"/>
              <a:gd name="T45" fmla="*/ 90 h 113"/>
              <a:gd name="T46" fmla="*/ 25 w 89"/>
              <a:gd name="T47" fmla="*/ 57 h 113"/>
              <a:gd name="T48" fmla="*/ 22 w 89"/>
              <a:gd name="T49" fmla="*/ 71 h 113"/>
              <a:gd name="T50" fmla="*/ 37 w 89"/>
              <a:gd name="T51" fmla="*/ 75 h 113"/>
              <a:gd name="T52" fmla="*/ 41 w 89"/>
              <a:gd name="T53" fmla="*/ 62 h 113"/>
              <a:gd name="T54" fmla="*/ 25 w 89"/>
              <a:gd name="T55" fmla="*/ 57 h 113"/>
              <a:gd name="T56" fmla="*/ 47 w 89"/>
              <a:gd name="T57" fmla="*/ 16 h 113"/>
              <a:gd name="T58" fmla="*/ 36 w 89"/>
              <a:gd name="T59" fmla="*/ 47 h 113"/>
              <a:gd name="T60" fmla="*/ 46 w 89"/>
              <a:gd name="T61" fmla="*/ 50 h 113"/>
              <a:gd name="T62" fmla="*/ 57 w 89"/>
              <a:gd name="T63" fmla="*/ 19 h 113"/>
              <a:gd name="T64" fmla="*/ 47 w 89"/>
              <a:gd name="T65" fmla="*/ 1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9" h="113">
                <a:moveTo>
                  <a:pt x="77" y="23"/>
                </a:move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7" y="61"/>
                  <a:pt x="79" y="66"/>
                  <a:pt x="78" y="72"/>
                </a:cubicBezTo>
                <a:cubicBezTo>
                  <a:pt x="74" y="85"/>
                  <a:pt x="74" y="85"/>
                  <a:pt x="74" y="85"/>
                </a:cubicBezTo>
                <a:cubicBezTo>
                  <a:pt x="82" y="87"/>
                  <a:pt x="82" y="87"/>
                  <a:pt x="82" y="87"/>
                </a:cubicBezTo>
                <a:cubicBezTo>
                  <a:pt x="79" y="99"/>
                  <a:pt x="79" y="99"/>
                  <a:pt x="79" y="99"/>
                </a:cubicBezTo>
                <a:cubicBezTo>
                  <a:pt x="0" y="78"/>
                  <a:pt x="0" y="78"/>
                  <a:pt x="0" y="78"/>
                </a:cubicBezTo>
                <a:cubicBezTo>
                  <a:pt x="4" y="66"/>
                  <a:pt x="4" y="66"/>
                  <a:pt x="4" y="66"/>
                </a:cubicBezTo>
                <a:cubicBezTo>
                  <a:pt x="11" y="68"/>
                  <a:pt x="11" y="68"/>
                  <a:pt x="11" y="68"/>
                </a:cubicBezTo>
                <a:cubicBezTo>
                  <a:pt x="14" y="55"/>
                  <a:pt x="14" y="55"/>
                  <a:pt x="14" y="55"/>
                </a:cubicBezTo>
                <a:cubicBezTo>
                  <a:pt x="16" y="49"/>
                  <a:pt x="20" y="45"/>
                  <a:pt x="27" y="45"/>
                </a:cubicBezTo>
                <a:cubicBezTo>
                  <a:pt x="39" y="13"/>
                  <a:pt x="39" y="13"/>
                  <a:pt x="39" y="13"/>
                </a:cubicBezTo>
                <a:cubicBezTo>
                  <a:pt x="31" y="11"/>
                  <a:pt x="31" y="11"/>
                  <a:pt x="31" y="11"/>
                </a:cubicBezTo>
                <a:cubicBezTo>
                  <a:pt x="34" y="0"/>
                  <a:pt x="34" y="0"/>
                  <a:pt x="34" y="0"/>
                </a:cubicBezTo>
                <a:cubicBezTo>
                  <a:pt x="89" y="14"/>
                  <a:pt x="89" y="14"/>
                  <a:pt x="89" y="14"/>
                </a:cubicBezTo>
                <a:cubicBezTo>
                  <a:pt x="86" y="26"/>
                  <a:pt x="86" y="26"/>
                  <a:pt x="86" y="26"/>
                </a:cubicBezTo>
                <a:cubicBezTo>
                  <a:pt x="77" y="23"/>
                  <a:pt x="77" y="23"/>
                  <a:pt x="77" y="23"/>
                </a:cubicBezTo>
                <a:close/>
                <a:moveTo>
                  <a:pt x="32" y="90"/>
                </a:moveTo>
                <a:cubicBezTo>
                  <a:pt x="28" y="113"/>
                  <a:pt x="28" y="113"/>
                  <a:pt x="28" y="113"/>
                </a:cubicBezTo>
                <a:cubicBezTo>
                  <a:pt x="39" y="113"/>
                  <a:pt x="39" y="113"/>
                  <a:pt x="39" y="113"/>
                </a:cubicBezTo>
                <a:cubicBezTo>
                  <a:pt x="47" y="94"/>
                  <a:pt x="47" y="94"/>
                  <a:pt x="47" y="94"/>
                </a:cubicBezTo>
                <a:cubicBezTo>
                  <a:pt x="32" y="90"/>
                  <a:pt x="32" y="90"/>
                  <a:pt x="32" y="90"/>
                </a:cubicBezTo>
                <a:close/>
                <a:moveTo>
                  <a:pt x="25" y="57"/>
                </a:moveTo>
                <a:cubicBezTo>
                  <a:pt x="22" y="71"/>
                  <a:pt x="22" y="71"/>
                  <a:pt x="22" y="71"/>
                </a:cubicBezTo>
                <a:cubicBezTo>
                  <a:pt x="37" y="75"/>
                  <a:pt x="37" y="75"/>
                  <a:pt x="37" y="75"/>
                </a:cubicBezTo>
                <a:cubicBezTo>
                  <a:pt x="41" y="62"/>
                  <a:pt x="41" y="62"/>
                  <a:pt x="41" y="62"/>
                </a:cubicBezTo>
                <a:cubicBezTo>
                  <a:pt x="25" y="57"/>
                  <a:pt x="25" y="57"/>
                  <a:pt x="25" y="57"/>
                </a:cubicBezTo>
                <a:close/>
                <a:moveTo>
                  <a:pt x="47" y="16"/>
                </a:moveTo>
                <a:cubicBezTo>
                  <a:pt x="36" y="47"/>
                  <a:pt x="36" y="47"/>
                  <a:pt x="36" y="47"/>
                </a:cubicBezTo>
                <a:cubicBezTo>
                  <a:pt x="46" y="50"/>
                  <a:pt x="46" y="50"/>
                  <a:pt x="46" y="50"/>
                </a:cubicBezTo>
                <a:cubicBezTo>
                  <a:pt x="57" y="19"/>
                  <a:pt x="57" y="19"/>
                  <a:pt x="57" y="19"/>
                </a:cubicBezTo>
                <a:lnTo>
                  <a:pt x="47" y="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196"/>
          <p:cNvSpPr>
            <a:spLocks noEditPoints="1"/>
          </p:cNvSpPr>
          <p:nvPr/>
        </p:nvSpPr>
        <p:spPr bwMode="auto">
          <a:xfrm>
            <a:off x="10328607" y="5596912"/>
            <a:ext cx="419100" cy="471488"/>
          </a:xfrm>
          <a:custGeom>
            <a:avLst/>
            <a:gdLst>
              <a:gd name="T0" fmla="*/ 5 w 99"/>
              <a:gd name="T1" fmla="*/ 73 h 111"/>
              <a:gd name="T2" fmla="*/ 30 w 99"/>
              <a:gd name="T3" fmla="*/ 63 h 111"/>
              <a:gd name="T4" fmla="*/ 30 w 99"/>
              <a:gd name="T5" fmla="*/ 64 h 111"/>
              <a:gd name="T6" fmla="*/ 50 w 99"/>
              <a:gd name="T7" fmla="*/ 83 h 111"/>
              <a:gd name="T8" fmla="*/ 69 w 99"/>
              <a:gd name="T9" fmla="*/ 64 h 111"/>
              <a:gd name="T10" fmla="*/ 69 w 99"/>
              <a:gd name="T11" fmla="*/ 63 h 111"/>
              <a:gd name="T12" fmla="*/ 94 w 99"/>
              <a:gd name="T13" fmla="*/ 73 h 111"/>
              <a:gd name="T14" fmla="*/ 99 w 99"/>
              <a:gd name="T15" fmla="*/ 111 h 111"/>
              <a:gd name="T16" fmla="*/ 1 w 99"/>
              <a:gd name="T17" fmla="*/ 111 h 111"/>
              <a:gd name="T18" fmla="*/ 5 w 99"/>
              <a:gd name="T19" fmla="*/ 73 h 111"/>
              <a:gd name="T20" fmla="*/ 59 w 99"/>
              <a:gd name="T21" fmla="*/ 52 h 111"/>
              <a:gd name="T22" fmla="*/ 56 w 99"/>
              <a:gd name="T23" fmla="*/ 47 h 111"/>
              <a:gd name="T24" fmla="*/ 50 w 99"/>
              <a:gd name="T25" fmla="*/ 47 h 111"/>
              <a:gd name="T26" fmla="*/ 44 w 99"/>
              <a:gd name="T27" fmla="*/ 47 h 111"/>
              <a:gd name="T28" fmla="*/ 40 w 99"/>
              <a:gd name="T29" fmla="*/ 52 h 111"/>
              <a:gd name="T30" fmla="*/ 34 w 99"/>
              <a:gd name="T31" fmla="*/ 44 h 111"/>
              <a:gd name="T32" fmla="*/ 32 w 99"/>
              <a:gd name="T33" fmla="*/ 46 h 111"/>
              <a:gd name="T34" fmla="*/ 40 w 99"/>
              <a:gd name="T35" fmla="*/ 63 h 111"/>
              <a:gd name="T36" fmla="*/ 60 w 99"/>
              <a:gd name="T37" fmla="*/ 63 h 111"/>
              <a:gd name="T38" fmla="*/ 66 w 99"/>
              <a:gd name="T39" fmla="*/ 46 h 111"/>
              <a:gd name="T40" fmla="*/ 65 w 99"/>
              <a:gd name="T41" fmla="*/ 44 h 111"/>
              <a:gd name="T42" fmla="*/ 59 w 99"/>
              <a:gd name="T43" fmla="*/ 52 h 111"/>
              <a:gd name="T44" fmla="*/ 50 w 99"/>
              <a:gd name="T45" fmla="*/ 50 h 111"/>
              <a:gd name="T46" fmla="*/ 56 w 99"/>
              <a:gd name="T47" fmla="*/ 51 h 111"/>
              <a:gd name="T48" fmla="*/ 58 w 99"/>
              <a:gd name="T49" fmla="*/ 54 h 111"/>
              <a:gd name="T50" fmla="*/ 42 w 99"/>
              <a:gd name="T51" fmla="*/ 54 h 111"/>
              <a:gd name="T52" fmla="*/ 44 w 99"/>
              <a:gd name="T53" fmla="*/ 51 h 111"/>
              <a:gd name="T54" fmla="*/ 50 w 99"/>
              <a:gd name="T55" fmla="*/ 50 h 111"/>
              <a:gd name="T56" fmla="*/ 50 w 99"/>
              <a:gd name="T57" fmla="*/ 50 h 111"/>
              <a:gd name="T58" fmla="*/ 31 w 99"/>
              <a:gd name="T59" fmla="*/ 35 h 111"/>
              <a:gd name="T60" fmla="*/ 32 w 99"/>
              <a:gd name="T61" fmla="*/ 18 h 111"/>
              <a:gd name="T62" fmla="*/ 66 w 99"/>
              <a:gd name="T63" fmla="*/ 18 h 111"/>
              <a:gd name="T64" fmla="*/ 68 w 99"/>
              <a:gd name="T65" fmla="*/ 35 h 111"/>
              <a:gd name="T66" fmla="*/ 74 w 99"/>
              <a:gd name="T67" fmla="*/ 27 h 111"/>
              <a:gd name="T68" fmla="*/ 71 w 99"/>
              <a:gd name="T69" fmla="*/ 12 h 111"/>
              <a:gd name="T70" fmla="*/ 28 w 99"/>
              <a:gd name="T71" fmla="*/ 10 h 111"/>
              <a:gd name="T72" fmla="*/ 26 w 99"/>
              <a:gd name="T73" fmla="*/ 30 h 111"/>
              <a:gd name="T74" fmla="*/ 31 w 99"/>
              <a:gd name="T75" fmla="*/ 3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9" h="111">
                <a:moveTo>
                  <a:pt x="5" y="73"/>
                </a:moveTo>
                <a:cubicBezTo>
                  <a:pt x="30" y="63"/>
                  <a:pt x="30" y="63"/>
                  <a:pt x="30" y="63"/>
                </a:cubicBezTo>
                <a:cubicBezTo>
                  <a:pt x="30" y="63"/>
                  <a:pt x="30" y="64"/>
                  <a:pt x="30" y="64"/>
                </a:cubicBezTo>
                <a:cubicBezTo>
                  <a:pt x="30" y="74"/>
                  <a:pt x="39" y="83"/>
                  <a:pt x="50" y="83"/>
                </a:cubicBezTo>
                <a:cubicBezTo>
                  <a:pt x="60" y="83"/>
                  <a:pt x="69" y="74"/>
                  <a:pt x="69" y="64"/>
                </a:cubicBezTo>
                <a:cubicBezTo>
                  <a:pt x="69" y="64"/>
                  <a:pt x="69" y="64"/>
                  <a:pt x="69" y="63"/>
                </a:cubicBezTo>
                <a:cubicBezTo>
                  <a:pt x="94" y="73"/>
                  <a:pt x="94" y="73"/>
                  <a:pt x="94" y="73"/>
                </a:cubicBezTo>
                <a:cubicBezTo>
                  <a:pt x="99" y="83"/>
                  <a:pt x="99" y="97"/>
                  <a:pt x="99" y="111"/>
                </a:cubicBezTo>
                <a:cubicBezTo>
                  <a:pt x="66" y="111"/>
                  <a:pt x="33" y="111"/>
                  <a:pt x="1" y="111"/>
                </a:cubicBezTo>
                <a:cubicBezTo>
                  <a:pt x="0" y="93"/>
                  <a:pt x="1" y="80"/>
                  <a:pt x="5" y="73"/>
                </a:cubicBezTo>
                <a:close/>
                <a:moveTo>
                  <a:pt x="59" y="52"/>
                </a:moveTo>
                <a:cubicBezTo>
                  <a:pt x="59" y="50"/>
                  <a:pt x="57" y="47"/>
                  <a:pt x="56" y="47"/>
                </a:cubicBezTo>
                <a:cubicBezTo>
                  <a:pt x="55" y="47"/>
                  <a:pt x="51" y="47"/>
                  <a:pt x="50" y="47"/>
                </a:cubicBezTo>
                <a:cubicBezTo>
                  <a:pt x="49" y="47"/>
                  <a:pt x="45" y="47"/>
                  <a:pt x="44" y="47"/>
                </a:cubicBezTo>
                <a:cubicBezTo>
                  <a:pt x="43" y="47"/>
                  <a:pt x="41" y="50"/>
                  <a:pt x="40" y="52"/>
                </a:cubicBezTo>
                <a:cubicBezTo>
                  <a:pt x="38" y="50"/>
                  <a:pt x="35" y="48"/>
                  <a:pt x="34" y="44"/>
                </a:cubicBezTo>
                <a:cubicBezTo>
                  <a:pt x="33" y="45"/>
                  <a:pt x="33" y="46"/>
                  <a:pt x="32" y="46"/>
                </a:cubicBezTo>
                <a:cubicBezTo>
                  <a:pt x="34" y="53"/>
                  <a:pt x="36" y="59"/>
                  <a:pt x="40" y="63"/>
                </a:cubicBezTo>
                <a:cubicBezTo>
                  <a:pt x="46" y="63"/>
                  <a:pt x="54" y="63"/>
                  <a:pt x="60" y="63"/>
                </a:cubicBezTo>
                <a:cubicBezTo>
                  <a:pt x="64" y="59"/>
                  <a:pt x="65" y="53"/>
                  <a:pt x="66" y="46"/>
                </a:cubicBezTo>
                <a:cubicBezTo>
                  <a:pt x="66" y="46"/>
                  <a:pt x="66" y="45"/>
                  <a:pt x="65" y="44"/>
                </a:cubicBezTo>
                <a:cubicBezTo>
                  <a:pt x="64" y="47"/>
                  <a:pt x="61" y="50"/>
                  <a:pt x="59" y="52"/>
                </a:cubicBezTo>
                <a:close/>
                <a:moveTo>
                  <a:pt x="50" y="50"/>
                </a:moveTo>
                <a:cubicBezTo>
                  <a:pt x="52" y="50"/>
                  <a:pt x="56" y="51"/>
                  <a:pt x="56" y="51"/>
                </a:cubicBezTo>
                <a:cubicBezTo>
                  <a:pt x="56" y="51"/>
                  <a:pt x="57" y="52"/>
                  <a:pt x="58" y="54"/>
                </a:cubicBezTo>
                <a:cubicBezTo>
                  <a:pt x="54" y="57"/>
                  <a:pt x="46" y="57"/>
                  <a:pt x="42" y="54"/>
                </a:cubicBezTo>
                <a:cubicBezTo>
                  <a:pt x="43" y="53"/>
                  <a:pt x="44" y="51"/>
                  <a:pt x="44" y="51"/>
                </a:cubicBezTo>
                <a:cubicBezTo>
                  <a:pt x="44" y="51"/>
                  <a:pt x="49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lose/>
                <a:moveTo>
                  <a:pt x="31" y="35"/>
                </a:moveTo>
                <a:cubicBezTo>
                  <a:pt x="30" y="27"/>
                  <a:pt x="30" y="24"/>
                  <a:pt x="32" y="18"/>
                </a:cubicBezTo>
                <a:cubicBezTo>
                  <a:pt x="42" y="12"/>
                  <a:pt x="60" y="13"/>
                  <a:pt x="66" y="18"/>
                </a:cubicBezTo>
                <a:cubicBezTo>
                  <a:pt x="68" y="25"/>
                  <a:pt x="68" y="26"/>
                  <a:pt x="68" y="35"/>
                </a:cubicBezTo>
                <a:cubicBezTo>
                  <a:pt x="68" y="35"/>
                  <a:pt x="73" y="31"/>
                  <a:pt x="74" y="27"/>
                </a:cubicBezTo>
                <a:cubicBezTo>
                  <a:pt x="75" y="23"/>
                  <a:pt x="73" y="14"/>
                  <a:pt x="71" y="12"/>
                </a:cubicBezTo>
                <a:cubicBezTo>
                  <a:pt x="64" y="0"/>
                  <a:pt x="36" y="0"/>
                  <a:pt x="28" y="10"/>
                </a:cubicBezTo>
                <a:cubicBezTo>
                  <a:pt x="26" y="12"/>
                  <a:pt x="23" y="27"/>
                  <a:pt x="26" y="30"/>
                </a:cubicBezTo>
                <a:cubicBezTo>
                  <a:pt x="28" y="33"/>
                  <a:pt x="31" y="35"/>
                  <a:pt x="31" y="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198"/>
          <p:cNvSpPr>
            <a:spLocks noEditPoints="1"/>
          </p:cNvSpPr>
          <p:nvPr/>
        </p:nvSpPr>
        <p:spPr bwMode="auto">
          <a:xfrm>
            <a:off x="11178250" y="5565162"/>
            <a:ext cx="369887" cy="534988"/>
          </a:xfrm>
          <a:custGeom>
            <a:avLst/>
            <a:gdLst>
              <a:gd name="T0" fmla="*/ 20 w 87"/>
              <a:gd name="T1" fmla="*/ 91 h 126"/>
              <a:gd name="T2" fmla="*/ 69 w 87"/>
              <a:gd name="T3" fmla="*/ 91 h 126"/>
              <a:gd name="T4" fmla="*/ 62 w 87"/>
              <a:gd name="T5" fmla="*/ 119 h 126"/>
              <a:gd name="T6" fmla="*/ 54 w 87"/>
              <a:gd name="T7" fmla="*/ 119 h 126"/>
              <a:gd name="T8" fmla="*/ 45 w 87"/>
              <a:gd name="T9" fmla="*/ 126 h 126"/>
              <a:gd name="T10" fmla="*/ 35 w 87"/>
              <a:gd name="T11" fmla="*/ 119 h 126"/>
              <a:gd name="T12" fmla="*/ 26 w 87"/>
              <a:gd name="T13" fmla="*/ 119 h 126"/>
              <a:gd name="T14" fmla="*/ 20 w 87"/>
              <a:gd name="T15" fmla="*/ 91 h 126"/>
              <a:gd name="T16" fmla="*/ 62 w 87"/>
              <a:gd name="T17" fmla="*/ 34 h 126"/>
              <a:gd name="T18" fmla="*/ 63 w 87"/>
              <a:gd name="T19" fmla="*/ 41 h 126"/>
              <a:gd name="T20" fmla="*/ 61 w 87"/>
              <a:gd name="T21" fmla="*/ 43 h 126"/>
              <a:gd name="T22" fmla="*/ 63 w 87"/>
              <a:gd name="T23" fmla="*/ 45 h 126"/>
              <a:gd name="T24" fmla="*/ 62 w 87"/>
              <a:gd name="T25" fmla="*/ 49 h 126"/>
              <a:gd name="T26" fmla="*/ 61 w 87"/>
              <a:gd name="T27" fmla="*/ 50 h 126"/>
              <a:gd name="T28" fmla="*/ 62 w 87"/>
              <a:gd name="T29" fmla="*/ 51 h 126"/>
              <a:gd name="T30" fmla="*/ 61 w 87"/>
              <a:gd name="T31" fmla="*/ 55 h 126"/>
              <a:gd name="T32" fmla="*/ 59 w 87"/>
              <a:gd name="T33" fmla="*/ 56 h 126"/>
              <a:gd name="T34" fmla="*/ 61 w 87"/>
              <a:gd name="T35" fmla="*/ 58 h 126"/>
              <a:gd name="T36" fmla="*/ 60 w 87"/>
              <a:gd name="T37" fmla="*/ 62 h 126"/>
              <a:gd name="T38" fmla="*/ 57 w 87"/>
              <a:gd name="T39" fmla="*/ 64 h 126"/>
              <a:gd name="T40" fmla="*/ 35 w 87"/>
              <a:gd name="T41" fmla="*/ 58 h 126"/>
              <a:gd name="T42" fmla="*/ 26 w 87"/>
              <a:gd name="T43" fmla="*/ 58 h 126"/>
              <a:gd name="T44" fmla="*/ 26 w 87"/>
              <a:gd name="T45" fmla="*/ 37 h 126"/>
              <a:gd name="T46" fmla="*/ 34 w 87"/>
              <a:gd name="T47" fmla="*/ 37 h 126"/>
              <a:gd name="T48" fmla="*/ 51 w 87"/>
              <a:gd name="T49" fmla="*/ 18 h 126"/>
              <a:gd name="T50" fmla="*/ 46 w 87"/>
              <a:gd name="T51" fmla="*/ 35 h 126"/>
              <a:gd name="T52" fmla="*/ 62 w 87"/>
              <a:gd name="T53" fmla="*/ 34 h 126"/>
              <a:gd name="T54" fmla="*/ 18 w 87"/>
              <a:gd name="T55" fmla="*/ 84 h 126"/>
              <a:gd name="T56" fmla="*/ 30 w 87"/>
              <a:gd name="T57" fmla="*/ 84 h 126"/>
              <a:gd name="T58" fmla="*/ 21 w 87"/>
              <a:gd name="T59" fmla="*/ 57 h 126"/>
              <a:gd name="T60" fmla="*/ 14 w 87"/>
              <a:gd name="T61" fmla="*/ 34 h 126"/>
              <a:gd name="T62" fmla="*/ 28 w 87"/>
              <a:gd name="T63" fmla="*/ 15 h 126"/>
              <a:gd name="T64" fmla="*/ 44 w 87"/>
              <a:gd name="T65" fmla="*/ 12 h 126"/>
              <a:gd name="T66" fmla="*/ 60 w 87"/>
              <a:gd name="T67" fmla="*/ 16 h 126"/>
              <a:gd name="T68" fmla="*/ 74 w 87"/>
              <a:gd name="T69" fmla="*/ 33 h 126"/>
              <a:gd name="T70" fmla="*/ 67 w 87"/>
              <a:gd name="T71" fmla="*/ 56 h 126"/>
              <a:gd name="T72" fmla="*/ 58 w 87"/>
              <a:gd name="T73" fmla="*/ 84 h 126"/>
              <a:gd name="T74" fmla="*/ 70 w 87"/>
              <a:gd name="T75" fmla="*/ 84 h 126"/>
              <a:gd name="T76" fmla="*/ 78 w 87"/>
              <a:gd name="T77" fmla="*/ 61 h 126"/>
              <a:gd name="T78" fmla="*/ 85 w 87"/>
              <a:gd name="T79" fmla="*/ 31 h 126"/>
              <a:gd name="T80" fmla="*/ 66 w 87"/>
              <a:gd name="T81" fmla="*/ 5 h 126"/>
              <a:gd name="T82" fmla="*/ 45 w 87"/>
              <a:gd name="T83" fmla="*/ 0 h 126"/>
              <a:gd name="T84" fmla="*/ 23 w 87"/>
              <a:gd name="T85" fmla="*/ 5 h 126"/>
              <a:gd name="T86" fmla="*/ 3 w 87"/>
              <a:gd name="T87" fmla="*/ 31 h 126"/>
              <a:gd name="T88" fmla="*/ 10 w 87"/>
              <a:gd name="T89" fmla="*/ 62 h 126"/>
              <a:gd name="T90" fmla="*/ 18 w 87"/>
              <a:gd name="T91" fmla="*/ 8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7" h="126">
                <a:moveTo>
                  <a:pt x="20" y="91"/>
                </a:moveTo>
                <a:cubicBezTo>
                  <a:pt x="69" y="91"/>
                  <a:pt x="69" y="91"/>
                  <a:pt x="69" y="91"/>
                </a:cubicBezTo>
                <a:cubicBezTo>
                  <a:pt x="62" y="119"/>
                  <a:pt x="62" y="119"/>
                  <a:pt x="62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3" y="123"/>
                  <a:pt x="49" y="126"/>
                  <a:pt x="45" y="126"/>
                </a:cubicBezTo>
                <a:cubicBezTo>
                  <a:pt x="40" y="126"/>
                  <a:pt x="36" y="123"/>
                  <a:pt x="35" y="119"/>
                </a:cubicBezTo>
                <a:cubicBezTo>
                  <a:pt x="26" y="119"/>
                  <a:pt x="26" y="119"/>
                  <a:pt x="26" y="119"/>
                </a:cubicBezTo>
                <a:cubicBezTo>
                  <a:pt x="20" y="91"/>
                  <a:pt x="20" y="91"/>
                  <a:pt x="20" y="91"/>
                </a:cubicBezTo>
                <a:close/>
                <a:moveTo>
                  <a:pt x="62" y="34"/>
                </a:moveTo>
                <a:cubicBezTo>
                  <a:pt x="63" y="41"/>
                  <a:pt x="63" y="41"/>
                  <a:pt x="63" y="41"/>
                </a:cubicBezTo>
                <a:cubicBezTo>
                  <a:pt x="61" y="43"/>
                  <a:pt x="61" y="43"/>
                  <a:pt x="61" y="43"/>
                </a:cubicBezTo>
                <a:cubicBezTo>
                  <a:pt x="63" y="45"/>
                  <a:pt x="63" y="45"/>
                  <a:pt x="63" y="45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50"/>
                  <a:pt x="61" y="50"/>
                  <a:pt x="61" y="50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55"/>
                  <a:pt x="61" y="55"/>
                  <a:pt x="61" y="55"/>
                </a:cubicBezTo>
                <a:cubicBezTo>
                  <a:pt x="59" y="56"/>
                  <a:pt x="59" y="56"/>
                  <a:pt x="59" y="56"/>
                </a:cubicBezTo>
                <a:cubicBezTo>
                  <a:pt x="61" y="58"/>
                  <a:pt x="61" y="58"/>
                  <a:pt x="61" y="58"/>
                </a:cubicBezTo>
                <a:cubicBezTo>
                  <a:pt x="60" y="62"/>
                  <a:pt x="60" y="62"/>
                  <a:pt x="60" y="62"/>
                </a:cubicBezTo>
                <a:cubicBezTo>
                  <a:pt x="57" y="64"/>
                  <a:pt x="57" y="64"/>
                  <a:pt x="57" y="64"/>
                </a:cubicBezTo>
                <a:cubicBezTo>
                  <a:pt x="35" y="58"/>
                  <a:pt x="35" y="58"/>
                  <a:pt x="35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37"/>
                  <a:pt x="26" y="37"/>
                  <a:pt x="26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51" y="18"/>
                  <a:pt x="51" y="18"/>
                  <a:pt x="51" y="18"/>
                </a:cubicBezTo>
                <a:cubicBezTo>
                  <a:pt x="60" y="25"/>
                  <a:pt x="52" y="31"/>
                  <a:pt x="46" y="35"/>
                </a:cubicBezTo>
                <a:cubicBezTo>
                  <a:pt x="62" y="34"/>
                  <a:pt x="62" y="34"/>
                  <a:pt x="62" y="34"/>
                </a:cubicBezTo>
                <a:close/>
                <a:moveTo>
                  <a:pt x="18" y="84"/>
                </a:moveTo>
                <a:cubicBezTo>
                  <a:pt x="30" y="84"/>
                  <a:pt x="30" y="84"/>
                  <a:pt x="30" y="84"/>
                </a:cubicBezTo>
                <a:cubicBezTo>
                  <a:pt x="29" y="73"/>
                  <a:pt x="25" y="65"/>
                  <a:pt x="21" y="57"/>
                </a:cubicBezTo>
                <a:cubicBezTo>
                  <a:pt x="17" y="48"/>
                  <a:pt x="13" y="40"/>
                  <a:pt x="14" y="34"/>
                </a:cubicBezTo>
                <a:cubicBezTo>
                  <a:pt x="16" y="25"/>
                  <a:pt x="21" y="19"/>
                  <a:pt x="28" y="15"/>
                </a:cubicBezTo>
                <a:cubicBezTo>
                  <a:pt x="33" y="13"/>
                  <a:pt x="39" y="12"/>
                  <a:pt x="44" y="12"/>
                </a:cubicBezTo>
                <a:cubicBezTo>
                  <a:pt x="50" y="12"/>
                  <a:pt x="56" y="13"/>
                  <a:pt x="60" y="16"/>
                </a:cubicBezTo>
                <a:cubicBezTo>
                  <a:pt x="67" y="19"/>
                  <a:pt x="72" y="25"/>
                  <a:pt x="74" y="33"/>
                </a:cubicBezTo>
                <a:cubicBezTo>
                  <a:pt x="75" y="40"/>
                  <a:pt x="71" y="48"/>
                  <a:pt x="67" y="56"/>
                </a:cubicBezTo>
                <a:cubicBezTo>
                  <a:pt x="63" y="65"/>
                  <a:pt x="59" y="73"/>
                  <a:pt x="58" y="84"/>
                </a:cubicBezTo>
                <a:cubicBezTo>
                  <a:pt x="70" y="84"/>
                  <a:pt x="70" y="84"/>
                  <a:pt x="70" y="84"/>
                </a:cubicBezTo>
                <a:cubicBezTo>
                  <a:pt x="71" y="76"/>
                  <a:pt x="75" y="68"/>
                  <a:pt x="78" y="61"/>
                </a:cubicBezTo>
                <a:cubicBezTo>
                  <a:pt x="83" y="51"/>
                  <a:pt x="87" y="42"/>
                  <a:pt x="85" y="31"/>
                </a:cubicBezTo>
                <a:cubicBezTo>
                  <a:pt x="83" y="19"/>
                  <a:pt x="76" y="11"/>
                  <a:pt x="66" y="5"/>
                </a:cubicBezTo>
                <a:cubicBezTo>
                  <a:pt x="59" y="2"/>
                  <a:pt x="52" y="0"/>
                  <a:pt x="45" y="0"/>
                </a:cubicBezTo>
                <a:cubicBezTo>
                  <a:pt x="37" y="0"/>
                  <a:pt x="30" y="2"/>
                  <a:pt x="23" y="5"/>
                </a:cubicBezTo>
                <a:cubicBezTo>
                  <a:pt x="13" y="10"/>
                  <a:pt x="5" y="18"/>
                  <a:pt x="3" y="31"/>
                </a:cubicBezTo>
                <a:cubicBezTo>
                  <a:pt x="0" y="42"/>
                  <a:pt x="5" y="51"/>
                  <a:pt x="10" y="62"/>
                </a:cubicBezTo>
                <a:cubicBezTo>
                  <a:pt x="13" y="69"/>
                  <a:pt x="17" y="76"/>
                  <a:pt x="18" y="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148"/>
          <p:cNvSpPr>
            <a:spLocks noEditPoints="1"/>
          </p:cNvSpPr>
          <p:nvPr/>
        </p:nvSpPr>
        <p:spPr bwMode="auto">
          <a:xfrm>
            <a:off x="8676020" y="4783319"/>
            <a:ext cx="512762" cy="466725"/>
          </a:xfrm>
          <a:custGeom>
            <a:avLst/>
            <a:gdLst>
              <a:gd name="T0" fmla="*/ 121 w 121"/>
              <a:gd name="T1" fmla="*/ 43 h 110"/>
              <a:gd name="T2" fmla="*/ 118 w 121"/>
              <a:gd name="T3" fmla="*/ 47 h 110"/>
              <a:gd name="T4" fmla="*/ 118 w 121"/>
              <a:gd name="T5" fmla="*/ 103 h 110"/>
              <a:gd name="T6" fmla="*/ 121 w 121"/>
              <a:gd name="T7" fmla="*/ 106 h 110"/>
              <a:gd name="T8" fmla="*/ 83 w 121"/>
              <a:gd name="T9" fmla="*/ 110 h 110"/>
              <a:gd name="T10" fmla="*/ 80 w 121"/>
              <a:gd name="T11" fmla="*/ 106 h 110"/>
              <a:gd name="T12" fmla="*/ 84 w 121"/>
              <a:gd name="T13" fmla="*/ 103 h 110"/>
              <a:gd name="T14" fmla="*/ 83 w 121"/>
              <a:gd name="T15" fmla="*/ 47 h 110"/>
              <a:gd name="T16" fmla="*/ 80 w 121"/>
              <a:gd name="T17" fmla="*/ 43 h 110"/>
              <a:gd name="T18" fmla="*/ 94 w 121"/>
              <a:gd name="T19" fmla="*/ 25 h 110"/>
              <a:gd name="T20" fmla="*/ 109 w 121"/>
              <a:gd name="T21" fmla="*/ 22 h 110"/>
              <a:gd name="T22" fmla="*/ 118 w 121"/>
              <a:gd name="T23" fmla="*/ 40 h 110"/>
              <a:gd name="T24" fmla="*/ 52 w 121"/>
              <a:gd name="T25" fmla="*/ 32 h 110"/>
              <a:gd name="T26" fmla="*/ 53 w 121"/>
              <a:gd name="T27" fmla="*/ 36 h 110"/>
              <a:gd name="T28" fmla="*/ 56 w 121"/>
              <a:gd name="T29" fmla="*/ 72 h 110"/>
              <a:gd name="T30" fmla="*/ 54 w 121"/>
              <a:gd name="T31" fmla="*/ 83 h 110"/>
              <a:gd name="T32" fmla="*/ 51 w 121"/>
              <a:gd name="T33" fmla="*/ 80 h 110"/>
              <a:gd name="T34" fmla="*/ 48 w 121"/>
              <a:gd name="T35" fmla="*/ 71 h 110"/>
              <a:gd name="T36" fmla="*/ 45 w 121"/>
              <a:gd name="T37" fmla="*/ 88 h 110"/>
              <a:gd name="T38" fmla="*/ 43 w 121"/>
              <a:gd name="T39" fmla="*/ 85 h 110"/>
              <a:gd name="T40" fmla="*/ 39 w 121"/>
              <a:gd name="T41" fmla="*/ 66 h 110"/>
              <a:gd name="T42" fmla="*/ 30 w 121"/>
              <a:gd name="T43" fmla="*/ 89 h 110"/>
              <a:gd name="T44" fmla="*/ 28 w 121"/>
              <a:gd name="T45" fmla="*/ 92 h 110"/>
              <a:gd name="T46" fmla="*/ 25 w 121"/>
              <a:gd name="T47" fmla="*/ 73 h 110"/>
              <a:gd name="T48" fmla="*/ 21 w 121"/>
              <a:gd name="T49" fmla="*/ 74 h 110"/>
              <a:gd name="T50" fmla="*/ 18 w 121"/>
              <a:gd name="T51" fmla="*/ 103 h 110"/>
              <a:gd name="T52" fmla="*/ 14 w 121"/>
              <a:gd name="T53" fmla="*/ 99 h 110"/>
              <a:gd name="T54" fmla="*/ 11 w 121"/>
              <a:gd name="T55" fmla="*/ 71 h 110"/>
              <a:gd name="T56" fmla="*/ 8 w 121"/>
              <a:gd name="T57" fmla="*/ 80 h 110"/>
              <a:gd name="T58" fmla="*/ 6 w 121"/>
              <a:gd name="T59" fmla="*/ 77 h 110"/>
              <a:gd name="T60" fmla="*/ 0 w 121"/>
              <a:gd name="T61" fmla="*/ 51 h 110"/>
              <a:gd name="T62" fmla="*/ 35 w 121"/>
              <a:gd name="T63" fmla="*/ 15 h 110"/>
              <a:gd name="T64" fmla="*/ 29 w 121"/>
              <a:gd name="T65" fmla="*/ 12 h 110"/>
              <a:gd name="T66" fmla="*/ 24 w 121"/>
              <a:gd name="T67" fmla="*/ 12 h 110"/>
              <a:gd name="T68" fmla="*/ 17 w 121"/>
              <a:gd name="T69" fmla="*/ 9 h 110"/>
              <a:gd name="T70" fmla="*/ 17 w 121"/>
              <a:gd name="T71" fmla="*/ 18 h 110"/>
              <a:gd name="T72" fmla="*/ 17 w 121"/>
              <a:gd name="T73" fmla="*/ 9 h 110"/>
              <a:gd name="T74" fmla="*/ 10 w 121"/>
              <a:gd name="T75" fmla="*/ 24 h 110"/>
              <a:gd name="T76" fmla="*/ 14 w 121"/>
              <a:gd name="T77" fmla="*/ 24 h 110"/>
              <a:gd name="T78" fmla="*/ 84 w 121"/>
              <a:gd name="T79" fmla="*/ 7 h 110"/>
              <a:gd name="T80" fmla="*/ 83 w 121"/>
              <a:gd name="T81" fmla="*/ 10 h 110"/>
              <a:gd name="T82" fmla="*/ 57 w 121"/>
              <a:gd name="T83" fmla="*/ 1 h 110"/>
              <a:gd name="T84" fmla="*/ 84 w 121"/>
              <a:gd name="T85" fmla="*/ 7 h 110"/>
              <a:gd name="T86" fmla="*/ 58 w 121"/>
              <a:gd name="T87" fmla="*/ 23 h 110"/>
              <a:gd name="T88" fmla="*/ 59 w 121"/>
              <a:gd name="T89" fmla="*/ 26 h 110"/>
              <a:gd name="T90" fmla="*/ 85 w 121"/>
              <a:gd name="T91" fmla="*/ 17 h 110"/>
              <a:gd name="T92" fmla="*/ 83 w 121"/>
              <a:gd name="T93" fmla="*/ 12 h 110"/>
              <a:gd name="T94" fmla="*/ 55 w 121"/>
              <a:gd name="T95" fmla="*/ 13 h 110"/>
              <a:gd name="T96" fmla="*/ 83 w 121"/>
              <a:gd name="T97" fmla="*/ 15 h 110"/>
              <a:gd name="T98" fmla="*/ 83 w 121"/>
              <a:gd name="T99" fmla="*/ 12 h 110"/>
              <a:gd name="T100" fmla="*/ 101 w 121"/>
              <a:gd name="T101" fmla="*/ 13 h 110"/>
              <a:gd name="T102" fmla="*/ 97 w 121"/>
              <a:gd name="T103" fmla="*/ 13 h 110"/>
              <a:gd name="T104" fmla="*/ 96 w 121"/>
              <a:gd name="T105" fmla="*/ 6 h 110"/>
              <a:gd name="T106" fmla="*/ 106 w 121"/>
              <a:gd name="T107" fmla="*/ 20 h 110"/>
              <a:gd name="T108" fmla="*/ 96 w 121"/>
              <a:gd name="T109" fmla="*/ 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1" h="110">
                <a:moveTo>
                  <a:pt x="118" y="40"/>
                </a:moveTo>
                <a:cubicBezTo>
                  <a:pt x="120" y="40"/>
                  <a:pt x="121" y="42"/>
                  <a:pt x="121" y="43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1" y="46"/>
                  <a:pt x="120" y="47"/>
                  <a:pt x="118" y="47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6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21" y="109"/>
                  <a:pt x="120" y="110"/>
                  <a:pt x="118" y="110"/>
                </a:cubicBezTo>
                <a:cubicBezTo>
                  <a:pt x="83" y="110"/>
                  <a:pt x="83" y="110"/>
                  <a:pt x="83" y="110"/>
                </a:cubicBezTo>
                <a:cubicBezTo>
                  <a:pt x="81" y="110"/>
                  <a:pt x="80" y="109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0" y="104"/>
                  <a:pt x="81" y="103"/>
                  <a:pt x="83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47"/>
                  <a:pt x="84" y="47"/>
                  <a:pt x="84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1" y="47"/>
                  <a:pt x="80" y="46"/>
                  <a:pt x="80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0" y="41"/>
                  <a:pt x="81" y="40"/>
                  <a:pt x="83" y="40"/>
                </a:cubicBezTo>
                <a:cubicBezTo>
                  <a:pt x="84" y="33"/>
                  <a:pt x="88" y="28"/>
                  <a:pt x="94" y="25"/>
                </a:cubicBezTo>
                <a:cubicBezTo>
                  <a:pt x="94" y="22"/>
                  <a:pt x="94" y="22"/>
                  <a:pt x="94" y="22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4" y="28"/>
                  <a:pt x="118" y="34"/>
                  <a:pt x="118" y="40"/>
                </a:cubicBezTo>
                <a:close/>
                <a:moveTo>
                  <a:pt x="35" y="15"/>
                </a:moveTo>
                <a:cubicBezTo>
                  <a:pt x="45" y="15"/>
                  <a:pt x="52" y="23"/>
                  <a:pt x="52" y="32"/>
                </a:cubicBezTo>
                <a:cubicBezTo>
                  <a:pt x="52" y="33"/>
                  <a:pt x="52" y="35"/>
                  <a:pt x="52" y="36"/>
                </a:cubicBezTo>
                <a:cubicBezTo>
                  <a:pt x="52" y="36"/>
                  <a:pt x="53" y="36"/>
                  <a:pt x="53" y="36"/>
                </a:cubicBezTo>
                <a:cubicBezTo>
                  <a:pt x="63" y="36"/>
                  <a:pt x="71" y="44"/>
                  <a:pt x="71" y="54"/>
                </a:cubicBezTo>
                <a:cubicBezTo>
                  <a:pt x="71" y="63"/>
                  <a:pt x="65" y="70"/>
                  <a:pt x="56" y="72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1"/>
                  <a:pt x="55" y="83"/>
                  <a:pt x="54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2" y="83"/>
                  <a:pt x="51" y="81"/>
                  <a:pt x="51" y="80"/>
                </a:cubicBezTo>
                <a:cubicBezTo>
                  <a:pt x="51" y="72"/>
                  <a:pt x="51" y="72"/>
                  <a:pt x="51" y="72"/>
                </a:cubicBezTo>
                <a:cubicBezTo>
                  <a:pt x="50" y="72"/>
                  <a:pt x="49" y="72"/>
                  <a:pt x="48" y="71"/>
                </a:cubicBezTo>
                <a:cubicBezTo>
                  <a:pt x="48" y="85"/>
                  <a:pt x="48" y="85"/>
                  <a:pt x="48" y="85"/>
                </a:cubicBezTo>
                <a:cubicBezTo>
                  <a:pt x="48" y="87"/>
                  <a:pt x="47" y="88"/>
                  <a:pt x="45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88"/>
                  <a:pt x="43" y="87"/>
                  <a:pt x="43" y="85"/>
                </a:cubicBezTo>
                <a:cubicBezTo>
                  <a:pt x="43" y="69"/>
                  <a:pt x="43" y="69"/>
                  <a:pt x="43" y="69"/>
                </a:cubicBezTo>
                <a:cubicBezTo>
                  <a:pt x="41" y="68"/>
                  <a:pt x="40" y="67"/>
                  <a:pt x="39" y="66"/>
                </a:cubicBezTo>
                <a:cubicBezTo>
                  <a:pt x="37" y="69"/>
                  <a:pt x="34" y="71"/>
                  <a:pt x="30" y="72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90"/>
                  <a:pt x="29" y="92"/>
                  <a:pt x="28" y="92"/>
                </a:cubicBezTo>
                <a:cubicBezTo>
                  <a:pt x="28" y="92"/>
                  <a:pt x="28" y="92"/>
                  <a:pt x="28" y="92"/>
                </a:cubicBezTo>
                <a:cubicBezTo>
                  <a:pt x="26" y="92"/>
                  <a:pt x="25" y="90"/>
                  <a:pt x="25" y="89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4"/>
                  <a:pt x="23" y="74"/>
                  <a:pt x="22" y="74"/>
                </a:cubicBezTo>
                <a:cubicBezTo>
                  <a:pt x="22" y="74"/>
                  <a:pt x="22" y="74"/>
                  <a:pt x="21" y="74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101"/>
                  <a:pt x="20" y="103"/>
                  <a:pt x="18" y="103"/>
                </a:cubicBezTo>
                <a:cubicBezTo>
                  <a:pt x="18" y="103"/>
                  <a:pt x="18" y="103"/>
                  <a:pt x="18" y="103"/>
                </a:cubicBezTo>
                <a:cubicBezTo>
                  <a:pt x="16" y="103"/>
                  <a:pt x="14" y="101"/>
                  <a:pt x="14" y="99"/>
                </a:cubicBezTo>
                <a:cubicBezTo>
                  <a:pt x="14" y="72"/>
                  <a:pt x="14" y="72"/>
                  <a:pt x="14" y="72"/>
                </a:cubicBezTo>
                <a:cubicBezTo>
                  <a:pt x="13" y="72"/>
                  <a:pt x="12" y="71"/>
                  <a:pt x="11" y="71"/>
                </a:cubicBezTo>
                <a:cubicBezTo>
                  <a:pt x="11" y="77"/>
                  <a:pt x="11" y="77"/>
                  <a:pt x="11" y="77"/>
                </a:cubicBezTo>
                <a:cubicBezTo>
                  <a:pt x="11" y="79"/>
                  <a:pt x="10" y="80"/>
                  <a:pt x="8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7" y="80"/>
                  <a:pt x="6" y="79"/>
                  <a:pt x="6" y="77"/>
                </a:cubicBezTo>
                <a:cubicBezTo>
                  <a:pt x="6" y="67"/>
                  <a:pt x="6" y="67"/>
                  <a:pt x="6" y="67"/>
                </a:cubicBezTo>
                <a:cubicBezTo>
                  <a:pt x="2" y="63"/>
                  <a:pt x="0" y="57"/>
                  <a:pt x="0" y="51"/>
                </a:cubicBezTo>
                <a:cubicBezTo>
                  <a:pt x="0" y="40"/>
                  <a:pt x="8" y="31"/>
                  <a:pt x="18" y="29"/>
                </a:cubicBezTo>
                <a:cubicBezTo>
                  <a:pt x="19" y="21"/>
                  <a:pt x="27" y="15"/>
                  <a:pt x="35" y="15"/>
                </a:cubicBezTo>
                <a:close/>
                <a:moveTo>
                  <a:pt x="27" y="9"/>
                </a:moveTo>
                <a:cubicBezTo>
                  <a:pt x="28" y="9"/>
                  <a:pt x="29" y="10"/>
                  <a:pt x="29" y="12"/>
                </a:cubicBezTo>
                <a:cubicBezTo>
                  <a:pt x="29" y="13"/>
                  <a:pt x="28" y="14"/>
                  <a:pt x="27" y="14"/>
                </a:cubicBezTo>
                <a:cubicBezTo>
                  <a:pt x="25" y="14"/>
                  <a:pt x="24" y="13"/>
                  <a:pt x="24" y="12"/>
                </a:cubicBezTo>
                <a:cubicBezTo>
                  <a:pt x="24" y="10"/>
                  <a:pt x="25" y="9"/>
                  <a:pt x="27" y="9"/>
                </a:cubicBezTo>
                <a:close/>
                <a:moveTo>
                  <a:pt x="17" y="9"/>
                </a:moveTo>
                <a:cubicBezTo>
                  <a:pt x="14" y="9"/>
                  <a:pt x="12" y="11"/>
                  <a:pt x="12" y="14"/>
                </a:cubicBezTo>
                <a:cubicBezTo>
                  <a:pt x="12" y="16"/>
                  <a:pt x="14" y="18"/>
                  <a:pt x="17" y="18"/>
                </a:cubicBezTo>
                <a:cubicBezTo>
                  <a:pt x="19" y="18"/>
                  <a:pt x="22" y="16"/>
                  <a:pt x="22" y="14"/>
                </a:cubicBezTo>
                <a:cubicBezTo>
                  <a:pt x="22" y="11"/>
                  <a:pt x="19" y="9"/>
                  <a:pt x="17" y="9"/>
                </a:cubicBezTo>
                <a:close/>
                <a:moveTo>
                  <a:pt x="12" y="22"/>
                </a:moveTo>
                <a:cubicBezTo>
                  <a:pt x="11" y="22"/>
                  <a:pt x="10" y="23"/>
                  <a:pt x="10" y="24"/>
                </a:cubicBezTo>
                <a:cubicBezTo>
                  <a:pt x="10" y="25"/>
                  <a:pt x="11" y="26"/>
                  <a:pt x="12" y="26"/>
                </a:cubicBezTo>
                <a:cubicBezTo>
                  <a:pt x="14" y="26"/>
                  <a:pt x="14" y="25"/>
                  <a:pt x="14" y="24"/>
                </a:cubicBezTo>
                <a:cubicBezTo>
                  <a:pt x="14" y="23"/>
                  <a:pt x="14" y="22"/>
                  <a:pt x="12" y="22"/>
                </a:cubicBezTo>
                <a:close/>
                <a:moveTo>
                  <a:pt x="84" y="7"/>
                </a:moveTo>
                <a:cubicBezTo>
                  <a:pt x="85" y="7"/>
                  <a:pt x="85" y="8"/>
                  <a:pt x="85" y="9"/>
                </a:cubicBezTo>
                <a:cubicBezTo>
                  <a:pt x="85" y="10"/>
                  <a:pt x="84" y="11"/>
                  <a:pt x="83" y="10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3"/>
                  <a:pt x="56" y="2"/>
                  <a:pt x="57" y="1"/>
                </a:cubicBezTo>
                <a:cubicBezTo>
                  <a:pt x="57" y="1"/>
                  <a:pt x="58" y="0"/>
                  <a:pt x="59" y="0"/>
                </a:cubicBezTo>
                <a:cubicBezTo>
                  <a:pt x="84" y="7"/>
                  <a:pt x="84" y="7"/>
                  <a:pt x="84" y="7"/>
                </a:cubicBezTo>
                <a:close/>
                <a:moveTo>
                  <a:pt x="83" y="16"/>
                </a:moveTo>
                <a:cubicBezTo>
                  <a:pt x="58" y="23"/>
                  <a:pt x="58" y="23"/>
                  <a:pt x="58" y="23"/>
                </a:cubicBezTo>
                <a:cubicBezTo>
                  <a:pt x="57" y="23"/>
                  <a:pt x="56" y="24"/>
                  <a:pt x="57" y="25"/>
                </a:cubicBezTo>
                <a:cubicBezTo>
                  <a:pt x="57" y="26"/>
                  <a:pt x="58" y="27"/>
                  <a:pt x="59" y="26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6" y="18"/>
                  <a:pt x="85" y="17"/>
                </a:cubicBezTo>
                <a:cubicBezTo>
                  <a:pt x="85" y="17"/>
                  <a:pt x="84" y="16"/>
                  <a:pt x="83" y="16"/>
                </a:cubicBezTo>
                <a:close/>
                <a:moveTo>
                  <a:pt x="83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6" y="12"/>
                  <a:pt x="55" y="12"/>
                  <a:pt x="55" y="13"/>
                </a:cubicBezTo>
                <a:cubicBezTo>
                  <a:pt x="55" y="14"/>
                  <a:pt x="56" y="15"/>
                  <a:pt x="57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5"/>
                  <a:pt x="85" y="14"/>
                  <a:pt x="85" y="13"/>
                </a:cubicBezTo>
                <a:cubicBezTo>
                  <a:pt x="85" y="12"/>
                  <a:pt x="84" y="12"/>
                  <a:pt x="83" y="12"/>
                </a:cubicBezTo>
                <a:close/>
                <a:moveTo>
                  <a:pt x="99" y="11"/>
                </a:moveTo>
                <a:cubicBezTo>
                  <a:pt x="100" y="11"/>
                  <a:pt x="101" y="12"/>
                  <a:pt x="101" y="13"/>
                </a:cubicBezTo>
                <a:cubicBezTo>
                  <a:pt x="101" y="14"/>
                  <a:pt x="100" y="15"/>
                  <a:pt x="99" y="15"/>
                </a:cubicBezTo>
                <a:cubicBezTo>
                  <a:pt x="98" y="15"/>
                  <a:pt x="97" y="14"/>
                  <a:pt x="97" y="13"/>
                </a:cubicBezTo>
                <a:cubicBezTo>
                  <a:pt x="97" y="12"/>
                  <a:pt x="98" y="11"/>
                  <a:pt x="99" y="11"/>
                </a:cubicBezTo>
                <a:close/>
                <a:moveTo>
                  <a:pt x="96" y="6"/>
                </a:moveTo>
                <a:cubicBezTo>
                  <a:pt x="96" y="20"/>
                  <a:pt x="96" y="20"/>
                  <a:pt x="9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6"/>
                  <a:pt x="106" y="6"/>
                  <a:pt x="106" y="6"/>
                </a:cubicBezTo>
                <a:lnTo>
                  <a:pt x="96" y="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152"/>
          <p:cNvSpPr>
            <a:spLocks noEditPoints="1"/>
          </p:cNvSpPr>
          <p:nvPr/>
        </p:nvSpPr>
        <p:spPr bwMode="auto">
          <a:xfrm>
            <a:off x="8706182" y="5583419"/>
            <a:ext cx="496887" cy="498475"/>
          </a:xfrm>
          <a:custGeom>
            <a:avLst/>
            <a:gdLst>
              <a:gd name="T0" fmla="*/ 38 w 117"/>
              <a:gd name="T1" fmla="*/ 0 h 117"/>
              <a:gd name="T2" fmla="*/ 64 w 117"/>
              <a:gd name="T3" fmla="*/ 2 h 117"/>
              <a:gd name="T4" fmla="*/ 76 w 117"/>
              <a:gd name="T5" fmla="*/ 11 h 117"/>
              <a:gd name="T6" fmla="*/ 64 w 117"/>
              <a:gd name="T7" fmla="*/ 20 h 117"/>
              <a:gd name="T8" fmla="*/ 38 w 117"/>
              <a:gd name="T9" fmla="*/ 23 h 117"/>
              <a:gd name="T10" fmla="*/ 12 w 117"/>
              <a:gd name="T11" fmla="*/ 20 h 117"/>
              <a:gd name="T12" fmla="*/ 0 w 117"/>
              <a:gd name="T13" fmla="*/ 11 h 117"/>
              <a:gd name="T14" fmla="*/ 12 w 117"/>
              <a:gd name="T15" fmla="*/ 2 h 117"/>
              <a:gd name="T16" fmla="*/ 38 w 117"/>
              <a:gd name="T17" fmla="*/ 0 h 117"/>
              <a:gd name="T18" fmla="*/ 79 w 117"/>
              <a:gd name="T19" fmla="*/ 26 h 117"/>
              <a:gd name="T20" fmla="*/ 105 w 117"/>
              <a:gd name="T21" fmla="*/ 29 h 117"/>
              <a:gd name="T22" fmla="*/ 117 w 117"/>
              <a:gd name="T23" fmla="*/ 37 h 117"/>
              <a:gd name="T24" fmla="*/ 105 w 117"/>
              <a:gd name="T25" fmla="*/ 46 h 117"/>
              <a:gd name="T26" fmla="*/ 79 w 117"/>
              <a:gd name="T27" fmla="*/ 49 h 117"/>
              <a:gd name="T28" fmla="*/ 53 w 117"/>
              <a:gd name="T29" fmla="*/ 46 h 117"/>
              <a:gd name="T30" fmla="*/ 41 w 117"/>
              <a:gd name="T31" fmla="*/ 37 h 117"/>
              <a:gd name="T32" fmla="*/ 53 w 117"/>
              <a:gd name="T33" fmla="*/ 29 h 117"/>
              <a:gd name="T34" fmla="*/ 79 w 117"/>
              <a:gd name="T35" fmla="*/ 26 h 117"/>
              <a:gd name="T36" fmla="*/ 112 w 117"/>
              <a:gd name="T37" fmla="*/ 47 h 117"/>
              <a:gd name="T38" fmla="*/ 108 w 117"/>
              <a:gd name="T39" fmla="*/ 49 h 117"/>
              <a:gd name="T40" fmla="*/ 99 w 117"/>
              <a:gd name="T41" fmla="*/ 84 h 117"/>
              <a:gd name="T42" fmla="*/ 86 w 117"/>
              <a:gd name="T43" fmla="*/ 65 h 117"/>
              <a:gd name="T44" fmla="*/ 65 w 117"/>
              <a:gd name="T45" fmla="*/ 72 h 117"/>
              <a:gd name="T46" fmla="*/ 59 w 117"/>
              <a:gd name="T47" fmla="*/ 51 h 117"/>
              <a:gd name="T48" fmla="*/ 53 w 117"/>
              <a:gd name="T49" fmla="*/ 50 h 117"/>
              <a:gd name="T50" fmla="*/ 47 w 117"/>
              <a:gd name="T51" fmla="*/ 47 h 117"/>
              <a:gd name="T52" fmla="*/ 47 w 117"/>
              <a:gd name="T53" fmla="*/ 107 h 117"/>
              <a:gd name="T54" fmla="*/ 79 w 117"/>
              <a:gd name="T55" fmla="*/ 117 h 117"/>
              <a:gd name="T56" fmla="*/ 112 w 117"/>
              <a:gd name="T57" fmla="*/ 107 h 117"/>
              <a:gd name="T58" fmla="*/ 112 w 117"/>
              <a:gd name="T59" fmla="*/ 47 h 117"/>
              <a:gd name="T60" fmla="*/ 104 w 117"/>
              <a:gd name="T61" fmla="*/ 33 h 117"/>
              <a:gd name="T62" fmla="*/ 79 w 117"/>
              <a:gd name="T63" fmla="*/ 30 h 117"/>
              <a:gd name="T64" fmla="*/ 54 w 117"/>
              <a:gd name="T65" fmla="*/ 33 h 117"/>
              <a:gd name="T66" fmla="*/ 45 w 117"/>
              <a:gd name="T67" fmla="*/ 37 h 117"/>
              <a:gd name="T68" fmla="*/ 54 w 117"/>
              <a:gd name="T69" fmla="*/ 42 h 117"/>
              <a:gd name="T70" fmla="*/ 79 w 117"/>
              <a:gd name="T71" fmla="*/ 45 h 117"/>
              <a:gd name="T72" fmla="*/ 104 w 117"/>
              <a:gd name="T73" fmla="*/ 42 h 117"/>
              <a:gd name="T74" fmla="*/ 113 w 117"/>
              <a:gd name="T75" fmla="*/ 37 h 117"/>
              <a:gd name="T76" fmla="*/ 104 w 117"/>
              <a:gd name="T77" fmla="*/ 33 h 117"/>
              <a:gd name="T78" fmla="*/ 41 w 117"/>
              <a:gd name="T79" fmla="*/ 91 h 117"/>
              <a:gd name="T80" fmla="*/ 41 w 117"/>
              <a:gd name="T81" fmla="*/ 47 h 117"/>
              <a:gd name="T82" fmla="*/ 35 w 117"/>
              <a:gd name="T83" fmla="*/ 37 h 117"/>
              <a:gd name="T84" fmla="*/ 43 w 117"/>
              <a:gd name="T85" fmla="*/ 26 h 117"/>
              <a:gd name="T86" fmla="*/ 38 w 117"/>
              <a:gd name="T87" fmla="*/ 26 h 117"/>
              <a:gd name="T88" fmla="*/ 12 w 117"/>
              <a:gd name="T89" fmla="*/ 24 h 117"/>
              <a:gd name="T90" fmla="*/ 5 w 117"/>
              <a:gd name="T91" fmla="*/ 21 h 117"/>
              <a:gd name="T92" fmla="*/ 5 w 117"/>
              <a:gd name="T93" fmla="*/ 81 h 117"/>
              <a:gd name="T94" fmla="*/ 38 w 117"/>
              <a:gd name="T95" fmla="*/ 91 h 117"/>
              <a:gd name="T96" fmla="*/ 41 w 117"/>
              <a:gd name="T97" fmla="*/ 91 h 117"/>
              <a:gd name="T98" fmla="*/ 63 w 117"/>
              <a:gd name="T99" fmla="*/ 7 h 117"/>
              <a:gd name="T100" fmla="*/ 38 w 117"/>
              <a:gd name="T101" fmla="*/ 4 h 117"/>
              <a:gd name="T102" fmla="*/ 13 w 117"/>
              <a:gd name="T103" fmla="*/ 7 h 117"/>
              <a:gd name="T104" fmla="*/ 4 w 117"/>
              <a:gd name="T105" fmla="*/ 11 h 117"/>
              <a:gd name="T106" fmla="*/ 13 w 117"/>
              <a:gd name="T107" fmla="*/ 16 h 117"/>
              <a:gd name="T108" fmla="*/ 38 w 117"/>
              <a:gd name="T109" fmla="*/ 19 h 117"/>
              <a:gd name="T110" fmla="*/ 63 w 117"/>
              <a:gd name="T111" fmla="*/ 16 h 117"/>
              <a:gd name="T112" fmla="*/ 71 w 117"/>
              <a:gd name="T113" fmla="*/ 11 h 117"/>
              <a:gd name="T114" fmla="*/ 63 w 117"/>
              <a:gd name="T115" fmla="*/ 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7" h="117">
                <a:moveTo>
                  <a:pt x="38" y="0"/>
                </a:moveTo>
                <a:cubicBezTo>
                  <a:pt x="48" y="0"/>
                  <a:pt x="57" y="1"/>
                  <a:pt x="64" y="2"/>
                </a:cubicBezTo>
                <a:cubicBezTo>
                  <a:pt x="71" y="4"/>
                  <a:pt x="76" y="8"/>
                  <a:pt x="76" y="11"/>
                </a:cubicBezTo>
                <a:cubicBezTo>
                  <a:pt x="76" y="15"/>
                  <a:pt x="71" y="18"/>
                  <a:pt x="64" y="20"/>
                </a:cubicBezTo>
                <a:cubicBezTo>
                  <a:pt x="57" y="22"/>
                  <a:pt x="48" y="23"/>
                  <a:pt x="38" y="23"/>
                </a:cubicBezTo>
                <a:cubicBezTo>
                  <a:pt x="28" y="23"/>
                  <a:pt x="18" y="22"/>
                  <a:pt x="12" y="20"/>
                </a:cubicBezTo>
                <a:cubicBezTo>
                  <a:pt x="4" y="18"/>
                  <a:pt x="0" y="15"/>
                  <a:pt x="0" y="11"/>
                </a:cubicBezTo>
                <a:cubicBezTo>
                  <a:pt x="0" y="8"/>
                  <a:pt x="4" y="4"/>
                  <a:pt x="12" y="2"/>
                </a:cubicBezTo>
                <a:cubicBezTo>
                  <a:pt x="18" y="1"/>
                  <a:pt x="28" y="0"/>
                  <a:pt x="38" y="0"/>
                </a:cubicBezTo>
                <a:close/>
                <a:moveTo>
                  <a:pt x="79" y="26"/>
                </a:moveTo>
                <a:cubicBezTo>
                  <a:pt x="89" y="26"/>
                  <a:pt x="98" y="27"/>
                  <a:pt x="105" y="29"/>
                </a:cubicBezTo>
                <a:cubicBezTo>
                  <a:pt x="112" y="31"/>
                  <a:pt x="117" y="34"/>
                  <a:pt x="117" y="37"/>
                </a:cubicBezTo>
                <a:cubicBezTo>
                  <a:pt x="117" y="41"/>
                  <a:pt x="112" y="44"/>
                  <a:pt x="105" y="46"/>
                </a:cubicBezTo>
                <a:cubicBezTo>
                  <a:pt x="98" y="48"/>
                  <a:pt x="89" y="49"/>
                  <a:pt x="79" y="49"/>
                </a:cubicBezTo>
                <a:cubicBezTo>
                  <a:pt x="69" y="49"/>
                  <a:pt x="60" y="48"/>
                  <a:pt x="53" y="46"/>
                </a:cubicBezTo>
                <a:cubicBezTo>
                  <a:pt x="45" y="44"/>
                  <a:pt x="41" y="41"/>
                  <a:pt x="41" y="37"/>
                </a:cubicBezTo>
                <a:cubicBezTo>
                  <a:pt x="41" y="34"/>
                  <a:pt x="45" y="31"/>
                  <a:pt x="53" y="29"/>
                </a:cubicBezTo>
                <a:cubicBezTo>
                  <a:pt x="60" y="27"/>
                  <a:pt x="69" y="26"/>
                  <a:pt x="79" y="26"/>
                </a:cubicBezTo>
                <a:close/>
                <a:moveTo>
                  <a:pt x="112" y="47"/>
                </a:moveTo>
                <a:cubicBezTo>
                  <a:pt x="111" y="47"/>
                  <a:pt x="110" y="48"/>
                  <a:pt x="108" y="49"/>
                </a:cubicBezTo>
                <a:cubicBezTo>
                  <a:pt x="108" y="58"/>
                  <a:pt x="107" y="85"/>
                  <a:pt x="99" y="84"/>
                </a:cubicBezTo>
                <a:cubicBezTo>
                  <a:pt x="91" y="82"/>
                  <a:pt x="91" y="58"/>
                  <a:pt x="86" y="65"/>
                </a:cubicBezTo>
                <a:cubicBezTo>
                  <a:pt x="80" y="71"/>
                  <a:pt x="70" y="77"/>
                  <a:pt x="65" y="72"/>
                </a:cubicBezTo>
                <a:cubicBezTo>
                  <a:pt x="60" y="67"/>
                  <a:pt x="59" y="53"/>
                  <a:pt x="59" y="51"/>
                </a:cubicBezTo>
                <a:cubicBezTo>
                  <a:pt x="57" y="51"/>
                  <a:pt x="55" y="50"/>
                  <a:pt x="53" y="50"/>
                </a:cubicBezTo>
                <a:cubicBezTo>
                  <a:pt x="50" y="49"/>
                  <a:pt x="48" y="48"/>
                  <a:pt x="47" y="4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7" y="112"/>
                  <a:pt x="61" y="117"/>
                  <a:pt x="79" y="117"/>
                </a:cubicBezTo>
                <a:cubicBezTo>
                  <a:pt x="98" y="117"/>
                  <a:pt x="112" y="112"/>
                  <a:pt x="112" y="107"/>
                </a:cubicBezTo>
                <a:cubicBezTo>
                  <a:pt x="112" y="47"/>
                  <a:pt x="112" y="47"/>
                  <a:pt x="112" y="47"/>
                </a:cubicBezTo>
                <a:close/>
                <a:moveTo>
                  <a:pt x="104" y="33"/>
                </a:moveTo>
                <a:cubicBezTo>
                  <a:pt x="97" y="31"/>
                  <a:pt x="89" y="30"/>
                  <a:pt x="79" y="30"/>
                </a:cubicBezTo>
                <a:cubicBezTo>
                  <a:pt x="69" y="30"/>
                  <a:pt x="60" y="31"/>
                  <a:pt x="54" y="33"/>
                </a:cubicBezTo>
                <a:cubicBezTo>
                  <a:pt x="48" y="34"/>
                  <a:pt x="45" y="36"/>
                  <a:pt x="45" y="37"/>
                </a:cubicBezTo>
                <a:cubicBezTo>
                  <a:pt x="45" y="39"/>
                  <a:pt x="48" y="41"/>
                  <a:pt x="54" y="42"/>
                </a:cubicBezTo>
                <a:cubicBezTo>
                  <a:pt x="60" y="44"/>
                  <a:pt x="69" y="45"/>
                  <a:pt x="79" y="45"/>
                </a:cubicBezTo>
                <a:cubicBezTo>
                  <a:pt x="89" y="45"/>
                  <a:pt x="97" y="44"/>
                  <a:pt x="104" y="42"/>
                </a:cubicBezTo>
                <a:cubicBezTo>
                  <a:pt x="109" y="41"/>
                  <a:pt x="113" y="39"/>
                  <a:pt x="113" y="37"/>
                </a:cubicBezTo>
                <a:cubicBezTo>
                  <a:pt x="113" y="36"/>
                  <a:pt x="109" y="34"/>
                  <a:pt x="104" y="33"/>
                </a:cubicBezTo>
                <a:close/>
                <a:moveTo>
                  <a:pt x="41" y="91"/>
                </a:moveTo>
                <a:cubicBezTo>
                  <a:pt x="41" y="47"/>
                  <a:pt x="41" y="47"/>
                  <a:pt x="41" y="47"/>
                </a:cubicBezTo>
                <a:cubicBezTo>
                  <a:pt x="38" y="45"/>
                  <a:pt x="35" y="42"/>
                  <a:pt x="35" y="37"/>
                </a:cubicBezTo>
                <a:cubicBezTo>
                  <a:pt x="35" y="32"/>
                  <a:pt x="39" y="29"/>
                  <a:pt x="43" y="26"/>
                </a:cubicBezTo>
                <a:cubicBezTo>
                  <a:pt x="41" y="26"/>
                  <a:pt x="39" y="26"/>
                  <a:pt x="38" y="26"/>
                </a:cubicBezTo>
                <a:cubicBezTo>
                  <a:pt x="28" y="26"/>
                  <a:pt x="18" y="25"/>
                  <a:pt x="12" y="24"/>
                </a:cubicBezTo>
                <a:cubicBezTo>
                  <a:pt x="9" y="23"/>
                  <a:pt x="7" y="22"/>
                  <a:pt x="5" y="21"/>
                </a:cubicBezTo>
                <a:cubicBezTo>
                  <a:pt x="5" y="81"/>
                  <a:pt x="5" y="81"/>
                  <a:pt x="5" y="81"/>
                </a:cubicBezTo>
                <a:cubicBezTo>
                  <a:pt x="5" y="86"/>
                  <a:pt x="20" y="91"/>
                  <a:pt x="38" y="91"/>
                </a:cubicBezTo>
                <a:cubicBezTo>
                  <a:pt x="39" y="91"/>
                  <a:pt x="40" y="91"/>
                  <a:pt x="41" y="91"/>
                </a:cubicBezTo>
                <a:close/>
                <a:moveTo>
                  <a:pt x="63" y="7"/>
                </a:moveTo>
                <a:cubicBezTo>
                  <a:pt x="56" y="5"/>
                  <a:pt x="47" y="4"/>
                  <a:pt x="38" y="4"/>
                </a:cubicBezTo>
                <a:cubicBezTo>
                  <a:pt x="28" y="4"/>
                  <a:pt x="19" y="5"/>
                  <a:pt x="13" y="7"/>
                </a:cubicBezTo>
                <a:cubicBezTo>
                  <a:pt x="7" y="8"/>
                  <a:pt x="4" y="10"/>
                  <a:pt x="4" y="11"/>
                </a:cubicBezTo>
                <a:cubicBezTo>
                  <a:pt x="4" y="13"/>
                  <a:pt x="7" y="15"/>
                  <a:pt x="13" y="16"/>
                </a:cubicBezTo>
                <a:cubicBezTo>
                  <a:pt x="19" y="18"/>
                  <a:pt x="28" y="19"/>
                  <a:pt x="38" y="19"/>
                </a:cubicBezTo>
                <a:cubicBezTo>
                  <a:pt x="47" y="19"/>
                  <a:pt x="56" y="18"/>
                  <a:pt x="63" y="16"/>
                </a:cubicBezTo>
                <a:cubicBezTo>
                  <a:pt x="68" y="15"/>
                  <a:pt x="71" y="13"/>
                  <a:pt x="71" y="11"/>
                </a:cubicBezTo>
                <a:cubicBezTo>
                  <a:pt x="71" y="10"/>
                  <a:pt x="68" y="8"/>
                  <a:pt x="63" y="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169"/>
          <p:cNvSpPr>
            <a:spLocks noEditPoints="1"/>
          </p:cNvSpPr>
          <p:nvPr/>
        </p:nvSpPr>
        <p:spPr bwMode="auto">
          <a:xfrm>
            <a:off x="9552319" y="1573600"/>
            <a:ext cx="461962" cy="474663"/>
          </a:xfrm>
          <a:custGeom>
            <a:avLst/>
            <a:gdLst>
              <a:gd name="T0" fmla="*/ 88 w 109"/>
              <a:gd name="T1" fmla="*/ 75 h 112"/>
              <a:gd name="T2" fmla="*/ 63 w 109"/>
              <a:gd name="T3" fmla="*/ 84 h 112"/>
              <a:gd name="T4" fmla="*/ 74 w 109"/>
              <a:gd name="T5" fmla="*/ 71 h 112"/>
              <a:gd name="T6" fmla="*/ 76 w 109"/>
              <a:gd name="T7" fmla="*/ 21 h 112"/>
              <a:gd name="T8" fmla="*/ 62 w 109"/>
              <a:gd name="T9" fmla="*/ 72 h 112"/>
              <a:gd name="T10" fmla="*/ 68 w 109"/>
              <a:gd name="T11" fmla="*/ 13 h 112"/>
              <a:gd name="T12" fmla="*/ 62 w 109"/>
              <a:gd name="T13" fmla="*/ 22 h 112"/>
              <a:gd name="T14" fmla="*/ 62 w 109"/>
              <a:gd name="T15" fmla="*/ 33 h 112"/>
              <a:gd name="T16" fmla="*/ 53 w 109"/>
              <a:gd name="T17" fmla="*/ 27 h 112"/>
              <a:gd name="T18" fmla="*/ 6 w 109"/>
              <a:gd name="T19" fmla="*/ 28 h 112"/>
              <a:gd name="T20" fmla="*/ 4 w 109"/>
              <a:gd name="T21" fmla="*/ 31 h 112"/>
              <a:gd name="T22" fmla="*/ 0 w 109"/>
              <a:gd name="T23" fmla="*/ 42 h 112"/>
              <a:gd name="T24" fmla="*/ 5 w 109"/>
              <a:gd name="T25" fmla="*/ 109 h 112"/>
              <a:gd name="T26" fmla="*/ 44 w 109"/>
              <a:gd name="T27" fmla="*/ 112 h 112"/>
              <a:gd name="T28" fmla="*/ 68 w 109"/>
              <a:gd name="T29" fmla="*/ 109 h 112"/>
              <a:gd name="T30" fmla="*/ 109 w 109"/>
              <a:gd name="T31" fmla="*/ 104 h 112"/>
              <a:gd name="T32" fmla="*/ 105 w 109"/>
              <a:gd name="T33" fmla="*/ 37 h 112"/>
              <a:gd name="T34" fmla="*/ 103 w 109"/>
              <a:gd name="T35" fmla="*/ 28 h 112"/>
              <a:gd name="T36" fmla="*/ 96 w 109"/>
              <a:gd name="T37" fmla="*/ 15 h 112"/>
              <a:gd name="T38" fmla="*/ 96 w 109"/>
              <a:gd name="T39" fmla="*/ 15 h 112"/>
              <a:gd name="T40" fmla="*/ 76 w 109"/>
              <a:gd name="T41" fmla="*/ 13 h 112"/>
              <a:gd name="T42" fmla="*/ 76 w 109"/>
              <a:gd name="T43" fmla="*/ 5 h 112"/>
              <a:gd name="T44" fmla="*/ 70 w 109"/>
              <a:gd name="T45" fmla="*/ 1 h 112"/>
              <a:gd name="T46" fmla="*/ 53 w 109"/>
              <a:gd name="T47" fmla="*/ 27 h 112"/>
              <a:gd name="T48" fmla="*/ 48 w 109"/>
              <a:gd name="T49" fmla="*/ 106 h 112"/>
              <a:gd name="T50" fmla="*/ 51 w 109"/>
              <a:gd name="T51" fmla="*/ 98 h 112"/>
              <a:gd name="T52" fmla="*/ 61 w 109"/>
              <a:gd name="T53" fmla="*/ 98 h 112"/>
              <a:gd name="T54" fmla="*/ 64 w 109"/>
              <a:gd name="T55" fmla="*/ 105 h 112"/>
              <a:gd name="T56" fmla="*/ 59 w 109"/>
              <a:gd name="T57" fmla="*/ 101 h 112"/>
              <a:gd name="T58" fmla="*/ 53 w 109"/>
              <a:gd name="T59" fmla="*/ 101 h 112"/>
              <a:gd name="T60" fmla="*/ 45 w 109"/>
              <a:gd name="T61" fmla="*/ 69 h 112"/>
              <a:gd name="T62" fmla="*/ 17 w 109"/>
              <a:gd name="T63" fmla="*/ 69 h 112"/>
              <a:gd name="T64" fmla="*/ 15 w 109"/>
              <a:gd name="T65" fmla="*/ 65 h 112"/>
              <a:gd name="T66" fmla="*/ 46 w 109"/>
              <a:gd name="T67" fmla="*/ 65 h 112"/>
              <a:gd name="T68" fmla="*/ 45 w 109"/>
              <a:gd name="T69" fmla="*/ 69 h 112"/>
              <a:gd name="T70" fmla="*/ 31 w 109"/>
              <a:gd name="T71" fmla="*/ 57 h 112"/>
              <a:gd name="T72" fmla="*/ 14 w 109"/>
              <a:gd name="T73" fmla="*/ 58 h 112"/>
              <a:gd name="T74" fmla="*/ 31 w 109"/>
              <a:gd name="T75" fmla="*/ 53 h 112"/>
              <a:gd name="T76" fmla="*/ 47 w 109"/>
              <a:gd name="T77" fmla="*/ 58 h 112"/>
              <a:gd name="T78" fmla="*/ 45 w 109"/>
              <a:gd name="T79" fmla="*/ 50 h 112"/>
              <a:gd name="T80" fmla="*/ 17 w 109"/>
              <a:gd name="T81" fmla="*/ 50 h 112"/>
              <a:gd name="T82" fmla="*/ 15 w 109"/>
              <a:gd name="T83" fmla="*/ 46 h 112"/>
              <a:gd name="T84" fmla="*/ 46 w 109"/>
              <a:gd name="T85" fmla="*/ 46 h 112"/>
              <a:gd name="T86" fmla="*/ 45 w 109"/>
              <a:gd name="T87" fmla="*/ 50 h 112"/>
              <a:gd name="T88" fmla="*/ 31 w 109"/>
              <a:gd name="T89" fmla="*/ 37 h 112"/>
              <a:gd name="T90" fmla="*/ 14 w 109"/>
              <a:gd name="T91" fmla="*/ 39 h 112"/>
              <a:gd name="T92" fmla="*/ 31 w 109"/>
              <a:gd name="T93" fmla="*/ 34 h 112"/>
              <a:gd name="T94" fmla="*/ 47 w 109"/>
              <a:gd name="T95" fmla="*/ 39 h 112"/>
              <a:gd name="T96" fmla="*/ 96 w 109"/>
              <a:gd name="T97" fmla="*/ 32 h 112"/>
              <a:gd name="T98" fmla="*/ 92 w 109"/>
              <a:gd name="T99" fmla="*/ 83 h 112"/>
              <a:gd name="T100" fmla="*/ 74 w 109"/>
              <a:gd name="T101" fmla="*/ 87 h 112"/>
              <a:gd name="T102" fmla="*/ 78 w 109"/>
              <a:gd name="T103" fmla="*/ 89 h 112"/>
              <a:gd name="T104" fmla="*/ 99 w 109"/>
              <a:gd name="T105" fmla="*/ 33 h 112"/>
              <a:gd name="T106" fmla="*/ 31 w 109"/>
              <a:gd name="T107" fmla="*/ 28 h 112"/>
              <a:gd name="T108" fmla="*/ 51 w 109"/>
              <a:gd name="T109" fmla="*/ 93 h 112"/>
              <a:gd name="T110" fmla="*/ 11 w 109"/>
              <a:gd name="T111" fmla="*/ 93 h 112"/>
              <a:gd name="T112" fmla="*/ 31 w 109"/>
              <a:gd name="T113" fmla="*/ 2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9" h="112">
                <a:moveTo>
                  <a:pt x="88" y="20"/>
                </a:moveTo>
                <a:cubicBezTo>
                  <a:pt x="88" y="75"/>
                  <a:pt x="88" y="75"/>
                  <a:pt x="88" y="75"/>
                </a:cubicBezTo>
                <a:cubicBezTo>
                  <a:pt x="81" y="76"/>
                  <a:pt x="75" y="78"/>
                  <a:pt x="70" y="80"/>
                </a:cubicBezTo>
                <a:cubicBezTo>
                  <a:pt x="68" y="81"/>
                  <a:pt x="66" y="82"/>
                  <a:pt x="63" y="84"/>
                </a:cubicBezTo>
                <a:cubicBezTo>
                  <a:pt x="64" y="82"/>
                  <a:pt x="65" y="81"/>
                  <a:pt x="66" y="80"/>
                </a:cubicBezTo>
                <a:cubicBezTo>
                  <a:pt x="68" y="76"/>
                  <a:pt x="71" y="74"/>
                  <a:pt x="74" y="71"/>
                </a:cubicBezTo>
                <a:cubicBezTo>
                  <a:pt x="75" y="71"/>
                  <a:pt x="76" y="70"/>
                  <a:pt x="76" y="68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0"/>
                  <a:pt x="84" y="20"/>
                  <a:pt x="88" y="20"/>
                </a:cubicBezTo>
                <a:close/>
                <a:moveTo>
                  <a:pt x="62" y="72"/>
                </a:moveTo>
                <a:cubicBezTo>
                  <a:pt x="64" y="70"/>
                  <a:pt x="66" y="68"/>
                  <a:pt x="68" y="66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4"/>
                  <a:pt x="66" y="15"/>
                  <a:pt x="65" y="17"/>
                </a:cubicBezTo>
                <a:cubicBezTo>
                  <a:pt x="64" y="19"/>
                  <a:pt x="63" y="20"/>
                  <a:pt x="62" y="2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3"/>
                  <a:pt x="62" y="33"/>
                  <a:pt x="62" y="33"/>
                </a:cubicBezTo>
                <a:cubicBezTo>
                  <a:pt x="62" y="72"/>
                  <a:pt x="62" y="72"/>
                  <a:pt x="62" y="72"/>
                </a:cubicBezTo>
                <a:close/>
                <a:moveTo>
                  <a:pt x="53" y="27"/>
                </a:moveTo>
                <a:cubicBezTo>
                  <a:pt x="45" y="23"/>
                  <a:pt x="38" y="22"/>
                  <a:pt x="31" y="22"/>
                </a:cubicBezTo>
                <a:cubicBezTo>
                  <a:pt x="22" y="22"/>
                  <a:pt x="14" y="24"/>
                  <a:pt x="6" y="28"/>
                </a:cubicBezTo>
                <a:cubicBezTo>
                  <a:pt x="5" y="29"/>
                  <a:pt x="4" y="30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9"/>
                  <a:pt x="0" y="4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6"/>
                  <a:pt x="2" y="109"/>
                  <a:pt x="5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7" y="109"/>
                  <a:pt x="109" y="106"/>
                  <a:pt x="109" y="104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9" y="39"/>
                  <a:pt x="107" y="37"/>
                  <a:pt x="105" y="37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0"/>
                  <a:pt x="104" y="29"/>
                  <a:pt x="103" y="28"/>
                </a:cubicBezTo>
                <a:cubicBezTo>
                  <a:pt x="101" y="27"/>
                  <a:pt x="98" y="26"/>
                  <a:pt x="96" y="2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3"/>
                  <a:pt x="94" y="11"/>
                  <a:pt x="92" y="11"/>
                </a:cubicBezTo>
                <a:cubicBezTo>
                  <a:pt x="86" y="12"/>
                  <a:pt x="81" y="12"/>
                  <a:pt x="76" y="13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4"/>
                  <a:pt x="76" y="3"/>
                  <a:pt x="75" y="3"/>
                </a:cubicBezTo>
                <a:cubicBezTo>
                  <a:pt x="74" y="1"/>
                  <a:pt x="72" y="0"/>
                  <a:pt x="70" y="1"/>
                </a:cubicBezTo>
                <a:cubicBezTo>
                  <a:pt x="65" y="4"/>
                  <a:pt x="61" y="8"/>
                  <a:pt x="58" y="13"/>
                </a:cubicBezTo>
                <a:cubicBezTo>
                  <a:pt x="56" y="17"/>
                  <a:pt x="54" y="21"/>
                  <a:pt x="53" y="27"/>
                </a:cubicBezTo>
                <a:close/>
                <a:moveTo>
                  <a:pt x="50" y="105"/>
                </a:moveTo>
                <a:cubicBezTo>
                  <a:pt x="50" y="106"/>
                  <a:pt x="49" y="106"/>
                  <a:pt x="48" y="106"/>
                </a:cubicBezTo>
                <a:cubicBezTo>
                  <a:pt x="47" y="105"/>
                  <a:pt x="46" y="104"/>
                  <a:pt x="47" y="103"/>
                </a:cubicBezTo>
                <a:cubicBezTo>
                  <a:pt x="48" y="100"/>
                  <a:pt x="49" y="99"/>
                  <a:pt x="51" y="98"/>
                </a:cubicBezTo>
                <a:cubicBezTo>
                  <a:pt x="53" y="96"/>
                  <a:pt x="55" y="96"/>
                  <a:pt x="56" y="96"/>
                </a:cubicBezTo>
                <a:cubicBezTo>
                  <a:pt x="58" y="96"/>
                  <a:pt x="60" y="97"/>
                  <a:pt x="61" y="98"/>
                </a:cubicBezTo>
                <a:cubicBezTo>
                  <a:pt x="63" y="99"/>
                  <a:pt x="64" y="101"/>
                  <a:pt x="65" y="103"/>
                </a:cubicBezTo>
                <a:cubicBezTo>
                  <a:pt x="65" y="104"/>
                  <a:pt x="65" y="105"/>
                  <a:pt x="64" y="105"/>
                </a:cubicBezTo>
                <a:cubicBezTo>
                  <a:pt x="63" y="106"/>
                  <a:pt x="61" y="105"/>
                  <a:pt x="61" y="104"/>
                </a:cubicBezTo>
                <a:cubicBezTo>
                  <a:pt x="61" y="103"/>
                  <a:pt x="60" y="102"/>
                  <a:pt x="59" y="101"/>
                </a:cubicBezTo>
                <a:cubicBezTo>
                  <a:pt x="58" y="100"/>
                  <a:pt x="57" y="100"/>
                  <a:pt x="56" y="100"/>
                </a:cubicBezTo>
                <a:cubicBezTo>
                  <a:pt x="55" y="100"/>
                  <a:pt x="54" y="100"/>
                  <a:pt x="53" y="101"/>
                </a:cubicBezTo>
                <a:cubicBezTo>
                  <a:pt x="52" y="101"/>
                  <a:pt x="51" y="103"/>
                  <a:pt x="50" y="105"/>
                </a:cubicBezTo>
                <a:close/>
                <a:moveTo>
                  <a:pt x="45" y="69"/>
                </a:moveTo>
                <a:cubicBezTo>
                  <a:pt x="40" y="67"/>
                  <a:pt x="35" y="67"/>
                  <a:pt x="31" y="67"/>
                </a:cubicBezTo>
                <a:cubicBezTo>
                  <a:pt x="26" y="67"/>
                  <a:pt x="21" y="67"/>
                  <a:pt x="17" y="69"/>
                </a:cubicBezTo>
                <a:cubicBezTo>
                  <a:pt x="16" y="70"/>
                  <a:pt x="15" y="69"/>
                  <a:pt x="14" y="68"/>
                </a:cubicBezTo>
                <a:cubicBezTo>
                  <a:pt x="14" y="67"/>
                  <a:pt x="14" y="66"/>
                  <a:pt x="15" y="65"/>
                </a:cubicBezTo>
                <a:cubicBezTo>
                  <a:pt x="20" y="64"/>
                  <a:pt x="26" y="63"/>
                  <a:pt x="31" y="63"/>
                </a:cubicBezTo>
                <a:cubicBezTo>
                  <a:pt x="36" y="63"/>
                  <a:pt x="41" y="63"/>
                  <a:pt x="46" y="65"/>
                </a:cubicBezTo>
                <a:cubicBezTo>
                  <a:pt x="47" y="66"/>
                  <a:pt x="48" y="67"/>
                  <a:pt x="47" y="68"/>
                </a:cubicBezTo>
                <a:cubicBezTo>
                  <a:pt x="47" y="69"/>
                  <a:pt x="46" y="70"/>
                  <a:pt x="45" y="69"/>
                </a:cubicBezTo>
                <a:close/>
                <a:moveTo>
                  <a:pt x="45" y="59"/>
                </a:moveTo>
                <a:cubicBezTo>
                  <a:pt x="40" y="58"/>
                  <a:pt x="35" y="57"/>
                  <a:pt x="31" y="57"/>
                </a:cubicBezTo>
                <a:cubicBezTo>
                  <a:pt x="26" y="57"/>
                  <a:pt x="21" y="58"/>
                  <a:pt x="17" y="59"/>
                </a:cubicBezTo>
                <a:cubicBezTo>
                  <a:pt x="16" y="60"/>
                  <a:pt x="15" y="59"/>
                  <a:pt x="14" y="58"/>
                </a:cubicBezTo>
                <a:cubicBezTo>
                  <a:pt x="14" y="57"/>
                  <a:pt x="14" y="56"/>
                  <a:pt x="15" y="56"/>
                </a:cubicBezTo>
                <a:cubicBezTo>
                  <a:pt x="20" y="54"/>
                  <a:pt x="26" y="53"/>
                  <a:pt x="31" y="53"/>
                </a:cubicBezTo>
                <a:cubicBezTo>
                  <a:pt x="36" y="53"/>
                  <a:pt x="41" y="54"/>
                  <a:pt x="46" y="56"/>
                </a:cubicBezTo>
                <a:cubicBezTo>
                  <a:pt x="47" y="56"/>
                  <a:pt x="48" y="57"/>
                  <a:pt x="47" y="58"/>
                </a:cubicBezTo>
                <a:cubicBezTo>
                  <a:pt x="47" y="59"/>
                  <a:pt x="46" y="60"/>
                  <a:pt x="45" y="59"/>
                </a:cubicBezTo>
                <a:close/>
                <a:moveTo>
                  <a:pt x="45" y="50"/>
                </a:moveTo>
                <a:cubicBezTo>
                  <a:pt x="40" y="48"/>
                  <a:pt x="35" y="47"/>
                  <a:pt x="31" y="47"/>
                </a:cubicBezTo>
                <a:cubicBezTo>
                  <a:pt x="26" y="47"/>
                  <a:pt x="21" y="48"/>
                  <a:pt x="17" y="50"/>
                </a:cubicBezTo>
                <a:cubicBezTo>
                  <a:pt x="16" y="50"/>
                  <a:pt x="15" y="50"/>
                  <a:pt x="14" y="49"/>
                </a:cubicBezTo>
                <a:cubicBezTo>
                  <a:pt x="14" y="48"/>
                  <a:pt x="14" y="47"/>
                  <a:pt x="15" y="46"/>
                </a:cubicBezTo>
                <a:cubicBezTo>
                  <a:pt x="20" y="44"/>
                  <a:pt x="26" y="43"/>
                  <a:pt x="31" y="43"/>
                </a:cubicBezTo>
                <a:cubicBezTo>
                  <a:pt x="36" y="43"/>
                  <a:pt x="41" y="44"/>
                  <a:pt x="46" y="46"/>
                </a:cubicBezTo>
                <a:cubicBezTo>
                  <a:pt x="47" y="47"/>
                  <a:pt x="48" y="48"/>
                  <a:pt x="47" y="49"/>
                </a:cubicBezTo>
                <a:cubicBezTo>
                  <a:pt x="47" y="50"/>
                  <a:pt x="46" y="50"/>
                  <a:pt x="45" y="50"/>
                </a:cubicBezTo>
                <a:close/>
                <a:moveTo>
                  <a:pt x="45" y="40"/>
                </a:moveTo>
                <a:cubicBezTo>
                  <a:pt x="40" y="38"/>
                  <a:pt x="35" y="37"/>
                  <a:pt x="31" y="37"/>
                </a:cubicBezTo>
                <a:cubicBezTo>
                  <a:pt x="26" y="38"/>
                  <a:pt x="21" y="38"/>
                  <a:pt x="17" y="40"/>
                </a:cubicBezTo>
                <a:cubicBezTo>
                  <a:pt x="16" y="40"/>
                  <a:pt x="15" y="40"/>
                  <a:pt x="14" y="39"/>
                </a:cubicBezTo>
                <a:cubicBezTo>
                  <a:pt x="14" y="38"/>
                  <a:pt x="14" y="37"/>
                  <a:pt x="15" y="36"/>
                </a:cubicBezTo>
                <a:cubicBezTo>
                  <a:pt x="20" y="35"/>
                  <a:pt x="26" y="34"/>
                  <a:pt x="31" y="34"/>
                </a:cubicBezTo>
                <a:cubicBezTo>
                  <a:pt x="36" y="34"/>
                  <a:pt x="41" y="34"/>
                  <a:pt x="46" y="36"/>
                </a:cubicBezTo>
                <a:cubicBezTo>
                  <a:pt x="47" y="37"/>
                  <a:pt x="48" y="38"/>
                  <a:pt x="47" y="39"/>
                </a:cubicBezTo>
                <a:cubicBezTo>
                  <a:pt x="47" y="40"/>
                  <a:pt x="46" y="40"/>
                  <a:pt x="45" y="40"/>
                </a:cubicBezTo>
                <a:close/>
                <a:moveTo>
                  <a:pt x="96" y="32"/>
                </a:moveTo>
                <a:cubicBezTo>
                  <a:pt x="96" y="79"/>
                  <a:pt x="96" y="79"/>
                  <a:pt x="96" y="79"/>
                </a:cubicBezTo>
                <a:cubicBezTo>
                  <a:pt x="96" y="81"/>
                  <a:pt x="94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84" y="83"/>
                  <a:pt x="79" y="85"/>
                  <a:pt x="74" y="87"/>
                </a:cubicBezTo>
                <a:cubicBezTo>
                  <a:pt x="72" y="88"/>
                  <a:pt x="70" y="89"/>
                  <a:pt x="68" y="90"/>
                </a:cubicBezTo>
                <a:cubicBezTo>
                  <a:pt x="71" y="89"/>
                  <a:pt x="75" y="89"/>
                  <a:pt x="78" y="89"/>
                </a:cubicBezTo>
                <a:cubicBezTo>
                  <a:pt x="85" y="89"/>
                  <a:pt x="92" y="90"/>
                  <a:pt x="99" y="93"/>
                </a:cubicBezTo>
                <a:cubicBezTo>
                  <a:pt x="99" y="33"/>
                  <a:pt x="99" y="33"/>
                  <a:pt x="99" y="33"/>
                </a:cubicBezTo>
                <a:cubicBezTo>
                  <a:pt x="98" y="33"/>
                  <a:pt x="97" y="32"/>
                  <a:pt x="96" y="32"/>
                </a:cubicBezTo>
                <a:close/>
                <a:moveTo>
                  <a:pt x="31" y="28"/>
                </a:moveTo>
                <a:cubicBezTo>
                  <a:pt x="37" y="28"/>
                  <a:pt x="44" y="30"/>
                  <a:pt x="51" y="33"/>
                </a:cubicBezTo>
                <a:cubicBezTo>
                  <a:pt x="51" y="93"/>
                  <a:pt x="51" y="93"/>
                  <a:pt x="51" y="93"/>
                </a:cubicBezTo>
                <a:cubicBezTo>
                  <a:pt x="44" y="90"/>
                  <a:pt x="37" y="89"/>
                  <a:pt x="31" y="89"/>
                </a:cubicBezTo>
                <a:cubicBezTo>
                  <a:pt x="24" y="89"/>
                  <a:pt x="17" y="90"/>
                  <a:pt x="11" y="93"/>
                </a:cubicBezTo>
                <a:cubicBezTo>
                  <a:pt x="11" y="33"/>
                  <a:pt x="11" y="33"/>
                  <a:pt x="11" y="33"/>
                </a:cubicBezTo>
                <a:cubicBezTo>
                  <a:pt x="17" y="30"/>
                  <a:pt x="24" y="28"/>
                  <a:pt x="31" y="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170"/>
          <p:cNvSpPr>
            <a:spLocks noEditPoints="1"/>
          </p:cNvSpPr>
          <p:nvPr/>
        </p:nvSpPr>
        <p:spPr bwMode="auto">
          <a:xfrm>
            <a:off x="8729994" y="1549787"/>
            <a:ext cx="428625" cy="522288"/>
          </a:xfrm>
          <a:custGeom>
            <a:avLst/>
            <a:gdLst>
              <a:gd name="T0" fmla="*/ 17 w 101"/>
              <a:gd name="T1" fmla="*/ 16 h 123"/>
              <a:gd name="T2" fmla="*/ 66 w 101"/>
              <a:gd name="T3" fmla="*/ 10 h 123"/>
              <a:gd name="T4" fmla="*/ 73 w 101"/>
              <a:gd name="T5" fmla="*/ 16 h 123"/>
              <a:gd name="T6" fmla="*/ 73 w 101"/>
              <a:gd name="T7" fmla="*/ 18 h 123"/>
              <a:gd name="T8" fmla="*/ 28 w 101"/>
              <a:gd name="T9" fmla="*/ 24 h 123"/>
              <a:gd name="T10" fmla="*/ 23 w 101"/>
              <a:gd name="T11" fmla="*/ 31 h 123"/>
              <a:gd name="T12" fmla="*/ 23 w 101"/>
              <a:gd name="T13" fmla="*/ 99 h 123"/>
              <a:gd name="T14" fmla="*/ 17 w 101"/>
              <a:gd name="T15" fmla="*/ 99 h 123"/>
              <a:gd name="T16" fmla="*/ 17 w 101"/>
              <a:gd name="T17" fmla="*/ 16 h 123"/>
              <a:gd name="T18" fmla="*/ 54 w 101"/>
              <a:gd name="T19" fmla="*/ 49 h 123"/>
              <a:gd name="T20" fmla="*/ 54 w 101"/>
              <a:gd name="T21" fmla="*/ 66 h 123"/>
              <a:gd name="T22" fmla="*/ 92 w 101"/>
              <a:gd name="T23" fmla="*/ 61 h 123"/>
              <a:gd name="T24" fmla="*/ 92 w 101"/>
              <a:gd name="T25" fmla="*/ 44 h 123"/>
              <a:gd name="T26" fmla="*/ 54 w 101"/>
              <a:gd name="T27" fmla="*/ 49 h 123"/>
              <a:gd name="T28" fmla="*/ 45 w 101"/>
              <a:gd name="T29" fmla="*/ 38 h 123"/>
              <a:gd name="T30" fmla="*/ 45 w 101"/>
              <a:gd name="T31" fmla="*/ 121 h 123"/>
              <a:gd name="T32" fmla="*/ 93 w 101"/>
              <a:gd name="T33" fmla="*/ 115 h 123"/>
              <a:gd name="T34" fmla="*/ 101 w 101"/>
              <a:gd name="T35" fmla="*/ 107 h 123"/>
              <a:gd name="T36" fmla="*/ 101 w 101"/>
              <a:gd name="T37" fmla="*/ 38 h 123"/>
              <a:gd name="T38" fmla="*/ 93 w 101"/>
              <a:gd name="T39" fmla="*/ 32 h 123"/>
              <a:gd name="T40" fmla="*/ 45 w 101"/>
              <a:gd name="T41" fmla="*/ 38 h 123"/>
              <a:gd name="T42" fmla="*/ 30 w 101"/>
              <a:gd name="T43" fmla="*/ 29 h 123"/>
              <a:gd name="T44" fmla="*/ 27 w 101"/>
              <a:gd name="T45" fmla="*/ 31 h 123"/>
              <a:gd name="T46" fmla="*/ 27 w 101"/>
              <a:gd name="T47" fmla="*/ 111 h 123"/>
              <a:gd name="T48" fmla="*/ 30 w 101"/>
              <a:gd name="T49" fmla="*/ 116 h 123"/>
              <a:gd name="T50" fmla="*/ 38 w 101"/>
              <a:gd name="T51" fmla="*/ 122 h 123"/>
              <a:gd name="T52" fmla="*/ 41 w 101"/>
              <a:gd name="T53" fmla="*/ 119 h 123"/>
              <a:gd name="T54" fmla="*/ 41 w 101"/>
              <a:gd name="T55" fmla="*/ 39 h 123"/>
              <a:gd name="T56" fmla="*/ 38 w 101"/>
              <a:gd name="T57" fmla="*/ 34 h 123"/>
              <a:gd name="T58" fmla="*/ 30 w 101"/>
              <a:gd name="T59" fmla="*/ 29 h 123"/>
              <a:gd name="T60" fmla="*/ 36 w 101"/>
              <a:gd name="T61" fmla="*/ 27 h 123"/>
              <a:gd name="T62" fmla="*/ 41 w 101"/>
              <a:gd name="T63" fmla="*/ 31 h 123"/>
              <a:gd name="T64" fmla="*/ 42 w 101"/>
              <a:gd name="T65" fmla="*/ 31 h 123"/>
              <a:gd name="T66" fmla="*/ 88 w 101"/>
              <a:gd name="T67" fmla="*/ 25 h 123"/>
              <a:gd name="T68" fmla="*/ 81 w 101"/>
              <a:gd name="T69" fmla="*/ 22 h 123"/>
              <a:gd name="T70" fmla="*/ 36 w 101"/>
              <a:gd name="T71" fmla="*/ 27 h 123"/>
              <a:gd name="T72" fmla="*/ 2 w 101"/>
              <a:gd name="T73" fmla="*/ 7 h 123"/>
              <a:gd name="T74" fmla="*/ 11 w 101"/>
              <a:gd name="T75" fmla="*/ 13 h 123"/>
              <a:gd name="T76" fmla="*/ 13 w 101"/>
              <a:gd name="T77" fmla="*/ 18 h 123"/>
              <a:gd name="T78" fmla="*/ 13 w 101"/>
              <a:gd name="T79" fmla="*/ 98 h 123"/>
              <a:gd name="T80" fmla="*/ 11 w 101"/>
              <a:gd name="T81" fmla="*/ 100 h 123"/>
              <a:gd name="T82" fmla="*/ 2 w 101"/>
              <a:gd name="T83" fmla="*/ 95 h 123"/>
              <a:gd name="T84" fmla="*/ 0 w 101"/>
              <a:gd name="T85" fmla="*/ 89 h 123"/>
              <a:gd name="T86" fmla="*/ 0 w 101"/>
              <a:gd name="T87" fmla="*/ 9 h 123"/>
              <a:gd name="T88" fmla="*/ 2 w 101"/>
              <a:gd name="T89" fmla="*/ 7 h 123"/>
              <a:gd name="T90" fmla="*/ 8 w 101"/>
              <a:gd name="T91" fmla="*/ 6 h 123"/>
              <a:gd name="T92" fmla="*/ 13 w 101"/>
              <a:gd name="T93" fmla="*/ 9 h 123"/>
              <a:gd name="T94" fmla="*/ 14 w 101"/>
              <a:gd name="T95" fmla="*/ 10 h 123"/>
              <a:gd name="T96" fmla="*/ 60 w 101"/>
              <a:gd name="T97" fmla="*/ 4 h 123"/>
              <a:gd name="T98" fmla="*/ 53 w 101"/>
              <a:gd name="T99" fmla="*/ 0 h 123"/>
              <a:gd name="T100" fmla="*/ 8 w 101"/>
              <a:gd name="T101" fmla="*/ 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1" h="123">
                <a:moveTo>
                  <a:pt x="17" y="16"/>
                </a:moveTo>
                <a:cubicBezTo>
                  <a:pt x="66" y="10"/>
                  <a:pt x="66" y="10"/>
                  <a:pt x="66" y="10"/>
                </a:cubicBezTo>
                <a:cubicBezTo>
                  <a:pt x="70" y="10"/>
                  <a:pt x="73" y="12"/>
                  <a:pt x="73" y="16"/>
                </a:cubicBezTo>
                <a:cubicBezTo>
                  <a:pt x="73" y="18"/>
                  <a:pt x="73" y="18"/>
                  <a:pt x="73" y="18"/>
                </a:cubicBezTo>
                <a:cubicBezTo>
                  <a:pt x="28" y="24"/>
                  <a:pt x="28" y="24"/>
                  <a:pt x="28" y="24"/>
                </a:cubicBezTo>
                <a:cubicBezTo>
                  <a:pt x="24" y="25"/>
                  <a:pt x="23" y="27"/>
                  <a:pt x="23" y="31"/>
                </a:cubicBezTo>
                <a:cubicBezTo>
                  <a:pt x="23" y="99"/>
                  <a:pt x="23" y="99"/>
                  <a:pt x="23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7" y="16"/>
                  <a:pt x="17" y="16"/>
                  <a:pt x="17" y="16"/>
                </a:cubicBezTo>
                <a:close/>
                <a:moveTo>
                  <a:pt x="54" y="49"/>
                </a:moveTo>
                <a:cubicBezTo>
                  <a:pt x="54" y="66"/>
                  <a:pt x="54" y="66"/>
                  <a:pt x="54" y="66"/>
                </a:cubicBezTo>
                <a:cubicBezTo>
                  <a:pt x="92" y="61"/>
                  <a:pt x="92" y="61"/>
                  <a:pt x="92" y="61"/>
                </a:cubicBezTo>
                <a:cubicBezTo>
                  <a:pt x="92" y="44"/>
                  <a:pt x="92" y="44"/>
                  <a:pt x="92" y="44"/>
                </a:cubicBezTo>
                <a:cubicBezTo>
                  <a:pt x="54" y="49"/>
                  <a:pt x="54" y="49"/>
                  <a:pt x="54" y="49"/>
                </a:cubicBezTo>
                <a:close/>
                <a:moveTo>
                  <a:pt x="45" y="38"/>
                </a:moveTo>
                <a:cubicBezTo>
                  <a:pt x="45" y="121"/>
                  <a:pt x="45" y="121"/>
                  <a:pt x="45" y="121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97" y="114"/>
                  <a:pt x="101" y="111"/>
                  <a:pt x="101" y="107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4"/>
                  <a:pt x="97" y="31"/>
                  <a:pt x="93" y="32"/>
                </a:cubicBezTo>
                <a:cubicBezTo>
                  <a:pt x="45" y="38"/>
                  <a:pt x="45" y="38"/>
                  <a:pt x="45" y="38"/>
                </a:cubicBezTo>
                <a:close/>
                <a:moveTo>
                  <a:pt x="30" y="29"/>
                </a:moveTo>
                <a:cubicBezTo>
                  <a:pt x="28" y="28"/>
                  <a:pt x="27" y="29"/>
                  <a:pt x="27" y="3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7" y="113"/>
                  <a:pt x="28" y="115"/>
                  <a:pt x="30" y="116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3"/>
                  <a:pt x="41" y="122"/>
                  <a:pt x="41" y="11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7"/>
                  <a:pt x="40" y="35"/>
                  <a:pt x="38" y="34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36" y="27"/>
                </a:move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2" y="31"/>
                  <a:pt x="42" y="31"/>
                </a:cubicBezTo>
                <a:cubicBezTo>
                  <a:pt x="88" y="25"/>
                  <a:pt x="88" y="25"/>
                  <a:pt x="88" y="25"/>
                </a:cubicBezTo>
                <a:cubicBezTo>
                  <a:pt x="87" y="23"/>
                  <a:pt x="84" y="21"/>
                  <a:pt x="81" y="22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2" y="7"/>
                </a:moveTo>
                <a:cubicBezTo>
                  <a:pt x="11" y="13"/>
                  <a:pt x="11" y="13"/>
                  <a:pt x="11" y="13"/>
                </a:cubicBezTo>
                <a:cubicBezTo>
                  <a:pt x="12" y="14"/>
                  <a:pt x="13" y="16"/>
                  <a:pt x="13" y="18"/>
                </a:cubicBezTo>
                <a:cubicBezTo>
                  <a:pt x="13" y="98"/>
                  <a:pt x="13" y="98"/>
                  <a:pt x="13" y="98"/>
                </a:cubicBezTo>
                <a:cubicBezTo>
                  <a:pt x="13" y="100"/>
                  <a:pt x="12" y="101"/>
                  <a:pt x="11" y="100"/>
                </a:cubicBezTo>
                <a:cubicBezTo>
                  <a:pt x="2" y="95"/>
                  <a:pt x="2" y="95"/>
                  <a:pt x="2" y="95"/>
                </a:cubicBezTo>
                <a:cubicBezTo>
                  <a:pt x="1" y="94"/>
                  <a:pt x="0" y="92"/>
                  <a:pt x="0" y="89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6"/>
                  <a:pt x="2" y="7"/>
                </a:cubicBezTo>
                <a:close/>
                <a:moveTo>
                  <a:pt x="8" y="6"/>
                </a:moveTo>
                <a:cubicBezTo>
                  <a:pt x="13" y="9"/>
                  <a:pt x="13" y="9"/>
                  <a:pt x="13" y="9"/>
                </a:cubicBezTo>
                <a:cubicBezTo>
                  <a:pt x="14" y="9"/>
                  <a:pt x="14" y="9"/>
                  <a:pt x="14" y="10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1"/>
                  <a:pt x="56" y="0"/>
                  <a:pt x="53" y="0"/>
                </a:cubicBezTo>
                <a:lnTo>
                  <a:pt x="8" y="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171"/>
          <p:cNvSpPr>
            <a:spLocks noEditPoints="1"/>
          </p:cNvSpPr>
          <p:nvPr/>
        </p:nvSpPr>
        <p:spPr bwMode="auto">
          <a:xfrm>
            <a:off x="8739519" y="2370457"/>
            <a:ext cx="487362" cy="498475"/>
          </a:xfrm>
          <a:custGeom>
            <a:avLst/>
            <a:gdLst>
              <a:gd name="T0" fmla="*/ 33 w 115"/>
              <a:gd name="T1" fmla="*/ 43 h 117"/>
              <a:gd name="T2" fmla="*/ 32 w 115"/>
              <a:gd name="T3" fmla="*/ 43 h 117"/>
              <a:gd name="T4" fmla="*/ 31 w 115"/>
              <a:gd name="T5" fmla="*/ 43 h 117"/>
              <a:gd name="T6" fmla="*/ 31 w 115"/>
              <a:gd name="T7" fmla="*/ 44 h 117"/>
              <a:gd name="T8" fmla="*/ 30 w 115"/>
              <a:gd name="T9" fmla="*/ 44 h 117"/>
              <a:gd name="T10" fmla="*/ 30 w 115"/>
              <a:gd name="T11" fmla="*/ 44 h 117"/>
              <a:gd name="T12" fmla="*/ 30 w 115"/>
              <a:gd name="T13" fmla="*/ 44 h 117"/>
              <a:gd name="T14" fmla="*/ 29 w 115"/>
              <a:gd name="T15" fmla="*/ 45 h 117"/>
              <a:gd name="T16" fmla="*/ 29 w 115"/>
              <a:gd name="T17" fmla="*/ 45 h 117"/>
              <a:gd name="T18" fmla="*/ 29 w 115"/>
              <a:gd name="T19" fmla="*/ 45 h 117"/>
              <a:gd name="T20" fmla="*/ 28 w 115"/>
              <a:gd name="T21" fmla="*/ 45 h 117"/>
              <a:gd name="T22" fmla="*/ 28 w 115"/>
              <a:gd name="T23" fmla="*/ 45 h 117"/>
              <a:gd name="T24" fmla="*/ 28 w 115"/>
              <a:gd name="T25" fmla="*/ 46 h 117"/>
              <a:gd name="T26" fmla="*/ 27 w 115"/>
              <a:gd name="T27" fmla="*/ 46 h 117"/>
              <a:gd name="T28" fmla="*/ 27 w 115"/>
              <a:gd name="T29" fmla="*/ 46 h 117"/>
              <a:gd name="T30" fmla="*/ 27 w 115"/>
              <a:gd name="T31" fmla="*/ 46 h 117"/>
              <a:gd name="T32" fmla="*/ 27 w 115"/>
              <a:gd name="T33" fmla="*/ 47 h 117"/>
              <a:gd name="T34" fmla="*/ 21 w 115"/>
              <a:gd name="T35" fmla="*/ 57 h 117"/>
              <a:gd name="T36" fmla="*/ 61 w 115"/>
              <a:gd name="T37" fmla="*/ 77 h 117"/>
              <a:gd name="T38" fmla="*/ 33 w 115"/>
              <a:gd name="T39" fmla="*/ 43 h 117"/>
              <a:gd name="T40" fmla="*/ 96 w 115"/>
              <a:gd name="T41" fmla="*/ 0 h 117"/>
              <a:gd name="T42" fmla="*/ 84 w 115"/>
              <a:gd name="T43" fmla="*/ 92 h 117"/>
              <a:gd name="T44" fmla="*/ 108 w 115"/>
              <a:gd name="T45" fmla="*/ 75 h 117"/>
              <a:gd name="T46" fmla="*/ 23 w 115"/>
              <a:gd name="T47" fmla="*/ 21 h 117"/>
              <a:gd name="T48" fmla="*/ 19 w 115"/>
              <a:gd name="T49" fmla="*/ 27 h 117"/>
              <a:gd name="T50" fmla="*/ 0 w 115"/>
              <a:gd name="T51" fmla="*/ 30 h 117"/>
              <a:gd name="T52" fmla="*/ 81 w 115"/>
              <a:gd name="T53" fmla="*/ 117 h 117"/>
              <a:gd name="T54" fmla="*/ 0 w 115"/>
              <a:gd name="T55" fmla="*/ 30 h 117"/>
              <a:gd name="T56" fmla="*/ 76 w 115"/>
              <a:gd name="T57" fmla="*/ 35 h 117"/>
              <a:gd name="T58" fmla="*/ 5 w 115"/>
              <a:gd name="T59" fmla="*/ 106 h 117"/>
              <a:gd name="T60" fmla="*/ 26 w 115"/>
              <a:gd name="T61" fmla="*/ 58 h 117"/>
              <a:gd name="T62" fmla="*/ 41 w 115"/>
              <a:gd name="T63" fmla="*/ 50 h 117"/>
              <a:gd name="T64" fmla="*/ 43 w 115"/>
              <a:gd name="T65" fmla="*/ 59 h 117"/>
              <a:gd name="T66" fmla="*/ 45 w 115"/>
              <a:gd name="T67" fmla="*/ 59 h 117"/>
              <a:gd name="T68" fmla="*/ 54 w 115"/>
              <a:gd name="T69" fmla="*/ 60 h 117"/>
              <a:gd name="T70" fmla="*/ 25 w 115"/>
              <a:gd name="T71" fmla="*/ 60 h 117"/>
              <a:gd name="T72" fmla="*/ 26 w 115"/>
              <a:gd name="T73" fmla="*/ 58 h 117"/>
              <a:gd name="T74" fmla="*/ 47 w 115"/>
              <a:gd name="T75" fmla="*/ 63 h 117"/>
              <a:gd name="T76" fmla="*/ 43 w 115"/>
              <a:gd name="T77" fmla="*/ 63 h 117"/>
              <a:gd name="T78" fmla="*/ 34 w 115"/>
              <a:gd name="T79" fmla="*/ 61 h 117"/>
              <a:gd name="T80" fmla="*/ 34 w 115"/>
              <a:gd name="T81" fmla="*/ 65 h 117"/>
              <a:gd name="T82" fmla="*/ 34 w 115"/>
              <a:gd name="T83" fmla="*/ 61 h 117"/>
              <a:gd name="T84" fmla="*/ 38 w 115"/>
              <a:gd name="T85" fmla="*/ 101 h 117"/>
              <a:gd name="T86" fmla="*/ 63 w 115"/>
              <a:gd name="T87" fmla="*/ 101 h 117"/>
              <a:gd name="T88" fmla="*/ 41 w 115"/>
              <a:gd name="T89" fmla="*/ 86 h 117"/>
              <a:gd name="T90" fmla="*/ 18 w 115"/>
              <a:gd name="T91" fmla="*/ 10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5" h="117">
                <a:moveTo>
                  <a:pt x="33" y="43"/>
                </a:moveTo>
                <a:cubicBezTo>
                  <a:pt x="33" y="43"/>
                  <a:pt x="33" y="43"/>
                  <a:pt x="33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44"/>
                  <a:pt x="29" y="44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4" y="49"/>
                  <a:pt x="22" y="53"/>
                  <a:pt x="21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0" y="63"/>
                  <a:pt x="27" y="73"/>
                  <a:pt x="18" y="77"/>
                </a:cubicBezTo>
                <a:cubicBezTo>
                  <a:pt x="61" y="77"/>
                  <a:pt x="61" y="77"/>
                  <a:pt x="61" y="77"/>
                </a:cubicBezTo>
                <a:cubicBezTo>
                  <a:pt x="65" y="64"/>
                  <a:pt x="60" y="40"/>
                  <a:pt x="40" y="41"/>
                </a:cubicBezTo>
                <a:cubicBezTo>
                  <a:pt x="37" y="41"/>
                  <a:pt x="35" y="42"/>
                  <a:pt x="33" y="43"/>
                </a:cubicBezTo>
                <a:close/>
                <a:moveTo>
                  <a:pt x="17" y="17"/>
                </a:moveTo>
                <a:cubicBezTo>
                  <a:pt x="96" y="0"/>
                  <a:pt x="96" y="0"/>
                  <a:pt x="96" y="0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80"/>
                  <a:pt x="84" y="80"/>
                  <a:pt x="84" y="80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93" y="6"/>
                  <a:pt x="93" y="6"/>
                  <a:pt x="93" y="6"/>
                </a:cubicBezTo>
                <a:cubicBezTo>
                  <a:pt x="23" y="21"/>
                  <a:pt x="23" y="21"/>
                  <a:pt x="23" y="21"/>
                </a:cubicBezTo>
                <a:cubicBezTo>
                  <a:pt x="24" y="27"/>
                  <a:pt x="24" y="27"/>
                  <a:pt x="24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7" y="17"/>
                  <a:pt x="17" y="17"/>
                  <a:pt x="17" y="17"/>
                </a:cubicBezTo>
                <a:close/>
                <a:moveTo>
                  <a:pt x="0" y="30"/>
                </a:moveTo>
                <a:cubicBezTo>
                  <a:pt x="81" y="30"/>
                  <a:pt x="81" y="30"/>
                  <a:pt x="81" y="30"/>
                </a:cubicBezTo>
                <a:cubicBezTo>
                  <a:pt x="81" y="117"/>
                  <a:pt x="81" y="117"/>
                  <a:pt x="81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30"/>
                  <a:pt x="0" y="30"/>
                  <a:pt x="0" y="30"/>
                </a:cubicBezTo>
                <a:close/>
                <a:moveTo>
                  <a:pt x="5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26" y="58"/>
                </a:moveTo>
                <a:cubicBezTo>
                  <a:pt x="40" y="59"/>
                  <a:pt x="40" y="59"/>
                  <a:pt x="40" y="59"/>
                </a:cubicBezTo>
                <a:cubicBezTo>
                  <a:pt x="41" y="50"/>
                  <a:pt x="41" y="50"/>
                  <a:pt x="41" y="50"/>
                </a:cubicBezTo>
                <a:cubicBezTo>
                  <a:pt x="42" y="59"/>
                  <a:pt x="42" y="59"/>
                  <a:pt x="42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4"/>
                  <a:pt x="44" y="54"/>
                  <a:pt x="44" y="54"/>
                </a:cubicBezTo>
                <a:cubicBezTo>
                  <a:pt x="45" y="59"/>
                  <a:pt x="45" y="59"/>
                  <a:pt x="45" y="59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9"/>
                  <a:pt x="54" y="60"/>
                  <a:pt x="54" y="60"/>
                </a:cubicBezTo>
                <a:cubicBezTo>
                  <a:pt x="54" y="68"/>
                  <a:pt x="48" y="75"/>
                  <a:pt x="40" y="75"/>
                </a:cubicBezTo>
                <a:cubicBezTo>
                  <a:pt x="32" y="75"/>
                  <a:pt x="25" y="68"/>
                  <a:pt x="25" y="60"/>
                </a:cubicBezTo>
                <a:cubicBezTo>
                  <a:pt x="25" y="59"/>
                  <a:pt x="25" y="58"/>
                  <a:pt x="26" y="57"/>
                </a:cubicBezTo>
                <a:cubicBezTo>
                  <a:pt x="26" y="58"/>
                  <a:pt x="26" y="58"/>
                  <a:pt x="26" y="58"/>
                </a:cubicBezTo>
                <a:close/>
                <a:moveTo>
                  <a:pt x="45" y="61"/>
                </a:moveTo>
                <a:cubicBezTo>
                  <a:pt x="46" y="61"/>
                  <a:pt x="47" y="62"/>
                  <a:pt x="47" y="63"/>
                </a:cubicBezTo>
                <a:cubicBezTo>
                  <a:pt x="47" y="65"/>
                  <a:pt x="46" y="65"/>
                  <a:pt x="45" y="65"/>
                </a:cubicBezTo>
                <a:cubicBezTo>
                  <a:pt x="44" y="65"/>
                  <a:pt x="43" y="65"/>
                  <a:pt x="43" y="63"/>
                </a:cubicBezTo>
                <a:cubicBezTo>
                  <a:pt x="43" y="62"/>
                  <a:pt x="44" y="61"/>
                  <a:pt x="45" y="61"/>
                </a:cubicBezTo>
                <a:close/>
                <a:moveTo>
                  <a:pt x="34" y="61"/>
                </a:moveTo>
                <a:cubicBezTo>
                  <a:pt x="35" y="61"/>
                  <a:pt x="36" y="62"/>
                  <a:pt x="36" y="63"/>
                </a:cubicBezTo>
                <a:cubicBezTo>
                  <a:pt x="36" y="65"/>
                  <a:pt x="35" y="65"/>
                  <a:pt x="34" y="65"/>
                </a:cubicBezTo>
                <a:cubicBezTo>
                  <a:pt x="33" y="65"/>
                  <a:pt x="32" y="65"/>
                  <a:pt x="32" y="63"/>
                </a:cubicBezTo>
                <a:cubicBezTo>
                  <a:pt x="32" y="62"/>
                  <a:pt x="33" y="61"/>
                  <a:pt x="34" y="61"/>
                </a:cubicBezTo>
                <a:close/>
                <a:moveTo>
                  <a:pt x="18" y="101"/>
                </a:moveTo>
                <a:cubicBezTo>
                  <a:pt x="38" y="101"/>
                  <a:pt x="38" y="101"/>
                  <a:pt x="38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63" y="101"/>
                  <a:pt x="63" y="101"/>
                  <a:pt x="63" y="101"/>
                </a:cubicBezTo>
                <a:cubicBezTo>
                  <a:pt x="62" y="90"/>
                  <a:pt x="56" y="81"/>
                  <a:pt x="46" y="78"/>
                </a:cubicBezTo>
                <a:cubicBezTo>
                  <a:pt x="41" y="86"/>
                  <a:pt x="41" y="86"/>
                  <a:pt x="41" y="86"/>
                </a:cubicBezTo>
                <a:cubicBezTo>
                  <a:pt x="35" y="78"/>
                  <a:pt x="35" y="78"/>
                  <a:pt x="35" y="78"/>
                </a:cubicBezTo>
                <a:cubicBezTo>
                  <a:pt x="26" y="81"/>
                  <a:pt x="19" y="90"/>
                  <a:pt x="18" y="1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172"/>
          <p:cNvSpPr>
            <a:spLocks noEditPoints="1"/>
          </p:cNvSpPr>
          <p:nvPr/>
        </p:nvSpPr>
        <p:spPr bwMode="auto">
          <a:xfrm>
            <a:off x="9515806" y="2352200"/>
            <a:ext cx="538162" cy="534988"/>
          </a:xfrm>
          <a:custGeom>
            <a:avLst/>
            <a:gdLst>
              <a:gd name="T0" fmla="*/ 126 w 127"/>
              <a:gd name="T1" fmla="*/ 35 h 126"/>
              <a:gd name="T2" fmla="*/ 112 w 127"/>
              <a:gd name="T3" fmla="*/ 113 h 126"/>
              <a:gd name="T4" fmla="*/ 105 w 127"/>
              <a:gd name="T5" fmla="*/ 119 h 126"/>
              <a:gd name="T6" fmla="*/ 70 w 127"/>
              <a:gd name="T7" fmla="*/ 97 h 126"/>
              <a:gd name="T8" fmla="*/ 88 w 127"/>
              <a:gd name="T9" fmla="*/ 15 h 126"/>
              <a:gd name="T10" fmla="*/ 118 w 127"/>
              <a:gd name="T11" fmla="*/ 15 h 126"/>
              <a:gd name="T12" fmla="*/ 41 w 127"/>
              <a:gd name="T13" fmla="*/ 115 h 126"/>
              <a:gd name="T14" fmla="*/ 58 w 127"/>
              <a:gd name="T15" fmla="*/ 119 h 126"/>
              <a:gd name="T16" fmla="*/ 48 w 127"/>
              <a:gd name="T17" fmla="*/ 2 h 126"/>
              <a:gd name="T18" fmla="*/ 65 w 127"/>
              <a:gd name="T19" fmla="*/ 35 h 126"/>
              <a:gd name="T20" fmla="*/ 65 w 127"/>
              <a:gd name="T21" fmla="*/ 113 h 126"/>
              <a:gd name="T22" fmla="*/ 50 w 127"/>
              <a:gd name="T23" fmla="*/ 126 h 126"/>
              <a:gd name="T24" fmla="*/ 35 w 127"/>
              <a:gd name="T25" fmla="*/ 113 h 126"/>
              <a:gd name="T26" fmla="*/ 33 w 127"/>
              <a:gd name="T27" fmla="*/ 107 h 126"/>
              <a:gd name="T28" fmla="*/ 36 w 127"/>
              <a:gd name="T29" fmla="*/ 35 h 126"/>
              <a:gd name="T30" fmla="*/ 36 w 127"/>
              <a:gd name="T31" fmla="*/ 35 h 126"/>
              <a:gd name="T32" fmla="*/ 36 w 127"/>
              <a:gd name="T33" fmla="*/ 35 h 126"/>
              <a:gd name="T34" fmla="*/ 36 w 127"/>
              <a:gd name="T35" fmla="*/ 35 h 126"/>
              <a:gd name="T36" fmla="*/ 36 w 127"/>
              <a:gd name="T37" fmla="*/ 35 h 126"/>
              <a:gd name="T38" fmla="*/ 36 w 127"/>
              <a:gd name="T39" fmla="*/ 35 h 126"/>
              <a:gd name="T40" fmla="*/ 36 w 127"/>
              <a:gd name="T41" fmla="*/ 35 h 126"/>
              <a:gd name="T42" fmla="*/ 36 w 127"/>
              <a:gd name="T43" fmla="*/ 35 h 126"/>
              <a:gd name="T44" fmla="*/ 36 w 127"/>
              <a:gd name="T45" fmla="*/ 35 h 126"/>
              <a:gd name="T46" fmla="*/ 36 w 127"/>
              <a:gd name="T47" fmla="*/ 35 h 126"/>
              <a:gd name="T48" fmla="*/ 36 w 127"/>
              <a:gd name="T49" fmla="*/ 35 h 126"/>
              <a:gd name="T50" fmla="*/ 36 w 127"/>
              <a:gd name="T51" fmla="*/ 35 h 126"/>
              <a:gd name="T52" fmla="*/ 36 w 127"/>
              <a:gd name="T53" fmla="*/ 35 h 126"/>
              <a:gd name="T54" fmla="*/ 36 w 127"/>
              <a:gd name="T55" fmla="*/ 35 h 126"/>
              <a:gd name="T56" fmla="*/ 36 w 127"/>
              <a:gd name="T57" fmla="*/ 35 h 126"/>
              <a:gd name="T58" fmla="*/ 36 w 127"/>
              <a:gd name="T59" fmla="*/ 35 h 126"/>
              <a:gd name="T60" fmla="*/ 36 w 127"/>
              <a:gd name="T61" fmla="*/ 35 h 126"/>
              <a:gd name="T62" fmla="*/ 36 w 127"/>
              <a:gd name="T63" fmla="*/ 35 h 126"/>
              <a:gd name="T64" fmla="*/ 36 w 127"/>
              <a:gd name="T65" fmla="*/ 35 h 126"/>
              <a:gd name="T66" fmla="*/ 36 w 127"/>
              <a:gd name="T67" fmla="*/ 34 h 126"/>
              <a:gd name="T68" fmla="*/ 36 w 127"/>
              <a:gd name="T69" fmla="*/ 34 h 126"/>
              <a:gd name="T70" fmla="*/ 62 w 127"/>
              <a:gd name="T71" fmla="*/ 92 h 126"/>
              <a:gd name="T72" fmla="*/ 53 w 127"/>
              <a:gd name="T73" fmla="*/ 37 h 126"/>
              <a:gd name="T74" fmla="*/ 55 w 127"/>
              <a:gd name="T75" fmla="*/ 21 h 126"/>
              <a:gd name="T76" fmla="*/ 55 w 127"/>
              <a:gd name="T77" fmla="*/ 21 h 126"/>
              <a:gd name="T78" fmla="*/ 42 w 127"/>
              <a:gd name="T79" fmla="*/ 109 h 126"/>
              <a:gd name="T80" fmla="*/ 45 w 127"/>
              <a:gd name="T81" fmla="*/ 109 h 126"/>
              <a:gd name="T82" fmla="*/ 52 w 127"/>
              <a:gd name="T83" fmla="*/ 99 h 126"/>
              <a:gd name="T84" fmla="*/ 62 w 127"/>
              <a:gd name="T85" fmla="*/ 99 h 126"/>
              <a:gd name="T86" fmla="*/ 62 w 127"/>
              <a:gd name="T87" fmla="*/ 99 h 126"/>
              <a:gd name="T88" fmla="*/ 37 w 127"/>
              <a:gd name="T89" fmla="*/ 100 h 126"/>
              <a:gd name="T90" fmla="*/ 38 w 127"/>
              <a:gd name="T91" fmla="*/ 110 h 126"/>
              <a:gd name="T92" fmla="*/ 64 w 127"/>
              <a:gd name="T93" fmla="*/ 107 h 126"/>
              <a:gd name="T94" fmla="*/ 14 w 127"/>
              <a:gd name="T95" fmla="*/ 0 h 126"/>
              <a:gd name="T96" fmla="*/ 16 w 127"/>
              <a:gd name="T97" fmla="*/ 21 h 126"/>
              <a:gd name="T98" fmla="*/ 19 w 127"/>
              <a:gd name="T99" fmla="*/ 0 h 126"/>
              <a:gd name="T100" fmla="*/ 16 w 127"/>
              <a:gd name="T101" fmla="*/ 34 h 126"/>
              <a:gd name="T102" fmla="*/ 4 w 127"/>
              <a:gd name="T103" fmla="*/ 62 h 126"/>
              <a:gd name="T104" fmla="*/ 4 w 127"/>
              <a:gd name="T105" fmla="*/ 62 h 126"/>
              <a:gd name="T106" fmla="*/ 16 w 127"/>
              <a:gd name="T107" fmla="*/ 60 h 126"/>
              <a:gd name="T108" fmla="*/ 22 w 127"/>
              <a:gd name="T109" fmla="*/ 123 h 126"/>
              <a:gd name="T110" fmla="*/ 75 w 127"/>
              <a:gd name="T111" fmla="*/ 97 h 126"/>
              <a:gd name="T112" fmla="*/ 100 w 127"/>
              <a:gd name="T113" fmla="*/ 96 h 126"/>
              <a:gd name="T114" fmla="*/ 75 w 127"/>
              <a:gd name="T115" fmla="*/ 95 h 126"/>
              <a:gd name="T116" fmla="*/ 114 w 127"/>
              <a:gd name="T117" fmla="*/ 19 h 126"/>
              <a:gd name="T118" fmla="*/ 113 w 127"/>
              <a:gd name="T119" fmla="*/ 18 h 126"/>
              <a:gd name="T120" fmla="*/ 80 w 127"/>
              <a:gd name="T121" fmla="*/ 68 h 126"/>
              <a:gd name="T122" fmla="*/ 121 w 127"/>
              <a:gd name="T123" fmla="*/ 3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26">
                <a:moveTo>
                  <a:pt x="118" y="16"/>
                </a:moveTo>
                <a:cubicBezTo>
                  <a:pt x="118" y="16"/>
                  <a:pt x="118" y="16"/>
                  <a:pt x="118" y="16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21" y="23"/>
                  <a:pt x="124" y="29"/>
                  <a:pt x="126" y="35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127" y="37"/>
                  <a:pt x="127" y="39"/>
                  <a:pt x="127" y="42"/>
                </a:cubicBezTo>
                <a:cubicBezTo>
                  <a:pt x="122" y="65"/>
                  <a:pt x="117" y="89"/>
                  <a:pt x="112" y="113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1" y="116"/>
                  <a:pt x="109" y="118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98" y="119"/>
                  <a:pt x="91" y="119"/>
                  <a:pt x="84" y="119"/>
                </a:cubicBezTo>
                <a:cubicBezTo>
                  <a:pt x="82" y="119"/>
                  <a:pt x="80" y="118"/>
                  <a:pt x="79" y="116"/>
                </a:cubicBezTo>
                <a:cubicBezTo>
                  <a:pt x="76" y="110"/>
                  <a:pt x="73" y="103"/>
                  <a:pt x="70" y="97"/>
                </a:cubicBezTo>
                <a:cubicBezTo>
                  <a:pt x="70" y="96"/>
                  <a:pt x="70" y="95"/>
                  <a:pt x="70" y="94"/>
                </a:cubicBezTo>
                <a:cubicBezTo>
                  <a:pt x="70" y="94"/>
                  <a:pt x="70" y="93"/>
                  <a:pt x="70" y="93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18"/>
                  <a:pt x="86" y="17"/>
                  <a:pt x="88" y="15"/>
                </a:cubicBezTo>
                <a:cubicBezTo>
                  <a:pt x="89" y="14"/>
                  <a:pt x="91" y="13"/>
                  <a:pt x="93" y="13"/>
                </a:cubicBezTo>
                <a:cubicBezTo>
                  <a:pt x="113" y="13"/>
                  <a:pt x="113" y="13"/>
                  <a:pt x="113" y="13"/>
                </a:cubicBezTo>
                <a:cubicBezTo>
                  <a:pt x="113" y="13"/>
                  <a:pt x="114" y="13"/>
                  <a:pt x="114" y="13"/>
                </a:cubicBezTo>
                <a:cubicBezTo>
                  <a:pt x="115" y="13"/>
                  <a:pt x="117" y="14"/>
                  <a:pt x="118" y="15"/>
                </a:cubicBezTo>
                <a:cubicBezTo>
                  <a:pt x="118" y="15"/>
                  <a:pt x="118" y="15"/>
                  <a:pt x="118" y="16"/>
                </a:cubicBezTo>
                <a:close/>
                <a:moveTo>
                  <a:pt x="60" y="115"/>
                </a:moveTo>
                <a:cubicBezTo>
                  <a:pt x="41" y="115"/>
                  <a:pt x="41" y="115"/>
                  <a:pt x="41" y="115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40" y="115"/>
                  <a:pt x="40" y="115"/>
                  <a:pt x="39" y="115"/>
                </a:cubicBezTo>
                <a:cubicBezTo>
                  <a:pt x="40" y="117"/>
                  <a:pt x="41" y="118"/>
                  <a:pt x="42" y="119"/>
                </a:cubicBezTo>
                <a:cubicBezTo>
                  <a:pt x="44" y="121"/>
                  <a:pt x="47" y="122"/>
                  <a:pt x="50" y="122"/>
                </a:cubicBezTo>
                <a:cubicBezTo>
                  <a:pt x="54" y="122"/>
                  <a:pt x="56" y="121"/>
                  <a:pt x="58" y="119"/>
                </a:cubicBezTo>
                <a:cubicBezTo>
                  <a:pt x="60" y="118"/>
                  <a:pt x="61" y="117"/>
                  <a:pt x="61" y="115"/>
                </a:cubicBezTo>
                <a:cubicBezTo>
                  <a:pt x="61" y="115"/>
                  <a:pt x="60" y="115"/>
                  <a:pt x="60" y="115"/>
                </a:cubicBezTo>
                <a:close/>
                <a:moveTo>
                  <a:pt x="36" y="34"/>
                </a:move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50" y="0"/>
                  <a:pt x="50" y="1"/>
                </a:cubicBezTo>
                <a:cubicBezTo>
                  <a:pt x="51" y="1"/>
                  <a:pt x="51" y="1"/>
                  <a:pt x="52" y="2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94"/>
                  <a:pt x="65" y="94"/>
                  <a:pt x="65" y="94"/>
                </a:cubicBezTo>
                <a:cubicBezTo>
                  <a:pt x="67" y="96"/>
                  <a:pt x="67" y="98"/>
                  <a:pt x="67" y="100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110"/>
                  <a:pt x="67" y="111"/>
                  <a:pt x="65" y="113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7"/>
                  <a:pt x="63" y="120"/>
                  <a:pt x="61" y="122"/>
                </a:cubicBezTo>
                <a:cubicBezTo>
                  <a:pt x="58" y="124"/>
                  <a:pt x="54" y="126"/>
                  <a:pt x="50" y="126"/>
                </a:cubicBezTo>
                <a:cubicBezTo>
                  <a:pt x="46" y="126"/>
                  <a:pt x="43" y="124"/>
                  <a:pt x="40" y="122"/>
                </a:cubicBezTo>
                <a:cubicBezTo>
                  <a:pt x="37" y="120"/>
                  <a:pt x="36" y="117"/>
                  <a:pt x="36" y="114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34" y="111"/>
                  <a:pt x="33" y="110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3" y="98"/>
                  <a:pt x="34" y="96"/>
                  <a:pt x="35" y="94"/>
                </a:cubicBezTo>
                <a:cubicBezTo>
                  <a:pt x="36" y="94"/>
                  <a:pt x="36" y="94"/>
                  <a:pt x="36" y="94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lose/>
                <a:moveTo>
                  <a:pt x="57" y="37"/>
                </a:moveTo>
                <a:cubicBezTo>
                  <a:pt x="57" y="92"/>
                  <a:pt x="57" y="92"/>
                  <a:pt x="57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2"/>
                  <a:pt x="61" y="92"/>
                  <a:pt x="62" y="92"/>
                </a:cubicBezTo>
                <a:cubicBezTo>
                  <a:pt x="62" y="37"/>
                  <a:pt x="62" y="37"/>
                  <a:pt x="62" y="37"/>
                </a:cubicBezTo>
                <a:cubicBezTo>
                  <a:pt x="57" y="37"/>
                  <a:pt x="57" y="37"/>
                  <a:pt x="57" y="37"/>
                </a:cubicBezTo>
                <a:close/>
                <a:moveTo>
                  <a:pt x="53" y="92"/>
                </a:moveTo>
                <a:cubicBezTo>
                  <a:pt x="53" y="37"/>
                  <a:pt x="53" y="37"/>
                  <a:pt x="53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92"/>
                  <a:pt x="45" y="92"/>
                  <a:pt x="45" y="92"/>
                </a:cubicBezTo>
                <a:cubicBezTo>
                  <a:pt x="53" y="92"/>
                  <a:pt x="53" y="92"/>
                  <a:pt x="53" y="92"/>
                </a:cubicBezTo>
                <a:close/>
                <a:moveTo>
                  <a:pt x="55" y="21"/>
                </a:moveTo>
                <a:cubicBezTo>
                  <a:pt x="45" y="21"/>
                  <a:pt x="45" y="21"/>
                  <a:pt x="45" y="21"/>
                </a:cubicBezTo>
                <a:cubicBezTo>
                  <a:pt x="40" y="33"/>
                  <a:pt x="40" y="33"/>
                  <a:pt x="40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55" y="21"/>
                  <a:pt x="55" y="21"/>
                  <a:pt x="55" y="21"/>
                </a:cubicBezTo>
                <a:close/>
                <a:moveTo>
                  <a:pt x="42" y="99"/>
                </a:moveTo>
                <a:cubicBezTo>
                  <a:pt x="38" y="99"/>
                  <a:pt x="38" y="99"/>
                  <a:pt x="38" y="99"/>
                </a:cubicBezTo>
                <a:cubicBezTo>
                  <a:pt x="38" y="109"/>
                  <a:pt x="38" y="109"/>
                  <a:pt x="38" y="109"/>
                </a:cubicBezTo>
                <a:cubicBezTo>
                  <a:pt x="42" y="109"/>
                  <a:pt x="42" y="109"/>
                  <a:pt x="42" y="10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49" y="99"/>
                </a:moveTo>
                <a:cubicBezTo>
                  <a:pt x="45" y="99"/>
                  <a:pt x="45" y="99"/>
                  <a:pt x="45" y="9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99"/>
                  <a:pt x="49" y="99"/>
                  <a:pt x="49" y="99"/>
                </a:cubicBezTo>
                <a:close/>
                <a:moveTo>
                  <a:pt x="56" y="99"/>
                </a:moveTo>
                <a:cubicBezTo>
                  <a:pt x="52" y="99"/>
                  <a:pt x="52" y="99"/>
                  <a:pt x="52" y="99"/>
                </a:cubicBezTo>
                <a:cubicBezTo>
                  <a:pt x="52" y="109"/>
                  <a:pt x="52" y="109"/>
                  <a:pt x="52" y="109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6" y="99"/>
                  <a:pt x="56" y="99"/>
                  <a:pt x="56" y="99"/>
                </a:cubicBezTo>
                <a:close/>
                <a:moveTo>
                  <a:pt x="62" y="99"/>
                </a:moveTo>
                <a:cubicBezTo>
                  <a:pt x="59" y="99"/>
                  <a:pt x="59" y="99"/>
                  <a:pt x="59" y="9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62" y="99"/>
                  <a:pt x="62" y="99"/>
                  <a:pt x="62" y="99"/>
                </a:cubicBezTo>
                <a:close/>
                <a:moveTo>
                  <a:pt x="62" y="96"/>
                </a:moveTo>
                <a:cubicBezTo>
                  <a:pt x="39" y="96"/>
                  <a:pt x="39" y="96"/>
                  <a:pt x="39" y="96"/>
                </a:cubicBezTo>
                <a:cubicBezTo>
                  <a:pt x="38" y="97"/>
                  <a:pt x="38" y="97"/>
                  <a:pt x="38" y="97"/>
                </a:cubicBezTo>
                <a:cubicBezTo>
                  <a:pt x="37" y="98"/>
                  <a:pt x="37" y="99"/>
                  <a:pt x="37" y="100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37" y="108"/>
                  <a:pt x="37" y="109"/>
                  <a:pt x="38" y="110"/>
                </a:cubicBezTo>
                <a:cubicBezTo>
                  <a:pt x="38" y="110"/>
                  <a:pt x="39" y="111"/>
                  <a:pt x="39" y="111"/>
                </a:cubicBezTo>
                <a:cubicBezTo>
                  <a:pt x="62" y="111"/>
                  <a:pt x="62" y="111"/>
                  <a:pt x="62" y="111"/>
                </a:cubicBezTo>
                <a:cubicBezTo>
                  <a:pt x="62" y="111"/>
                  <a:pt x="62" y="110"/>
                  <a:pt x="63" y="110"/>
                </a:cubicBezTo>
                <a:cubicBezTo>
                  <a:pt x="63" y="109"/>
                  <a:pt x="64" y="108"/>
                  <a:pt x="64" y="107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99"/>
                  <a:pt x="63" y="98"/>
                  <a:pt x="63" y="97"/>
                </a:cubicBezTo>
                <a:cubicBezTo>
                  <a:pt x="62" y="97"/>
                  <a:pt x="62" y="97"/>
                  <a:pt x="62" y="96"/>
                </a:cubicBezTo>
                <a:close/>
                <a:moveTo>
                  <a:pt x="14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11"/>
                  <a:pt x="15" y="11"/>
                  <a:pt x="15" y="11"/>
                </a:cubicBezTo>
                <a:cubicBezTo>
                  <a:pt x="13" y="12"/>
                  <a:pt x="11" y="14"/>
                  <a:pt x="11" y="16"/>
                </a:cubicBezTo>
                <a:cubicBezTo>
                  <a:pt x="11" y="19"/>
                  <a:pt x="14" y="21"/>
                  <a:pt x="16" y="21"/>
                </a:cubicBezTo>
                <a:cubicBezTo>
                  <a:pt x="19" y="21"/>
                  <a:pt x="21" y="19"/>
                  <a:pt x="21" y="16"/>
                </a:cubicBezTo>
                <a:cubicBezTo>
                  <a:pt x="21" y="14"/>
                  <a:pt x="20" y="12"/>
                  <a:pt x="17" y="11"/>
                </a:cubicBezTo>
                <a:cubicBezTo>
                  <a:pt x="17" y="0"/>
                  <a:pt x="17" y="0"/>
                  <a:pt x="1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6"/>
                  <a:pt x="23" y="11"/>
                  <a:pt x="27" y="15"/>
                </a:cubicBezTo>
                <a:cubicBezTo>
                  <a:pt x="23" y="34"/>
                  <a:pt x="23" y="34"/>
                  <a:pt x="23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15"/>
                  <a:pt x="6" y="15"/>
                  <a:pt x="6" y="15"/>
                </a:cubicBezTo>
                <a:cubicBezTo>
                  <a:pt x="10" y="11"/>
                  <a:pt x="14" y="6"/>
                  <a:pt x="14" y="0"/>
                </a:cubicBezTo>
                <a:close/>
                <a:moveTo>
                  <a:pt x="4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3" y="36"/>
                  <a:pt x="23" y="36"/>
                  <a:pt x="23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4" y="62"/>
                  <a:pt x="4" y="62"/>
                  <a:pt x="4" y="62"/>
                </a:cubicBezTo>
                <a:close/>
                <a:moveTo>
                  <a:pt x="8" y="60"/>
                </a:moveTo>
                <a:cubicBezTo>
                  <a:pt x="12" y="37"/>
                  <a:pt x="12" y="37"/>
                  <a:pt x="12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60"/>
                  <a:pt x="16" y="60"/>
                  <a:pt x="16" y="60"/>
                </a:cubicBezTo>
                <a:cubicBezTo>
                  <a:pt x="8" y="60"/>
                  <a:pt x="8" y="60"/>
                  <a:pt x="8" y="60"/>
                </a:cubicBezTo>
                <a:close/>
                <a:moveTo>
                  <a:pt x="3" y="63"/>
                </a:moveTo>
                <a:cubicBezTo>
                  <a:pt x="12" y="63"/>
                  <a:pt x="21" y="63"/>
                  <a:pt x="29" y="63"/>
                </a:cubicBezTo>
                <a:cubicBezTo>
                  <a:pt x="33" y="84"/>
                  <a:pt x="31" y="104"/>
                  <a:pt x="22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3" y="105"/>
                  <a:pt x="0" y="85"/>
                  <a:pt x="3" y="63"/>
                </a:cubicBezTo>
                <a:close/>
                <a:moveTo>
                  <a:pt x="75" y="95"/>
                </a:moveTo>
                <a:cubicBezTo>
                  <a:pt x="75" y="97"/>
                  <a:pt x="75" y="97"/>
                  <a:pt x="75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106" y="116"/>
                  <a:pt x="106" y="116"/>
                  <a:pt x="106" y="116"/>
                </a:cubicBezTo>
                <a:cubicBezTo>
                  <a:pt x="107" y="115"/>
                  <a:pt x="107" y="115"/>
                  <a:pt x="107" y="115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95"/>
                  <a:pt x="98" y="95"/>
                  <a:pt x="98" y="95"/>
                </a:cubicBezTo>
                <a:cubicBezTo>
                  <a:pt x="75" y="95"/>
                  <a:pt x="75" y="95"/>
                  <a:pt x="75" y="95"/>
                </a:cubicBezTo>
                <a:close/>
                <a:moveTo>
                  <a:pt x="80" y="68"/>
                </a:moveTo>
                <a:cubicBezTo>
                  <a:pt x="104" y="68"/>
                  <a:pt x="104" y="68"/>
                  <a:pt x="104" y="68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19"/>
                  <a:pt x="114" y="19"/>
                  <a:pt x="114" y="19"/>
                </a:cubicBezTo>
                <a:cubicBezTo>
                  <a:pt x="114" y="19"/>
                  <a:pt x="114" y="19"/>
                  <a:pt x="114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113" y="18"/>
                  <a:pt x="113" y="18"/>
                  <a:pt x="113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2" y="18"/>
                  <a:pt x="92" y="19"/>
                  <a:pt x="91" y="19"/>
                </a:cubicBezTo>
                <a:cubicBezTo>
                  <a:pt x="91" y="20"/>
                  <a:pt x="90" y="20"/>
                  <a:pt x="90" y="21"/>
                </a:cubicBezTo>
                <a:cubicBezTo>
                  <a:pt x="80" y="68"/>
                  <a:pt x="80" y="68"/>
                  <a:pt x="80" y="68"/>
                </a:cubicBezTo>
                <a:close/>
                <a:moveTo>
                  <a:pt x="108" y="71"/>
                </a:moveTo>
                <a:cubicBezTo>
                  <a:pt x="113" y="83"/>
                  <a:pt x="113" y="83"/>
                  <a:pt x="113" y="83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2" y="38"/>
                  <a:pt x="122" y="37"/>
                  <a:pt x="121" y="36"/>
                </a:cubicBezTo>
                <a:cubicBezTo>
                  <a:pt x="117" y="27"/>
                  <a:pt x="117" y="27"/>
                  <a:pt x="117" y="27"/>
                </a:cubicBezTo>
                <a:lnTo>
                  <a:pt x="108" y="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173"/>
          <p:cNvSpPr>
            <a:spLocks noEditPoints="1"/>
          </p:cNvSpPr>
          <p:nvPr/>
        </p:nvSpPr>
        <p:spPr bwMode="auto">
          <a:xfrm>
            <a:off x="10358769" y="2353788"/>
            <a:ext cx="522287" cy="531813"/>
          </a:xfrm>
          <a:custGeom>
            <a:avLst/>
            <a:gdLst>
              <a:gd name="T0" fmla="*/ 27 w 123"/>
              <a:gd name="T1" fmla="*/ 107 h 125"/>
              <a:gd name="T2" fmla="*/ 122 w 123"/>
              <a:gd name="T3" fmla="*/ 45 h 125"/>
              <a:gd name="T4" fmla="*/ 43 w 123"/>
              <a:gd name="T5" fmla="*/ 125 h 125"/>
              <a:gd name="T6" fmla="*/ 28 w 123"/>
              <a:gd name="T7" fmla="*/ 60 h 125"/>
              <a:gd name="T8" fmla="*/ 12 w 123"/>
              <a:gd name="T9" fmla="*/ 76 h 125"/>
              <a:gd name="T10" fmla="*/ 26 w 123"/>
              <a:gd name="T11" fmla="*/ 97 h 125"/>
              <a:gd name="T12" fmla="*/ 27 w 123"/>
              <a:gd name="T13" fmla="*/ 96 h 125"/>
              <a:gd name="T14" fmla="*/ 26 w 123"/>
              <a:gd name="T15" fmla="*/ 87 h 125"/>
              <a:gd name="T16" fmla="*/ 26 w 123"/>
              <a:gd name="T17" fmla="*/ 83 h 125"/>
              <a:gd name="T18" fmla="*/ 39 w 123"/>
              <a:gd name="T19" fmla="*/ 84 h 125"/>
              <a:gd name="T20" fmla="*/ 40 w 123"/>
              <a:gd name="T21" fmla="*/ 83 h 125"/>
              <a:gd name="T22" fmla="*/ 39 w 123"/>
              <a:gd name="T23" fmla="*/ 74 h 125"/>
              <a:gd name="T24" fmla="*/ 39 w 123"/>
              <a:gd name="T25" fmla="*/ 70 h 125"/>
              <a:gd name="T26" fmla="*/ 52 w 123"/>
              <a:gd name="T27" fmla="*/ 71 h 125"/>
              <a:gd name="T28" fmla="*/ 53 w 123"/>
              <a:gd name="T29" fmla="*/ 70 h 125"/>
              <a:gd name="T30" fmla="*/ 52 w 123"/>
              <a:gd name="T31" fmla="*/ 61 h 125"/>
              <a:gd name="T32" fmla="*/ 52 w 123"/>
              <a:gd name="T33" fmla="*/ 57 h 125"/>
              <a:gd name="T34" fmla="*/ 65 w 123"/>
              <a:gd name="T35" fmla="*/ 58 h 125"/>
              <a:gd name="T36" fmla="*/ 67 w 123"/>
              <a:gd name="T37" fmla="*/ 56 h 125"/>
              <a:gd name="T38" fmla="*/ 65 w 123"/>
              <a:gd name="T39" fmla="*/ 48 h 125"/>
              <a:gd name="T40" fmla="*/ 66 w 123"/>
              <a:gd name="T41" fmla="*/ 43 h 125"/>
              <a:gd name="T42" fmla="*/ 78 w 123"/>
              <a:gd name="T43" fmla="*/ 45 h 125"/>
              <a:gd name="T44" fmla="*/ 79 w 123"/>
              <a:gd name="T45" fmla="*/ 43 h 125"/>
              <a:gd name="T46" fmla="*/ 78 w 123"/>
              <a:gd name="T47" fmla="*/ 35 h 125"/>
              <a:gd name="T48" fmla="*/ 79 w 123"/>
              <a:gd name="T49" fmla="*/ 30 h 125"/>
              <a:gd name="T50" fmla="*/ 92 w 123"/>
              <a:gd name="T51" fmla="*/ 31 h 125"/>
              <a:gd name="T52" fmla="*/ 93 w 123"/>
              <a:gd name="T53" fmla="*/ 30 h 125"/>
              <a:gd name="T54" fmla="*/ 91 w 123"/>
              <a:gd name="T55" fmla="*/ 21 h 125"/>
              <a:gd name="T56" fmla="*/ 83 w 123"/>
              <a:gd name="T57" fmla="*/ 5 h 125"/>
              <a:gd name="T58" fmla="*/ 104 w 123"/>
              <a:gd name="T59" fmla="*/ 42 h 125"/>
              <a:gd name="T60" fmla="*/ 105 w 123"/>
              <a:gd name="T61" fmla="*/ 32 h 125"/>
              <a:gd name="T62" fmla="*/ 49 w 123"/>
              <a:gd name="T63" fmla="*/ 116 h 125"/>
              <a:gd name="T64" fmla="*/ 52 w 123"/>
              <a:gd name="T65" fmla="*/ 114 h 125"/>
              <a:gd name="T66" fmla="*/ 50 w 123"/>
              <a:gd name="T67" fmla="*/ 98 h 125"/>
              <a:gd name="T68" fmla="*/ 58 w 123"/>
              <a:gd name="T69" fmla="*/ 97 h 125"/>
              <a:gd name="T70" fmla="*/ 70 w 123"/>
              <a:gd name="T71" fmla="*/ 95 h 125"/>
              <a:gd name="T72" fmla="*/ 72 w 123"/>
              <a:gd name="T73" fmla="*/ 93 h 125"/>
              <a:gd name="T74" fmla="*/ 74 w 123"/>
              <a:gd name="T75" fmla="*/ 80 h 125"/>
              <a:gd name="T76" fmla="*/ 75 w 123"/>
              <a:gd name="T77" fmla="*/ 72 h 125"/>
              <a:gd name="T78" fmla="*/ 91 w 123"/>
              <a:gd name="T79" fmla="*/ 74 h 125"/>
              <a:gd name="T80" fmla="*/ 93 w 123"/>
              <a:gd name="T81" fmla="*/ 72 h 125"/>
              <a:gd name="T82" fmla="*/ 91 w 123"/>
              <a:gd name="T83" fmla="*/ 56 h 125"/>
              <a:gd name="T84" fmla="*/ 99 w 123"/>
              <a:gd name="T85" fmla="*/ 55 h 125"/>
              <a:gd name="T86" fmla="*/ 111 w 123"/>
              <a:gd name="T87" fmla="*/ 5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3" h="125">
                <a:moveTo>
                  <a:pt x="43" y="125"/>
                </a:moveTo>
                <a:cubicBezTo>
                  <a:pt x="27" y="109"/>
                  <a:pt x="27" y="109"/>
                  <a:pt x="27" y="109"/>
                </a:cubicBezTo>
                <a:cubicBezTo>
                  <a:pt x="27" y="108"/>
                  <a:pt x="27" y="107"/>
                  <a:pt x="27" y="107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5" y="28"/>
                  <a:pt x="106" y="28"/>
                  <a:pt x="106" y="29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3" y="45"/>
                  <a:pt x="123" y="46"/>
                  <a:pt x="122" y="47"/>
                </a:cubicBezTo>
                <a:cubicBezTo>
                  <a:pt x="45" y="125"/>
                  <a:pt x="45" y="125"/>
                  <a:pt x="45" y="125"/>
                </a:cubicBezTo>
                <a:cubicBezTo>
                  <a:pt x="45" y="125"/>
                  <a:pt x="44" y="125"/>
                  <a:pt x="43" y="125"/>
                </a:cubicBezTo>
                <a:close/>
                <a:moveTo>
                  <a:pt x="60" y="28"/>
                </a:moveTo>
                <a:cubicBezTo>
                  <a:pt x="51" y="24"/>
                  <a:pt x="40" y="26"/>
                  <a:pt x="33" y="33"/>
                </a:cubicBezTo>
                <a:cubicBezTo>
                  <a:pt x="26" y="40"/>
                  <a:pt x="24" y="51"/>
                  <a:pt x="28" y="60"/>
                </a:cubicBezTo>
                <a:cubicBezTo>
                  <a:pt x="60" y="28"/>
                  <a:pt x="60" y="28"/>
                  <a:pt x="60" y="28"/>
                </a:cubicBezTo>
                <a:close/>
                <a:moveTo>
                  <a:pt x="18" y="18"/>
                </a:moveTo>
                <a:cubicBezTo>
                  <a:pt x="2" y="34"/>
                  <a:pt x="0" y="58"/>
                  <a:pt x="12" y="76"/>
                </a:cubicBezTo>
                <a:cubicBezTo>
                  <a:pt x="4" y="84"/>
                  <a:pt x="4" y="84"/>
                  <a:pt x="4" y="84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26" y="97"/>
                  <a:pt x="26" y="97"/>
                  <a:pt x="26" y="97"/>
                </a:cubicBezTo>
                <a:cubicBezTo>
                  <a:pt x="21" y="92"/>
                  <a:pt x="21" y="92"/>
                  <a:pt x="21" y="92"/>
                </a:cubicBezTo>
                <a:cubicBezTo>
                  <a:pt x="22" y="91"/>
                  <a:pt x="22" y="91"/>
                  <a:pt x="22" y="91"/>
                </a:cubicBezTo>
                <a:cubicBezTo>
                  <a:pt x="27" y="96"/>
                  <a:pt x="27" y="96"/>
                  <a:pt x="27" y="96"/>
                </a:cubicBezTo>
                <a:cubicBezTo>
                  <a:pt x="29" y="94"/>
                  <a:pt x="29" y="94"/>
                  <a:pt x="29" y="94"/>
                </a:cubicBezTo>
                <a:cubicBezTo>
                  <a:pt x="24" y="89"/>
                  <a:pt x="24" y="89"/>
                  <a:pt x="24" y="89"/>
                </a:cubicBezTo>
                <a:cubicBezTo>
                  <a:pt x="26" y="87"/>
                  <a:pt x="26" y="87"/>
                  <a:pt x="26" y="87"/>
                </a:cubicBezTo>
                <a:cubicBezTo>
                  <a:pt x="31" y="92"/>
                  <a:pt x="31" y="92"/>
                  <a:pt x="31" y="92"/>
                </a:cubicBezTo>
                <a:cubicBezTo>
                  <a:pt x="33" y="90"/>
                  <a:pt x="33" y="90"/>
                  <a:pt x="33" y="90"/>
                </a:cubicBezTo>
                <a:cubicBezTo>
                  <a:pt x="26" y="83"/>
                  <a:pt x="26" y="83"/>
                  <a:pt x="26" y="83"/>
                </a:cubicBezTo>
                <a:cubicBezTo>
                  <a:pt x="29" y="81"/>
                  <a:pt x="29" y="81"/>
                  <a:pt x="29" y="81"/>
                </a:cubicBezTo>
                <a:cubicBezTo>
                  <a:pt x="36" y="87"/>
                  <a:pt x="36" y="87"/>
                  <a:pt x="36" y="87"/>
                </a:cubicBezTo>
                <a:cubicBezTo>
                  <a:pt x="39" y="84"/>
                  <a:pt x="39" y="84"/>
                  <a:pt x="39" y="84"/>
                </a:cubicBezTo>
                <a:cubicBezTo>
                  <a:pt x="34" y="79"/>
                  <a:pt x="34" y="79"/>
                  <a:pt x="34" y="79"/>
                </a:cubicBezTo>
                <a:cubicBezTo>
                  <a:pt x="35" y="78"/>
                  <a:pt x="35" y="78"/>
                  <a:pt x="35" y="78"/>
                </a:cubicBezTo>
                <a:cubicBezTo>
                  <a:pt x="40" y="83"/>
                  <a:pt x="40" y="83"/>
                  <a:pt x="40" y="83"/>
                </a:cubicBezTo>
                <a:cubicBezTo>
                  <a:pt x="43" y="80"/>
                  <a:pt x="43" y="80"/>
                  <a:pt x="43" y="80"/>
                </a:cubicBezTo>
                <a:cubicBezTo>
                  <a:pt x="38" y="75"/>
                  <a:pt x="38" y="75"/>
                  <a:pt x="38" y="75"/>
                </a:cubicBezTo>
                <a:cubicBezTo>
                  <a:pt x="39" y="74"/>
                  <a:pt x="39" y="74"/>
                  <a:pt x="39" y="74"/>
                </a:cubicBezTo>
                <a:cubicBezTo>
                  <a:pt x="44" y="79"/>
                  <a:pt x="44" y="79"/>
                  <a:pt x="44" y="79"/>
                </a:cubicBezTo>
                <a:cubicBezTo>
                  <a:pt x="46" y="77"/>
                  <a:pt x="46" y="77"/>
                  <a:pt x="46" y="77"/>
                </a:cubicBezTo>
                <a:cubicBezTo>
                  <a:pt x="39" y="70"/>
                  <a:pt x="39" y="70"/>
                  <a:pt x="39" y="70"/>
                </a:cubicBezTo>
                <a:cubicBezTo>
                  <a:pt x="42" y="67"/>
                  <a:pt x="42" y="67"/>
                  <a:pt x="42" y="67"/>
                </a:cubicBezTo>
                <a:cubicBezTo>
                  <a:pt x="49" y="74"/>
                  <a:pt x="49" y="74"/>
                  <a:pt x="49" y="74"/>
                </a:cubicBezTo>
                <a:cubicBezTo>
                  <a:pt x="52" y="71"/>
                  <a:pt x="52" y="71"/>
                  <a:pt x="52" y="71"/>
                </a:cubicBezTo>
                <a:cubicBezTo>
                  <a:pt x="47" y="66"/>
                  <a:pt x="47" y="66"/>
                  <a:pt x="47" y="66"/>
                </a:cubicBezTo>
                <a:cubicBezTo>
                  <a:pt x="48" y="65"/>
                  <a:pt x="48" y="65"/>
                  <a:pt x="48" y="65"/>
                </a:cubicBezTo>
                <a:cubicBezTo>
                  <a:pt x="53" y="70"/>
                  <a:pt x="53" y="70"/>
                  <a:pt x="53" y="70"/>
                </a:cubicBezTo>
                <a:cubicBezTo>
                  <a:pt x="55" y="67"/>
                  <a:pt x="55" y="67"/>
                  <a:pt x="55" y="67"/>
                </a:cubicBezTo>
                <a:cubicBezTo>
                  <a:pt x="50" y="62"/>
                  <a:pt x="50" y="62"/>
                  <a:pt x="50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7" y="66"/>
                  <a:pt x="57" y="66"/>
                  <a:pt x="57" y="66"/>
                </a:cubicBezTo>
                <a:cubicBezTo>
                  <a:pt x="59" y="64"/>
                  <a:pt x="59" y="64"/>
                  <a:pt x="59" y="64"/>
                </a:cubicBezTo>
                <a:cubicBezTo>
                  <a:pt x="52" y="57"/>
                  <a:pt x="52" y="57"/>
                  <a:pt x="52" y="57"/>
                </a:cubicBezTo>
                <a:cubicBezTo>
                  <a:pt x="55" y="54"/>
                  <a:pt x="55" y="54"/>
                  <a:pt x="55" y="54"/>
                </a:cubicBezTo>
                <a:cubicBezTo>
                  <a:pt x="62" y="61"/>
                  <a:pt x="62" y="61"/>
                  <a:pt x="62" y="61"/>
                </a:cubicBezTo>
                <a:cubicBezTo>
                  <a:pt x="65" y="58"/>
                  <a:pt x="65" y="58"/>
                  <a:pt x="65" y="58"/>
                </a:cubicBezTo>
                <a:cubicBezTo>
                  <a:pt x="60" y="53"/>
                  <a:pt x="60" y="53"/>
                  <a:pt x="60" y="53"/>
                </a:cubicBezTo>
                <a:cubicBezTo>
                  <a:pt x="61" y="51"/>
                  <a:pt x="61" y="51"/>
                  <a:pt x="61" y="51"/>
                </a:cubicBezTo>
                <a:cubicBezTo>
                  <a:pt x="67" y="56"/>
                  <a:pt x="67" y="56"/>
                  <a:pt x="67" y="56"/>
                </a:cubicBezTo>
                <a:cubicBezTo>
                  <a:pt x="69" y="54"/>
                  <a:pt x="69" y="54"/>
                  <a:pt x="69" y="54"/>
                </a:cubicBezTo>
                <a:cubicBezTo>
                  <a:pt x="64" y="49"/>
                  <a:pt x="64" y="49"/>
                  <a:pt x="64" y="49"/>
                </a:cubicBezTo>
                <a:cubicBezTo>
                  <a:pt x="65" y="48"/>
                  <a:pt x="65" y="48"/>
                  <a:pt x="65" y="48"/>
                </a:cubicBezTo>
                <a:cubicBezTo>
                  <a:pt x="70" y="53"/>
                  <a:pt x="70" y="53"/>
                  <a:pt x="70" y="53"/>
                </a:cubicBezTo>
                <a:cubicBezTo>
                  <a:pt x="73" y="50"/>
                  <a:pt x="73" y="50"/>
                  <a:pt x="73" y="50"/>
                </a:cubicBezTo>
                <a:cubicBezTo>
                  <a:pt x="66" y="43"/>
                  <a:pt x="66" y="43"/>
                  <a:pt x="66" y="43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48"/>
                  <a:pt x="75" y="48"/>
                  <a:pt x="75" y="48"/>
                </a:cubicBezTo>
                <a:cubicBezTo>
                  <a:pt x="78" y="45"/>
                  <a:pt x="78" y="45"/>
                  <a:pt x="78" y="45"/>
                </a:cubicBezTo>
                <a:cubicBezTo>
                  <a:pt x="73" y="40"/>
                  <a:pt x="73" y="40"/>
                  <a:pt x="73" y="40"/>
                </a:cubicBezTo>
                <a:cubicBezTo>
                  <a:pt x="74" y="38"/>
                  <a:pt x="74" y="38"/>
                  <a:pt x="74" y="38"/>
                </a:cubicBezTo>
                <a:cubicBezTo>
                  <a:pt x="79" y="43"/>
                  <a:pt x="79" y="43"/>
                  <a:pt x="79" y="43"/>
                </a:cubicBezTo>
                <a:cubicBezTo>
                  <a:pt x="82" y="41"/>
                  <a:pt x="82" y="41"/>
                  <a:pt x="82" y="41"/>
                </a:cubicBezTo>
                <a:cubicBezTo>
                  <a:pt x="77" y="36"/>
                  <a:pt x="77" y="36"/>
                  <a:pt x="77" y="36"/>
                </a:cubicBezTo>
                <a:cubicBezTo>
                  <a:pt x="78" y="35"/>
                  <a:pt x="78" y="35"/>
                  <a:pt x="78" y="35"/>
                </a:cubicBezTo>
                <a:cubicBezTo>
                  <a:pt x="83" y="40"/>
                  <a:pt x="83" y="40"/>
                  <a:pt x="83" y="40"/>
                </a:cubicBezTo>
                <a:cubicBezTo>
                  <a:pt x="86" y="37"/>
                  <a:pt x="86" y="37"/>
                  <a:pt x="86" y="37"/>
                </a:cubicBezTo>
                <a:cubicBezTo>
                  <a:pt x="79" y="30"/>
                  <a:pt x="79" y="30"/>
                  <a:pt x="79" y="30"/>
                </a:cubicBezTo>
                <a:cubicBezTo>
                  <a:pt x="81" y="28"/>
                  <a:pt x="81" y="28"/>
                  <a:pt x="81" y="28"/>
                </a:cubicBezTo>
                <a:cubicBezTo>
                  <a:pt x="88" y="35"/>
                  <a:pt x="88" y="35"/>
                  <a:pt x="88" y="35"/>
                </a:cubicBezTo>
                <a:cubicBezTo>
                  <a:pt x="92" y="31"/>
                  <a:pt x="92" y="31"/>
                  <a:pt x="92" y="31"/>
                </a:cubicBezTo>
                <a:cubicBezTo>
                  <a:pt x="87" y="26"/>
                  <a:pt x="87" y="26"/>
                  <a:pt x="87" y="26"/>
                </a:cubicBezTo>
                <a:cubicBezTo>
                  <a:pt x="88" y="25"/>
                  <a:pt x="88" y="25"/>
                  <a:pt x="88" y="25"/>
                </a:cubicBezTo>
                <a:cubicBezTo>
                  <a:pt x="93" y="30"/>
                  <a:pt x="93" y="30"/>
                  <a:pt x="93" y="30"/>
                </a:cubicBezTo>
                <a:cubicBezTo>
                  <a:pt x="95" y="27"/>
                  <a:pt x="95" y="27"/>
                  <a:pt x="95" y="27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1"/>
                  <a:pt x="91" y="21"/>
                  <a:pt x="91" y="21"/>
                </a:cubicBezTo>
                <a:cubicBezTo>
                  <a:pt x="97" y="26"/>
                  <a:pt x="97" y="26"/>
                  <a:pt x="97" y="26"/>
                </a:cubicBezTo>
                <a:cubicBezTo>
                  <a:pt x="101" y="22"/>
                  <a:pt x="101" y="22"/>
                  <a:pt x="101" y="22"/>
                </a:cubicBezTo>
                <a:cubicBezTo>
                  <a:pt x="83" y="5"/>
                  <a:pt x="83" y="5"/>
                  <a:pt x="83" y="5"/>
                </a:cubicBezTo>
                <a:cubicBezTo>
                  <a:pt x="76" y="12"/>
                  <a:pt x="76" y="12"/>
                  <a:pt x="76" y="12"/>
                </a:cubicBezTo>
                <a:cubicBezTo>
                  <a:pt x="58" y="0"/>
                  <a:pt x="34" y="2"/>
                  <a:pt x="18" y="18"/>
                </a:cubicBezTo>
                <a:close/>
                <a:moveTo>
                  <a:pt x="104" y="42"/>
                </a:moveTo>
                <a:cubicBezTo>
                  <a:pt x="113" y="51"/>
                  <a:pt x="113" y="51"/>
                  <a:pt x="113" y="51"/>
                </a:cubicBezTo>
                <a:cubicBezTo>
                  <a:pt x="119" y="46"/>
                  <a:pt x="119" y="46"/>
                  <a:pt x="119" y="46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9" y="116"/>
                  <a:pt x="49" y="116"/>
                  <a:pt x="49" y="116"/>
                </a:cubicBezTo>
                <a:cubicBezTo>
                  <a:pt x="44" y="110"/>
                  <a:pt x="44" y="110"/>
                  <a:pt x="44" y="110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50" y="98"/>
                  <a:pt x="50" y="98"/>
                  <a:pt x="50" y="98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58" y="97"/>
                  <a:pt x="58" y="97"/>
                  <a:pt x="58" y="97"/>
                </a:cubicBezTo>
                <a:cubicBezTo>
                  <a:pt x="60" y="94"/>
                  <a:pt x="60" y="94"/>
                  <a:pt x="60" y="94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70" y="95"/>
                  <a:pt x="70" y="95"/>
                  <a:pt x="70" y="95"/>
                </a:cubicBezTo>
                <a:cubicBezTo>
                  <a:pt x="61" y="86"/>
                  <a:pt x="61" y="86"/>
                  <a:pt x="61" y="86"/>
                </a:cubicBezTo>
                <a:cubicBezTo>
                  <a:pt x="63" y="84"/>
                  <a:pt x="63" y="84"/>
                  <a:pt x="63" y="84"/>
                </a:cubicBezTo>
                <a:cubicBezTo>
                  <a:pt x="72" y="93"/>
                  <a:pt x="72" y="93"/>
                  <a:pt x="72" y="93"/>
                </a:cubicBezTo>
                <a:cubicBezTo>
                  <a:pt x="77" y="88"/>
                  <a:pt x="77" y="88"/>
                  <a:pt x="77" y="88"/>
                </a:cubicBezTo>
                <a:cubicBezTo>
                  <a:pt x="71" y="83"/>
                  <a:pt x="71" y="83"/>
                  <a:pt x="71" y="83"/>
                </a:cubicBezTo>
                <a:cubicBezTo>
                  <a:pt x="74" y="80"/>
                  <a:pt x="74" y="80"/>
                  <a:pt x="74" y="80"/>
                </a:cubicBezTo>
                <a:cubicBezTo>
                  <a:pt x="79" y="86"/>
                  <a:pt x="79" y="86"/>
                  <a:pt x="79" y="86"/>
                </a:cubicBezTo>
                <a:cubicBezTo>
                  <a:pt x="84" y="81"/>
                  <a:pt x="84" y="81"/>
                  <a:pt x="84" y="81"/>
                </a:cubicBezTo>
                <a:cubicBezTo>
                  <a:pt x="75" y="72"/>
                  <a:pt x="75" y="72"/>
                  <a:pt x="75" y="72"/>
                </a:cubicBezTo>
                <a:cubicBezTo>
                  <a:pt x="77" y="70"/>
                  <a:pt x="77" y="70"/>
                  <a:pt x="77" y="70"/>
                </a:cubicBezTo>
                <a:cubicBezTo>
                  <a:pt x="86" y="79"/>
                  <a:pt x="86" y="79"/>
                  <a:pt x="86" y="79"/>
                </a:cubicBezTo>
                <a:cubicBezTo>
                  <a:pt x="91" y="74"/>
                  <a:pt x="91" y="74"/>
                  <a:pt x="91" y="74"/>
                </a:cubicBezTo>
                <a:cubicBezTo>
                  <a:pt x="85" y="69"/>
                  <a:pt x="85" y="69"/>
                  <a:pt x="85" y="69"/>
                </a:cubicBezTo>
                <a:cubicBezTo>
                  <a:pt x="87" y="67"/>
                  <a:pt x="87" y="67"/>
                  <a:pt x="87" y="67"/>
                </a:cubicBezTo>
                <a:cubicBezTo>
                  <a:pt x="93" y="72"/>
                  <a:pt x="93" y="72"/>
                  <a:pt x="93" y="72"/>
                </a:cubicBezTo>
                <a:cubicBezTo>
                  <a:pt x="97" y="67"/>
                  <a:pt x="97" y="67"/>
                  <a:pt x="97" y="67"/>
                </a:cubicBezTo>
                <a:cubicBezTo>
                  <a:pt x="88" y="58"/>
                  <a:pt x="88" y="58"/>
                  <a:pt x="88" y="58"/>
                </a:cubicBezTo>
                <a:cubicBezTo>
                  <a:pt x="91" y="56"/>
                  <a:pt x="91" y="56"/>
                  <a:pt x="91" y="56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99" y="55"/>
                  <a:pt x="99" y="55"/>
                  <a:pt x="99" y="55"/>
                </a:cubicBezTo>
                <a:cubicBezTo>
                  <a:pt x="101" y="53"/>
                  <a:pt x="101" y="53"/>
                  <a:pt x="101" y="53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102" y="45"/>
                  <a:pt x="102" y="45"/>
                  <a:pt x="102" y="45"/>
                </a:cubicBezTo>
                <a:lnTo>
                  <a:pt x="104" y="4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180"/>
          <p:cNvSpPr>
            <a:spLocks noEditPoints="1"/>
          </p:cNvSpPr>
          <p:nvPr/>
        </p:nvSpPr>
        <p:spPr bwMode="auto">
          <a:xfrm>
            <a:off x="8722388" y="3174219"/>
            <a:ext cx="461962" cy="501650"/>
          </a:xfrm>
          <a:custGeom>
            <a:avLst/>
            <a:gdLst>
              <a:gd name="T0" fmla="*/ 0 w 109"/>
              <a:gd name="T1" fmla="*/ 25 h 118"/>
              <a:gd name="T2" fmla="*/ 28 w 109"/>
              <a:gd name="T3" fmla="*/ 25 h 118"/>
              <a:gd name="T4" fmla="*/ 18 w 109"/>
              <a:gd name="T5" fmla="*/ 13 h 118"/>
              <a:gd name="T6" fmla="*/ 12 w 109"/>
              <a:gd name="T7" fmla="*/ 6 h 118"/>
              <a:gd name="T8" fmla="*/ 18 w 109"/>
              <a:gd name="T9" fmla="*/ 0 h 118"/>
              <a:gd name="T10" fmla="*/ 25 w 109"/>
              <a:gd name="T11" fmla="*/ 6 h 118"/>
              <a:gd name="T12" fmla="*/ 25 w 109"/>
              <a:gd name="T13" fmla="*/ 8 h 118"/>
              <a:gd name="T14" fmla="*/ 35 w 109"/>
              <a:gd name="T15" fmla="*/ 22 h 118"/>
              <a:gd name="T16" fmla="*/ 47 w 109"/>
              <a:gd name="T17" fmla="*/ 9 h 118"/>
              <a:gd name="T18" fmla="*/ 47 w 109"/>
              <a:gd name="T19" fmla="*/ 6 h 118"/>
              <a:gd name="T20" fmla="*/ 53 w 109"/>
              <a:gd name="T21" fmla="*/ 0 h 118"/>
              <a:gd name="T22" fmla="*/ 60 w 109"/>
              <a:gd name="T23" fmla="*/ 6 h 118"/>
              <a:gd name="T24" fmla="*/ 54 w 109"/>
              <a:gd name="T25" fmla="*/ 13 h 118"/>
              <a:gd name="T26" fmla="*/ 43 w 109"/>
              <a:gd name="T27" fmla="*/ 25 h 118"/>
              <a:gd name="T28" fmla="*/ 109 w 109"/>
              <a:gd name="T29" fmla="*/ 25 h 118"/>
              <a:gd name="T30" fmla="*/ 109 w 109"/>
              <a:gd name="T31" fmla="*/ 107 h 118"/>
              <a:gd name="T32" fmla="*/ 101 w 109"/>
              <a:gd name="T33" fmla="*/ 107 h 118"/>
              <a:gd name="T34" fmla="*/ 101 w 109"/>
              <a:gd name="T35" fmla="*/ 118 h 118"/>
              <a:gd name="T36" fmla="*/ 91 w 109"/>
              <a:gd name="T37" fmla="*/ 118 h 118"/>
              <a:gd name="T38" fmla="*/ 91 w 109"/>
              <a:gd name="T39" fmla="*/ 107 h 118"/>
              <a:gd name="T40" fmla="*/ 16 w 109"/>
              <a:gd name="T41" fmla="*/ 107 h 118"/>
              <a:gd name="T42" fmla="*/ 16 w 109"/>
              <a:gd name="T43" fmla="*/ 118 h 118"/>
              <a:gd name="T44" fmla="*/ 5 w 109"/>
              <a:gd name="T45" fmla="*/ 118 h 118"/>
              <a:gd name="T46" fmla="*/ 5 w 109"/>
              <a:gd name="T47" fmla="*/ 107 h 118"/>
              <a:gd name="T48" fmla="*/ 0 w 109"/>
              <a:gd name="T49" fmla="*/ 107 h 118"/>
              <a:gd name="T50" fmla="*/ 0 w 109"/>
              <a:gd name="T51" fmla="*/ 25 h 118"/>
              <a:gd name="T52" fmla="*/ 92 w 109"/>
              <a:gd name="T53" fmla="*/ 80 h 118"/>
              <a:gd name="T54" fmla="*/ 86 w 109"/>
              <a:gd name="T55" fmla="*/ 86 h 118"/>
              <a:gd name="T56" fmla="*/ 92 w 109"/>
              <a:gd name="T57" fmla="*/ 92 h 118"/>
              <a:gd name="T58" fmla="*/ 98 w 109"/>
              <a:gd name="T59" fmla="*/ 86 h 118"/>
              <a:gd name="T60" fmla="*/ 92 w 109"/>
              <a:gd name="T61" fmla="*/ 80 h 118"/>
              <a:gd name="T62" fmla="*/ 12 w 109"/>
              <a:gd name="T63" fmla="*/ 38 h 118"/>
              <a:gd name="T64" fmla="*/ 12 w 109"/>
              <a:gd name="T65" fmla="*/ 93 h 118"/>
              <a:gd name="T66" fmla="*/ 78 w 109"/>
              <a:gd name="T67" fmla="*/ 93 h 118"/>
              <a:gd name="T68" fmla="*/ 78 w 109"/>
              <a:gd name="T69" fmla="*/ 38 h 118"/>
              <a:gd name="T70" fmla="*/ 12 w 109"/>
              <a:gd name="T71" fmla="*/ 38 h 118"/>
              <a:gd name="T72" fmla="*/ 92 w 109"/>
              <a:gd name="T73" fmla="*/ 64 h 118"/>
              <a:gd name="T74" fmla="*/ 86 w 109"/>
              <a:gd name="T75" fmla="*/ 70 h 118"/>
              <a:gd name="T76" fmla="*/ 92 w 109"/>
              <a:gd name="T77" fmla="*/ 76 h 118"/>
              <a:gd name="T78" fmla="*/ 98 w 109"/>
              <a:gd name="T79" fmla="*/ 70 h 118"/>
              <a:gd name="T80" fmla="*/ 92 w 109"/>
              <a:gd name="T81" fmla="*/ 6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9" h="118">
                <a:moveTo>
                  <a:pt x="0" y="25"/>
                </a:moveTo>
                <a:cubicBezTo>
                  <a:pt x="28" y="25"/>
                  <a:pt x="28" y="25"/>
                  <a:pt x="28" y="25"/>
                </a:cubicBezTo>
                <a:cubicBezTo>
                  <a:pt x="18" y="13"/>
                  <a:pt x="18" y="13"/>
                  <a:pt x="18" y="13"/>
                </a:cubicBezTo>
                <a:cubicBezTo>
                  <a:pt x="15" y="13"/>
                  <a:pt x="12" y="10"/>
                  <a:pt x="12" y="6"/>
                </a:cubicBezTo>
                <a:cubicBezTo>
                  <a:pt x="12" y="3"/>
                  <a:pt x="15" y="0"/>
                  <a:pt x="18" y="0"/>
                </a:cubicBezTo>
                <a:cubicBezTo>
                  <a:pt x="22" y="0"/>
                  <a:pt x="25" y="3"/>
                  <a:pt x="25" y="6"/>
                </a:cubicBezTo>
                <a:cubicBezTo>
                  <a:pt x="25" y="7"/>
                  <a:pt x="25" y="8"/>
                  <a:pt x="25" y="8"/>
                </a:cubicBezTo>
                <a:cubicBezTo>
                  <a:pt x="35" y="22"/>
                  <a:pt x="35" y="22"/>
                  <a:pt x="35" y="22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8"/>
                  <a:pt x="47" y="7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57" y="0"/>
                  <a:pt x="60" y="3"/>
                  <a:pt x="60" y="6"/>
                </a:cubicBezTo>
                <a:cubicBezTo>
                  <a:pt x="60" y="10"/>
                  <a:pt x="57" y="13"/>
                  <a:pt x="54" y="13"/>
                </a:cubicBezTo>
                <a:cubicBezTo>
                  <a:pt x="43" y="25"/>
                  <a:pt x="43" y="25"/>
                  <a:pt x="43" y="25"/>
                </a:cubicBezTo>
                <a:cubicBezTo>
                  <a:pt x="109" y="25"/>
                  <a:pt x="109" y="25"/>
                  <a:pt x="109" y="25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18"/>
                  <a:pt x="16" y="118"/>
                  <a:pt x="16" y="118"/>
                </a:cubicBezTo>
                <a:cubicBezTo>
                  <a:pt x="5" y="118"/>
                  <a:pt x="5" y="118"/>
                  <a:pt x="5" y="118"/>
                </a:cubicBezTo>
                <a:cubicBezTo>
                  <a:pt x="5" y="107"/>
                  <a:pt x="5" y="107"/>
                  <a:pt x="5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25"/>
                  <a:pt x="0" y="25"/>
                  <a:pt x="0" y="25"/>
                </a:cubicBezTo>
                <a:close/>
                <a:moveTo>
                  <a:pt x="92" y="80"/>
                </a:moveTo>
                <a:cubicBezTo>
                  <a:pt x="89" y="80"/>
                  <a:pt x="86" y="83"/>
                  <a:pt x="86" y="86"/>
                </a:cubicBezTo>
                <a:cubicBezTo>
                  <a:pt x="86" y="89"/>
                  <a:pt x="89" y="92"/>
                  <a:pt x="92" y="92"/>
                </a:cubicBezTo>
                <a:cubicBezTo>
                  <a:pt x="95" y="92"/>
                  <a:pt x="98" y="89"/>
                  <a:pt x="98" y="86"/>
                </a:cubicBezTo>
                <a:cubicBezTo>
                  <a:pt x="98" y="83"/>
                  <a:pt x="95" y="80"/>
                  <a:pt x="92" y="80"/>
                </a:cubicBezTo>
                <a:close/>
                <a:moveTo>
                  <a:pt x="12" y="38"/>
                </a:moveTo>
                <a:cubicBezTo>
                  <a:pt x="12" y="93"/>
                  <a:pt x="12" y="93"/>
                  <a:pt x="12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38"/>
                  <a:pt x="78" y="38"/>
                  <a:pt x="78" y="38"/>
                </a:cubicBezTo>
                <a:cubicBezTo>
                  <a:pt x="12" y="38"/>
                  <a:pt x="12" y="38"/>
                  <a:pt x="12" y="38"/>
                </a:cubicBezTo>
                <a:close/>
                <a:moveTo>
                  <a:pt x="92" y="64"/>
                </a:moveTo>
                <a:cubicBezTo>
                  <a:pt x="89" y="64"/>
                  <a:pt x="86" y="67"/>
                  <a:pt x="86" y="70"/>
                </a:cubicBezTo>
                <a:cubicBezTo>
                  <a:pt x="86" y="73"/>
                  <a:pt x="89" y="76"/>
                  <a:pt x="92" y="76"/>
                </a:cubicBezTo>
                <a:cubicBezTo>
                  <a:pt x="95" y="76"/>
                  <a:pt x="98" y="73"/>
                  <a:pt x="98" y="70"/>
                </a:cubicBezTo>
                <a:cubicBezTo>
                  <a:pt x="98" y="67"/>
                  <a:pt x="95" y="64"/>
                  <a:pt x="92" y="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181"/>
          <p:cNvSpPr>
            <a:spLocks noEditPoints="1"/>
          </p:cNvSpPr>
          <p:nvPr/>
        </p:nvSpPr>
        <p:spPr bwMode="auto">
          <a:xfrm>
            <a:off x="11168394" y="1549787"/>
            <a:ext cx="466725" cy="522288"/>
          </a:xfrm>
          <a:custGeom>
            <a:avLst/>
            <a:gdLst>
              <a:gd name="T0" fmla="*/ 55 w 110"/>
              <a:gd name="T1" fmla="*/ 41 h 123"/>
              <a:gd name="T2" fmla="*/ 75 w 110"/>
              <a:gd name="T3" fmla="*/ 31 h 123"/>
              <a:gd name="T4" fmla="*/ 99 w 110"/>
              <a:gd name="T5" fmla="*/ 86 h 123"/>
              <a:gd name="T6" fmla="*/ 97 w 110"/>
              <a:gd name="T7" fmla="*/ 88 h 123"/>
              <a:gd name="T8" fmla="*/ 101 w 110"/>
              <a:gd name="T9" fmla="*/ 96 h 123"/>
              <a:gd name="T10" fmla="*/ 94 w 110"/>
              <a:gd name="T11" fmla="*/ 99 h 123"/>
              <a:gd name="T12" fmla="*/ 90 w 110"/>
              <a:gd name="T13" fmla="*/ 91 h 123"/>
              <a:gd name="T14" fmla="*/ 87 w 110"/>
              <a:gd name="T15" fmla="*/ 93 h 123"/>
              <a:gd name="T16" fmla="*/ 55 w 110"/>
              <a:gd name="T17" fmla="*/ 41 h 123"/>
              <a:gd name="T18" fmla="*/ 0 w 110"/>
              <a:gd name="T19" fmla="*/ 108 h 123"/>
              <a:gd name="T20" fmla="*/ 3 w 110"/>
              <a:gd name="T21" fmla="*/ 115 h 123"/>
              <a:gd name="T22" fmla="*/ 31 w 110"/>
              <a:gd name="T23" fmla="*/ 105 h 123"/>
              <a:gd name="T24" fmla="*/ 30 w 110"/>
              <a:gd name="T25" fmla="*/ 121 h 123"/>
              <a:gd name="T26" fmla="*/ 110 w 110"/>
              <a:gd name="T27" fmla="*/ 105 h 123"/>
              <a:gd name="T28" fmla="*/ 108 w 110"/>
              <a:gd name="T29" fmla="*/ 98 h 123"/>
              <a:gd name="T30" fmla="*/ 36 w 110"/>
              <a:gd name="T31" fmla="*/ 113 h 123"/>
              <a:gd name="T32" fmla="*/ 55 w 110"/>
              <a:gd name="T33" fmla="*/ 96 h 123"/>
              <a:gd name="T34" fmla="*/ 52 w 110"/>
              <a:gd name="T35" fmla="*/ 89 h 123"/>
              <a:gd name="T36" fmla="*/ 0 w 110"/>
              <a:gd name="T37" fmla="*/ 108 h 123"/>
              <a:gd name="T38" fmla="*/ 60 w 110"/>
              <a:gd name="T39" fmla="*/ 9 h 123"/>
              <a:gd name="T40" fmla="*/ 53 w 110"/>
              <a:gd name="T41" fmla="*/ 36 h 123"/>
              <a:gd name="T42" fmla="*/ 72 w 110"/>
              <a:gd name="T43" fmla="*/ 26 h 123"/>
              <a:gd name="T44" fmla="*/ 66 w 110"/>
              <a:gd name="T45" fmla="*/ 15 h 123"/>
              <a:gd name="T46" fmla="*/ 71 w 110"/>
              <a:gd name="T47" fmla="*/ 12 h 123"/>
              <a:gd name="T48" fmla="*/ 86 w 110"/>
              <a:gd name="T49" fmla="*/ 51 h 123"/>
              <a:gd name="T50" fmla="*/ 93 w 110"/>
              <a:gd name="T51" fmla="*/ 48 h 123"/>
              <a:gd name="T52" fmla="*/ 77 w 110"/>
              <a:gd name="T53" fmla="*/ 5 h 123"/>
              <a:gd name="T54" fmla="*/ 75 w 110"/>
              <a:gd name="T55" fmla="*/ 2 h 123"/>
              <a:gd name="T56" fmla="*/ 72 w 110"/>
              <a:gd name="T57" fmla="*/ 3 h 123"/>
              <a:gd name="T58" fmla="*/ 60 w 110"/>
              <a:gd name="T59" fmla="*/ 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0" h="123">
                <a:moveTo>
                  <a:pt x="55" y="41"/>
                </a:moveTo>
                <a:cubicBezTo>
                  <a:pt x="75" y="31"/>
                  <a:pt x="75" y="31"/>
                  <a:pt x="75" y="31"/>
                </a:cubicBezTo>
                <a:cubicBezTo>
                  <a:pt x="99" y="86"/>
                  <a:pt x="99" y="86"/>
                  <a:pt x="99" y="86"/>
                </a:cubicBezTo>
                <a:cubicBezTo>
                  <a:pt x="97" y="88"/>
                  <a:pt x="97" y="88"/>
                  <a:pt x="97" y="88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94" y="99"/>
                  <a:pt x="94" y="99"/>
                  <a:pt x="94" y="99"/>
                </a:cubicBezTo>
                <a:cubicBezTo>
                  <a:pt x="90" y="91"/>
                  <a:pt x="90" y="91"/>
                  <a:pt x="90" y="91"/>
                </a:cubicBezTo>
                <a:cubicBezTo>
                  <a:pt x="87" y="93"/>
                  <a:pt x="87" y="93"/>
                  <a:pt x="87" y="93"/>
                </a:cubicBezTo>
                <a:cubicBezTo>
                  <a:pt x="55" y="41"/>
                  <a:pt x="55" y="41"/>
                  <a:pt x="55" y="41"/>
                </a:cubicBezTo>
                <a:close/>
                <a:moveTo>
                  <a:pt x="0" y="108"/>
                </a:moveTo>
                <a:cubicBezTo>
                  <a:pt x="3" y="115"/>
                  <a:pt x="3" y="115"/>
                  <a:pt x="3" y="115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23" y="112"/>
                  <a:pt x="19" y="119"/>
                  <a:pt x="30" y="121"/>
                </a:cubicBezTo>
                <a:cubicBezTo>
                  <a:pt x="44" y="123"/>
                  <a:pt x="110" y="105"/>
                  <a:pt x="110" y="105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08" y="98"/>
                  <a:pt x="49" y="115"/>
                  <a:pt x="36" y="113"/>
                </a:cubicBezTo>
                <a:cubicBezTo>
                  <a:pt x="33" y="112"/>
                  <a:pt x="55" y="96"/>
                  <a:pt x="55" y="96"/>
                </a:cubicBezTo>
                <a:cubicBezTo>
                  <a:pt x="52" y="89"/>
                  <a:pt x="52" y="89"/>
                  <a:pt x="52" y="89"/>
                </a:cubicBezTo>
                <a:cubicBezTo>
                  <a:pt x="0" y="108"/>
                  <a:pt x="0" y="108"/>
                  <a:pt x="0" y="108"/>
                </a:cubicBezTo>
                <a:close/>
                <a:moveTo>
                  <a:pt x="60" y="9"/>
                </a:moveTo>
                <a:cubicBezTo>
                  <a:pt x="48" y="0"/>
                  <a:pt x="40" y="12"/>
                  <a:pt x="53" y="36"/>
                </a:cubicBezTo>
                <a:cubicBezTo>
                  <a:pt x="72" y="26"/>
                  <a:pt x="72" y="26"/>
                  <a:pt x="72" y="26"/>
                </a:cubicBezTo>
                <a:cubicBezTo>
                  <a:pt x="70" y="21"/>
                  <a:pt x="68" y="18"/>
                  <a:pt x="66" y="15"/>
                </a:cubicBezTo>
                <a:cubicBezTo>
                  <a:pt x="71" y="12"/>
                  <a:pt x="71" y="12"/>
                  <a:pt x="71" y="12"/>
                </a:cubicBezTo>
                <a:cubicBezTo>
                  <a:pt x="86" y="51"/>
                  <a:pt x="86" y="51"/>
                  <a:pt x="86" y="51"/>
                </a:cubicBezTo>
                <a:cubicBezTo>
                  <a:pt x="93" y="48"/>
                  <a:pt x="93" y="48"/>
                  <a:pt x="93" y="48"/>
                </a:cubicBezTo>
                <a:cubicBezTo>
                  <a:pt x="77" y="5"/>
                  <a:pt x="77" y="5"/>
                  <a:pt x="77" y="5"/>
                </a:cubicBezTo>
                <a:cubicBezTo>
                  <a:pt x="75" y="2"/>
                  <a:pt x="75" y="2"/>
                  <a:pt x="75" y="2"/>
                </a:cubicBezTo>
                <a:cubicBezTo>
                  <a:pt x="72" y="3"/>
                  <a:pt x="72" y="3"/>
                  <a:pt x="72" y="3"/>
                </a:cubicBezTo>
                <a:lnTo>
                  <a:pt x="60" y="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184"/>
          <p:cNvSpPr>
            <a:spLocks noEditPoints="1"/>
          </p:cNvSpPr>
          <p:nvPr/>
        </p:nvSpPr>
        <p:spPr bwMode="auto">
          <a:xfrm>
            <a:off x="10325763" y="3156757"/>
            <a:ext cx="487362" cy="536575"/>
          </a:xfrm>
          <a:custGeom>
            <a:avLst/>
            <a:gdLst>
              <a:gd name="T0" fmla="*/ 187 w 307"/>
              <a:gd name="T1" fmla="*/ 0 h 338"/>
              <a:gd name="T2" fmla="*/ 277 w 307"/>
              <a:gd name="T3" fmla="*/ 54 h 338"/>
              <a:gd name="T4" fmla="*/ 173 w 307"/>
              <a:gd name="T5" fmla="*/ 228 h 338"/>
              <a:gd name="T6" fmla="*/ 123 w 307"/>
              <a:gd name="T7" fmla="*/ 260 h 338"/>
              <a:gd name="T8" fmla="*/ 74 w 307"/>
              <a:gd name="T9" fmla="*/ 263 h 338"/>
              <a:gd name="T10" fmla="*/ 80 w 307"/>
              <a:gd name="T11" fmla="*/ 175 h 338"/>
              <a:gd name="T12" fmla="*/ 187 w 307"/>
              <a:gd name="T13" fmla="*/ 0 h 338"/>
              <a:gd name="T14" fmla="*/ 187 w 307"/>
              <a:gd name="T15" fmla="*/ 0 h 338"/>
              <a:gd name="T16" fmla="*/ 275 w 307"/>
              <a:gd name="T17" fmla="*/ 333 h 338"/>
              <a:gd name="T18" fmla="*/ 280 w 307"/>
              <a:gd name="T19" fmla="*/ 298 h 338"/>
              <a:gd name="T20" fmla="*/ 179 w 307"/>
              <a:gd name="T21" fmla="*/ 295 h 338"/>
              <a:gd name="T22" fmla="*/ 307 w 307"/>
              <a:gd name="T23" fmla="*/ 287 h 338"/>
              <a:gd name="T24" fmla="*/ 307 w 307"/>
              <a:gd name="T25" fmla="*/ 274 h 338"/>
              <a:gd name="T26" fmla="*/ 269 w 307"/>
              <a:gd name="T27" fmla="*/ 271 h 338"/>
              <a:gd name="T28" fmla="*/ 304 w 307"/>
              <a:gd name="T29" fmla="*/ 266 h 338"/>
              <a:gd name="T30" fmla="*/ 291 w 307"/>
              <a:gd name="T31" fmla="*/ 239 h 338"/>
              <a:gd name="T32" fmla="*/ 197 w 307"/>
              <a:gd name="T33" fmla="*/ 228 h 338"/>
              <a:gd name="T34" fmla="*/ 195 w 307"/>
              <a:gd name="T35" fmla="*/ 255 h 338"/>
              <a:gd name="T36" fmla="*/ 235 w 307"/>
              <a:gd name="T37" fmla="*/ 263 h 338"/>
              <a:gd name="T38" fmla="*/ 0 w 307"/>
              <a:gd name="T39" fmla="*/ 276 h 338"/>
              <a:gd name="T40" fmla="*/ 2 w 307"/>
              <a:gd name="T41" fmla="*/ 300 h 338"/>
              <a:gd name="T42" fmla="*/ 155 w 307"/>
              <a:gd name="T43" fmla="*/ 316 h 338"/>
              <a:gd name="T44" fmla="*/ 96 w 307"/>
              <a:gd name="T45" fmla="*/ 319 h 338"/>
              <a:gd name="T46" fmla="*/ 99 w 307"/>
              <a:gd name="T47" fmla="*/ 338 h 338"/>
              <a:gd name="T48" fmla="*/ 275 w 307"/>
              <a:gd name="T49" fmla="*/ 333 h 338"/>
              <a:gd name="T50" fmla="*/ 275 w 307"/>
              <a:gd name="T51" fmla="*/ 333 h 338"/>
              <a:gd name="T52" fmla="*/ 120 w 307"/>
              <a:gd name="T53" fmla="*/ 241 h 338"/>
              <a:gd name="T54" fmla="*/ 155 w 307"/>
              <a:gd name="T55" fmla="*/ 217 h 338"/>
              <a:gd name="T56" fmla="*/ 99 w 307"/>
              <a:gd name="T57" fmla="*/ 185 h 338"/>
              <a:gd name="T58" fmla="*/ 96 w 307"/>
              <a:gd name="T59" fmla="*/ 225 h 338"/>
              <a:gd name="T60" fmla="*/ 120 w 307"/>
              <a:gd name="T61" fmla="*/ 241 h 338"/>
              <a:gd name="T62" fmla="*/ 120 w 307"/>
              <a:gd name="T63" fmla="*/ 241 h 338"/>
              <a:gd name="T64" fmla="*/ 245 w 307"/>
              <a:gd name="T65" fmla="*/ 54 h 338"/>
              <a:gd name="T66" fmla="*/ 160 w 307"/>
              <a:gd name="T67" fmla="*/ 196 h 338"/>
              <a:gd name="T68" fmla="*/ 171 w 307"/>
              <a:gd name="T69" fmla="*/ 201 h 338"/>
              <a:gd name="T70" fmla="*/ 253 w 307"/>
              <a:gd name="T71" fmla="*/ 59 h 338"/>
              <a:gd name="T72" fmla="*/ 245 w 307"/>
              <a:gd name="T73" fmla="*/ 54 h 338"/>
              <a:gd name="T74" fmla="*/ 245 w 307"/>
              <a:gd name="T75" fmla="*/ 54 h 338"/>
              <a:gd name="T76" fmla="*/ 192 w 307"/>
              <a:gd name="T77" fmla="*/ 22 h 338"/>
              <a:gd name="T78" fmla="*/ 109 w 307"/>
              <a:gd name="T79" fmla="*/ 164 h 338"/>
              <a:gd name="T80" fmla="*/ 125 w 307"/>
              <a:gd name="T81" fmla="*/ 175 h 338"/>
              <a:gd name="T82" fmla="*/ 211 w 307"/>
              <a:gd name="T83" fmla="*/ 33 h 338"/>
              <a:gd name="T84" fmla="*/ 192 w 307"/>
              <a:gd name="T85" fmla="*/ 22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7" h="338">
                <a:moveTo>
                  <a:pt x="187" y="0"/>
                </a:moveTo>
                <a:lnTo>
                  <a:pt x="277" y="54"/>
                </a:lnTo>
                <a:lnTo>
                  <a:pt x="173" y="228"/>
                </a:lnTo>
                <a:lnTo>
                  <a:pt x="123" y="260"/>
                </a:lnTo>
                <a:lnTo>
                  <a:pt x="74" y="263"/>
                </a:lnTo>
                <a:lnTo>
                  <a:pt x="80" y="175"/>
                </a:lnTo>
                <a:lnTo>
                  <a:pt x="187" y="0"/>
                </a:lnTo>
                <a:lnTo>
                  <a:pt x="187" y="0"/>
                </a:lnTo>
                <a:close/>
                <a:moveTo>
                  <a:pt x="275" y="333"/>
                </a:moveTo>
                <a:lnTo>
                  <a:pt x="280" y="298"/>
                </a:lnTo>
                <a:lnTo>
                  <a:pt x="179" y="295"/>
                </a:lnTo>
                <a:lnTo>
                  <a:pt x="307" y="287"/>
                </a:lnTo>
                <a:lnTo>
                  <a:pt x="307" y="274"/>
                </a:lnTo>
                <a:lnTo>
                  <a:pt x="269" y="271"/>
                </a:lnTo>
                <a:lnTo>
                  <a:pt x="304" y="266"/>
                </a:lnTo>
                <a:lnTo>
                  <a:pt x="291" y="239"/>
                </a:lnTo>
                <a:lnTo>
                  <a:pt x="197" y="228"/>
                </a:lnTo>
                <a:lnTo>
                  <a:pt x="195" y="255"/>
                </a:lnTo>
                <a:lnTo>
                  <a:pt x="235" y="263"/>
                </a:lnTo>
                <a:lnTo>
                  <a:pt x="0" y="276"/>
                </a:lnTo>
                <a:lnTo>
                  <a:pt x="2" y="300"/>
                </a:lnTo>
                <a:lnTo>
                  <a:pt x="155" y="316"/>
                </a:lnTo>
                <a:lnTo>
                  <a:pt x="96" y="319"/>
                </a:lnTo>
                <a:lnTo>
                  <a:pt x="99" y="338"/>
                </a:lnTo>
                <a:lnTo>
                  <a:pt x="275" y="333"/>
                </a:lnTo>
                <a:lnTo>
                  <a:pt x="275" y="333"/>
                </a:lnTo>
                <a:close/>
                <a:moveTo>
                  <a:pt x="120" y="241"/>
                </a:moveTo>
                <a:lnTo>
                  <a:pt x="155" y="217"/>
                </a:lnTo>
                <a:lnTo>
                  <a:pt x="99" y="185"/>
                </a:lnTo>
                <a:lnTo>
                  <a:pt x="96" y="225"/>
                </a:lnTo>
                <a:lnTo>
                  <a:pt x="120" y="241"/>
                </a:lnTo>
                <a:lnTo>
                  <a:pt x="120" y="241"/>
                </a:lnTo>
                <a:close/>
                <a:moveTo>
                  <a:pt x="245" y="54"/>
                </a:moveTo>
                <a:lnTo>
                  <a:pt x="160" y="196"/>
                </a:lnTo>
                <a:lnTo>
                  <a:pt x="171" y="201"/>
                </a:lnTo>
                <a:lnTo>
                  <a:pt x="253" y="59"/>
                </a:lnTo>
                <a:lnTo>
                  <a:pt x="245" y="54"/>
                </a:lnTo>
                <a:lnTo>
                  <a:pt x="245" y="54"/>
                </a:lnTo>
                <a:close/>
                <a:moveTo>
                  <a:pt x="192" y="22"/>
                </a:moveTo>
                <a:lnTo>
                  <a:pt x="109" y="164"/>
                </a:lnTo>
                <a:lnTo>
                  <a:pt x="125" y="175"/>
                </a:lnTo>
                <a:lnTo>
                  <a:pt x="211" y="33"/>
                </a:lnTo>
                <a:lnTo>
                  <a:pt x="192" y="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185"/>
          <p:cNvSpPr>
            <a:spLocks noEditPoints="1"/>
          </p:cNvSpPr>
          <p:nvPr/>
        </p:nvSpPr>
        <p:spPr bwMode="auto">
          <a:xfrm>
            <a:off x="9498675" y="3180569"/>
            <a:ext cx="512762" cy="488950"/>
          </a:xfrm>
          <a:custGeom>
            <a:avLst/>
            <a:gdLst>
              <a:gd name="T0" fmla="*/ 93 w 121"/>
              <a:gd name="T1" fmla="*/ 56 h 115"/>
              <a:gd name="T2" fmla="*/ 90 w 121"/>
              <a:gd name="T3" fmla="*/ 60 h 115"/>
              <a:gd name="T4" fmla="*/ 86 w 121"/>
              <a:gd name="T5" fmla="*/ 40 h 115"/>
              <a:gd name="T6" fmla="*/ 82 w 121"/>
              <a:gd name="T7" fmla="*/ 82 h 115"/>
              <a:gd name="T8" fmla="*/ 75 w 121"/>
              <a:gd name="T9" fmla="*/ 89 h 115"/>
              <a:gd name="T10" fmla="*/ 69 w 121"/>
              <a:gd name="T11" fmla="*/ 44 h 115"/>
              <a:gd name="T12" fmla="*/ 59 w 121"/>
              <a:gd name="T13" fmla="*/ 28 h 115"/>
              <a:gd name="T14" fmla="*/ 82 w 121"/>
              <a:gd name="T15" fmla="*/ 13 h 115"/>
              <a:gd name="T16" fmla="*/ 59 w 121"/>
              <a:gd name="T17" fmla="*/ 10 h 115"/>
              <a:gd name="T18" fmla="*/ 116 w 121"/>
              <a:gd name="T19" fmla="*/ 0 h 115"/>
              <a:gd name="T20" fmla="*/ 113 w 121"/>
              <a:gd name="T21" fmla="*/ 21 h 115"/>
              <a:gd name="T22" fmla="*/ 121 w 121"/>
              <a:gd name="T23" fmla="*/ 23 h 115"/>
              <a:gd name="T24" fmla="*/ 121 w 121"/>
              <a:gd name="T25" fmla="*/ 28 h 115"/>
              <a:gd name="T26" fmla="*/ 110 w 121"/>
              <a:gd name="T27" fmla="*/ 39 h 115"/>
              <a:gd name="T28" fmla="*/ 93 w 121"/>
              <a:gd name="T29" fmla="*/ 42 h 115"/>
              <a:gd name="T30" fmla="*/ 5 w 121"/>
              <a:gd name="T31" fmla="*/ 40 h 115"/>
              <a:gd name="T32" fmla="*/ 56 w 121"/>
              <a:gd name="T33" fmla="*/ 37 h 115"/>
              <a:gd name="T34" fmla="*/ 5 w 121"/>
              <a:gd name="T35" fmla="*/ 40 h 115"/>
              <a:gd name="T36" fmla="*/ 7 w 121"/>
              <a:gd name="T37" fmla="*/ 49 h 115"/>
              <a:gd name="T38" fmla="*/ 29 w 121"/>
              <a:gd name="T39" fmla="*/ 64 h 115"/>
              <a:gd name="T40" fmla="*/ 52 w 121"/>
              <a:gd name="T41" fmla="*/ 108 h 115"/>
              <a:gd name="T42" fmla="*/ 58 w 121"/>
              <a:gd name="T43" fmla="*/ 46 h 115"/>
              <a:gd name="T44" fmla="*/ 42 w 121"/>
              <a:gd name="T45" fmla="*/ 98 h 115"/>
              <a:gd name="T46" fmla="*/ 44 w 121"/>
              <a:gd name="T47" fmla="*/ 107 h 115"/>
              <a:gd name="T48" fmla="*/ 42 w 121"/>
              <a:gd name="T49" fmla="*/ 98 h 115"/>
              <a:gd name="T50" fmla="*/ 51 w 121"/>
              <a:gd name="T51" fmla="*/ 11 h 115"/>
              <a:gd name="T52" fmla="*/ 39 w 121"/>
              <a:gd name="T53" fmla="*/ 7 h 115"/>
              <a:gd name="T54" fmla="*/ 36 w 121"/>
              <a:gd name="T55" fmla="*/ 8 h 115"/>
              <a:gd name="T56" fmla="*/ 16 w 121"/>
              <a:gd name="T57" fmla="*/ 25 h 115"/>
              <a:gd name="T58" fmla="*/ 12 w 121"/>
              <a:gd name="T59" fmla="*/ 12 h 115"/>
              <a:gd name="T60" fmla="*/ 12 w 121"/>
              <a:gd name="T61" fmla="*/ 26 h 115"/>
              <a:gd name="T62" fmla="*/ 7 w 121"/>
              <a:gd name="T63" fmla="*/ 13 h 115"/>
              <a:gd name="T64" fmla="*/ 4 w 121"/>
              <a:gd name="T65" fmla="*/ 3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1" h="115">
                <a:moveTo>
                  <a:pt x="93" y="42"/>
                </a:moveTo>
                <a:cubicBezTo>
                  <a:pt x="93" y="56"/>
                  <a:pt x="93" y="56"/>
                  <a:pt x="93" y="56"/>
                </a:cubicBezTo>
                <a:cubicBezTo>
                  <a:pt x="93" y="58"/>
                  <a:pt x="92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88" y="60"/>
                  <a:pt x="86" y="58"/>
                  <a:pt x="86" y="56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2"/>
                  <a:pt x="84" y="43"/>
                  <a:pt x="82" y="44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6"/>
                  <a:pt x="79" y="89"/>
                  <a:pt x="75" y="89"/>
                </a:cubicBezTo>
                <a:cubicBezTo>
                  <a:pt x="75" y="89"/>
                  <a:pt x="75" y="89"/>
                  <a:pt x="75" y="89"/>
                </a:cubicBezTo>
                <a:cubicBezTo>
                  <a:pt x="72" y="89"/>
                  <a:pt x="69" y="86"/>
                  <a:pt x="69" y="82"/>
                </a:cubicBezTo>
                <a:cubicBezTo>
                  <a:pt x="69" y="44"/>
                  <a:pt x="69" y="44"/>
                  <a:pt x="69" y="44"/>
                </a:cubicBezTo>
                <a:cubicBezTo>
                  <a:pt x="63" y="42"/>
                  <a:pt x="59" y="36"/>
                  <a:pt x="59" y="29"/>
                </a:cubicBezTo>
                <a:cubicBezTo>
                  <a:pt x="59" y="29"/>
                  <a:pt x="59" y="28"/>
                  <a:pt x="59" y="28"/>
                </a:cubicBezTo>
                <a:cubicBezTo>
                  <a:pt x="59" y="16"/>
                  <a:pt x="59" y="16"/>
                  <a:pt x="59" y="16"/>
                </a:cubicBezTo>
                <a:cubicBezTo>
                  <a:pt x="82" y="13"/>
                  <a:pt x="82" y="13"/>
                  <a:pt x="82" y="13"/>
                </a:cubicBezTo>
                <a:cubicBezTo>
                  <a:pt x="84" y="10"/>
                  <a:pt x="84" y="10"/>
                  <a:pt x="84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6"/>
                  <a:pt x="59" y="6"/>
                  <a:pt x="59" y="6"/>
                </a:cubicBezTo>
                <a:cubicBezTo>
                  <a:pt x="116" y="0"/>
                  <a:pt x="116" y="0"/>
                  <a:pt x="116" y="0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34"/>
                  <a:pt x="116" y="39"/>
                  <a:pt x="110" y="39"/>
                </a:cubicBezTo>
                <a:cubicBezTo>
                  <a:pt x="107" y="39"/>
                  <a:pt x="105" y="38"/>
                  <a:pt x="103" y="37"/>
                </a:cubicBezTo>
                <a:cubicBezTo>
                  <a:pt x="101" y="40"/>
                  <a:pt x="97" y="42"/>
                  <a:pt x="93" y="42"/>
                </a:cubicBezTo>
                <a:cubicBezTo>
                  <a:pt x="93" y="42"/>
                  <a:pt x="93" y="42"/>
                  <a:pt x="93" y="42"/>
                </a:cubicBezTo>
                <a:close/>
                <a:moveTo>
                  <a:pt x="5" y="40"/>
                </a:moveTo>
                <a:cubicBezTo>
                  <a:pt x="54" y="30"/>
                  <a:pt x="54" y="30"/>
                  <a:pt x="54" y="30"/>
                </a:cubicBezTo>
                <a:cubicBezTo>
                  <a:pt x="56" y="37"/>
                  <a:pt x="56" y="37"/>
                  <a:pt x="56" y="3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0"/>
                  <a:pt x="5" y="40"/>
                  <a:pt x="5" y="40"/>
                </a:cubicBezTo>
                <a:close/>
                <a:moveTo>
                  <a:pt x="56" y="40"/>
                </a:moveTo>
                <a:cubicBezTo>
                  <a:pt x="7" y="49"/>
                  <a:pt x="7" y="49"/>
                  <a:pt x="7" y="49"/>
                </a:cubicBezTo>
                <a:cubicBezTo>
                  <a:pt x="7" y="52"/>
                  <a:pt x="7" y="54"/>
                  <a:pt x="8" y="56"/>
                </a:cubicBezTo>
                <a:cubicBezTo>
                  <a:pt x="16" y="56"/>
                  <a:pt x="23" y="59"/>
                  <a:pt x="29" y="64"/>
                </a:cubicBezTo>
                <a:cubicBezTo>
                  <a:pt x="32" y="79"/>
                  <a:pt x="28" y="104"/>
                  <a:pt x="37" y="111"/>
                </a:cubicBezTo>
                <a:cubicBezTo>
                  <a:pt x="42" y="115"/>
                  <a:pt x="49" y="114"/>
                  <a:pt x="52" y="108"/>
                </a:cubicBezTo>
                <a:cubicBezTo>
                  <a:pt x="57" y="97"/>
                  <a:pt x="44" y="76"/>
                  <a:pt x="42" y="62"/>
                </a:cubicBezTo>
                <a:cubicBezTo>
                  <a:pt x="45" y="54"/>
                  <a:pt x="51" y="49"/>
                  <a:pt x="58" y="46"/>
                </a:cubicBezTo>
                <a:cubicBezTo>
                  <a:pt x="57" y="44"/>
                  <a:pt x="57" y="42"/>
                  <a:pt x="56" y="40"/>
                </a:cubicBezTo>
                <a:close/>
                <a:moveTo>
                  <a:pt x="42" y="98"/>
                </a:moveTo>
                <a:cubicBezTo>
                  <a:pt x="45" y="98"/>
                  <a:pt x="47" y="99"/>
                  <a:pt x="48" y="102"/>
                </a:cubicBezTo>
                <a:cubicBezTo>
                  <a:pt x="48" y="104"/>
                  <a:pt x="47" y="107"/>
                  <a:pt x="44" y="107"/>
                </a:cubicBezTo>
                <a:cubicBezTo>
                  <a:pt x="42" y="108"/>
                  <a:pt x="39" y="106"/>
                  <a:pt x="39" y="104"/>
                </a:cubicBezTo>
                <a:cubicBezTo>
                  <a:pt x="38" y="101"/>
                  <a:pt x="40" y="99"/>
                  <a:pt x="42" y="98"/>
                </a:cubicBezTo>
                <a:close/>
                <a:moveTo>
                  <a:pt x="54" y="26"/>
                </a:moveTo>
                <a:cubicBezTo>
                  <a:pt x="51" y="11"/>
                  <a:pt x="51" y="11"/>
                  <a:pt x="51" y="11"/>
                </a:cubicBezTo>
                <a:cubicBezTo>
                  <a:pt x="50" y="8"/>
                  <a:pt x="46" y="6"/>
                  <a:pt x="42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13"/>
                  <a:pt x="39" y="13"/>
                  <a:pt x="39" y="13"/>
                </a:cubicBezTo>
                <a:cubicBezTo>
                  <a:pt x="36" y="8"/>
                  <a:pt x="36" y="8"/>
                  <a:pt x="36" y="8"/>
                </a:cubicBezTo>
                <a:cubicBezTo>
                  <a:pt x="14" y="12"/>
                  <a:pt x="14" y="12"/>
                  <a:pt x="14" y="12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6"/>
                  <a:pt x="16" y="26"/>
                  <a:pt x="16" y="26"/>
                </a:cubicBezTo>
                <a:cubicBezTo>
                  <a:pt x="12" y="12"/>
                  <a:pt x="12" y="12"/>
                  <a:pt x="12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7" y="13"/>
                  <a:pt x="7" y="13"/>
                  <a:pt x="7" y="13"/>
                </a:cubicBezTo>
                <a:cubicBezTo>
                  <a:pt x="3" y="14"/>
                  <a:pt x="0" y="18"/>
                  <a:pt x="1" y="21"/>
                </a:cubicBezTo>
                <a:cubicBezTo>
                  <a:pt x="4" y="36"/>
                  <a:pt x="4" y="36"/>
                  <a:pt x="4" y="36"/>
                </a:cubicBezTo>
                <a:lnTo>
                  <a:pt x="54" y="2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186"/>
          <p:cNvSpPr>
            <a:spLocks noEditPoints="1"/>
          </p:cNvSpPr>
          <p:nvPr/>
        </p:nvSpPr>
        <p:spPr bwMode="auto">
          <a:xfrm>
            <a:off x="10270200" y="4003518"/>
            <a:ext cx="568325" cy="501650"/>
          </a:xfrm>
          <a:custGeom>
            <a:avLst/>
            <a:gdLst>
              <a:gd name="T0" fmla="*/ 10 w 134"/>
              <a:gd name="T1" fmla="*/ 63 h 118"/>
              <a:gd name="T2" fmla="*/ 7 w 134"/>
              <a:gd name="T3" fmla="*/ 65 h 118"/>
              <a:gd name="T4" fmla="*/ 97 w 134"/>
              <a:gd name="T5" fmla="*/ 78 h 118"/>
              <a:gd name="T6" fmla="*/ 119 w 134"/>
              <a:gd name="T7" fmla="*/ 0 h 118"/>
              <a:gd name="T8" fmla="*/ 129 w 134"/>
              <a:gd name="T9" fmla="*/ 78 h 118"/>
              <a:gd name="T10" fmla="*/ 131 w 134"/>
              <a:gd name="T11" fmla="*/ 82 h 118"/>
              <a:gd name="T12" fmla="*/ 129 w 134"/>
              <a:gd name="T13" fmla="*/ 109 h 118"/>
              <a:gd name="T14" fmla="*/ 134 w 134"/>
              <a:gd name="T15" fmla="*/ 116 h 118"/>
              <a:gd name="T16" fmla="*/ 95 w 134"/>
              <a:gd name="T17" fmla="*/ 109 h 118"/>
              <a:gd name="T18" fmla="*/ 119 w 134"/>
              <a:gd name="T19" fmla="*/ 82 h 118"/>
              <a:gd name="T20" fmla="*/ 97 w 134"/>
              <a:gd name="T21" fmla="*/ 78 h 118"/>
              <a:gd name="T22" fmla="*/ 103 w 134"/>
              <a:gd name="T23" fmla="*/ 76 h 118"/>
              <a:gd name="T24" fmla="*/ 118 w 134"/>
              <a:gd name="T25" fmla="*/ 25 h 118"/>
              <a:gd name="T26" fmla="*/ 55 w 134"/>
              <a:gd name="T27" fmla="*/ 1 h 118"/>
              <a:gd name="T28" fmla="*/ 55 w 134"/>
              <a:gd name="T29" fmla="*/ 27 h 118"/>
              <a:gd name="T30" fmla="*/ 55 w 134"/>
              <a:gd name="T31" fmla="*/ 1 h 118"/>
              <a:gd name="T32" fmla="*/ 71 w 134"/>
              <a:gd name="T33" fmla="*/ 31 h 118"/>
              <a:gd name="T34" fmla="*/ 25 w 134"/>
              <a:gd name="T35" fmla="*/ 49 h 118"/>
              <a:gd name="T36" fmla="*/ 8 w 134"/>
              <a:gd name="T37" fmla="*/ 58 h 118"/>
              <a:gd name="T38" fmla="*/ 21 w 134"/>
              <a:gd name="T39" fmla="*/ 76 h 118"/>
              <a:gd name="T40" fmla="*/ 39 w 134"/>
              <a:gd name="T41" fmla="*/ 53 h 118"/>
              <a:gd name="T42" fmla="*/ 38 w 134"/>
              <a:gd name="T43" fmla="*/ 118 h 118"/>
              <a:gd name="T44" fmla="*/ 52 w 134"/>
              <a:gd name="T45" fmla="*/ 79 h 118"/>
              <a:gd name="T46" fmla="*/ 59 w 134"/>
              <a:gd name="T47" fmla="*/ 118 h 118"/>
              <a:gd name="T48" fmla="*/ 69 w 134"/>
              <a:gd name="T49" fmla="*/ 72 h 118"/>
              <a:gd name="T50" fmla="*/ 49 w 134"/>
              <a:gd name="T51" fmla="*/ 71 h 118"/>
              <a:gd name="T52" fmla="*/ 70 w 134"/>
              <a:gd name="T53" fmla="*/ 50 h 118"/>
              <a:gd name="T54" fmla="*/ 82 w 134"/>
              <a:gd name="T55" fmla="*/ 75 h 118"/>
              <a:gd name="T56" fmla="*/ 93 w 134"/>
              <a:gd name="T57" fmla="*/ 50 h 118"/>
              <a:gd name="T58" fmla="*/ 83 w 134"/>
              <a:gd name="T59" fmla="*/ 50 h 118"/>
              <a:gd name="T60" fmla="*/ 90 w 134"/>
              <a:gd name="T61" fmla="*/ 36 h 118"/>
              <a:gd name="T62" fmla="*/ 94 w 134"/>
              <a:gd name="T63" fmla="*/ 48 h 118"/>
              <a:gd name="T64" fmla="*/ 84 w 134"/>
              <a:gd name="T65" fmla="*/ 46 h 118"/>
              <a:gd name="T66" fmla="*/ 88 w 134"/>
              <a:gd name="T67" fmla="*/ 35 h 118"/>
              <a:gd name="T68" fmla="*/ 84 w 134"/>
              <a:gd name="T69" fmla="*/ 46 h 118"/>
              <a:gd name="T70" fmla="*/ 89 w 134"/>
              <a:gd name="T71" fmla="*/ 34 h 118"/>
              <a:gd name="T72" fmla="*/ 90 w 134"/>
              <a:gd name="T73" fmla="*/ 34 h 118"/>
              <a:gd name="T74" fmla="*/ 93 w 134"/>
              <a:gd name="T75" fmla="*/ 14 h 118"/>
              <a:gd name="T76" fmla="*/ 21 w 134"/>
              <a:gd name="T77" fmla="*/ 58 h 118"/>
              <a:gd name="T78" fmla="*/ 21 w 134"/>
              <a:gd name="T79" fmla="*/ 58 h 118"/>
              <a:gd name="T80" fmla="*/ 25 w 134"/>
              <a:gd name="T81" fmla="*/ 62 h 118"/>
              <a:gd name="T82" fmla="*/ 22 w 134"/>
              <a:gd name="T83" fmla="*/ 62 h 118"/>
              <a:gd name="T84" fmla="*/ 25 w 134"/>
              <a:gd name="T85" fmla="*/ 66 h 118"/>
              <a:gd name="T86" fmla="*/ 22 w 134"/>
              <a:gd name="T87" fmla="*/ 62 h 118"/>
              <a:gd name="T88" fmla="*/ 21 w 134"/>
              <a:gd name="T89" fmla="*/ 70 h 118"/>
              <a:gd name="T90" fmla="*/ 19 w 134"/>
              <a:gd name="T91" fmla="*/ 70 h 118"/>
              <a:gd name="T92" fmla="*/ 21 w 134"/>
              <a:gd name="T93" fmla="*/ 73 h 118"/>
              <a:gd name="T94" fmla="*/ 19 w 134"/>
              <a:gd name="T95" fmla="*/ 70 h 118"/>
              <a:gd name="T96" fmla="*/ 25 w 134"/>
              <a:gd name="T97" fmla="*/ 53 h 118"/>
              <a:gd name="T98" fmla="*/ 19 w 134"/>
              <a:gd name="T99" fmla="*/ 5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4" h="118">
                <a:moveTo>
                  <a:pt x="7" y="61"/>
                </a:moveTo>
                <a:cubicBezTo>
                  <a:pt x="8" y="60"/>
                  <a:pt x="9" y="61"/>
                  <a:pt x="10" y="63"/>
                </a:cubicBezTo>
                <a:cubicBezTo>
                  <a:pt x="11" y="64"/>
                  <a:pt x="11" y="66"/>
                  <a:pt x="10" y="66"/>
                </a:cubicBezTo>
                <a:cubicBezTo>
                  <a:pt x="9" y="67"/>
                  <a:pt x="8" y="66"/>
                  <a:pt x="7" y="65"/>
                </a:cubicBezTo>
                <a:cubicBezTo>
                  <a:pt x="6" y="63"/>
                  <a:pt x="6" y="62"/>
                  <a:pt x="7" y="61"/>
                </a:cubicBezTo>
                <a:close/>
                <a:moveTo>
                  <a:pt x="97" y="78"/>
                </a:moveTo>
                <a:cubicBezTo>
                  <a:pt x="119" y="78"/>
                  <a:pt x="119" y="78"/>
                  <a:pt x="119" y="78"/>
                </a:cubicBezTo>
                <a:cubicBezTo>
                  <a:pt x="119" y="0"/>
                  <a:pt x="119" y="0"/>
                  <a:pt x="11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1" y="82"/>
                  <a:pt x="131" y="82"/>
                  <a:pt x="131" y="82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29" y="109"/>
                  <a:pt x="129" y="109"/>
                  <a:pt x="129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95" y="116"/>
                  <a:pt x="95" y="116"/>
                  <a:pt x="95" y="116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119" y="82"/>
                  <a:pt x="119" y="82"/>
                  <a:pt x="119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97" y="78"/>
                  <a:pt x="97" y="78"/>
                  <a:pt x="97" y="78"/>
                </a:cubicBezTo>
                <a:close/>
                <a:moveTo>
                  <a:pt x="109" y="24"/>
                </a:moveTo>
                <a:cubicBezTo>
                  <a:pt x="103" y="76"/>
                  <a:pt x="103" y="76"/>
                  <a:pt x="103" y="76"/>
                </a:cubicBezTo>
                <a:cubicBezTo>
                  <a:pt x="111" y="77"/>
                  <a:pt x="111" y="77"/>
                  <a:pt x="111" y="77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09" y="24"/>
                  <a:pt x="109" y="24"/>
                  <a:pt x="109" y="24"/>
                </a:cubicBezTo>
                <a:close/>
                <a:moveTo>
                  <a:pt x="55" y="1"/>
                </a:moveTo>
                <a:cubicBezTo>
                  <a:pt x="62" y="1"/>
                  <a:pt x="68" y="6"/>
                  <a:pt x="68" y="14"/>
                </a:cubicBezTo>
                <a:cubicBezTo>
                  <a:pt x="68" y="21"/>
                  <a:pt x="62" y="27"/>
                  <a:pt x="55" y="27"/>
                </a:cubicBezTo>
                <a:cubicBezTo>
                  <a:pt x="47" y="27"/>
                  <a:pt x="41" y="21"/>
                  <a:pt x="41" y="14"/>
                </a:cubicBezTo>
                <a:cubicBezTo>
                  <a:pt x="41" y="6"/>
                  <a:pt x="47" y="1"/>
                  <a:pt x="55" y="1"/>
                </a:cubicBezTo>
                <a:close/>
                <a:moveTo>
                  <a:pt x="83" y="50"/>
                </a:moveTo>
                <a:cubicBezTo>
                  <a:pt x="71" y="31"/>
                  <a:pt x="71" y="31"/>
                  <a:pt x="71" y="31"/>
                </a:cubicBezTo>
                <a:cubicBezTo>
                  <a:pt x="35" y="31"/>
                  <a:pt x="74" y="31"/>
                  <a:pt x="38" y="31"/>
                </a:cubicBezTo>
                <a:cubicBezTo>
                  <a:pt x="25" y="49"/>
                  <a:pt x="25" y="49"/>
                  <a:pt x="25" y="49"/>
                </a:cubicBezTo>
                <a:cubicBezTo>
                  <a:pt x="18" y="42"/>
                  <a:pt x="8" y="44"/>
                  <a:pt x="10" y="50"/>
                </a:cubicBezTo>
                <a:cubicBezTo>
                  <a:pt x="11" y="55"/>
                  <a:pt x="11" y="58"/>
                  <a:pt x="8" y="58"/>
                </a:cubicBezTo>
                <a:cubicBezTo>
                  <a:pt x="6" y="58"/>
                  <a:pt x="0" y="54"/>
                  <a:pt x="3" y="63"/>
                </a:cubicBezTo>
                <a:cubicBezTo>
                  <a:pt x="5" y="72"/>
                  <a:pt x="13" y="79"/>
                  <a:pt x="21" y="76"/>
                </a:cubicBezTo>
                <a:cubicBezTo>
                  <a:pt x="29" y="73"/>
                  <a:pt x="31" y="66"/>
                  <a:pt x="29" y="59"/>
                </a:cubicBezTo>
                <a:cubicBezTo>
                  <a:pt x="39" y="53"/>
                  <a:pt x="39" y="53"/>
                  <a:pt x="39" y="53"/>
                </a:cubicBezTo>
                <a:cubicBezTo>
                  <a:pt x="40" y="72"/>
                  <a:pt x="40" y="72"/>
                  <a:pt x="40" y="72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52" y="79"/>
                  <a:pt x="52" y="79"/>
                  <a:pt x="52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71" y="118"/>
                  <a:pt x="71" y="118"/>
                  <a:pt x="71" y="118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69" y="68"/>
                  <a:pt x="69" y="68"/>
                  <a:pt x="69" y="68"/>
                </a:cubicBezTo>
                <a:cubicBezTo>
                  <a:pt x="70" y="50"/>
                  <a:pt x="70" y="50"/>
                  <a:pt x="70" y="5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6"/>
                  <a:pt x="81" y="71"/>
                  <a:pt x="82" y="75"/>
                </a:cubicBezTo>
                <a:cubicBezTo>
                  <a:pt x="86" y="76"/>
                  <a:pt x="83" y="75"/>
                  <a:pt x="87" y="76"/>
                </a:cubicBezTo>
                <a:cubicBezTo>
                  <a:pt x="91" y="69"/>
                  <a:pt x="94" y="59"/>
                  <a:pt x="93" y="50"/>
                </a:cubicBezTo>
                <a:cubicBezTo>
                  <a:pt x="90" y="50"/>
                  <a:pt x="87" y="49"/>
                  <a:pt x="83" y="49"/>
                </a:cubicBezTo>
                <a:cubicBezTo>
                  <a:pt x="83" y="49"/>
                  <a:pt x="83" y="49"/>
                  <a:pt x="83" y="50"/>
                </a:cubicBezTo>
                <a:close/>
                <a:moveTo>
                  <a:pt x="88" y="47"/>
                </a:moveTo>
                <a:cubicBezTo>
                  <a:pt x="90" y="36"/>
                  <a:pt x="90" y="36"/>
                  <a:pt x="90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48"/>
                  <a:pt x="94" y="48"/>
                  <a:pt x="94" y="48"/>
                </a:cubicBezTo>
                <a:cubicBezTo>
                  <a:pt x="88" y="47"/>
                  <a:pt x="88" y="47"/>
                  <a:pt x="88" y="47"/>
                </a:cubicBezTo>
                <a:close/>
                <a:moveTo>
                  <a:pt x="84" y="46"/>
                </a:moveTo>
                <a:cubicBezTo>
                  <a:pt x="87" y="35"/>
                  <a:pt x="87" y="35"/>
                  <a:pt x="87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5" y="47"/>
                  <a:pt x="85" y="47"/>
                  <a:pt x="85" y="47"/>
                </a:cubicBezTo>
                <a:cubicBezTo>
                  <a:pt x="84" y="46"/>
                  <a:pt x="84" y="46"/>
                  <a:pt x="84" y="46"/>
                </a:cubicBezTo>
                <a:close/>
                <a:moveTo>
                  <a:pt x="87" y="33"/>
                </a:moveTo>
                <a:cubicBezTo>
                  <a:pt x="89" y="34"/>
                  <a:pt x="89" y="34"/>
                  <a:pt x="89" y="34"/>
                </a:cubicBezTo>
                <a:cubicBezTo>
                  <a:pt x="87" y="27"/>
                  <a:pt x="88" y="23"/>
                  <a:pt x="91" y="19"/>
                </a:cubicBezTo>
                <a:cubicBezTo>
                  <a:pt x="90" y="34"/>
                  <a:pt x="90" y="34"/>
                  <a:pt x="90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102" y="22"/>
                  <a:pt x="94" y="21"/>
                  <a:pt x="93" y="14"/>
                </a:cubicBezTo>
                <a:cubicBezTo>
                  <a:pt x="87" y="20"/>
                  <a:pt x="83" y="26"/>
                  <a:pt x="87" y="33"/>
                </a:cubicBezTo>
                <a:close/>
                <a:moveTo>
                  <a:pt x="21" y="58"/>
                </a:moveTo>
                <a:cubicBezTo>
                  <a:pt x="22" y="56"/>
                  <a:pt x="23" y="55"/>
                  <a:pt x="23" y="53"/>
                </a:cubicBezTo>
                <a:cubicBezTo>
                  <a:pt x="26" y="55"/>
                  <a:pt x="23" y="58"/>
                  <a:pt x="21" y="58"/>
                </a:cubicBezTo>
                <a:close/>
                <a:moveTo>
                  <a:pt x="23" y="66"/>
                </a:moveTo>
                <a:cubicBezTo>
                  <a:pt x="24" y="65"/>
                  <a:pt x="25" y="64"/>
                  <a:pt x="25" y="62"/>
                </a:cubicBezTo>
                <a:cubicBezTo>
                  <a:pt x="27" y="64"/>
                  <a:pt x="25" y="66"/>
                  <a:pt x="23" y="66"/>
                </a:cubicBezTo>
                <a:close/>
                <a:moveTo>
                  <a:pt x="22" y="62"/>
                </a:moveTo>
                <a:cubicBezTo>
                  <a:pt x="23" y="61"/>
                  <a:pt x="25" y="61"/>
                  <a:pt x="26" y="62"/>
                </a:cubicBezTo>
                <a:cubicBezTo>
                  <a:pt x="27" y="63"/>
                  <a:pt x="26" y="65"/>
                  <a:pt x="25" y="66"/>
                </a:cubicBezTo>
                <a:cubicBezTo>
                  <a:pt x="24" y="67"/>
                  <a:pt x="22" y="66"/>
                  <a:pt x="21" y="65"/>
                </a:cubicBezTo>
                <a:cubicBezTo>
                  <a:pt x="21" y="64"/>
                  <a:pt x="21" y="62"/>
                  <a:pt x="22" y="62"/>
                </a:cubicBezTo>
                <a:close/>
                <a:moveTo>
                  <a:pt x="19" y="73"/>
                </a:moveTo>
                <a:cubicBezTo>
                  <a:pt x="20" y="72"/>
                  <a:pt x="21" y="71"/>
                  <a:pt x="21" y="70"/>
                </a:cubicBezTo>
                <a:cubicBezTo>
                  <a:pt x="22" y="72"/>
                  <a:pt x="21" y="73"/>
                  <a:pt x="19" y="73"/>
                </a:cubicBezTo>
                <a:close/>
                <a:moveTo>
                  <a:pt x="19" y="70"/>
                </a:moveTo>
                <a:cubicBezTo>
                  <a:pt x="20" y="69"/>
                  <a:pt x="21" y="69"/>
                  <a:pt x="21" y="70"/>
                </a:cubicBezTo>
                <a:cubicBezTo>
                  <a:pt x="22" y="71"/>
                  <a:pt x="22" y="72"/>
                  <a:pt x="21" y="73"/>
                </a:cubicBezTo>
                <a:cubicBezTo>
                  <a:pt x="20" y="74"/>
                  <a:pt x="19" y="73"/>
                  <a:pt x="18" y="72"/>
                </a:cubicBezTo>
                <a:cubicBezTo>
                  <a:pt x="18" y="72"/>
                  <a:pt x="18" y="70"/>
                  <a:pt x="19" y="70"/>
                </a:cubicBezTo>
                <a:close/>
                <a:moveTo>
                  <a:pt x="20" y="52"/>
                </a:moveTo>
                <a:cubicBezTo>
                  <a:pt x="21" y="51"/>
                  <a:pt x="24" y="51"/>
                  <a:pt x="25" y="53"/>
                </a:cubicBezTo>
                <a:cubicBezTo>
                  <a:pt x="26" y="55"/>
                  <a:pt x="25" y="57"/>
                  <a:pt x="24" y="58"/>
                </a:cubicBezTo>
                <a:cubicBezTo>
                  <a:pt x="22" y="59"/>
                  <a:pt x="20" y="58"/>
                  <a:pt x="19" y="57"/>
                </a:cubicBezTo>
                <a:cubicBezTo>
                  <a:pt x="18" y="55"/>
                  <a:pt x="18" y="53"/>
                  <a:pt x="20" y="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187"/>
          <p:cNvSpPr>
            <a:spLocks noEditPoints="1"/>
          </p:cNvSpPr>
          <p:nvPr/>
        </p:nvSpPr>
        <p:spPr bwMode="auto">
          <a:xfrm>
            <a:off x="9482800" y="3993199"/>
            <a:ext cx="533400" cy="522288"/>
          </a:xfrm>
          <a:custGeom>
            <a:avLst/>
            <a:gdLst>
              <a:gd name="T0" fmla="*/ 8 w 126"/>
              <a:gd name="T1" fmla="*/ 52 h 123"/>
              <a:gd name="T2" fmla="*/ 41 w 126"/>
              <a:gd name="T3" fmla="*/ 87 h 123"/>
              <a:gd name="T4" fmla="*/ 33 w 126"/>
              <a:gd name="T5" fmla="*/ 94 h 123"/>
              <a:gd name="T6" fmla="*/ 0 w 126"/>
              <a:gd name="T7" fmla="*/ 59 h 123"/>
              <a:gd name="T8" fmla="*/ 8 w 126"/>
              <a:gd name="T9" fmla="*/ 52 h 123"/>
              <a:gd name="T10" fmla="*/ 54 w 126"/>
              <a:gd name="T11" fmla="*/ 90 h 123"/>
              <a:gd name="T12" fmla="*/ 96 w 126"/>
              <a:gd name="T13" fmla="*/ 114 h 123"/>
              <a:gd name="T14" fmla="*/ 90 w 126"/>
              <a:gd name="T15" fmla="*/ 123 h 123"/>
              <a:gd name="T16" fmla="*/ 49 w 126"/>
              <a:gd name="T17" fmla="*/ 99 h 123"/>
              <a:gd name="T18" fmla="*/ 54 w 126"/>
              <a:gd name="T19" fmla="*/ 90 h 123"/>
              <a:gd name="T20" fmla="*/ 99 w 126"/>
              <a:gd name="T21" fmla="*/ 32 h 123"/>
              <a:gd name="T22" fmla="*/ 58 w 126"/>
              <a:gd name="T23" fmla="*/ 91 h 123"/>
              <a:gd name="T24" fmla="*/ 65 w 126"/>
              <a:gd name="T25" fmla="*/ 87 h 123"/>
              <a:gd name="T26" fmla="*/ 96 w 126"/>
              <a:gd name="T27" fmla="*/ 43 h 123"/>
              <a:gd name="T28" fmla="*/ 100 w 126"/>
              <a:gd name="T29" fmla="*/ 45 h 123"/>
              <a:gd name="T30" fmla="*/ 72 w 126"/>
              <a:gd name="T31" fmla="*/ 85 h 123"/>
              <a:gd name="T32" fmla="*/ 83 w 126"/>
              <a:gd name="T33" fmla="*/ 88 h 123"/>
              <a:gd name="T34" fmla="*/ 93 w 126"/>
              <a:gd name="T35" fmla="*/ 111 h 123"/>
              <a:gd name="T36" fmla="*/ 121 w 126"/>
              <a:gd name="T37" fmla="*/ 45 h 123"/>
              <a:gd name="T38" fmla="*/ 99 w 126"/>
              <a:gd name="T39" fmla="*/ 32 h 123"/>
              <a:gd name="T40" fmla="*/ 120 w 126"/>
              <a:gd name="T41" fmla="*/ 40 h 123"/>
              <a:gd name="T42" fmla="*/ 105 w 126"/>
              <a:gd name="T43" fmla="*/ 32 h 123"/>
              <a:gd name="T44" fmla="*/ 116 w 126"/>
              <a:gd name="T45" fmla="*/ 17 h 123"/>
              <a:gd name="T46" fmla="*/ 126 w 126"/>
              <a:gd name="T47" fmla="*/ 23 h 123"/>
              <a:gd name="T48" fmla="*/ 120 w 126"/>
              <a:gd name="T49" fmla="*/ 40 h 123"/>
              <a:gd name="T50" fmla="*/ 68 w 126"/>
              <a:gd name="T51" fmla="*/ 10 h 123"/>
              <a:gd name="T52" fmla="*/ 12 w 126"/>
              <a:gd name="T53" fmla="*/ 54 h 123"/>
              <a:gd name="T54" fmla="*/ 20 w 126"/>
              <a:gd name="T55" fmla="*/ 52 h 123"/>
              <a:gd name="T56" fmla="*/ 62 w 126"/>
              <a:gd name="T57" fmla="*/ 19 h 123"/>
              <a:gd name="T58" fmla="*/ 68 w 126"/>
              <a:gd name="T59" fmla="*/ 25 h 123"/>
              <a:gd name="T60" fmla="*/ 31 w 126"/>
              <a:gd name="T61" fmla="*/ 55 h 123"/>
              <a:gd name="T62" fmla="*/ 40 w 126"/>
              <a:gd name="T63" fmla="*/ 83 h 123"/>
              <a:gd name="T64" fmla="*/ 86 w 126"/>
              <a:gd name="T65" fmla="*/ 28 h 123"/>
              <a:gd name="T66" fmla="*/ 68 w 126"/>
              <a:gd name="T67" fmla="*/ 10 h 123"/>
              <a:gd name="T68" fmla="*/ 85 w 126"/>
              <a:gd name="T69" fmla="*/ 24 h 123"/>
              <a:gd name="T70" fmla="*/ 73 w 126"/>
              <a:gd name="T71" fmla="*/ 11 h 123"/>
              <a:gd name="T72" fmla="*/ 89 w 126"/>
              <a:gd name="T73" fmla="*/ 0 h 123"/>
              <a:gd name="T74" fmla="*/ 97 w 126"/>
              <a:gd name="T75" fmla="*/ 8 h 123"/>
              <a:gd name="T76" fmla="*/ 85 w 126"/>
              <a:gd name="T77" fmla="*/ 2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6" h="123">
                <a:moveTo>
                  <a:pt x="8" y="52"/>
                </a:moveTo>
                <a:cubicBezTo>
                  <a:pt x="41" y="87"/>
                  <a:pt x="41" y="87"/>
                  <a:pt x="41" y="87"/>
                </a:cubicBezTo>
                <a:cubicBezTo>
                  <a:pt x="33" y="94"/>
                  <a:pt x="33" y="94"/>
                  <a:pt x="33" y="94"/>
                </a:cubicBezTo>
                <a:cubicBezTo>
                  <a:pt x="0" y="59"/>
                  <a:pt x="0" y="59"/>
                  <a:pt x="0" y="59"/>
                </a:cubicBezTo>
                <a:cubicBezTo>
                  <a:pt x="8" y="52"/>
                  <a:pt x="8" y="52"/>
                  <a:pt x="8" y="52"/>
                </a:cubicBezTo>
                <a:close/>
                <a:moveTo>
                  <a:pt x="54" y="90"/>
                </a:moveTo>
                <a:cubicBezTo>
                  <a:pt x="96" y="114"/>
                  <a:pt x="96" y="114"/>
                  <a:pt x="96" y="114"/>
                </a:cubicBezTo>
                <a:cubicBezTo>
                  <a:pt x="90" y="123"/>
                  <a:pt x="90" y="123"/>
                  <a:pt x="90" y="123"/>
                </a:cubicBezTo>
                <a:cubicBezTo>
                  <a:pt x="49" y="99"/>
                  <a:pt x="49" y="99"/>
                  <a:pt x="49" y="99"/>
                </a:cubicBezTo>
                <a:cubicBezTo>
                  <a:pt x="54" y="90"/>
                  <a:pt x="54" y="90"/>
                  <a:pt x="54" y="90"/>
                </a:cubicBezTo>
                <a:close/>
                <a:moveTo>
                  <a:pt x="99" y="32"/>
                </a:moveTo>
                <a:cubicBezTo>
                  <a:pt x="58" y="91"/>
                  <a:pt x="58" y="91"/>
                  <a:pt x="58" y="91"/>
                </a:cubicBezTo>
                <a:cubicBezTo>
                  <a:pt x="60" y="89"/>
                  <a:pt x="63" y="87"/>
                  <a:pt x="65" y="87"/>
                </a:cubicBezTo>
                <a:cubicBezTo>
                  <a:pt x="96" y="43"/>
                  <a:pt x="96" y="43"/>
                  <a:pt x="96" y="43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72" y="85"/>
                  <a:pt x="72" y="85"/>
                  <a:pt x="72" y="85"/>
                </a:cubicBezTo>
                <a:cubicBezTo>
                  <a:pt x="76" y="85"/>
                  <a:pt x="79" y="86"/>
                  <a:pt x="83" y="88"/>
                </a:cubicBezTo>
                <a:cubicBezTo>
                  <a:pt x="91" y="93"/>
                  <a:pt x="95" y="102"/>
                  <a:pt x="93" y="111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99" y="32"/>
                  <a:pt x="99" y="32"/>
                  <a:pt x="99" y="32"/>
                </a:cubicBezTo>
                <a:close/>
                <a:moveTo>
                  <a:pt x="120" y="40"/>
                </a:moveTo>
                <a:cubicBezTo>
                  <a:pt x="105" y="32"/>
                  <a:pt x="105" y="32"/>
                  <a:pt x="105" y="32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0" y="40"/>
                  <a:pt x="120" y="40"/>
                  <a:pt x="120" y="40"/>
                </a:cubicBezTo>
                <a:close/>
                <a:moveTo>
                  <a:pt x="68" y="10"/>
                </a:moveTo>
                <a:cubicBezTo>
                  <a:pt x="12" y="54"/>
                  <a:pt x="12" y="54"/>
                  <a:pt x="12" y="54"/>
                </a:cubicBezTo>
                <a:cubicBezTo>
                  <a:pt x="14" y="52"/>
                  <a:pt x="17" y="52"/>
                  <a:pt x="20" y="52"/>
                </a:cubicBezTo>
                <a:cubicBezTo>
                  <a:pt x="62" y="19"/>
                  <a:pt x="62" y="19"/>
                  <a:pt x="62" y="19"/>
                </a:cubicBezTo>
                <a:cubicBezTo>
                  <a:pt x="64" y="21"/>
                  <a:pt x="66" y="23"/>
                  <a:pt x="68" y="25"/>
                </a:cubicBezTo>
                <a:cubicBezTo>
                  <a:pt x="31" y="55"/>
                  <a:pt x="31" y="55"/>
                  <a:pt x="31" y="55"/>
                </a:cubicBezTo>
                <a:cubicBezTo>
                  <a:pt x="41" y="60"/>
                  <a:pt x="44" y="74"/>
                  <a:pt x="40" y="83"/>
                </a:cubicBezTo>
                <a:cubicBezTo>
                  <a:pt x="86" y="28"/>
                  <a:pt x="86" y="28"/>
                  <a:pt x="86" y="28"/>
                </a:cubicBezTo>
                <a:cubicBezTo>
                  <a:pt x="68" y="10"/>
                  <a:pt x="68" y="10"/>
                  <a:pt x="68" y="10"/>
                </a:cubicBezTo>
                <a:close/>
                <a:moveTo>
                  <a:pt x="85" y="24"/>
                </a:moveTo>
                <a:cubicBezTo>
                  <a:pt x="73" y="11"/>
                  <a:pt x="73" y="11"/>
                  <a:pt x="73" y="11"/>
                </a:cubicBezTo>
                <a:cubicBezTo>
                  <a:pt x="89" y="0"/>
                  <a:pt x="89" y="0"/>
                  <a:pt x="89" y="0"/>
                </a:cubicBezTo>
                <a:cubicBezTo>
                  <a:pt x="97" y="8"/>
                  <a:pt x="97" y="8"/>
                  <a:pt x="97" y="8"/>
                </a:cubicBezTo>
                <a:lnTo>
                  <a:pt x="85" y="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189"/>
          <p:cNvSpPr>
            <a:spLocks noEditPoints="1"/>
          </p:cNvSpPr>
          <p:nvPr/>
        </p:nvSpPr>
        <p:spPr bwMode="auto">
          <a:xfrm>
            <a:off x="11148087" y="3965418"/>
            <a:ext cx="509587" cy="577850"/>
          </a:xfrm>
          <a:custGeom>
            <a:avLst/>
            <a:gdLst>
              <a:gd name="T0" fmla="*/ 39 w 120"/>
              <a:gd name="T1" fmla="*/ 21 h 136"/>
              <a:gd name="T2" fmla="*/ 1 w 120"/>
              <a:gd name="T3" fmla="*/ 48 h 136"/>
              <a:gd name="T4" fmla="*/ 10 w 120"/>
              <a:gd name="T5" fmla="*/ 85 h 136"/>
              <a:gd name="T6" fmla="*/ 85 w 120"/>
              <a:gd name="T7" fmla="*/ 123 h 136"/>
              <a:gd name="T8" fmla="*/ 114 w 120"/>
              <a:gd name="T9" fmla="*/ 45 h 136"/>
              <a:gd name="T10" fmla="*/ 73 w 120"/>
              <a:gd name="T11" fmla="*/ 28 h 136"/>
              <a:gd name="T12" fmla="*/ 39 w 120"/>
              <a:gd name="T13" fmla="*/ 21 h 136"/>
              <a:gd name="T14" fmla="*/ 24 w 120"/>
              <a:gd name="T15" fmla="*/ 30 h 136"/>
              <a:gd name="T16" fmla="*/ 34 w 120"/>
              <a:gd name="T17" fmla="*/ 44 h 136"/>
              <a:gd name="T18" fmla="*/ 24 w 120"/>
              <a:gd name="T19" fmla="*/ 57 h 136"/>
              <a:gd name="T20" fmla="*/ 15 w 120"/>
              <a:gd name="T21" fmla="*/ 44 h 136"/>
              <a:gd name="T22" fmla="*/ 24 w 120"/>
              <a:gd name="T23" fmla="*/ 30 h 136"/>
              <a:gd name="T24" fmla="*/ 32 w 120"/>
              <a:gd name="T25" fmla="*/ 78 h 136"/>
              <a:gd name="T26" fmla="*/ 39 w 120"/>
              <a:gd name="T27" fmla="*/ 84 h 136"/>
              <a:gd name="T28" fmla="*/ 32 w 120"/>
              <a:gd name="T29" fmla="*/ 91 h 136"/>
              <a:gd name="T30" fmla="*/ 26 w 120"/>
              <a:gd name="T31" fmla="*/ 84 h 136"/>
              <a:gd name="T32" fmla="*/ 32 w 120"/>
              <a:gd name="T33" fmla="*/ 78 h 136"/>
              <a:gd name="T34" fmla="*/ 51 w 120"/>
              <a:gd name="T35" fmla="*/ 96 h 136"/>
              <a:gd name="T36" fmla="*/ 58 w 120"/>
              <a:gd name="T37" fmla="*/ 102 h 136"/>
              <a:gd name="T38" fmla="*/ 51 w 120"/>
              <a:gd name="T39" fmla="*/ 109 h 136"/>
              <a:gd name="T40" fmla="*/ 45 w 120"/>
              <a:gd name="T41" fmla="*/ 102 h 136"/>
              <a:gd name="T42" fmla="*/ 51 w 120"/>
              <a:gd name="T43" fmla="*/ 96 h 136"/>
              <a:gd name="T44" fmla="*/ 80 w 120"/>
              <a:gd name="T45" fmla="*/ 96 h 136"/>
              <a:gd name="T46" fmla="*/ 87 w 120"/>
              <a:gd name="T47" fmla="*/ 103 h 136"/>
              <a:gd name="T48" fmla="*/ 80 w 120"/>
              <a:gd name="T49" fmla="*/ 109 h 136"/>
              <a:gd name="T50" fmla="*/ 73 w 120"/>
              <a:gd name="T51" fmla="*/ 103 h 136"/>
              <a:gd name="T52" fmla="*/ 80 w 120"/>
              <a:gd name="T53" fmla="*/ 96 h 136"/>
              <a:gd name="T54" fmla="*/ 97 w 120"/>
              <a:gd name="T55" fmla="*/ 79 h 136"/>
              <a:gd name="T56" fmla="*/ 103 w 120"/>
              <a:gd name="T57" fmla="*/ 86 h 136"/>
              <a:gd name="T58" fmla="*/ 97 w 120"/>
              <a:gd name="T59" fmla="*/ 92 h 136"/>
              <a:gd name="T60" fmla="*/ 90 w 120"/>
              <a:gd name="T61" fmla="*/ 86 h 136"/>
              <a:gd name="T62" fmla="*/ 97 w 120"/>
              <a:gd name="T63" fmla="*/ 79 h 136"/>
              <a:gd name="T64" fmla="*/ 97 w 120"/>
              <a:gd name="T65" fmla="*/ 52 h 136"/>
              <a:gd name="T66" fmla="*/ 103 w 120"/>
              <a:gd name="T67" fmla="*/ 59 h 136"/>
              <a:gd name="T68" fmla="*/ 97 w 120"/>
              <a:gd name="T69" fmla="*/ 65 h 136"/>
              <a:gd name="T70" fmla="*/ 90 w 120"/>
              <a:gd name="T71" fmla="*/ 59 h 136"/>
              <a:gd name="T72" fmla="*/ 97 w 120"/>
              <a:gd name="T73" fmla="*/ 5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0" h="136">
                <a:moveTo>
                  <a:pt x="39" y="21"/>
                </a:moveTo>
                <a:cubicBezTo>
                  <a:pt x="20" y="3"/>
                  <a:pt x="0" y="16"/>
                  <a:pt x="1" y="48"/>
                </a:cubicBezTo>
                <a:cubicBezTo>
                  <a:pt x="1" y="62"/>
                  <a:pt x="5" y="74"/>
                  <a:pt x="10" y="85"/>
                </a:cubicBezTo>
                <a:cubicBezTo>
                  <a:pt x="23" y="111"/>
                  <a:pt x="53" y="136"/>
                  <a:pt x="85" y="123"/>
                </a:cubicBezTo>
                <a:cubicBezTo>
                  <a:pt x="107" y="114"/>
                  <a:pt x="120" y="81"/>
                  <a:pt x="114" y="45"/>
                </a:cubicBezTo>
                <a:cubicBezTo>
                  <a:pt x="109" y="19"/>
                  <a:pt x="94" y="0"/>
                  <a:pt x="73" y="28"/>
                </a:cubicBezTo>
                <a:cubicBezTo>
                  <a:pt x="65" y="38"/>
                  <a:pt x="56" y="36"/>
                  <a:pt x="39" y="21"/>
                </a:cubicBezTo>
                <a:close/>
                <a:moveTo>
                  <a:pt x="24" y="30"/>
                </a:moveTo>
                <a:cubicBezTo>
                  <a:pt x="30" y="30"/>
                  <a:pt x="34" y="36"/>
                  <a:pt x="34" y="44"/>
                </a:cubicBezTo>
                <a:cubicBezTo>
                  <a:pt x="34" y="51"/>
                  <a:pt x="30" y="57"/>
                  <a:pt x="24" y="57"/>
                </a:cubicBezTo>
                <a:cubicBezTo>
                  <a:pt x="19" y="57"/>
                  <a:pt x="15" y="51"/>
                  <a:pt x="15" y="44"/>
                </a:cubicBezTo>
                <a:cubicBezTo>
                  <a:pt x="15" y="36"/>
                  <a:pt x="19" y="30"/>
                  <a:pt x="24" y="30"/>
                </a:cubicBezTo>
                <a:close/>
                <a:moveTo>
                  <a:pt x="32" y="78"/>
                </a:moveTo>
                <a:cubicBezTo>
                  <a:pt x="36" y="78"/>
                  <a:pt x="39" y="81"/>
                  <a:pt x="39" y="84"/>
                </a:cubicBezTo>
                <a:cubicBezTo>
                  <a:pt x="39" y="88"/>
                  <a:pt x="36" y="91"/>
                  <a:pt x="32" y="91"/>
                </a:cubicBezTo>
                <a:cubicBezTo>
                  <a:pt x="29" y="91"/>
                  <a:pt x="26" y="88"/>
                  <a:pt x="26" y="84"/>
                </a:cubicBezTo>
                <a:cubicBezTo>
                  <a:pt x="26" y="81"/>
                  <a:pt x="29" y="78"/>
                  <a:pt x="32" y="78"/>
                </a:cubicBezTo>
                <a:close/>
                <a:moveTo>
                  <a:pt x="51" y="96"/>
                </a:moveTo>
                <a:cubicBezTo>
                  <a:pt x="55" y="96"/>
                  <a:pt x="58" y="99"/>
                  <a:pt x="58" y="102"/>
                </a:cubicBezTo>
                <a:cubicBezTo>
                  <a:pt x="58" y="106"/>
                  <a:pt x="55" y="109"/>
                  <a:pt x="51" y="109"/>
                </a:cubicBezTo>
                <a:cubicBezTo>
                  <a:pt x="48" y="109"/>
                  <a:pt x="45" y="106"/>
                  <a:pt x="45" y="102"/>
                </a:cubicBezTo>
                <a:cubicBezTo>
                  <a:pt x="45" y="99"/>
                  <a:pt x="48" y="96"/>
                  <a:pt x="51" y="96"/>
                </a:cubicBezTo>
                <a:close/>
                <a:moveTo>
                  <a:pt x="80" y="96"/>
                </a:moveTo>
                <a:cubicBezTo>
                  <a:pt x="84" y="96"/>
                  <a:pt x="87" y="99"/>
                  <a:pt x="87" y="103"/>
                </a:cubicBezTo>
                <a:cubicBezTo>
                  <a:pt x="87" y="106"/>
                  <a:pt x="84" y="109"/>
                  <a:pt x="80" y="109"/>
                </a:cubicBezTo>
                <a:cubicBezTo>
                  <a:pt x="76" y="109"/>
                  <a:pt x="73" y="106"/>
                  <a:pt x="73" y="103"/>
                </a:cubicBezTo>
                <a:cubicBezTo>
                  <a:pt x="73" y="99"/>
                  <a:pt x="76" y="96"/>
                  <a:pt x="80" y="96"/>
                </a:cubicBezTo>
                <a:close/>
                <a:moveTo>
                  <a:pt x="97" y="79"/>
                </a:moveTo>
                <a:cubicBezTo>
                  <a:pt x="100" y="79"/>
                  <a:pt x="103" y="82"/>
                  <a:pt x="103" y="86"/>
                </a:cubicBezTo>
                <a:cubicBezTo>
                  <a:pt x="103" y="89"/>
                  <a:pt x="100" y="92"/>
                  <a:pt x="97" y="92"/>
                </a:cubicBezTo>
                <a:cubicBezTo>
                  <a:pt x="93" y="92"/>
                  <a:pt x="90" y="89"/>
                  <a:pt x="90" y="86"/>
                </a:cubicBezTo>
                <a:cubicBezTo>
                  <a:pt x="90" y="82"/>
                  <a:pt x="93" y="79"/>
                  <a:pt x="97" y="79"/>
                </a:cubicBezTo>
                <a:close/>
                <a:moveTo>
                  <a:pt x="97" y="52"/>
                </a:moveTo>
                <a:cubicBezTo>
                  <a:pt x="100" y="52"/>
                  <a:pt x="103" y="55"/>
                  <a:pt x="103" y="59"/>
                </a:cubicBezTo>
                <a:cubicBezTo>
                  <a:pt x="103" y="62"/>
                  <a:pt x="100" y="65"/>
                  <a:pt x="97" y="65"/>
                </a:cubicBezTo>
                <a:cubicBezTo>
                  <a:pt x="93" y="65"/>
                  <a:pt x="90" y="62"/>
                  <a:pt x="90" y="59"/>
                </a:cubicBezTo>
                <a:cubicBezTo>
                  <a:pt x="90" y="55"/>
                  <a:pt x="93" y="52"/>
                  <a:pt x="97" y="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192"/>
          <p:cNvSpPr>
            <a:spLocks noEditPoints="1"/>
          </p:cNvSpPr>
          <p:nvPr/>
        </p:nvSpPr>
        <p:spPr bwMode="auto">
          <a:xfrm>
            <a:off x="8777950" y="3982087"/>
            <a:ext cx="415925" cy="544513"/>
          </a:xfrm>
          <a:custGeom>
            <a:avLst/>
            <a:gdLst>
              <a:gd name="T0" fmla="*/ 0 w 262"/>
              <a:gd name="T1" fmla="*/ 46 h 343"/>
              <a:gd name="T2" fmla="*/ 56 w 262"/>
              <a:gd name="T3" fmla="*/ 46 h 343"/>
              <a:gd name="T4" fmla="*/ 59 w 262"/>
              <a:gd name="T5" fmla="*/ 0 h 343"/>
              <a:gd name="T6" fmla="*/ 91 w 262"/>
              <a:gd name="T7" fmla="*/ 0 h 343"/>
              <a:gd name="T8" fmla="*/ 88 w 262"/>
              <a:gd name="T9" fmla="*/ 46 h 343"/>
              <a:gd name="T10" fmla="*/ 171 w 262"/>
              <a:gd name="T11" fmla="*/ 46 h 343"/>
              <a:gd name="T12" fmla="*/ 169 w 262"/>
              <a:gd name="T13" fmla="*/ 0 h 343"/>
              <a:gd name="T14" fmla="*/ 201 w 262"/>
              <a:gd name="T15" fmla="*/ 0 h 343"/>
              <a:gd name="T16" fmla="*/ 203 w 262"/>
              <a:gd name="T17" fmla="*/ 46 h 343"/>
              <a:gd name="T18" fmla="*/ 262 w 262"/>
              <a:gd name="T19" fmla="*/ 46 h 343"/>
              <a:gd name="T20" fmla="*/ 262 w 262"/>
              <a:gd name="T21" fmla="*/ 204 h 343"/>
              <a:gd name="T22" fmla="*/ 209 w 262"/>
              <a:gd name="T23" fmla="*/ 204 h 343"/>
              <a:gd name="T24" fmla="*/ 211 w 262"/>
              <a:gd name="T25" fmla="*/ 241 h 343"/>
              <a:gd name="T26" fmla="*/ 227 w 262"/>
              <a:gd name="T27" fmla="*/ 241 h 343"/>
              <a:gd name="T28" fmla="*/ 227 w 262"/>
              <a:gd name="T29" fmla="*/ 254 h 343"/>
              <a:gd name="T30" fmla="*/ 211 w 262"/>
              <a:gd name="T31" fmla="*/ 254 h 343"/>
              <a:gd name="T32" fmla="*/ 217 w 262"/>
              <a:gd name="T33" fmla="*/ 343 h 343"/>
              <a:gd name="T34" fmla="*/ 185 w 262"/>
              <a:gd name="T35" fmla="*/ 343 h 343"/>
              <a:gd name="T36" fmla="*/ 179 w 262"/>
              <a:gd name="T37" fmla="*/ 254 h 343"/>
              <a:gd name="T38" fmla="*/ 80 w 262"/>
              <a:gd name="T39" fmla="*/ 254 h 343"/>
              <a:gd name="T40" fmla="*/ 75 w 262"/>
              <a:gd name="T41" fmla="*/ 343 h 343"/>
              <a:gd name="T42" fmla="*/ 43 w 262"/>
              <a:gd name="T43" fmla="*/ 343 h 343"/>
              <a:gd name="T44" fmla="*/ 48 w 262"/>
              <a:gd name="T45" fmla="*/ 254 h 343"/>
              <a:gd name="T46" fmla="*/ 35 w 262"/>
              <a:gd name="T47" fmla="*/ 254 h 343"/>
              <a:gd name="T48" fmla="*/ 35 w 262"/>
              <a:gd name="T49" fmla="*/ 241 h 343"/>
              <a:gd name="T50" fmla="*/ 48 w 262"/>
              <a:gd name="T51" fmla="*/ 241 h 343"/>
              <a:gd name="T52" fmla="*/ 51 w 262"/>
              <a:gd name="T53" fmla="*/ 204 h 343"/>
              <a:gd name="T54" fmla="*/ 0 w 262"/>
              <a:gd name="T55" fmla="*/ 204 h 343"/>
              <a:gd name="T56" fmla="*/ 0 w 262"/>
              <a:gd name="T57" fmla="*/ 46 h 343"/>
              <a:gd name="T58" fmla="*/ 0 w 262"/>
              <a:gd name="T59" fmla="*/ 46 h 343"/>
              <a:gd name="T60" fmla="*/ 201 w 262"/>
              <a:gd name="T61" fmla="*/ 80 h 343"/>
              <a:gd name="T62" fmla="*/ 96 w 262"/>
              <a:gd name="T63" fmla="*/ 70 h 343"/>
              <a:gd name="T64" fmla="*/ 94 w 262"/>
              <a:gd name="T65" fmla="*/ 88 h 343"/>
              <a:gd name="T66" fmla="*/ 131 w 262"/>
              <a:gd name="T67" fmla="*/ 91 h 343"/>
              <a:gd name="T68" fmla="*/ 38 w 262"/>
              <a:gd name="T69" fmla="*/ 102 h 343"/>
              <a:gd name="T70" fmla="*/ 35 w 262"/>
              <a:gd name="T71" fmla="*/ 126 h 343"/>
              <a:gd name="T72" fmla="*/ 179 w 262"/>
              <a:gd name="T73" fmla="*/ 145 h 343"/>
              <a:gd name="T74" fmla="*/ 155 w 262"/>
              <a:gd name="T75" fmla="*/ 153 h 343"/>
              <a:gd name="T76" fmla="*/ 155 w 262"/>
              <a:gd name="T77" fmla="*/ 177 h 343"/>
              <a:gd name="T78" fmla="*/ 214 w 262"/>
              <a:gd name="T79" fmla="*/ 171 h 343"/>
              <a:gd name="T80" fmla="*/ 222 w 262"/>
              <a:gd name="T81" fmla="*/ 147 h 343"/>
              <a:gd name="T82" fmla="*/ 198 w 262"/>
              <a:gd name="T83" fmla="*/ 139 h 343"/>
              <a:gd name="T84" fmla="*/ 222 w 262"/>
              <a:gd name="T85" fmla="*/ 137 h 343"/>
              <a:gd name="T86" fmla="*/ 222 w 262"/>
              <a:gd name="T87" fmla="*/ 126 h 343"/>
              <a:gd name="T88" fmla="*/ 145 w 262"/>
              <a:gd name="T89" fmla="*/ 113 h 343"/>
              <a:gd name="T90" fmla="*/ 206 w 262"/>
              <a:gd name="T91" fmla="*/ 115 h 343"/>
              <a:gd name="T92" fmla="*/ 201 w 262"/>
              <a:gd name="T93" fmla="*/ 80 h 343"/>
              <a:gd name="T94" fmla="*/ 201 w 262"/>
              <a:gd name="T95" fmla="*/ 80 h 343"/>
              <a:gd name="T96" fmla="*/ 179 w 262"/>
              <a:gd name="T97" fmla="*/ 241 h 343"/>
              <a:gd name="T98" fmla="*/ 179 w 262"/>
              <a:gd name="T99" fmla="*/ 204 h 343"/>
              <a:gd name="T100" fmla="*/ 80 w 262"/>
              <a:gd name="T101" fmla="*/ 204 h 343"/>
              <a:gd name="T102" fmla="*/ 80 w 262"/>
              <a:gd name="T103" fmla="*/ 241 h 343"/>
              <a:gd name="T104" fmla="*/ 179 w 262"/>
              <a:gd name="T105" fmla="*/ 241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2" h="343">
                <a:moveTo>
                  <a:pt x="0" y="46"/>
                </a:moveTo>
                <a:lnTo>
                  <a:pt x="56" y="46"/>
                </a:lnTo>
                <a:lnTo>
                  <a:pt x="59" y="0"/>
                </a:lnTo>
                <a:lnTo>
                  <a:pt x="91" y="0"/>
                </a:lnTo>
                <a:lnTo>
                  <a:pt x="88" y="46"/>
                </a:lnTo>
                <a:lnTo>
                  <a:pt x="171" y="46"/>
                </a:lnTo>
                <a:lnTo>
                  <a:pt x="169" y="0"/>
                </a:lnTo>
                <a:lnTo>
                  <a:pt x="201" y="0"/>
                </a:lnTo>
                <a:lnTo>
                  <a:pt x="203" y="46"/>
                </a:lnTo>
                <a:lnTo>
                  <a:pt x="262" y="46"/>
                </a:lnTo>
                <a:lnTo>
                  <a:pt x="262" y="204"/>
                </a:lnTo>
                <a:lnTo>
                  <a:pt x="209" y="204"/>
                </a:lnTo>
                <a:lnTo>
                  <a:pt x="211" y="241"/>
                </a:lnTo>
                <a:lnTo>
                  <a:pt x="227" y="241"/>
                </a:lnTo>
                <a:lnTo>
                  <a:pt x="227" y="254"/>
                </a:lnTo>
                <a:lnTo>
                  <a:pt x="211" y="254"/>
                </a:lnTo>
                <a:lnTo>
                  <a:pt x="217" y="343"/>
                </a:lnTo>
                <a:lnTo>
                  <a:pt x="185" y="343"/>
                </a:lnTo>
                <a:lnTo>
                  <a:pt x="179" y="254"/>
                </a:lnTo>
                <a:lnTo>
                  <a:pt x="80" y="254"/>
                </a:lnTo>
                <a:lnTo>
                  <a:pt x="75" y="343"/>
                </a:lnTo>
                <a:lnTo>
                  <a:pt x="43" y="343"/>
                </a:lnTo>
                <a:lnTo>
                  <a:pt x="48" y="254"/>
                </a:lnTo>
                <a:lnTo>
                  <a:pt x="35" y="254"/>
                </a:lnTo>
                <a:lnTo>
                  <a:pt x="35" y="241"/>
                </a:lnTo>
                <a:lnTo>
                  <a:pt x="48" y="241"/>
                </a:lnTo>
                <a:lnTo>
                  <a:pt x="51" y="204"/>
                </a:lnTo>
                <a:lnTo>
                  <a:pt x="0" y="204"/>
                </a:lnTo>
                <a:lnTo>
                  <a:pt x="0" y="46"/>
                </a:lnTo>
                <a:lnTo>
                  <a:pt x="0" y="46"/>
                </a:lnTo>
                <a:close/>
                <a:moveTo>
                  <a:pt x="201" y="80"/>
                </a:moveTo>
                <a:lnTo>
                  <a:pt x="96" y="70"/>
                </a:lnTo>
                <a:lnTo>
                  <a:pt x="94" y="88"/>
                </a:lnTo>
                <a:lnTo>
                  <a:pt x="131" y="91"/>
                </a:lnTo>
                <a:lnTo>
                  <a:pt x="38" y="102"/>
                </a:lnTo>
                <a:lnTo>
                  <a:pt x="35" y="126"/>
                </a:lnTo>
                <a:lnTo>
                  <a:pt x="179" y="145"/>
                </a:lnTo>
                <a:lnTo>
                  <a:pt x="155" y="153"/>
                </a:lnTo>
                <a:lnTo>
                  <a:pt x="155" y="177"/>
                </a:lnTo>
                <a:lnTo>
                  <a:pt x="214" y="171"/>
                </a:lnTo>
                <a:lnTo>
                  <a:pt x="222" y="147"/>
                </a:lnTo>
                <a:lnTo>
                  <a:pt x="198" y="139"/>
                </a:lnTo>
                <a:lnTo>
                  <a:pt x="222" y="137"/>
                </a:lnTo>
                <a:lnTo>
                  <a:pt x="222" y="126"/>
                </a:lnTo>
                <a:lnTo>
                  <a:pt x="145" y="113"/>
                </a:lnTo>
                <a:lnTo>
                  <a:pt x="206" y="115"/>
                </a:lnTo>
                <a:lnTo>
                  <a:pt x="201" y="80"/>
                </a:lnTo>
                <a:lnTo>
                  <a:pt x="201" y="80"/>
                </a:lnTo>
                <a:close/>
                <a:moveTo>
                  <a:pt x="179" y="241"/>
                </a:moveTo>
                <a:lnTo>
                  <a:pt x="179" y="204"/>
                </a:lnTo>
                <a:lnTo>
                  <a:pt x="80" y="204"/>
                </a:lnTo>
                <a:lnTo>
                  <a:pt x="80" y="241"/>
                </a:lnTo>
                <a:lnTo>
                  <a:pt x="179" y="24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193"/>
          <p:cNvSpPr>
            <a:spLocks noEditPoints="1"/>
          </p:cNvSpPr>
          <p:nvPr/>
        </p:nvSpPr>
        <p:spPr bwMode="auto">
          <a:xfrm>
            <a:off x="11125863" y="3194857"/>
            <a:ext cx="504825" cy="460375"/>
          </a:xfrm>
          <a:custGeom>
            <a:avLst/>
            <a:gdLst>
              <a:gd name="T0" fmla="*/ 8 w 119"/>
              <a:gd name="T1" fmla="*/ 24 h 108"/>
              <a:gd name="T2" fmla="*/ 4 w 119"/>
              <a:gd name="T3" fmla="*/ 35 h 108"/>
              <a:gd name="T4" fmla="*/ 4 w 119"/>
              <a:gd name="T5" fmla="*/ 46 h 108"/>
              <a:gd name="T6" fmla="*/ 1 w 119"/>
              <a:gd name="T7" fmla="*/ 72 h 108"/>
              <a:gd name="T8" fmla="*/ 36 w 119"/>
              <a:gd name="T9" fmla="*/ 78 h 108"/>
              <a:gd name="T10" fmla="*/ 32 w 119"/>
              <a:gd name="T11" fmla="*/ 52 h 108"/>
              <a:gd name="T12" fmla="*/ 42 w 119"/>
              <a:gd name="T13" fmla="*/ 35 h 108"/>
              <a:gd name="T14" fmla="*/ 38 w 119"/>
              <a:gd name="T15" fmla="*/ 24 h 108"/>
              <a:gd name="T16" fmla="*/ 85 w 119"/>
              <a:gd name="T17" fmla="*/ 9 h 108"/>
              <a:gd name="T18" fmla="*/ 119 w 119"/>
              <a:gd name="T19" fmla="*/ 19 h 108"/>
              <a:gd name="T20" fmla="*/ 90 w 119"/>
              <a:gd name="T21" fmla="*/ 12 h 108"/>
              <a:gd name="T22" fmla="*/ 117 w 119"/>
              <a:gd name="T23" fmla="*/ 4 h 108"/>
              <a:gd name="T24" fmla="*/ 85 w 119"/>
              <a:gd name="T25" fmla="*/ 9 h 108"/>
              <a:gd name="T26" fmla="*/ 52 w 119"/>
              <a:gd name="T27" fmla="*/ 34 h 108"/>
              <a:gd name="T28" fmla="*/ 55 w 119"/>
              <a:gd name="T29" fmla="*/ 18 h 108"/>
              <a:gd name="T30" fmla="*/ 82 w 119"/>
              <a:gd name="T31" fmla="*/ 10 h 108"/>
              <a:gd name="T32" fmla="*/ 63 w 119"/>
              <a:gd name="T33" fmla="*/ 14 h 108"/>
              <a:gd name="T34" fmla="*/ 84 w 119"/>
              <a:gd name="T35" fmla="*/ 19 h 108"/>
              <a:gd name="T36" fmla="*/ 66 w 119"/>
              <a:gd name="T37" fmla="*/ 36 h 108"/>
              <a:gd name="T38" fmla="*/ 59 w 119"/>
              <a:gd name="T39" fmla="*/ 37 h 108"/>
              <a:gd name="T40" fmla="*/ 64 w 119"/>
              <a:gd name="T41" fmla="*/ 44 h 108"/>
              <a:gd name="T42" fmla="*/ 91 w 119"/>
              <a:gd name="T43" fmla="*/ 52 h 108"/>
              <a:gd name="T44" fmla="*/ 86 w 119"/>
              <a:gd name="T45" fmla="*/ 67 h 108"/>
              <a:gd name="T46" fmla="*/ 86 w 119"/>
              <a:gd name="T47" fmla="*/ 96 h 108"/>
              <a:gd name="T48" fmla="*/ 64 w 119"/>
              <a:gd name="T49" fmla="*/ 108 h 108"/>
              <a:gd name="T50" fmla="*/ 38 w 119"/>
              <a:gd name="T51" fmla="*/ 101 h 108"/>
              <a:gd name="T52" fmla="*/ 42 w 119"/>
              <a:gd name="T53" fmla="*/ 57 h 108"/>
              <a:gd name="T54" fmla="*/ 47 w 119"/>
              <a:gd name="T55" fmla="*/ 45 h 108"/>
              <a:gd name="T56" fmla="*/ 49 w 119"/>
              <a:gd name="T57" fmla="*/ 62 h 108"/>
              <a:gd name="T58" fmla="*/ 55 w 119"/>
              <a:gd name="T59" fmla="*/ 100 h 108"/>
              <a:gd name="T60" fmla="*/ 49 w 119"/>
              <a:gd name="T61" fmla="*/ 62 h 108"/>
              <a:gd name="T62" fmla="*/ 64 w 119"/>
              <a:gd name="T63" fmla="*/ 50 h 108"/>
              <a:gd name="T64" fmla="*/ 48 w 119"/>
              <a:gd name="T65" fmla="*/ 52 h 108"/>
              <a:gd name="T66" fmla="*/ 80 w 119"/>
              <a:gd name="T67" fmla="*/ 52 h 108"/>
              <a:gd name="T68" fmla="*/ 9 w 119"/>
              <a:gd name="T69" fmla="*/ 37 h 108"/>
              <a:gd name="T70" fmla="*/ 15 w 119"/>
              <a:gd name="T71" fmla="*/ 70 h 108"/>
              <a:gd name="T72" fmla="*/ 9 w 119"/>
              <a:gd name="T73" fmla="*/ 37 h 108"/>
              <a:gd name="T74" fmla="*/ 23 w 119"/>
              <a:gd name="T75" fmla="*/ 29 h 108"/>
              <a:gd name="T76" fmla="*/ 37 w 119"/>
              <a:gd name="T77" fmla="*/ 31 h 108"/>
              <a:gd name="T78" fmla="*/ 9 w 119"/>
              <a:gd name="T79" fmla="*/ 3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9" h="108">
                <a:moveTo>
                  <a:pt x="23" y="23"/>
                </a:moveTo>
                <a:cubicBezTo>
                  <a:pt x="17" y="23"/>
                  <a:pt x="12" y="24"/>
                  <a:pt x="8" y="24"/>
                </a:cubicBezTo>
                <a:cubicBezTo>
                  <a:pt x="3" y="26"/>
                  <a:pt x="0" y="28"/>
                  <a:pt x="0" y="30"/>
                </a:cubicBezTo>
                <a:cubicBezTo>
                  <a:pt x="0" y="32"/>
                  <a:pt x="1" y="34"/>
                  <a:pt x="4" y="35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69"/>
                  <a:pt x="4" y="69"/>
                  <a:pt x="4" y="69"/>
                </a:cubicBezTo>
                <a:cubicBezTo>
                  <a:pt x="2" y="70"/>
                  <a:pt x="1" y="71"/>
                  <a:pt x="1" y="72"/>
                </a:cubicBezTo>
                <a:cubicBezTo>
                  <a:pt x="1" y="78"/>
                  <a:pt x="13" y="79"/>
                  <a:pt x="23" y="79"/>
                </a:cubicBezTo>
                <a:cubicBezTo>
                  <a:pt x="28" y="79"/>
                  <a:pt x="33" y="79"/>
                  <a:pt x="36" y="78"/>
                </a:cubicBezTo>
                <a:cubicBezTo>
                  <a:pt x="36" y="60"/>
                  <a:pt x="36" y="60"/>
                  <a:pt x="36" y="60"/>
                </a:cubicBezTo>
                <a:cubicBezTo>
                  <a:pt x="34" y="58"/>
                  <a:pt x="32" y="56"/>
                  <a:pt x="32" y="52"/>
                </a:cubicBezTo>
                <a:cubicBezTo>
                  <a:pt x="32" y="46"/>
                  <a:pt x="37" y="42"/>
                  <a:pt x="42" y="41"/>
                </a:cubicBezTo>
                <a:cubicBezTo>
                  <a:pt x="42" y="35"/>
                  <a:pt x="42" y="35"/>
                  <a:pt x="42" y="35"/>
                </a:cubicBezTo>
                <a:cubicBezTo>
                  <a:pt x="45" y="34"/>
                  <a:pt x="46" y="32"/>
                  <a:pt x="46" y="30"/>
                </a:cubicBezTo>
                <a:cubicBezTo>
                  <a:pt x="46" y="28"/>
                  <a:pt x="43" y="26"/>
                  <a:pt x="38" y="24"/>
                </a:cubicBezTo>
                <a:cubicBezTo>
                  <a:pt x="34" y="24"/>
                  <a:pt x="29" y="23"/>
                  <a:pt x="23" y="23"/>
                </a:cubicBezTo>
                <a:close/>
                <a:moveTo>
                  <a:pt x="85" y="9"/>
                </a:moveTo>
                <a:cubicBezTo>
                  <a:pt x="86" y="19"/>
                  <a:pt x="86" y="19"/>
                  <a:pt x="86" y="19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8" y="7"/>
                  <a:pt x="118" y="7"/>
                  <a:pt x="118" y="7"/>
                </a:cubicBezTo>
                <a:cubicBezTo>
                  <a:pt x="90" y="12"/>
                  <a:pt x="90" y="12"/>
                  <a:pt x="90" y="12"/>
                </a:cubicBezTo>
                <a:cubicBezTo>
                  <a:pt x="90" y="11"/>
                  <a:pt x="90" y="11"/>
                  <a:pt x="90" y="11"/>
                </a:cubicBezTo>
                <a:cubicBezTo>
                  <a:pt x="117" y="4"/>
                  <a:pt x="117" y="4"/>
                  <a:pt x="117" y="4"/>
                </a:cubicBezTo>
                <a:cubicBezTo>
                  <a:pt x="117" y="1"/>
                  <a:pt x="117" y="1"/>
                  <a:pt x="117" y="1"/>
                </a:cubicBezTo>
                <a:cubicBezTo>
                  <a:pt x="85" y="9"/>
                  <a:pt x="85" y="9"/>
                  <a:pt x="85" y="9"/>
                </a:cubicBezTo>
                <a:close/>
                <a:moveTo>
                  <a:pt x="66" y="36"/>
                </a:moveTo>
                <a:cubicBezTo>
                  <a:pt x="63" y="39"/>
                  <a:pt x="53" y="40"/>
                  <a:pt x="52" y="34"/>
                </a:cubicBezTo>
                <a:cubicBezTo>
                  <a:pt x="52" y="33"/>
                  <a:pt x="52" y="32"/>
                  <a:pt x="53" y="31"/>
                </a:cubicBezTo>
                <a:cubicBezTo>
                  <a:pt x="56" y="24"/>
                  <a:pt x="53" y="22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63" y="8"/>
                  <a:pt x="71" y="0"/>
                  <a:pt x="82" y="10"/>
                </a:cubicBezTo>
                <a:cubicBezTo>
                  <a:pt x="83" y="12"/>
                  <a:pt x="83" y="12"/>
                  <a:pt x="83" y="12"/>
                </a:cubicBezTo>
                <a:cubicBezTo>
                  <a:pt x="76" y="8"/>
                  <a:pt x="69" y="7"/>
                  <a:pt x="63" y="14"/>
                </a:cubicBezTo>
                <a:cubicBezTo>
                  <a:pt x="72" y="10"/>
                  <a:pt x="80" y="12"/>
                  <a:pt x="83" y="14"/>
                </a:cubicBezTo>
                <a:cubicBezTo>
                  <a:pt x="84" y="19"/>
                  <a:pt x="84" y="19"/>
                  <a:pt x="84" y="19"/>
                </a:cubicBezTo>
                <a:cubicBezTo>
                  <a:pt x="73" y="30"/>
                  <a:pt x="69" y="24"/>
                  <a:pt x="62" y="20"/>
                </a:cubicBezTo>
                <a:cubicBezTo>
                  <a:pt x="59" y="24"/>
                  <a:pt x="68" y="31"/>
                  <a:pt x="66" y="36"/>
                </a:cubicBezTo>
                <a:close/>
                <a:moveTo>
                  <a:pt x="56" y="30"/>
                </a:moveTo>
                <a:cubicBezTo>
                  <a:pt x="54" y="32"/>
                  <a:pt x="53" y="36"/>
                  <a:pt x="59" y="37"/>
                </a:cubicBezTo>
                <a:cubicBezTo>
                  <a:pt x="57" y="35"/>
                  <a:pt x="56" y="32"/>
                  <a:pt x="56" y="30"/>
                </a:cubicBezTo>
                <a:close/>
                <a:moveTo>
                  <a:pt x="64" y="44"/>
                </a:moveTo>
                <a:cubicBezTo>
                  <a:pt x="71" y="44"/>
                  <a:pt x="77" y="44"/>
                  <a:pt x="81" y="45"/>
                </a:cubicBezTo>
                <a:cubicBezTo>
                  <a:pt x="87" y="46"/>
                  <a:pt x="91" y="49"/>
                  <a:pt x="91" y="52"/>
                </a:cubicBezTo>
                <a:cubicBezTo>
                  <a:pt x="91" y="54"/>
                  <a:pt x="89" y="56"/>
                  <a:pt x="86" y="57"/>
                </a:cubicBezTo>
                <a:cubicBezTo>
                  <a:pt x="86" y="67"/>
                  <a:pt x="86" y="67"/>
                  <a:pt x="86" y="67"/>
                </a:cubicBezTo>
                <a:cubicBezTo>
                  <a:pt x="86" y="70"/>
                  <a:pt x="86" y="70"/>
                  <a:pt x="86" y="70"/>
                </a:cubicBezTo>
                <a:cubicBezTo>
                  <a:pt x="86" y="96"/>
                  <a:pt x="86" y="96"/>
                  <a:pt x="86" y="96"/>
                </a:cubicBezTo>
                <a:cubicBezTo>
                  <a:pt x="88" y="97"/>
                  <a:pt x="90" y="99"/>
                  <a:pt x="90" y="101"/>
                </a:cubicBezTo>
                <a:cubicBezTo>
                  <a:pt x="89" y="107"/>
                  <a:pt x="75" y="108"/>
                  <a:pt x="64" y="108"/>
                </a:cubicBezTo>
                <a:cubicBezTo>
                  <a:pt x="57" y="108"/>
                  <a:pt x="51" y="108"/>
                  <a:pt x="47" y="107"/>
                </a:cubicBezTo>
                <a:cubicBezTo>
                  <a:pt x="42" y="105"/>
                  <a:pt x="38" y="103"/>
                  <a:pt x="38" y="101"/>
                </a:cubicBezTo>
                <a:cubicBezTo>
                  <a:pt x="38" y="99"/>
                  <a:pt x="39" y="97"/>
                  <a:pt x="42" y="96"/>
                </a:cubicBezTo>
                <a:cubicBezTo>
                  <a:pt x="42" y="57"/>
                  <a:pt x="42" y="57"/>
                  <a:pt x="42" y="57"/>
                </a:cubicBezTo>
                <a:cubicBezTo>
                  <a:pt x="39" y="56"/>
                  <a:pt x="37" y="54"/>
                  <a:pt x="37" y="52"/>
                </a:cubicBezTo>
                <a:cubicBezTo>
                  <a:pt x="37" y="49"/>
                  <a:pt x="41" y="46"/>
                  <a:pt x="47" y="45"/>
                </a:cubicBezTo>
                <a:cubicBezTo>
                  <a:pt x="51" y="44"/>
                  <a:pt x="57" y="44"/>
                  <a:pt x="64" y="44"/>
                </a:cubicBezTo>
                <a:close/>
                <a:moveTo>
                  <a:pt x="49" y="62"/>
                </a:moveTo>
                <a:cubicBezTo>
                  <a:pt x="49" y="74"/>
                  <a:pt x="49" y="86"/>
                  <a:pt x="49" y="99"/>
                </a:cubicBezTo>
                <a:cubicBezTo>
                  <a:pt x="51" y="100"/>
                  <a:pt x="53" y="100"/>
                  <a:pt x="55" y="100"/>
                </a:cubicBezTo>
                <a:cubicBezTo>
                  <a:pt x="55" y="88"/>
                  <a:pt x="55" y="75"/>
                  <a:pt x="55" y="63"/>
                </a:cubicBezTo>
                <a:cubicBezTo>
                  <a:pt x="53" y="63"/>
                  <a:pt x="51" y="62"/>
                  <a:pt x="49" y="62"/>
                </a:cubicBezTo>
                <a:close/>
                <a:moveTo>
                  <a:pt x="80" y="52"/>
                </a:moveTo>
                <a:cubicBezTo>
                  <a:pt x="76" y="51"/>
                  <a:pt x="70" y="50"/>
                  <a:pt x="64" y="50"/>
                </a:cubicBezTo>
                <a:cubicBezTo>
                  <a:pt x="58" y="50"/>
                  <a:pt x="52" y="51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52" y="53"/>
                  <a:pt x="58" y="54"/>
                  <a:pt x="64" y="54"/>
                </a:cubicBezTo>
                <a:cubicBezTo>
                  <a:pt x="70" y="54"/>
                  <a:pt x="76" y="53"/>
                  <a:pt x="80" y="52"/>
                </a:cubicBezTo>
                <a:cubicBezTo>
                  <a:pt x="80" y="52"/>
                  <a:pt x="80" y="52"/>
                  <a:pt x="80" y="52"/>
                </a:cubicBezTo>
                <a:close/>
                <a:moveTo>
                  <a:pt x="9" y="37"/>
                </a:moveTo>
                <a:cubicBezTo>
                  <a:pt x="11" y="37"/>
                  <a:pt x="13" y="38"/>
                  <a:pt x="15" y="38"/>
                </a:cubicBezTo>
                <a:cubicBezTo>
                  <a:pt x="15" y="49"/>
                  <a:pt x="15" y="59"/>
                  <a:pt x="15" y="70"/>
                </a:cubicBezTo>
                <a:cubicBezTo>
                  <a:pt x="13" y="70"/>
                  <a:pt x="11" y="70"/>
                  <a:pt x="9" y="69"/>
                </a:cubicBezTo>
                <a:cubicBezTo>
                  <a:pt x="9" y="58"/>
                  <a:pt x="9" y="48"/>
                  <a:pt x="9" y="37"/>
                </a:cubicBezTo>
                <a:close/>
                <a:moveTo>
                  <a:pt x="9" y="30"/>
                </a:moveTo>
                <a:cubicBezTo>
                  <a:pt x="13" y="29"/>
                  <a:pt x="18" y="29"/>
                  <a:pt x="23" y="29"/>
                </a:cubicBezTo>
                <a:cubicBezTo>
                  <a:pt x="28" y="29"/>
                  <a:pt x="33" y="29"/>
                  <a:pt x="37" y="30"/>
                </a:cubicBezTo>
                <a:cubicBezTo>
                  <a:pt x="37" y="31"/>
                  <a:pt x="37" y="31"/>
                  <a:pt x="37" y="31"/>
                </a:cubicBezTo>
                <a:cubicBezTo>
                  <a:pt x="33" y="31"/>
                  <a:pt x="28" y="32"/>
                  <a:pt x="23" y="32"/>
                </a:cubicBezTo>
                <a:cubicBezTo>
                  <a:pt x="18" y="32"/>
                  <a:pt x="13" y="31"/>
                  <a:pt x="9" y="31"/>
                </a:cubicBezTo>
                <a:lnTo>
                  <a:pt x="9" y="3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197"/>
          <p:cNvSpPr>
            <a:spLocks noEditPoints="1"/>
          </p:cNvSpPr>
          <p:nvPr/>
        </p:nvSpPr>
        <p:spPr bwMode="auto">
          <a:xfrm>
            <a:off x="11181094" y="2356169"/>
            <a:ext cx="461962" cy="527050"/>
          </a:xfrm>
          <a:custGeom>
            <a:avLst/>
            <a:gdLst>
              <a:gd name="T0" fmla="*/ 5 w 109"/>
              <a:gd name="T1" fmla="*/ 87 h 124"/>
              <a:gd name="T2" fmla="*/ 33 w 109"/>
              <a:gd name="T3" fmla="*/ 78 h 124"/>
              <a:gd name="T4" fmla="*/ 34 w 109"/>
              <a:gd name="T5" fmla="*/ 78 h 124"/>
              <a:gd name="T6" fmla="*/ 35 w 109"/>
              <a:gd name="T7" fmla="*/ 76 h 124"/>
              <a:gd name="T8" fmla="*/ 33 w 109"/>
              <a:gd name="T9" fmla="*/ 76 h 124"/>
              <a:gd name="T10" fmla="*/ 33 w 109"/>
              <a:gd name="T11" fmla="*/ 68 h 124"/>
              <a:gd name="T12" fmla="*/ 78 w 109"/>
              <a:gd name="T13" fmla="*/ 68 h 124"/>
              <a:gd name="T14" fmla="*/ 78 w 109"/>
              <a:gd name="T15" fmla="*/ 76 h 124"/>
              <a:gd name="T16" fmla="*/ 75 w 109"/>
              <a:gd name="T17" fmla="*/ 76 h 124"/>
              <a:gd name="T18" fmla="*/ 76 w 109"/>
              <a:gd name="T19" fmla="*/ 78 h 124"/>
              <a:gd name="T20" fmla="*/ 104 w 109"/>
              <a:gd name="T21" fmla="*/ 83 h 124"/>
              <a:gd name="T22" fmla="*/ 109 w 109"/>
              <a:gd name="T23" fmla="*/ 124 h 124"/>
              <a:gd name="T24" fmla="*/ 1 w 109"/>
              <a:gd name="T25" fmla="*/ 124 h 124"/>
              <a:gd name="T26" fmla="*/ 5 w 109"/>
              <a:gd name="T27" fmla="*/ 87 h 124"/>
              <a:gd name="T28" fmla="*/ 55 w 109"/>
              <a:gd name="T29" fmla="*/ 0 h 124"/>
              <a:gd name="T30" fmla="*/ 80 w 109"/>
              <a:gd name="T31" fmla="*/ 30 h 124"/>
              <a:gd name="T32" fmla="*/ 78 w 109"/>
              <a:gd name="T33" fmla="*/ 30 h 124"/>
              <a:gd name="T34" fmla="*/ 55 w 109"/>
              <a:gd name="T35" fmla="*/ 5 h 124"/>
              <a:gd name="T36" fmla="*/ 31 w 109"/>
              <a:gd name="T37" fmla="*/ 30 h 124"/>
              <a:gd name="T38" fmla="*/ 29 w 109"/>
              <a:gd name="T39" fmla="*/ 30 h 124"/>
              <a:gd name="T40" fmla="*/ 55 w 109"/>
              <a:gd name="T41" fmla="*/ 0 h 124"/>
              <a:gd name="T42" fmla="*/ 67 w 109"/>
              <a:gd name="T43" fmla="*/ 52 h 124"/>
              <a:gd name="T44" fmla="*/ 63 w 109"/>
              <a:gd name="T45" fmla="*/ 45 h 124"/>
              <a:gd name="T46" fmla="*/ 55 w 109"/>
              <a:gd name="T47" fmla="*/ 45 h 124"/>
              <a:gd name="T48" fmla="*/ 47 w 109"/>
              <a:gd name="T49" fmla="*/ 45 h 124"/>
              <a:gd name="T50" fmla="*/ 43 w 109"/>
              <a:gd name="T51" fmla="*/ 52 h 124"/>
              <a:gd name="T52" fmla="*/ 35 w 109"/>
              <a:gd name="T53" fmla="*/ 43 h 124"/>
              <a:gd name="T54" fmla="*/ 34 w 109"/>
              <a:gd name="T55" fmla="*/ 45 h 124"/>
              <a:gd name="T56" fmla="*/ 43 w 109"/>
              <a:gd name="T57" fmla="*/ 65 h 124"/>
              <a:gd name="T58" fmla="*/ 68 w 109"/>
              <a:gd name="T59" fmla="*/ 65 h 124"/>
              <a:gd name="T60" fmla="*/ 76 w 109"/>
              <a:gd name="T61" fmla="*/ 45 h 124"/>
              <a:gd name="T62" fmla="*/ 74 w 109"/>
              <a:gd name="T63" fmla="*/ 43 h 124"/>
              <a:gd name="T64" fmla="*/ 67 w 109"/>
              <a:gd name="T65" fmla="*/ 52 h 124"/>
              <a:gd name="T66" fmla="*/ 45 w 109"/>
              <a:gd name="T67" fmla="*/ 54 h 124"/>
              <a:gd name="T68" fmla="*/ 48 w 109"/>
              <a:gd name="T69" fmla="*/ 50 h 124"/>
              <a:gd name="T70" fmla="*/ 55 w 109"/>
              <a:gd name="T71" fmla="*/ 49 h 124"/>
              <a:gd name="T72" fmla="*/ 55 w 109"/>
              <a:gd name="T73" fmla="*/ 49 h 124"/>
              <a:gd name="T74" fmla="*/ 63 w 109"/>
              <a:gd name="T75" fmla="*/ 50 h 124"/>
              <a:gd name="T76" fmla="*/ 65 w 109"/>
              <a:gd name="T77" fmla="*/ 54 h 124"/>
              <a:gd name="T78" fmla="*/ 45 w 109"/>
              <a:gd name="T79" fmla="*/ 5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" h="124">
                <a:moveTo>
                  <a:pt x="5" y="87"/>
                </a:moveTo>
                <a:cubicBezTo>
                  <a:pt x="17" y="83"/>
                  <a:pt x="28" y="78"/>
                  <a:pt x="33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5" y="76"/>
                  <a:pt x="35" y="76"/>
                  <a:pt x="35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68"/>
                  <a:pt x="33" y="68"/>
                  <a:pt x="33" y="68"/>
                </a:cubicBezTo>
                <a:cubicBezTo>
                  <a:pt x="78" y="68"/>
                  <a:pt x="78" y="68"/>
                  <a:pt x="78" y="68"/>
                </a:cubicBezTo>
                <a:cubicBezTo>
                  <a:pt x="78" y="76"/>
                  <a:pt x="78" y="76"/>
                  <a:pt x="78" y="76"/>
                </a:cubicBezTo>
                <a:cubicBezTo>
                  <a:pt x="75" y="76"/>
                  <a:pt x="75" y="76"/>
                  <a:pt x="75" y="76"/>
                </a:cubicBezTo>
                <a:cubicBezTo>
                  <a:pt x="76" y="78"/>
                  <a:pt x="76" y="78"/>
                  <a:pt x="76" y="78"/>
                </a:cubicBezTo>
                <a:cubicBezTo>
                  <a:pt x="82" y="77"/>
                  <a:pt x="94" y="81"/>
                  <a:pt x="104" y="83"/>
                </a:cubicBezTo>
                <a:cubicBezTo>
                  <a:pt x="109" y="94"/>
                  <a:pt x="109" y="108"/>
                  <a:pt x="109" y="124"/>
                </a:cubicBezTo>
                <a:cubicBezTo>
                  <a:pt x="73" y="124"/>
                  <a:pt x="37" y="124"/>
                  <a:pt x="1" y="124"/>
                </a:cubicBezTo>
                <a:cubicBezTo>
                  <a:pt x="0" y="104"/>
                  <a:pt x="1" y="94"/>
                  <a:pt x="5" y="87"/>
                </a:cubicBezTo>
                <a:close/>
                <a:moveTo>
                  <a:pt x="55" y="0"/>
                </a:moveTo>
                <a:cubicBezTo>
                  <a:pt x="76" y="0"/>
                  <a:pt x="80" y="13"/>
                  <a:pt x="80" y="30"/>
                </a:cubicBezTo>
                <a:cubicBezTo>
                  <a:pt x="78" y="30"/>
                  <a:pt x="78" y="30"/>
                  <a:pt x="78" y="30"/>
                </a:cubicBezTo>
                <a:cubicBezTo>
                  <a:pt x="78" y="16"/>
                  <a:pt x="74" y="5"/>
                  <a:pt x="55" y="5"/>
                </a:cubicBezTo>
                <a:cubicBezTo>
                  <a:pt x="35" y="5"/>
                  <a:pt x="32" y="16"/>
                  <a:pt x="31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13"/>
                  <a:pt x="33" y="0"/>
                  <a:pt x="55" y="0"/>
                </a:cubicBezTo>
                <a:close/>
                <a:moveTo>
                  <a:pt x="67" y="52"/>
                </a:moveTo>
                <a:cubicBezTo>
                  <a:pt x="66" y="49"/>
                  <a:pt x="65" y="45"/>
                  <a:pt x="63" y="45"/>
                </a:cubicBezTo>
                <a:cubicBezTo>
                  <a:pt x="62" y="45"/>
                  <a:pt x="57" y="45"/>
                  <a:pt x="55" y="45"/>
                </a:cubicBezTo>
                <a:cubicBezTo>
                  <a:pt x="53" y="45"/>
                  <a:pt x="49" y="45"/>
                  <a:pt x="47" y="45"/>
                </a:cubicBezTo>
                <a:cubicBezTo>
                  <a:pt x="46" y="45"/>
                  <a:pt x="44" y="50"/>
                  <a:pt x="43" y="52"/>
                </a:cubicBezTo>
                <a:cubicBezTo>
                  <a:pt x="40" y="50"/>
                  <a:pt x="37" y="47"/>
                  <a:pt x="35" y="43"/>
                </a:cubicBezTo>
                <a:cubicBezTo>
                  <a:pt x="35" y="43"/>
                  <a:pt x="34" y="44"/>
                  <a:pt x="34" y="45"/>
                </a:cubicBezTo>
                <a:cubicBezTo>
                  <a:pt x="36" y="54"/>
                  <a:pt x="38" y="60"/>
                  <a:pt x="43" y="65"/>
                </a:cubicBezTo>
                <a:cubicBezTo>
                  <a:pt x="50" y="65"/>
                  <a:pt x="61" y="65"/>
                  <a:pt x="68" y="65"/>
                </a:cubicBezTo>
                <a:cubicBezTo>
                  <a:pt x="73" y="60"/>
                  <a:pt x="74" y="54"/>
                  <a:pt x="76" y="45"/>
                </a:cubicBezTo>
                <a:cubicBezTo>
                  <a:pt x="75" y="44"/>
                  <a:pt x="75" y="43"/>
                  <a:pt x="74" y="43"/>
                </a:cubicBezTo>
                <a:cubicBezTo>
                  <a:pt x="72" y="46"/>
                  <a:pt x="70" y="49"/>
                  <a:pt x="67" y="52"/>
                </a:cubicBezTo>
                <a:close/>
                <a:moveTo>
                  <a:pt x="45" y="54"/>
                </a:moveTo>
                <a:cubicBezTo>
                  <a:pt x="46" y="53"/>
                  <a:pt x="47" y="50"/>
                  <a:pt x="48" y="50"/>
                </a:cubicBezTo>
                <a:cubicBezTo>
                  <a:pt x="48" y="49"/>
                  <a:pt x="53" y="49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57" y="49"/>
                  <a:pt x="62" y="49"/>
                  <a:pt x="63" y="50"/>
                </a:cubicBezTo>
                <a:cubicBezTo>
                  <a:pt x="63" y="50"/>
                  <a:pt x="64" y="52"/>
                  <a:pt x="65" y="54"/>
                </a:cubicBezTo>
                <a:cubicBezTo>
                  <a:pt x="60" y="58"/>
                  <a:pt x="50" y="58"/>
                  <a:pt x="45" y="5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199"/>
          <p:cNvSpPr>
            <a:spLocks/>
          </p:cNvSpPr>
          <p:nvPr/>
        </p:nvSpPr>
        <p:spPr bwMode="auto">
          <a:xfrm>
            <a:off x="10427032" y="1575187"/>
            <a:ext cx="320675" cy="471488"/>
          </a:xfrm>
          <a:custGeom>
            <a:avLst/>
            <a:gdLst>
              <a:gd name="T0" fmla="*/ 0 w 202"/>
              <a:gd name="T1" fmla="*/ 152 h 297"/>
              <a:gd name="T2" fmla="*/ 16 w 202"/>
              <a:gd name="T3" fmla="*/ 152 h 297"/>
              <a:gd name="T4" fmla="*/ 16 w 202"/>
              <a:gd name="T5" fmla="*/ 99 h 297"/>
              <a:gd name="T6" fmla="*/ 82 w 202"/>
              <a:gd name="T7" fmla="*/ 99 h 297"/>
              <a:gd name="T8" fmla="*/ 82 w 202"/>
              <a:gd name="T9" fmla="*/ 85 h 297"/>
              <a:gd name="T10" fmla="*/ 50 w 202"/>
              <a:gd name="T11" fmla="*/ 85 h 297"/>
              <a:gd name="T12" fmla="*/ 50 w 202"/>
              <a:gd name="T13" fmla="*/ 40 h 297"/>
              <a:gd name="T14" fmla="*/ 149 w 202"/>
              <a:gd name="T15" fmla="*/ 0 h 297"/>
              <a:gd name="T16" fmla="*/ 149 w 202"/>
              <a:gd name="T17" fmla="*/ 99 h 297"/>
              <a:gd name="T18" fmla="*/ 186 w 202"/>
              <a:gd name="T19" fmla="*/ 99 h 297"/>
              <a:gd name="T20" fmla="*/ 186 w 202"/>
              <a:gd name="T21" fmla="*/ 152 h 297"/>
              <a:gd name="T22" fmla="*/ 202 w 202"/>
              <a:gd name="T23" fmla="*/ 152 h 297"/>
              <a:gd name="T24" fmla="*/ 202 w 202"/>
              <a:gd name="T25" fmla="*/ 297 h 297"/>
              <a:gd name="T26" fmla="*/ 72 w 202"/>
              <a:gd name="T27" fmla="*/ 297 h 297"/>
              <a:gd name="T28" fmla="*/ 72 w 202"/>
              <a:gd name="T29" fmla="*/ 176 h 297"/>
              <a:gd name="T30" fmla="*/ 26 w 202"/>
              <a:gd name="T31" fmla="*/ 176 h 297"/>
              <a:gd name="T32" fmla="*/ 26 w 202"/>
              <a:gd name="T33" fmla="*/ 297 h 297"/>
              <a:gd name="T34" fmla="*/ 0 w 202"/>
              <a:gd name="T35" fmla="*/ 297 h 297"/>
              <a:gd name="T36" fmla="*/ 0 w 202"/>
              <a:gd name="T37" fmla="*/ 15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2" h="297">
                <a:moveTo>
                  <a:pt x="0" y="152"/>
                </a:moveTo>
                <a:lnTo>
                  <a:pt x="16" y="152"/>
                </a:lnTo>
                <a:lnTo>
                  <a:pt x="16" y="99"/>
                </a:lnTo>
                <a:lnTo>
                  <a:pt x="82" y="99"/>
                </a:lnTo>
                <a:lnTo>
                  <a:pt x="82" y="85"/>
                </a:lnTo>
                <a:lnTo>
                  <a:pt x="50" y="85"/>
                </a:lnTo>
                <a:lnTo>
                  <a:pt x="50" y="40"/>
                </a:lnTo>
                <a:lnTo>
                  <a:pt x="149" y="0"/>
                </a:lnTo>
                <a:lnTo>
                  <a:pt x="149" y="99"/>
                </a:lnTo>
                <a:lnTo>
                  <a:pt x="186" y="99"/>
                </a:lnTo>
                <a:lnTo>
                  <a:pt x="186" y="152"/>
                </a:lnTo>
                <a:lnTo>
                  <a:pt x="202" y="152"/>
                </a:lnTo>
                <a:lnTo>
                  <a:pt x="202" y="297"/>
                </a:lnTo>
                <a:lnTo>
                  <a:pt x="72" y="297"/>
                </a:lnTo>
                <a:lnTo>
                  <a:pt x="72" y="176"/>
                </a:lnTo>
                <a:lnTo>
                  <a:pt x="26" y="176"/>
                </a:lnTo>
                <a:lnTo>
                  <a:pt x="26" y="297"/>
                </a:lnTo>
                <a:lnTo>
                  <a:pt x="0" y="297"/>
                </a:lnTo>
                <a:lnTo>
                  <a:pt x="0" y="1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57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709F949-09C2-4332-8C17-A7C7165C2BDC}"/>
              </a:ext>
            </a:extLst>
          </p:cNvPr>
          <p:cNvGrpSpPr/>
          <p:nvPr/>
        </p:nvGrpSpPr>
        <p:grpSpPr>
          <a:xfrm>
            <a:off x="1008063" y="566738"/>
            <a:ext cx="10175875" cy="5724525"/>
            <a:chOff x="1008063" y="566738"/>
            <a:chExt cx="10175875" cy="5724525"/>
          </a:xfrm>
        </p:grpSpPr>
        <p:sp>
          <p:nvSpPr>
            <p:cNvPr id="10" name="Freeform 307">
              <a:extLst>
                <a:ext uri="{FF2B5EF4-FFF2-40B4-BE49-F238E27FC236}">
                  <a16:creationId xmlns:a16="http://schemas.microsoft.com/office/drawing/2014/main" xmlns="" id="{6FADD57A-50FD-4CFC-867C-849A706AAD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425700"/>
              <a:ext cx="9039225" cy="220663"/>
            </a:xfrm>
            <a:custGeom>
              <a:avLst/>
              <a:gdLst>
                <a:gd name="T0" fmla="*/ 1000 w 2133"/>
                <a:gd name="T1" fmla="*/ 0 h 52"/>
                <a:gd name="T2" fmla="*/ 788 w 2133"/>
                <a:gd name="T3" fmla="*/ 0 h 52"/>
                <a:gd name="T4" fmla="*/ 788 w 2133"/>
                <a:gd name="T5" fmla="*/ 0 h 52"/>
                <a:gd name="T6" fmla="*/ 788 w 2133"/>
                <a:gd name="T7" fmla="*/ 0 h 52"/>
                <a:gd name="T8" fmla="*/ 687 w 2133"/>
                <a:gd name="T9" fmla="*/ 0 h 52"/>
                <a:gd name="T10" fmla="*/ 687 w 2133"/>
                <a:gd name="T11" fmla="*/ 0 h 52"/>
                <a:gd name="T12" fmla="*/ 687 w 2133"/>
                <a:gd name="T13" fmla="*/ 0 h 52"/>
                <a:gd name="T14" fmla="*/ 587 w 2133"/>
                <a:gd name="T15" fmla="*/ 0 h 52"/>
                <a:gd name="T16" fmla="*/ 586 w 2133"/>
                <a:gd name="T17" fmla="*/ 0 h 52"/>
                <a:gd name="T18" fmla="*/ 586 w 2133"/>
                <a:gd name="T19" fmla="*/ 0 h 52"/>
                <a:gd name="T20" fmla="*/ 301 w 2133"/>
                <a:gd name="T21" fmla="*/ 0 h 52"/>
                <a:gd name="T22" fmla="*/ 301 w 2133"/>
                <a:gd name="T23" fmla="*/ 0 h 52"/>
                <a:gd name="T24" fmla="*/ 220 w 2133"/>
                <a:gd name="T25" fmla="*/ 0 h 52"/>
                <a:gd name="T26" fmla="*/ 220 w 2133"/>
                <a:gd name="T27" fmla="*/ 0 h 52"/>
                <a:gd name="T28" fmla="*/ 0 w 2133"/>
                <a:gd name="T29" fmla="*/ 0 h 52"/>
                <a:gd name="T30" fmla="*/ 0 w 2133"/>
                <a:gd name="T31" fmla="*/ 52 h 52"/>
                <a:gd name="T32" fmla="*/ 1000 w 2133"/>
                <a:gd name="T33" fmla="*/ 52 h 52"/>
                <a:gd name="T34" fmla="*/ 1000 w 2133"/>
                <a:gd name="T35" fmla="*/ 0 h 52"/>
                <a:gd name="T36" fmla="*/ 2133 w 2133"/>
                <a:gd name="T37" fmla="*/ 0 h 52"/>
                <a:gd name="T38" fmla="*/ 1134 w 2133"/>
                <a:gd name="T39" fmla="*/ 0 h 52"/>
                <a:gd name="T40" fmla="*/ 1134 w 2133"/>
                <a:gd name="T41" fmla="*/ 52 h 52"/>
                <a:gd name="T42" fmla="*/ 2133 w 2133"/>
                <a:gd name="T43" fmla="*/ 52 h 52"/>
                <a:gd name="T44" fmla="*/ 2133 w 2133"/>
                <a:gd name="T4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33" h="52">
                  <a:moveTo>
                    <a:pt x="1000" y="0"/>
                  </a:move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00" y="52"/>
                    <a:pt x="1000" y="52"/>
                    <a:pt x="1000" y="5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2133" y="0"/>
                  </a:moveTo>
                  <a:cubicBezTo>
                    <a:pt x="1134" y="0"/>
                    <a:pt x="1134" y="0"/>
                    <a:pt x="1134" y="0"/>
                  </a:cubicBezTo>
                  <a:cubicBezTo>
                    <a:pt x="1134" y="52"/>
                    <a:pt x="1134" y="52"/>
                    <a:pt x="1134" y="52"/>
                  </a:cubicBezTo>
                  <a:cubicBezTo>
                    <a:pt x="2133" y="52"/>
                    <a:pt x="2133" y="52"/>
                    <a:pt x="2133" y="52"/>
                  </a:cubicBezTo>
                  <a:cubicBezTo>
                    <a:pt x="2133" y="0"/>
                    <a:pt x="2133" y="0"/>
                    <a:pt x="2133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08">
              <a:extLst>
                <a:ext uri="{FF2B5EF4-FFF2-40B4-BE49-F238E27FC236}">
                  <a16:creationId xmlns:a16="http://schemas.microsoft.com/office/drawing/2014/main" xmlns="" id="{23FB58AC-E5E2-4302-B03F-889DE3A3CF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374900"/>
              <a:ext cx="9039225" cy="322263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214 w 2133"/>
                <a:gd name="T5" fmla="*/ 0 h 76"/>
                <a:gd name="T6" fmla="*/ 0 w 2133"/>
                <a:gd name="T7" fmla="*/ 12 h 76"/>
                <a:gd name="T8" fmla="*/ 216 w 2133"/>
                <a:gd name="T9" fmla="*/ 10 h 76"/>
                <a:gd name="T10" fmla="*/ 214 w 2133"/>
                <a:gd name="T11" fmla="*/ 0 h 76"/>
                <a:gd name="T12" fmla="*/ 307 w 2133"/>
                <a:gd name="T13" fmla="*/ 0 h 76"/>
                <a:gd name="T14" fmla="*/ 307 w 2133"/>
                <a:gd name="T15" fmla="*/ 6 h 76"/>
                <a:gd name="T16" fmla="*/ 301 w 2133"/>
                <a:gd name="T17" fmla="*/ 12 h 76"/>
                <a:gd name="T18" fmla="*/ 582 w 2133"/>
                <a:gd name="T19" fmla="*/ 10 h 76"/>
                <a:gd name="T20" fmla="*/ 673 w 2133"/>
                <a:gd name="T21" fmla="*/ 0 h 76"/>
                <a:gd name="T22" fmla="*/ 591 w 2133"/>
                <a:gd name="T23" fmla="*/ 10 h 76"/>
                <a:gd name="T24" fmla="*/ 687 w 2133"/>
                <a:gd name="T25" fmla="*/ 12 h 76"/>
                <a:gd name="T26" fmla="*/ 673 w 2133"/>
                <a:gd name="T27" fmla="*/ 0 h 76"/>
                <a:gd name="T28" fmla="*/ 702 w 2133"/>
                <a:gd name="T29" fmla="*/ 0 h 76"/>
                <a:gd name="T30" fmla="*/ 687 w 2133"/>
                <a:gd name="T31" fmla="*/ 12 h 76"/>
                <a:gd name="T32" fmla="*/ 784 w 2133"/>
                <a:gd name="T33" fmla="*/ 10 h 76"/>
                <a:gd name="T34" fmla="*/ 1000 w 2133"/>
                <a:gd name="T35" fmla="*/ 0 h 76"/>
                <a:gd name="T36" fmla="*/ 792 w 2133"/>
                <a:gd name="T37" fmla="*/ 10 h 76"/>
                <a:gd name="T38" fmla="*/ 1000 w 2133"/>
                <a:gd name="T39" fmla="*/ 12 h 76"/>
                <a:gd name="T40" fmla="*/ 1856 w 2133"/>
                <a:gd name="T41" fmla="*/ 0 h 76"/>
                <a:gd name="T42" fmla="*/ 1785 w 2133"/>
                <a:gd name="T43" fmla="*/ 2 h 76"/>
                <a:gd name="T44" fmla="*/ 1783 w 2133"/>
                <a:gd name="T45" fmla="*/ 7 h 76"/>
                <a:gd name="T46" fmla="*/ 1744 w 2133"/>
                <a:gd name="T47" fmla="*/ 8 h 76"/>
                <a:gd name="T48" fmla="*/ 1439 w 2133"/>
                <a:gd name="T49" fmla="*/ 7 h 76"/>
                <a:gd name="T50" fmla="*/ 1432 w 2133"/>
                <a:gd name="T51" fmla="*/ 7 h 76"/>
                <a:gd name="T52" fmla="*/ 1134 w 2133"/>
                <a:gd name="T53" fmla="*/ 12 h 76"/>
                <a:gd name="T54" fmla="*/ 2133 w 2133"/>
                <a:gd name="T55" fmla="*/ 64 h 76"/>
                <a:gd name="T56" fmla="*/ 1134 w 2133"/>
                <a:gd name="T57" fmla="*/ 76 h 76"/>
                <a:gd name="T58" fmla="*/ 2133 w 2133"/>
                <a:gd name="T59" fmla="*/ 8 h 76"/>
                <a:gd name="T60" fmla="*/ 2070 w 2133"/>
                <a:gd name="T61" fmla="*/ 8 h 76"/>
                <a:gd name="T62" fmla="*/ 2000 w 2133"/>
                <a:gd name="T63" fmla="*/ 8 h 76"/>
                <a:gd name="T64" fmla="*/ 1931 w 2133"/>
                <a:gd name="T65" fmla="*/ 8 h 76"/>
                <a:gd name="T66" fmla="*/ 1858 w 2133"/>
                <a:gd name="T67" fmla="*/ 7 h 76"/>
                <a:gd name="T68" fmla="*/ 1856 w 2133"/>
                <a:gd name="T6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2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9"/>
                    <a:pt x="214" y="7"/>
                    <a:pt x="214" y="6"/>
                  </a:cubicBezTo>
                  <a:cubicBezTo>
                    <a:pt x="214" y="0"/>
                    <a:pt x="214" y="0"/>
                    <a:pt x="214" y="0"/>
                  </a:cubicBezTo>
                  <a:moveTo>
                    <a:pt x="572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7"/>
                    <a:pt x="306" y="9"/>
                    <a:pt x="305" y="10"/>
                  </a:cubicBezTo>
                  <a:cubicBezTo>
                    <a:pt x="304" y="11"/>
                    <a:pt x="302" y="12"/>
                    <a:pt x="301" y="12"/>
                  </a:cubicBezTo>
                  <a:cubicBezTo>
                    <a:pt x="586" y="12"/>
                    <a:pt x="586" y="12"/>
                    <a:pt x="586" y="12"/>
                  </a:cubicBezTo>
                  <a:cubicBezTo>
                    <a:pt x="585" y="12"/>
                    <a:pt x="583" y="11"/>
                    <a:pt x="582" y="10"/>
                  </a:cubicBezTo>
                  <a:cubicBezTo>
                    <a:pt x="572" y="0"/>
                    <a:pt x="572" y="0"/>
                    <a:pt x="572" y="0"/>
                  </a:cubicBezTo>
                  <a:moveTo>
                    <a:pt x="673" y="0"/>
                  </a:moveTo>
                  <a:cubicBezTo>
                    <a:pt x="601" y="0"/>
                    <a:pt x="601" y="0"/>
                    <a:pt x="601" y="0"/>
                  </a:cubicBezTo>
                  <a:cubicBezTo>
                    <a:pt x="591" y="10"/>
                    <a:pt x="591" y="10"/>
                    <a:pt x="591" y="10"/>
                  </a:cubicBezTo>
                  <a:cubicBezTo>
                    <a:pt x="590" y="11"/>
                    <a:pt x="588" y="12"/>
                    <a:pt x="587" y="12"/>
                  </a:cubicBezTo>
                  <a:cubicBezTo>
                    <a:pt x="687" y="12"/>
                    <a:pt x="687" y="12"/>
                    <a:pt x="687" y="12"/>
                  </a:cubicBezTo>
                  <a:cubicBezTo>
                    <a:pt x="686" y="12"/>
                    <a:pt x="684" y="11"/>
                    <a:pt x="683" y="10"/>
                  </a:cubicBezTo>
                  <a:cubicBezTo>
                    <a:pt x="673" y="0"/>
                    <a:pt x="673" y="0"/>
                    <a:pt x="673" y="0"/>
                  </a:cubicBezTo>
                  <a:moveTo>
                    <a:pt x="774" y="0"/>
                  </a:moveTo>
                  <a:cubicBezTo>
                    <a:pt x="702" y="0"/>
                    <a:pt x="702" y="0"/>
                    <a:pt x="702" y="0"/>
                  </a:cubicBezTo>
                  <a:cubicBezTo>
                    <a:pt x="691" y="10"/>
                    <a:pt x="691" y="10"/>
                    <a:pt x="691" y="10"/>
                  </a:cubicBezTo>
                  <a:cubicBezTo>
                    <a:pt x="690" y="11"/>
                    <a:pt x="689" y="12"/>
                    <a:pt x="687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86" y="12"/>
                    <a:pt x="785" y="11"/>
                    <a:pt x="784" y="10"/>
                  </a:cubicBezTo>
                  <a:cubicBezTo>
                    <a:pt x="774" y="0"/>
                    <a:pt x="774" y="0"/>
                    <a:pt x="774" y="0"/>
                  </a:cubicBezTo>
                  <a:moveTo>
                    <a:pt x="1000" y="0"/>
                  </a:moveTo>
                  <a:cubicBezTo>
                    <a:pt x="803" y="0"/>
                    <a:pt x="803" y="0"/>
                    <a:pt x="803" y="0"/>
                  </a:cubicBezTo>
                  <a:cubicBezTo>
                    <a:pt x="792" y="10"/>
                    <a:pt x="792" y="10"/>
                    <a:pt x="792" y="10"/>
                  </a:cubicBezTo>
                  <a:cubicBezTo>
                    <a:pt x="791" y="11"/>
                    <a:pt x="790" y="12"/>
                    <a:pt x="788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856" y="0"/>
                  </a:moveTo>
                  <a:cubicBezTo>
                    <a:pt x="1785" y="0"/>
                    <a:pt x="1785" y="0"/>
                    <a:pt x="1785" y="0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4"/>
                    <a:pt x="1784" y="6"/>
                    <a:pt x="1783" y="7"/>
                  </a:cubicBezTo>
                  <a:cubicBezTo>
                    <a:pt x="1782" y="8"/>
                    <a:pt x="1780" y="8"/>
                    <a:pt x="1779" y="8"/>
                  </a:cubicBezTo>
                  <a:cubicBezTo>
                    <a:pt x="1744" y="8"/>
                    <a:pt x="1744" y="8"/>
                    <a:pt x="1744" y="8"/>
                  </a:cubicBezTo>
                  <a:cubicBezTo>
                    <a:pt x="1743" y="8"/>
                    <a:pt x="1741" y="8"/>
                    <a:pt x="1740" y="7"/>
                  </a:cubicBezTo>
                  <a:cubicBezTo>
                    <a:pt x="1439" y="7"/>
                    <a:pt x="1439" y="7"/>
                    <a:pt x="1439" y="7"/>
                  </a:cubicBezTo>
                  <a:cubicBezTo>
                    <a:pt x="1438" y="7"/>
                    <a:pt x="1437" y="6"/>
                    <a:pt x="1436" y="6"/>
                  </a:cubicBezTo>
                  <a:cubicBezTo>
                    <a:pt x="1435" y="6"/>
                    <a:pt x="1433" y="7"/>
                    <a:pt x="1432" y="7"/>
                  </a:cubicBezTo>
                  <a:cubicBezTo>
                    <a:pt x="1134" y="7"/>
                    <a:pt x="1134" y="7"/>
                    <a:pt x="1134" y="7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8"/>
                    <a:pt x="2133" y="8"/>
                    <a:pt x="2133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862" y="8"/>
                    <a:pt x="1862" y="8"/>
                    <a:pt x="1862" y="8"/>
                  </a:cubicBezTo>
                  <a:cubicBezTo>
                    <a:pt x="1860" y="8"/>
                    <a:pt x="1859" y="8"/>
                    <a:pt x="1858" y="7"/>
                  </a:cubicBezTo>
                  <a:cubicBezTo>
                    <a:pt x="1856" y="6"/>
                    <a:pt x="1856" y="4"/>
                    <a:pt x="1856" y="2"/>
                  </a:cubicBezTo>
                  <a:cubicBezTo>
                    <a:pt x="1856" y="0"/>
                    <a:pt x="1856" y="0"/>
                    <a:pt x="185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09">
              <a:extLst>
                <a:ext uri="{FF2B5EF4-FFF2-40B4-BE49-F238E27FC236}">
                  <a16:creationId xmlns:a16="http://schemas.microsoft.com/office/drawing/2014/main" xmlns="" id="{96AB3228-6F5F-43FA-9300-F411EFBCF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close/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10">
              <a:extLst>
                <a:ext uri="{FF2B5EF4-FFF2-40B4-BE49-F238E27FC236}">
                  <a16:creationId xmlns:a16="http://schemas.microsoft.com/office/drawing/2014/main" xmlns="" id="{C62220A9-6E65-4620-BC73-FD1F96F0F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11">
              <a:extLst>
                <a:ext uri="{FF2B5EF4-FFF2-40B4-BE49-F238E27FC236}">
                  <a16:creationId xmlns:a16="http://schemas.microsoft.com/office/drawing/2014/main" xmlns="" id="{2DA09986-F98C-48EB-850B-E2D984F7A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491038"/>
              <a:ext cx="9039225" cy="323850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1000 w 2133"/>
                <a:gd name="T5" fmla="*/ 0 h 76"/>
                <a:gd name="T6" fmla="*/ 806 w 2133"/>
                <a:gd name="T7" fmla="*/ 6 h 76"/>
                <a:gd name="T8" fmla="*/ 800 w 2133"/>
                <a:gd name="T9" fmla="*/ 12 h 76"/>
                <a:gd name="T10" fmla="*/ 525 w 2133"/>
                <a:gd name="T11" fmla="*/ 10 h 76"/>
                <a:gd name="T12" fmla="*/ 523 w 2133"/>
                <a:gd name="T13" fmla="*/ 0 h 76"/>
                <a:gd name="T14" fmla="*/ 367 w 2133"/>
                <a:gd name="T15" fmla="*/ 6 h 76"/>
                <a:gd name="T16" fmla="*/ 361 w 2133"/>
                <a:gd name="T17" fmla="*/ 12 h 76"/>
                <a:gd name="T18" fmla="*/ 260 w 2133"/>
                <a:gd name="T19" fmla="*/ 12 h 76"/>
                <a:gd name="T20" fmla="*/ 160 w 2133"/>
                <a:gd name="T21" fmla="*/ 12 h 76"/>
                <a:gd name="T22" fmla="*/ 55 w 2133"/>
                <a:gd name="T23" fmla="*/ 10 h 76"/>
                <a:gd name="T24" fmla="*/ 53 w 2133"/>
                <a:gd name="T25" fmla="*/ 0 h 76"/>
                <a:gd name="T26" fmla="*/ 0 w 2133"/>
                <a:gd name="T27" fmla="*/ 12 h 76"/>
                <a:gd name="T28" fmla="*/ 1000 w 2133"/>
                <a:gd name="T29" fmla="*/ 0 h 76"/>
                <a:gd name="T30" fmla="*/ 1549 w 2133"/>
                <a:gd name="T31" fmla="*/ 0 h 76"/>
                <a:gd name="T32" fmla="*/ 1549 w 2133"/>
                <a:gd name="T33" fmla="*/ 6 h 76"/>
                <a:gd name="T34" fmla="*/ 1543 w 2133"/>
                <a:gd name="T35" fmla="*/ 12 h 76"/>
                <a:gd name="T36" fmla="*/ 1474 w 2133"/>
                <a:gd name="T37" fmla="*/ 12 h 76"/>
                <a:gd name="T38" fmla="*/ 1405 w 2133"/>
                <a:gd name="T39" fmla="*/ 12 h 76"/>
                <a:gd name="T40" fmla="*/ 1336 w 2133"/>
                <a:gd name="T41" fmla="*/ 12 h 76"/>
                <a:gd name="T42" fmla="*/ 1266 w 2133"/>
                <a:gd name="T43" fmla="*/ 12 h 76"/>
                <a:gd name="T44" fmla="*/ 1197 w 2133"/>
                <a:gd name="T45" fmla="*/ 12 h 76"/>
                <a:gd name="T46" fmla="*/ 2133 w 2133"/>
                <a:gd name="T47" fmla="*/ 12 h 76"/>
                <a:gd name="T48" fmla="*/ 1134 w 2133"/>
                <a:gd name="T49" fmla="*/ 64 h 76"/>
                <a:gd name="T50" fmla="*/ 2133 w 2133"/>
                <a:gd name="T51" fmla="*/ 76 h 76"/>
                <a:gd name="T52" fmla="*/ 2070 w 2133"/>
                <a:gd name="T53" fmla="*/ 12 h 76"/>
                <a:gd name="T54" fmla="*/ 2000 w 2133"/>
                <a:gd name="T55" fmla="*/ 12 h 76"/>
                <a:gd name="T56" fmla="*/ 1931 w 2133"/>
                <a:gd name="T57" fmla="*/ 12 h 76"/>
                <a:gd name="T58" fmla="*/ 1862 w 2133"/>
                <a:gd name="T59" fmla="*/ 12 h 76"/>
                <a:gd name="T60" fmla="*/ 1793 w 2133"/>
                <a:gd name="T61" fmla="*/ 12 h 76"/>
                <a:gd name="T62" fmla="*/ 1744 w 2133"/>
                <a:gd name="T63" fmla="*/ 12 h 76"/>
                <a:gd name="T64" fmla="*/ 1738 w 2133"/>
                <a:gd name="T65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1000" y="0"/>
                  </a:moveTo>
                  <a:cubicBezTo>
                    <a:pt x="806" y="0"/>
                    <a:pt x="806" y="0"/>
                    <a:pt x="806" y="0"/>
                  </a:cubicBezTo>
                  <a:cubicBezTo>
                    <a:pt x="806" y="6"/>
                    <a:pt x="806" y="6"/>
                    <a:pt x="806" y="6"/>
                  </a:cubicBezTo>
                  <a:cubicBezTo>
                    <a:pt x="806" y="8"/>
                    <a:pt x="806" y="9"/>
                    <a:pt x="804" y="10"/>
                  </a:cubicBezTo>
                  <a:cubicBezTo>
                    <a:pt x="803" y="12"/>
                    <a:pt x="802" y="12"/>
                    <a:pt x="800" y="12"/>
                  </a:cubicBezTo>
                  <a:cubicBezTo>
                    <a:pt x="529" y="12"/>
                    <a:pt x="529" y="12"/>
                    <a:pt x="529" y="12"/>
                  </a:cubicBezTo>
                  <a:cubicBezTo>
                    <a:pt x="528" y="12"/>
                    <a:pt x="526" y="12"/>
                    <a:pt x="525" y="10"/>
                  </a:cubicBezTo>
                  <a:cubicBezTo>
                    <a:pt x="524" y="9"/>
                    <a:pt x="523" y="8"/>
                    <a:pt x="523" y="6"/>
                  </a:cubicBezTo>
                  <a:cubicBezTo>
                    <a:pt x="523" y="0"/>
                    <a:pt x="523" y="0"/>
                    <a:pt x="523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6"/>
                    <a:pt x="367" y="6"/>
                    <a:pt x="367" y="6"/>
                  </a:cubicBezTo>
                  <a:cubicBezTo>
                    <a:pt x="367" y="8"/>
                    <a:pt x="366" y="9"/>
                    <a:pt x="365" y="10"/>
                  </a:cubicBezTo>
                  <a:cubicBezTo>
                    <a:pt x="364" y="12"/>
                    <a:pt x="362" y="12"/>
                    <a:pt x="361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2"/>
                    <a:pt x="56" y="12"/>
                    <a:pt x="55" y="10"/>
                  </a:cubicBezTo>
                  <a:cubicBezTo>
                    <a:pt x="54" y="9"/>
                    <a:pt x="53" y="8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738" y="0"/>
                  </a:moveTo>
                  <a:cubicBezTo>
                    <a:pt x="1549" y="0"/>
                    <a:pt x="1549" y="0"/>
                    <a:pt x="1549" y="0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8"/>
                    <a:pt x="1549" y="9"/>
                    <a:pt x="1548" y="10"/>
                  </a:cubicBezTo>
                  <a:cubicBezTo>
                    <a:pt x="1546" y="12"/>
                    <a:pt x="1545" y="12"/>
                    <a:pt x="1543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44" y="12"/>
                    <a:pt x="1744" y="12"/>
                    <a:pt x="1744" y="12"/>
                  </a:cubicBezTo>
                  <a:cubicBezTo>
                    <a:pt x="1742" y="12"/>
                    <a:pt x="1741" y="12"/>
                    <a:pt x="1740" y="10"/>
                  </a:cubicBezTo>
                  <a:cubicBezTo>
                    <a:pt x="1739" y="9"/>
                    <a:pt x="1738" y="8"/>
                    <a:pt x="1738" y="6"/>
                  </a:cubicBezTo>
                  <a:cubicBezTo>
                    <a:pt x="1738" y="0"/>
                    <a:pt x="1738" y="0"/>
                    <a:pt x="173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12">
              <a:extLst>
                <a:ext uri="{FF2B5EF4-FFF2-40B4-BE49-F238E27FC236}">
                  <a16:creationId xmlns:a16="http://schemas.microsoft.com/office/drawing/2014/main" xmlns="" id="{33BB7F0A-CF4A-4AA5-8B60-46138644FA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8863" y="617538"/>
              <a:ext cx="465138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3">
              <a:extLst>
                <a:ext uri="{FF2B5EF4-FFF2-40B4-BE49-F238E27FC236}">
                  <a16:creationId xmlns:a16="http://schemas.microsoft.com/office/drawing/2014/main" xmlns="" id="{BA3CC6C3-0D8C-42D2-8401-11E9AC21C4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806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67 w 134"/>
                <a:gd name="T7" fmla="*/ 0 h 1349"/>
                <a:gd name="T8" fmla="*/ 6 w 134"/>
                <a:gd name="T9" fmla="*/ 0 h 1349"/>
                <a:gd name="T10" fmla="*/ 2 w 134"/>
                <a:gd name="T11" fmla="*/ 2 h 1349"/>
                <a:gd name="T12" fmla="*/ 0 w 134"/>
                <a:gd name="T13" fmla="*/ 6 h 1349"/>
                <a:gd name="T14" fmla="*/ 0 w 134"/>
                <a:gd name="T15" fmla="*/ 1343 h 1349"/>
                <a:gd name="T16" fmla="*/ 2 w 134"/>
                <a:gd name="T17" fmla="*/ 1347 h 1349"/>
                <a:gd name="T18" fmla="*/ 6 w 134"/>
                <a:gd name="T19" fmla="*/ 1349 h 1349"/>
                <a:gd name="T20" fmla="*/ 67 w 134"/>
                <a:gd name="T21" fmla="*/ 1349 h 1349"/>
                <a:gd name="T22" fmla="*/ 61 w 134"/>
                <a:gd name="T23" fmla="*/ 1343 h 1349"/>
                <a:gd name="T24" fmla="*/ 61 w 134"/>
                <a:gd name="T25" fmla="*/ 1337 h 1349"/>
                <a:gd name="T26" fmla="*/ 12 w 134"/>
                <a:gd name="T27" fmla="*/ 1337 h 1349"/>
                <a:gd name="T28" fmla="*/ 12 w 134"/>
                <a:gd name="T29" fmla="*/ 12 h 1349"/>
                <a:gd name="T30" fmla="*/ 61 w 134"/>
                <a:gd name="T31" fmla="*/ 12 h 1349"/>
                <a:gd name="T32" fmla="*/ 61 w 134"/>
                <a:gd name="T33" fmla="*/ 6 h 1349"/>
                <a:gd name="T34" fmla="*/ 67 w 134"/>
                <a:gd name="T35" fmla="*/ 0 h 1349"/>
                <a:gd name="T36" fmla="*/ 128 w 134"/>
                <a:gd name="T37" fmla="*/ 0 h 1349"/>
                <a:gd name="T38" fmla="*/ 67 w 134"/>
                <a:gd name="T39" fmla="*/ 0 h 1349"/>
                <a:gd name="T40" fmla="*/ 73 w 134"/>
                <a:gd name="T41" fmla="*/ 6 h 1349"/>
                <a:gd name="T42" fmla="*/ 73 w 134"/>
                <a:gd name="T43" fmla="*/ 12 h 1349"/>
                <a:gd name="T44" fmla="*/ 122 w 134"/>
                <a:gd name="T45" fmla="*/ 12 h 1349"/>
                <a:gd name="T46" fmla="*/ 122 w 134"/>
                <a:gd name="T47" fmla="*/ 1337 h 1349"/>
                <a:gd name="T48" fmla="*/ 73 w 134"/>
                <a:gd name="T49" fmla="*/ 1337 h 1349"/>
                <a:gd name="T50" fmla="*/ 73 w 134"/>
                <a:gd name="T51" fmla="*/ 1343 h 1349"/>
                <a:gd name="T52" fmla="*/ 67 w 134"/>
                <a:gd name="T53" fmla="*/ 1349 h 1349"/>
                <a:gd name="T54" fmla="*/ 128 w 134"/>
                <a:gd name="T55" fmla="*/ 1349 h 1349"/>
                <a:gd name="T56" fmla="*/ 133 w 134"/>
                <a:gd name="T57" fmla="*/ 1347 h 1349"/>
                <a:gd name="T58" fmla="*/ 134 w 134"/>
                <a:gd name="T59" fmla="*/ 1343 h 1349"/>
                <a:gd name="T60" fmla="*/ 128 w 134"/>
                <a:gd name="T61" fmla="*/ 1343 h 1349"/>
                <a:gd name="T62" fmla="*/ 128 w 134"/>
                <a:gd name="T63" fmla="*/ 1337 h 1349"/>
                <a:gd name="T64" fmla="*/ 128 w 134"/>
                <a:gd name="T65" fmla="*/ 1343 h 1349"/>
                <a:gd name="T66" fmla="*/ 134 w 134"/>
                <a:gd name="T67" fmla="*/ 1343 h 1349"/>
                <a:gd name="T68" fmla="*/ 134 w 134"/>
                <a:gd name="T69" fmla="*/ 1343 h 1349"/>
                <a:gd name="T70" fmla="*/ 134 w 134"/>
                <a:gd name="T71" fmla="*/ 1343 h 1349"/>
                <a:gd name="T72" fmla="*/ 134 w 134"/>
                <a:gd name="T73" fmla="*/ 1001 h 1349"/>
                <a:gd name="T74" fmla="*/ 134 w 134"/>
                <a:gd name="T75" fmla="*/ 989 h 1349"/>
                <a:gd name="T76" fmla="*/ 134 w 134"/>
                <a:gd name="T77" fmla="*/ 937 h 1349"/>
                <a:gd name="T78" fmla="*/ 134 w 134"/>
                <a:gd name="T79" fmla="*/ 925 h 1349"/>
                <a:gd name="T80" fmla="*/ 134 w 134"/>
                <a:gd name="T81" fmla="*/ 502 h 1349"/>
                <a:gd name="T82" fmla="*/ 134 w 134"/>
                <a:gd name="T83" fmla="*/ 490 h 1349"/>
                <a:gd name="T84" fmla="*/ 134 w 134"/>
                <a:gd name="T85" fmla="*/ 438 h 1349"/>
                <a:gd name="T86" fmla="*/ 134 w 134"/>
                <a:gd name="T87" fmla="*/ 426 h 1349"/>
                <a:gd name="T88" fmla="*/ 134 w 134"/>
                <a:gd name="T89" fmla="*/ 6 h 1349"/>
                <a:gd name="T90" fmla="*/ 133 w 134"/>
                <a:gd name="T91" fmla="*/ 2 h 1349"/>
                <a:gd name="T92" fmla="*/ 128 w 134"/>
                <a:gd name="T93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6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5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moveTo>
                    <a:pt x="128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1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3" y="1347"/>
                  </a:cubicBezTo>
                  <a:cubicBezTo>
                    <a:pt x="134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34" y="925"/>
                    <a:pt x="134" y="925"/>
                    <a:pt x="134" y="925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26"/>
                    <a:pt x="134" y="426"/>
                    <a:pt x="134" y="42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4" y="3"/>
                    <a:pt x="133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4">
              <a:extLst>
                <a:ext uri="{FF2B5EF4-FFF2-40B4-BE49-F238E27FC236}">
                  <a16:creationId xmlns:a16="http://schemas.microsoft.com/office/drawing/2014/main" xmlns="" id="{370B8D69-1215-4CDB-8E6F-030E17359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4225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15">
              <a:extLst>
                <a:ext uri="{FF2B5EF4-FFF2-40B4-BE49-F238E27FC236}">
                  <a16:creationId xmlns:a16="http://schemas.microsoft.com/office/drawing/2014/main" xmlns="" id="{791D3C06-C953-48D0-ADFD-3B57EF9301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3425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28 w 134"/>
                <a:gd name="T3" fmla="*/ 0 h 1349"/>
                <a:gd name="T4" fmla="*/ 1 w 134"/>
                <a:gd name="T5" fmla="*/ 2 h 1349"/>
                <a:gd name="T6" fmla="*/ 0 w 134"/>
                <a:gd name="T7" fmla="*/ 205 h 1349"/>
                <a:gd name="T8" fmla="*/ 9 w 134"/>
                <a:gd name="T9" fmla="*/ 217 h 1349"/>
                <a:gd name="T10" fmla="*/ 0 w 134"/>
                <a:gd name="T11" fmla="*/ 229 h 1349"/>
                <a:gd name="T12" fmla="*/ 0 w 134"/>
                <a:gd name="T13" fmla="*/ 438 h 1349"/>
                <a:gd name="T14" fmla="*/ 0 w 134"/>
                <a:gd name="T15" fmla="*/ 502 h 1349"/>
                <a:gd name="T16" fmla="*/ 0 w 134"/>
                <a:gd name="T17" fmla="*/ 937 h 1349"/>
                <a:gd name="T18" fmla="*/ 0 w 134"/>
                <a:gd name="T19" fmla="*/ 1001 h 1349"/>
                <a:gd name="T20" fmla="*/ 1 w 134"/>
                <a:gd name="T21" fmla="*/ 1347 h 1349"/>
                <a:gd name="T22" fmla="*/ 67 w 134"/>
                <a:gd name="T23" fmla="*/ 1349 h 1349"/>
                <a:gd name="T24" fmla="*/ 61 w 134"/>
                <a:gd name="T25" fmla="*/ 1337 h 1349"/>
                <a:gd name="T26" fmla="*/ 12 w 134"/>
                <a:gd name="T27" fmla="*/ 12 h 1349"/>
                <a:gd name="T28" fmla="*/ 61 w 134"/>
                <a:gd name="T29" fmla="*/ 6 h 1349"/>
                <a:gd name="T30" fmla="*/ 73 w 134"/>
                <a:gd name="T31" fmla="*/ 6 h 1349"/>
                <a:gd name="T32" fmla="*/ 122 w 134"/>
                <a:gd name="T33" fmla="*/ 12 h 1349"/>
                <a:gd name="T34" fmla="*/ 73 w 134"/>
                <a:gd name="T35" fmla="*/ 1337 h 1349"/>
                <a:gd name="T36" fmla="*/ 67 w 134"/>
                <a:gd name="T37" fmla="*/ 1349 h 1349"/>
                <a:gd name="T38" fmla="*/ 132 w 134"/>
                <a:gd name="T39" fmla="*/ 1347 h 1349"/>
                <a:gd name="T40" fmla="*/ 128 w 134"/>
                <a:gd name="T41" fmla="*/ 1343 h 1349"/>
                <a:gd name="T42" fmla="*/ 128 w 134"/>
                <a:gd name="T43" fmla="*/ 1343 h 1349"/>
                <a:gd name="T44" fmla="*/ 134 w 134"/>
                <a:gd name="T45" fmla="*/ 1343 h 1349"/>
                <a:gd name="T46" fmla="*/ 134 w 134"/>
                <a:gd name="T47" fmla="*/ 1001 h 1349"/>
                <a:gd name="T48" fmla="*/ 134 w 134"/>
                <a:gd name="T49" fmla="*/ 937 h 1349"/>
                <a:gd name="T50" fmla="*/ 123 w 134"/>
                <a:gd name="T51" fmla="*/ 935 h 1349"/>
                <a:gd name="T52" fmla="*/ 122 w 134"/>
                <a:gd name="T53" fmla="*/ 627 h 1349"/>
                <a:gd name="T54" fmla="*/ 128 w 134"/>
                <a:gd name="T55" fmla="*/ 621 h 1349"/>
                <a:gd name="T56" fmla="*/ 134 w 134"/>
                <a:gd name="T57" fmla="*/ 502 h 1349"/>
                <a:gd name="T58" fmla="*/ 134 w 134"/>
                <a:gd name="T59" fmla="*/ 438 h 1349"/>
                <a:gd name="T60" fmla="*/ 128 w 134"/>
                <a:gd name="T61" fmla="*/ 433 h 1349"/>
                <a:gd name="T62" fmla="*/ 122 w 134"/>
                <a:gd name="T63" fmla="*/ 427 h 1349"/>
                <a:gd name="T64" fmla="*/ 123 w 134"/>
                <a:gd name="T65" fmla="*/ 353 h 1349"/>
                <a:gd name="T66" fmla="*/ 134 w 134"/>
                <a:gd name="T67" fmla="*/ 352 h 1349"/>
                <a:gd name="T68" fmla="*/ 132 w 134"/>
                <a:gd name="T69" fmla="*/ 2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4"/>
                    <a:pt x="9" y="215"/>
                    <a:pt x="9" y="217"/>
                  </a:cubicBezTo>
                  <a:cubicBezTo>
                    <a:pt x="9" y="218"/>
                    <a:pt x="9" y="220"/>
                    <a:pt x="7" y="221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0" y="1346"/>
                    <a:pt x="1" y="1347"/>
                  </a:cubicBezTo>
                  <a:cubicBezTo>
                    <a:pt x="2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3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3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29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28" y="937"/>
                    <a:pt x="128" y="937"/>
                    <a:pt x="128" y="937"/>
                  </a:cubicBezTo>
                  <a:cubicBezTo>
                    <a:pt x="126" y="937"/>
                    <a:pt x="125" y="937"/>
                    <a:pt x="123" y="935"/>
                  </a:cubicBezTo>
                  <a:cubicBezTo>
                    <a:pt x="122" y="934"/>
                    <a:pt x="122" y="933"/>
                    <a:pt x="122" y="931"/>
                  </a:cubicBezTo>
                  <a:cubicBezTo>
                    <a:pt x="122" y="627"/>
                    <a:pt x="122" y="627"/>
                    <a:pt x="122" y="627"/>
                  </a:cubicBezTo>
                  <a:cubicBezTo>
                    <a:pt x="122" y="625"/>
                    <a:pt x="122" y="624"/>
                    <a:pt x="123" y="623"/>
                  </a:cubicBezTo>
                  <a:cubicBezTo>
                    <a:pt x="125" y="622"/>
                    <a:pt x="126" y="621"/>
                    <a:pt x="128" y="621"/>
                  </a:cubicBezTo>
                  <a:cubicBezTo>
                    <a:pt x="134" y="621"/>
                    <a:pt x="134" y="621"/>
                    <a:pt x="134" y="621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33"/>
                    <a:pt x="134" y="433"/>
                    <a:pt x="134" y="433"/>
                  </a:cubicBezTo>
                  <a:cubicBezTo>
                    <a:pt x="128" y="433"/>
                    <a:pt x="128" y="433"/>
                    <a:pt x="128" y="433"/>
                  </a:cubicBezTo>
                  <a:cubicBezTo>
                    <a:pt x="126" y="433"/>
                    <a:pt x="125" y="432"/>
                    <a:pt x="123" y="431"/>
                  </a:cubicBezTo>
                  <a:cubicBezTo>
                    <a:pt x="122" y="430"/>
                    <a:pt x="122" y="428"/>
                    <a:pt x="122" y="427"/>
                  </a:cubicBezTo>
                  <a:cubicBezTo>
                    <a:pt x="122" y="358"/>
                    <a:pt x="122" y="358"/>
                    <a:pt x="122" y="358"/>
                  </a:cubicBezTo>
                  <a:cubicBezTo>
                    <a:pt x="122" y="356"/>
                    <a:pt x="122" y="355"/>
                    <a:pt x="123" y="353"/>
                  </a:cubicBezTo>
                  <a:cubicBezTo>
                    <a:pt x="125" y="352"/>
                    <a:pt x="126" y="352"/>
                    <a:pt x="128" y="352"/>
                  </a:cubicBezTo>
                  <a:cubicBezTo>
                    <a:pt x="134" y="352"/>
                    <a:pt x="134" y="352"/>
                    <a:pt x="134" y="352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29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16">
              <a:extLst>
                <a:ext uri="{FF2B5EF4-FFF2-40B4-BE49-F238E27FC236}">
                  <a16:creationId xmlns:a16="http://schemas.microsoft.com/office/drawing/2014/main" xmlns="" id="{462697D5-F184-4F17-B48E-50A50EAFF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6413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12 h 1325"/>
                <a:gd name="T6" fmla="*/ 0 w 110"/>
                <a:gd name="T7" fmla="*/ 112 h 1325"/>
                <a:gd name="T8" fmla="*/ 0 w 110"/>
                <a:gd name="T9" fmla="*/ 416 h 1325"/>
                <a:gd name="T10" fmla="*/ 0 w 110"/>
                <a:gd name="T11" fmla="*/ 416 h 1325"/>
                <a:gd name="T12" fmla="*/ 0 w 110"/>
                <a:gd name="T13" fmla="*/ 615 h 1325"/>
                <a:gd name="T14" fmla="*/ 0 w 110"/>
                <a:gd name="T15" fmla="*/ 615 h 1325"/>
                <a:gd name="T16" fmla="*/ 0 w 110"/>
                <a:gd name="T17" fmla="*/ 919 h 1325"/>
                <a:gd name="T18" fmla="*/ 0 w 110"/>
                <a:gd name="T19" fmla="*/ 919 h 1325"/>
                <a:gd name="T20" fmla="*/ 0 w 110"/>
                <a:gd name="T21" fmla="*/ 1325 h 1325"/>
                <a:gd name="T22" fmla="*/ 49 w 110"/>
                <a:gd name="T23" fmla="*/ 1325 h 1325"/>
                <a:gd name="T24" fmla="*/ 49 w 110"/>
                <a:gd name="T25" fmla="*/ 0 h 1325"/>
                <a:gd name="T26" fmla="*/ 110 w 110"/>
                <a:gd name="T27" fmla="*/ 0 h 1325"/>
                <a:gd name="T28" fmla="*/ 61 w 110"/>
                <a:gd name="T29" fmla="*/ 0 h 1325"/>
                <a:gd name="T30" fmla="*/ 61 w 110"/>
                <a:gd name="T31" fmla="*/ 1325 h 1325"/>
                <a:gd name="T32" fmla="*/ 110 w 110"/>
                <a:gd name="T33" fmla="*/ 1325 h 1325"/>
                <a:gd name="T34" fmla="*/ 110 w 110"/>
                <a:gd name="T35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17">
              <a:extLst>
                <a:ext uri="{FF2B5EF4-FFF2-40B4-BE49-F238E27FC236}">
                  <a16:creationId xmlns:a16="http://schemas.microsoft.com/office/drawing/2014/main" xmlns="" id="{4E2494C2-AFD5-4630-8CC0-DD58E616B9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1561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12 w 134"/>
                <a:gd name="T7" fmla="*/ 931 h 1349"/>
                <a:gd name="T8" fmla="*/ 12 w 134"/>
                <a:gd name="T9" fmla="*/ 931 h 1349"/>
                <a:gd name="T10" fmla="*/ 10 w 134"/>
                <a:gd name="T11" fmla="*/ 935 h 1349"/>
                <a:gd name="T12" fmla="*/ 6 w 134"/>
                <a:gd name="T13" fmla="*/ 937 h 1349"/>
                <a:gd name="T14" fmla="*/ 0 w 134"/>
                <a:gd name="T15" fmla="*/ 937 h 1349"/>
                <a:gd name="T16" fmla="*/ 0 w 134"/>
                <a:gd name="T17" fmla="*/ 1001 h 1349"/>
                <a:gd name="T18" fmla="*/ 0 w 134"/>
                <a:gd name="T19" fmla="*/ 1343 h 1349"/>
                <a:gd name="T20" fmla="*/ 2 w 134"/>
                <a:gd name="T21" fmla="*/ 1347 h 1349"/>
                <a:gd name="T22" fmla="*/ 6 w 134"/>
                <a:gd name="T23" fmla="*/ 1349 h 1349"/>
                <a:gd name="T24" fmla="*/ 67 w 134"/>
                <a:gd name="T25" fmla="*/ 1349 h 1349"/>
                <a:gd name="T26" fmla="*/ 61 w 134"/>
                <a:gd name="T27" fmla="*/ 1343 h 1349"/>
                <a:gd name="T28" fmla="*/ 61 w 134"/>
                <a:gd name="T29" fmla="*/ 1337 h 1349"/>
                <a:gd name="T30" fmla="*/ 12 w 134"/>
                <a:gd name="T31" fmla="*/ 1337 h 1349"/>
                <a:gd name="T32" fmla="*/ 12 w 134"/>
                <a:gd name="T33" fmla="*/ 931 h 1349"/>
                <a:gd name="T34" fmla="*/ 12 w 134"/>
                <a:gd name="T35" fmla="*/ 428 h 1349"/>
                <a:gd name="T36" fmla="*/ 12 w 134"/>
                <a:gd name="T37" fmla="*/ 428 h 1349"/>
                <a:gd name="T38" fmla="*/ 10 w 134"/>
                <a:gd name="T39" fmla="*/ 433 h 1349"/>
                <a:gd name="T40" fmla="*/ 6 w 134"/>
                <a:gd name="T41" fmla="*/ 434 h 1349"/>
                <a:gd name="T42" fmla="*/ 0 w 134"/>
                <a:gd name="T43" fmla="*/ 434 h 1349"/>
                <a:gd name="T44" fmla="*/ 0 w 134"/>
                <a:gd name="T45" fmla="*/ 502 h 1349"/>
                <a:gd name="T46" fmla="*/ 0 w 134"/>
                <a:gd name="T47" fmla="*/ 621 h 1349"/>
                <a:gd name="T48" fmla="*/ 6 w 134"/>
                <a:gd name="T49" fmla="*/ 621 h 1349"/>
                <a:gd name="T50" fmla="*/ 10 w 134"/>
                <a:gd name="T51" fmla="*/ 623 h 1349"/>
                <a:gd name="T52" fmla="*/ 12 w 134"/>
                <a:gd name="T53" fmla="*/ 627 h 1349"/>
                <a:gd name="T54" fmla="*/ 12 w 134"/>
                <a:gd name="T55" fmla="*/ 428 h 1349"/>
                <a:gd name="T56" fmla="*/ 128 w 134"/>
                <a:gd name="T57" fmla="*/ 0 h 1349"/>
                <a:gd name="T58" fmla="*/ 6 w 134"/>
                <a:gd name="T59" fmla="*/ 0 h 1349"/>
                <a:gd name="T60" fmla="*/ 2 w 134"/>
                <a:gd name="T61" fmla="*/ 2 h 1349"/>
                <a:gd name="T62" fmla="*/ 0 w 134"/>
                <a:gd name="T63" fmla="*/ 6 h 1349"/>
                <a:gd name="T64" fmla="*/ 0 w 134"/>
                <a:gd name="T65" fmla="*/ 118 h 1349"/>
                <a:gd name="T66" fmla="*/ 6 w 134"/>
                <a:gd name="T67" fmla="*/ 118 h 1349"/>
                <a:gd name="T68" fmla="*/ 10 w 134"/>
                <a:gd name="T69" fmla="*/ 120 h 1349"/>
                <a:gd name="T70" fmla="*/ 12 w 134"/>
                <a:gd name="T71" fmla="*/ 124 h 1349"/>
                <a:gd name="T72" fmla="*/ 12 w 134"/>
                <a:gd name="T73" fmla="*/ 12 h 1349"/>
                <a:gd name="T74" fmla="*/ 61 w 134"/>
                <a:gd name="T75" fmla="*/ 12 h 1349"/>
                <a:gd name="T76" fmla="*/ 61 w 134"/>
                <a:gd name="T77" fmla="*/ 6 h 1349"/>
                <a:gd name="T78" fmla="*/ 67 w 134"/>
                <a:gd name="T79" fmla="*/ 0 h 1349"/>
                <a:gd name="T80" fmla="*/ 73 w 134"/>
                <a:gd name="T81" fmla="*/ 6 h 1349"/>
                <a:gd name="T82" fmla="*/ 73 w 134"/>
                <a:gd name="T83" fmla="*/ 12 h 1349"/>
                <a:gd name="T84" fmla="*/ 122 w 134"/>
                <a:gd name="T85" fmla="*/ 12 h 1349"/>
                <a:gd name="T86" fmla="*/ 122 w 134"/>
                <a:gd name="T87" fmla="*/ 1337 h 1349"/>
                <a:gd name="T88" fmla="*/ 73 w 134"/>
                <a:gd name="T89" fmla="*/ 1337 h 1349"/>
                <a:gd name="T90" fmla="*/ 73 w 134"/>
                <a:gd name="T91" fmla="*/ 1343 h 1349"/>
                <a:gd name="T92" fmla="*/ 67 w 134"/>
                <a:gd name="T93" fmla="*/ 1349 h 1349"/>
                <a:gd name="T94" fmla="*/ 128 w 134"/>
                <a:gd name="T95" fmla="*/ 1349 h 1349"/>
                <a:gd name="T96" fmla="*/ 132 w 134"/>
                <a:gd name="T97" fmla="*/ 1347 h 1349"/>
                <a:gd name="T98" fmla="*/ 134 w 134"/>
                <a:gd name="T99" fmla="*/ 1343 h 1349"/>
                <a:gd name="T100" fmla="*/ 128 w 134"/>
                <a:gd name="T101" fmla="*/ 1343 h 1349"/>
                <a:gd name="T102" fmla="*/ 128 w 134"/>
                <a:gd name="T103" fmla="*/ 1337 h 1349"/>
                <a:gd name="T104" fmla="*/ 128 w 134"/>
                <a:gd name="T105" fmla="*/ 1343 h 1349"/>
                <a:gd name="T106" fmla="*/ 134 w 134"/>
                <a:gd name="T107" fmla="*/ 1343 h 1349"/>
                <a:gd name="T108" fmla="*/ 134 w 134"/>
                <a:gd name="T109" fmla="*/ 1343 h 1349"/>
                <a:gd name="T110" fmla="*/ 134 w 134"/>
                <a:gd name="T111" fmla="*/ 1343 h 1349"/>
                <a:gd name="T112" fmla="*/ 134 w 134"/>
                <a:gd name="T113" fmla="*/ 6 h 1349"/>
                <a:gd name="T114" fmla="*/ 132 w 134"/>
                <a:gd name="T115" fmla="*/ 2 h 1349"/>
                <a:gd name="T116" fmla="*/ 128 w 134"/>
                <a:gd name="T11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" y="931"/>
                  </a:moveTo>
                  <a:cubicBezTo>
                    <a:pt x="12" y="931"/>
                    <a:pt x="12" y="931"/>
                    <a:pt x="12" y="931"/>
                  </a:cubicBezTo>
                  <a:cubicBezTo>
                    <a:pt x="12" y="933"/>
                    <a:pt x="11" y="934"/>
                    <a:pt x="10" y="935"/>
                  </a:cubicBezTo>
                  <a:cubicBezTo>
                    <a:pt x="9" y="937"/>
                    <a:pt x="7" y="937"/>
                    <a:pt x="6" y="937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931"/>
                    <a:pt x="12" y="931"/>
                    <a:pt x="12" y="931"/>
                  </a:cubicBezTo>
                  <a:moveTo>
                    <a:pt x="12" y="428"/>
                  </a:moveTo>
                  <a:cubicBezTo>
                    <a:pt x="12" y="428"/>
                    <a:pt x="12" y="428"/>
                    <a:pt x="12" y="428"/>
                  </a:cubicBezTo>
                  <a:cubicBezTo>
                    <a:pt x="12" y="430"/>
                    <a:pt x="11" y="432"/>
                    <a:pt x="10" y="433"/>
                  </a:cubicBezTo>
                  <a:cubicBezTo>
                    <a:pt x="9" y="434"/>
                    <a:pt x="7" y="434"/>
                    <a:pt x="6" y="43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621"/>
                    <a:pt x="0" y="621"/>
                    <a:pt x="0" y="621"/>
                  </a:cubicBezTo>
                  <a:cubicBezTo>
                    <a:pt x="6" y="621"/>
                    <a:pt x="6" y="621"/>
                    <a:pt x="6" y="621"/>
                  </a:cubicBezTo>
                  <a:cubicBezTo>
                    <a:pt x="7" y="621"/>
                    <a:pt x="9" y="622"/>
                    <a:pt x="10" y="623"/>
                  </a:cubicBezTo>
                  <a:cubicBezTo>
                    <a:pt x="11" y="624"/>
                    <a:pt x="12" y="625"/>
                    <a:pt x="12" y="627"/>
                  </a:cubicBezTo>
                  <a:cubicBezTo>
                    <a:pt x="12" y="428"/>
                    <a:pt x="12" y="428"/>
                    <a:pt x="12" y="428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7" y="118"/>
                    <a:pt x="9" y="119"/>
                    <a:pt x="10" y="120"/>
                  </a:cubicBezTo>
                  <a:cubicBezTo>
                    <a:pt x="11" y="121"/>
                    <a:pt x="12" y="123"/>
                    <a:pt x="12" y="12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18">
              <a:extLst>
                <a:ext uri="{FF2B5EF4-FFF2-40B4-BE49-F238E27FC236}">
                  <a16:creationId xmlns:a16="http://schemas.microsoft.com/office/drawing/2014/main" xmlns="" id="{EB498398-BA9F-49C9-8FEA-839852576A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1025" y="3171825"/>
              <a:ext cx="377825" cy="1319213"/>
            </a:xfrm>
            <a:custGeom>
              <a:avLst/>
              <a:gdLst>
                <a:gd name="T0" fmla="*/ 44 w 89"/>
                <a:gd name="T1" fmla="*/ 100 h 311"/>
                <a:gd name="T2" fmla="*/ 15 w 89"/>
                <a:gd name="T3" fmla="*/ 71 h 311"/>
                <a:gd name="T4" fmla="*/ 44 w 89"/>
                <a:gd name="T5" fmla="*/ 42 h 311"/>
                <a:gd name="T6" fmla="*/ 73 w 89"/>
                <a:gd name="T7" fmla="*/ 71 h 311"/>
                <a:gd name="T8" fmla="*/ 44 w 89"/>
                <a:gd name="T9" fmla="*/ 100 h 311"/>
                <a:gd name="T10" fmla="*/ 44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19">
              <a:extLst>
                <a:ext uri="{FF2B5EF4-FFF2-40B4-BE49-F238E27FC236}">
                  <a16:creationId xmlns:a16="http://schemas.microsoft.com/office/drawing/2014/main" xmlns="" id="{69C46ACB-C506-4C2B-8E29-F41F3BE379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0225" y="3121025"/>
              <a:ext cx="454025" cy="1422400"/>
            </a:xfrm>
            <a:custGeom>
              <a:avLst/>
              <a:gdLst>
                <a:gd name="T0" fmla="*/ 56 w 107"/>
                <a:gd name="T1" fmla="*/ 100 h 335"/>
                <a:gd name="T2" fmla="*/ 56 w 107"/>
                <a:gd name="T3" fmla="*/ 100 h 335"/>
                <a:gd name="T4" fmla="*/ 44 w 107"/>
                <a:gd name="T5" fmla="*/ 95 h 335"/>
                <a:gd name="T6" fmla="*/ 39 w 107"/>
                <a:gd name="T7" fmla="*/ 83 h 335"/>
                <a:gd name="T8" fmla="*/ 44 w 107"/>
                <a:gd name="T9" fmla="*/ 71 h 335"/>
                <a:gd name="T10" fmla="*/ 56 w 107"/>
                <a:gd name="T11" fmla="*/ 66 h 335"/>
                <a:gd name="T12" fmla="*/ 68 w 107"/>
                <a:gd name="T13" fmla="*/ 71 h 335"/>
                <a:gd name="T14" fmla="*/ 73 w 107"/>
                <a:gd name="T15" fmla="*/ 83 h 335"/>
                <a:gd name="T16" fmla="*/ 68 w 107"/>
                <a:gd name="T17" fmla="*/ 95 h 335"/>
                <a:gd name="T18" fmla="*/ 56 w 107"/>
                <a:gd name="T19" fmla="*/ 100 h 335"/>
                <a:gd name="T20" fmla="*/ 56 w 107"/>
                <a:gd name="T21" fmla="*/ 54 h 335"/>
                <a:gd name="T22" fmla="*/ 27 w 107"/>
                <a:gd name="T23" fmla="*/ 83 h 335"/>
                <a:gd name="T24" fmla="*/ 56 w 107"/>
                <a:gd name="T25" fmla="*/ 112 h 335"/>
                <a:gd name="T26" fmla="*/ 56 w 107"/>
                <a:gd name="T27" fmla="*/ 112 h 335"/>
                <a:gd name="T28" fmla="*/ 85 w 107"/>
                <a:gd name="T29" fmla="*/ 83 h 335"/>
                <a:gd name="T30" fmla="*/ 56 w 107"/>
                <a:gd name="T31" fmla="*/ 54 h 335"/>
                <a:gd name="T32" fmla="*/ 12 w 107"/>
                <a:gd name="T33" fmla="*/ 12 h 335"/>
                <a:gd name="T34" fmla="*/ 101 w 107"/>
                <a:gd name="T35" fmla="*/ 12 h 335"/>
                <a:gd name="T36" fmla="*/ 101 w 107"/>
                <a:gd name="T37" fmla="*/ 323 h 335"/>
                <a:gd name="T38" fmla="*/ 12 w 107"/>
                <a:gd name="T39" fmla="*/ 323 h 335"/>
                <a:gd name="T40" fmla="*/ 12 w 107"/>
                <a:gd name="T41" fmla="*/ 12 h 335"/>
                <a:gd name="T42" fmla="*/ 107 w 107"/>
                <a:gd name="T43" fmla="*/ 0 h 335"/>
                <a:gd name="T44" fmla="*/ 6 w 107"/>
                <a:gd name="T45" fmla="*/ 0 h 335"/>
                <a:gd name="T46" fmla="*/ 2 w 107"/>
                <a:gd name="T47" fmla="*/ 1 h 335"/>
                <a:gd name="T48" fmla="*/ 0 w 107"/>
                <a:gd name="T49" fmla="*/ 6 h 335"/>
                <a:gd name="T50" fmla="*/ 6 w 107"/>
                <a:gd name="T51" fmla="*/ 6 h 335"/>
                <a:gd name="T52" fmla="*/ 0 w 107"/>
                <a:gd name="T53" fmla="*/ 6 h 335"/>
                <a:gd name="T54" fmla="*/ 0 w 107"/>
                <a:gd name="T55" fmla="*/ 323 h 335"/>
                <a:gd name="T56" fmla="*/ 0 w 107"/>
                <a:gd name="T57" fmla="*/ 329 h 335"/>
                <a:gd name="T58" fmla="*/ 2 w 107"/>
                <a:gd name="T59" fmla="*/ 333 h 335"/>
                <a:gd name="T60" fmla="*/ 6 w 107"/>
                <a:gd name="T61" fmla="*/ 335 h 335"/>
                <a:gd name="T62" fmla="*/ 107 w 107"/>
                <a:gd name="T63" fmla="*/ 335 h 335"/>
                <a:gd name="T64" fmla="*/ 107 w 107"/>
                <a:gd name="T65" fmla="*/ 335 h 335"/>
                <a:gd name="T66" fmla="*/ 102 w 107"/>
                <a:gd name="T67" fmla="*/ 333 h 335"/>
                <a:gd name="T68" fmla="*/ 101 w 107"/>
                <a:gd name="T69" fmla="*/ 329 h 335"/>
                <a:gd name="T70" fmla="*/ 101 w 107"/>
                <a:gd name="T71" fmla="*/ 6 h 335"/>
                <a:gd name="T72" fmla="*/ 107 w 107"/>
                <a:gd name="T73" fmla="*/ 6 h 335"/>
                <a:gd name="T74" fmla="*/ 101 w 107"/>
                <a:gd name="T75" fmla="*/ 6 h 335"/>
                <a:gd name="T76" fmla="*/ 102 w 107"/>
                <a:gd name="T77" fmla="*/ 1 h 335"/>
                <a:gd name="T78" fmla="*/ 107 w 107"/>
                <a:gd name="T7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2" y="74"/>
                    <a:pt x="73" y="78"/>
                    <a:pt x="73" y="83"/>
                  </a:cubicBezTo>
                  <a:cubicBezTo>
                    <a:pt x="73" y="88"/>
                    <a:pt x="72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4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1" y="331"/>
                    <a:pt x="101" y="329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101" y="3"/>
                    <a:pt x="102" y="1"/>
                  </a:cubicBezTo>
                  <a:cubicBezTo>
                    <a:pt x="103" y="0"/>
                    <a:pt x="105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20">
              <a:extLst>
                <a:ext uri="{FF2B5EF4-FFF2-40B4-BE49-F238E27FC236}">
                  <a16:creationId xmlns:a16="http://schemas.microsoft.com/office/drawing/2014/main" xmlns="" id="{B93B5D51-27F2-4F9C-B5EF-654FA7575B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9650" y="3171825"/>
              <a:ext cx="373063" cy="1319213"/>
            </a:xfrm>
            <a:custGeom>
              <a:avLst/>
              <a:gdLst>
                <a:gd name="T0" fmla="*/ 44 w 88"/>
                <a:gd name="T1" fmla="*/ 100 h 311"/>
                <a:gd name="T2" fmla="*/ 15 w 88"/>
                <a:gd name="T3" fmla="*/ 71 h 311"/>
                <a:gd name="T4" fmla="*/ 44 w 88"/>
                <a:gd name="T5" fmla="*/ 42 h 311"/>
                <a:gd name="T6" fmla="*/ 73 w 88"/>
                <a:gd name="T7" fmla="*/ 71 h 311"/>
                <a:gd name="T8" fmla="*/ 44 w 88"/>
                <a:gd name="T9" fmla="*/ 100 h 311"/>
                <a:gd name="T10" fmla="*/ 44 w 88"/>
                <a:gd name="T11" fmla="*/ 100 h 311"/>
                <a:gd name="T12" fmla="*/ 88 w 88"/>
                <a:gd name="T13" fmla="*/ 0 h 311"/>
                <a:gd name="T14" fmla="*/ 0 w 88"/>
                <a:gd name="T15" fmla="*/ 0 h 311"/>
                <a:gd name="T16" fmla="*/ 0 w 88"/>
                <a:gd name="T17" fmla="*/ 311 h 311"/>
                <a:gd name="T18" fmla="*/ 88 w 88"/>
                <a:gd name="T19" fmla="*/ 311 h 311"/>
                <a:gd name="T20" fmla="*/ 88 w 88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8" y="311"/>
                    <a:pt x="88" y="311"/>
                    <a:pt x="88" y="311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1">
              <a:extLst>
                <a:ext uri="{FF2B5EF4-FFF2-40B4-BE49-F238E27FC236}">
                  <a16:creationId xmlns:a16="http://schemas.microsoft.com/office/drawing/2014/main" xmlns="" id="{4B94484D-EE05-4E20-8D52-EB4608FC5D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8850" y="3121025"/>
              <a:ext cx="449263" cy="1422400"/>
            </a:xfrm>
            <a:custGeom>
              <a:avLst/>
              <a:gdLst>
                <a:gd name="T0" fmla="*/ 56 w 106"/>
                <a:gd name="T1" fmla="*/ 100 h 335"/>
                <a:gd name="T2" fmla="*/ 56 w 106"/>
                <a:gd name="T3" fmla="*/ 100 h 335"/>
                <a:gd name="T4" fmla="*/ 44 w 106"/>
                <a:gd name="T5" fmla="*/ 95 h 335"/>
                <a:gd name="T6" fmla="*/ 39 w 106"/>
                <a:gd name="T7" fmla="*/ 83 h 335"/>
                <a:gd name="T8" fmla="*/ 44 w 106"/>
                <a:gd name="T9" fmla="*/ 71 h 335"/>
                <a:gd name="T10" fmla="*/ 56 w 106"/>
                <a:gd name="T11" fmla="*/ 66 h 335"/>
                <a:gd name="T12" fmla="*/ 68 w 106"/>
                <a:gd name="T13" fmla="*/ 71 h 335"/>
                <a:gd name="T14" fmla="*/ 73 w 106"/>
                <a:gd name="T15" fmla="*/ 83 h 335"/>
                <a:gd name="T16" fmla="*/ 68 w 106"/>
                <a:gd name="T17" fmla="*/ 95 h 335"/>
                <a:gd name="T18" fmla="*/ 56 w 106"/>
                <a:gd name="T19" fmla="*/ 100 h 335"/>
                <a:gd name="T20" fmla="*/ 56 w 106"/>
                <a:gd name="T21" fmla="*/ 54 h 335"/>
                <a:gd name="T22" fmla="*/ 27 w 106"/>
                <a:gd name="T23" fmla="*/ 83 h 335"/>
                <a:gd name="T24" fmla="*/ 56 w 106"/>
                <a:gd name="T25" fmla="*/ 112 h 335"/>
                <a:gd name="T26" fmla="*/ 56 w 106"/>
                <a:gd name="T27" fmla="*/ 112 h 335"/>
                <a:gd name="T28" fmla="*/ 85 w 106"/>
                <a:gd name="T29" fmla="*/ 83 h 335"/>
                <a:gd name="T30" fmla="*/ 56 w 106"/>
                <a:gd name="T31" fmla="*/ 54 h 335"/>
                <a:gd name="T32" fmla="*/ 12 w 106"/>
                <a:gd name="T33" fmla="*/ 12 h 335"/>
                <a:gd name="T34" fmla="*/ 100 w 106"/>
                <a:gd name="T35" fmla="*/ 12 h 335"/>
                <a:gd name="T36" fmla="*/ 100 w 106"/>
                <a:gd name="T37" fmla="*/ 323 h 335"/>
                <a:gd name="T38" fmla="*/ 12 w 106"/>
                <a:gd name="T39" fmla="*/ 323 h 335"/>
                <a:gd name="T40" fmla="*/ 12 w 106"/>
                <a:gd name="T41" fmla="*/ 12 h 335"/>
                <a:gd name="T42" fmla="*/ 106 w 106"/>
                <a:gd name="T43" fmla="*/ 0 h 335"/>
                <a:gd name="T44" fmla="*/ 6 w 106"/>
                <a:gd name="T45" fmla="*/ 0 h 335"/>
                <a:gd name="T46" fmla="*/ 6 w 106"/>
                <a:gd name="T47" fmla="*/ 0 h 335"/>
                <a:gd name="T48" fmla="*/ 1 w 106"/>
                <a:gd name="T49" fmla="*/ 1 h 335"/>
                <a:gd name="T50" fmla="*/ 0 w 106"/>
                <a:gd name="T51" fmla="*/ 6 h 335"/>
                <a:gd name="T52" fmla="*/ 6 w 106"/>
                <a:gd name="T53" fmla="*/ 6 h 335"/>
                <a:gd name="T54" fmla="*/ 0 w 106"/>
                <a:gd name="T55" fmla="*/ 6 h 335"/>
                <a:gd name="T56" fmla="*/ 0 w 106"/>
                <a:gd name="T57" fmla="*/ 329 h 335"/>
                <a:gd name="T58" fmla="*/ 1 w 106"/>
                <a:gd name="T59" fmla="*/ 333 h 335"/>
                <a:gd name="T60" fmla="*/ 6 w 106"/>
                <a:gd name="T61" fmla="*/ 335 h 335"/>
                <a:gd name="T62" fmla="*/ 6 w 106"/>
                <a:gd name="T63" fmla="*/ 335 h 335"/>
                <a:gd name="T64" fmla="*/ 106 w 106"/>
                <a:gd name="T65" fmla="*/ 335 h 335"/>
                <a:gd name="T66" fmla="*/ 106 w 106"/>
                <a:gd name="T67" fmla="*/ 335 h 335"/>
                <a:gd name="T68" fmla="*/ 102 w 106"/>
                <a:gd name="T69" fmla="*/ 333 h 335"/>
                <a:gd name="T70" fmla="*/ 100 w 106"/>
                <a:gd name="T71" fmla="*/ 329 h 335"/>
                <a:gd name="T72" fmla="*/ 100 w 106"/>
                <a:gd name="T73" fmla="*/ 6 h 335"/>
                <a:gd name="T74" fmla="*/ 106 w 106"/>
                <a:gd name="T75" fmla="*/ 6 h 335"/>
                <a:gd name="T76" fmla="*/ 100 w 106"/>
                <a:gd name="T77" fmla="*/ 6 h 335"/>
                <a:gd name="T78" fmla="*/ 102 w 106"/>
                <a:gd name="T79" fmla="*/ 1 h 335"/>
                <a:gd name="T80" fmla="*/ 106 w 106"/>
                <a:gd name="T8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1" y="74"/>
                    <a:pt x="73" y="78"/>
                    <a:pt x="73" y="83"/>
                  </a:cubicBezTo>
                  <a:cubicBezTo>
                    <a:pt x="73" y="88"/>
                    <a:pt x="71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0" y="323"/>
                    <a:pt x="100" y="323"/>
                    <a:pt x="10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0" y="332"/>
                    <a:pt x="1" y="333"/>
                  </a:cubicBezTo>
                  <a:cubicBezTo>
                    <a:pt x="2" y="335"/>
                    <a:pt x="4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0" y="331"/>
                    <a:pt x="100" y="329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4"/>
                    <a:pt x="101" y="3"/>
                    <a:pt x="102" y="1"/>
                  </a:cubicBezTo>
                  <a:cubicBezTo>
                    <a:pt x="103" y="0"/>
                    <a:pt x="10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22">
              <a:extLst>
                <a:ext uri="{FF2B5EF4-FFF2-40B4-BE49-F238E27FC236}">
                  <a16:creationId xmlns:a16="http://schemas.microsoft.com/office/drawing/2014/main" xmlns="" id="{CF4E9FEB-80CF-4146-9FA1-AE893F289A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3513" y="3171825"/>
              <a:ext cx="376238" cy="1319213"/>
            </a:xfrm>
            <a:custGeom>
              <a:avLst/>
              <a:gdLst>
                <a:gd name="T0" fmla="*/ 45 w 89"/>
                <a:gd name="T1" fmla="*/ 100 h 311"/>
                <a:gd name="T2" fmla="*/ 15 w 89"/>
                <a:gd name="T3" fmla="*/ 71 h 311"/>
                <a:gd name="T4" fmla="*/ 45 w 89"/>
                <a:gd name="T5" fmla="*/ 42 h 311"/>
                <a:gd name="T6" fmla="*/ 74 w 89"/>
                <a:gd name="T7" fmla="*/ 71 h 311"/>
                <a:gd name="T8" fmla="*/ 45 w 89"/>
                <a:gd name="T9" fmla="*/ 100 h 311"/>
                <a:gd name="T10" fmla="*/ 45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5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5" y="42"/>
                  </a:cubicBezTo>
                  <a:cubicBezTo>
                    <a:pt x="61" y="42"/>
                    <a:pt x="74" y="55"/>
                    <a:pt x="74" y="71"/>
                  </a:cubicBezTo>
                  <a:cubicBezTo>
                    <a:pt x="74" y="87"/>
                    <a:pt x="61" y="100"/>
                    <a:pt x="45" y="100"/>
                  </a:cubicBezTo>
                  <a:cubicBezTo>
                    <a:pt x="45" y="100"/>
                    <a:pt x="45" y="100"/>
                    <a:pt x="45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23">
              <a:extLst>
                <a:ext uri="{FF2B5EF4-FFF2-40B4-BE49-F238E27FC236}">
                  <a16:creationId xmlns:a16="http://schemas.microsoft.com/office/drawing/2014/main" xmlns="" id="{0C8C5844-4F00-46D4-BA9E-BA43CC12A1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2713" y="3121025"/>
              <a:ext cx="477838" cy="1422400"/>
            </a:xfrm>
            <a:custGeom>
              <a:avLst/>
              <a:gdLst>
                <a:gd name="T0" fmla="*/ 57 w 113"/>
                <a:gd name="T1" fmla="*/ 100 h 335"/>
                <a:gd name="T2" fmla="*/ 57 w 113"/>
                <a:gd name="T3" fmla="*/ 100 h 335"/>
                <a:gd name="T4" fmla="*/ 44 w 113"/>
                <a:gd name="T5" fmla="*/ 95 h 335"/>
                <a:gd name="T6" fmla="*/ 39 w 113"/>
                <a:gd name="T7" fmla="*/ 83 h 335"/>
                <a:gd name="T8" fmla="*/ 44 w 113"/>
                <a:gd name="T9" fmla="*/ 71 h 335"/>
                <a:gd name="T10" fmla="*/ 57 w 113"/>
                <a:gd name="T11" fmla="*/ 66 h 335"/>
                <a:gd name="T12" fmla="*/ 69 w 113"/>
                <a:gd name="T13" fmla="*/ 71 h 335"/>
                <a:gd name="T14" fmla="*/ 74 w 113"/>
                <a:gd name="T15" fmla="*/ 83 h 335"/>
                <a:gd name="T16" fmla="*/ 69 w 113"/>
                <a:gd name="T17" fmla="*/ 95 h 335"/>
                <a:gd name="T18" fmla="*/ 57 w 113"/>
                <a:gd name="T19" fmla="*/ 100 h 335"/>
                <a:gd name="T20" fmla="*/ 57 w 113"/>
                <a:gd name="T21" fmla="*/ 54 h 335"/>
                <a:gd name="T22" fmla="*/ 27 w 113"/>
                <a:gd name="T23" fmla="*/ 83 h 335"/>
                <a:gd name="T24" fmla="*/ 57 w 113"/>
                <a:gd name="T25" fmla="*/ 112 h 335"/>
                <a:gd name="T26" fmla="*/ 57 w 113"/>
                <a:gd name="T27" fmla="*/ 112 h 335"/>
                <a:gd name="T28" fmla="*/ 86 w 113"/>
                <a:gd name="T29" fmla="*/ 83 h 335"/>
                <a:gd name="T30" fmla="*/ 57 w 113"/>
                <a:gd name="T31" fmla="*/ 54 h 335"/>
                <a:gd name="T32" fmla="*/ 12 w 113"/>
                <a:gd name="T33" fmla="*/ 12 h 335"/>
                <a:gd name="T34" fmla="*/ 101 w 113"/>
                <a:gd name="T35" fmla="*/ 12 h 335"/>
                <a:gd name="T36" fmla="*/ 101 w 113"/>
                <a:gd name="T37" fmla="*/ 323 h 335"/>
                <a:gd name="T38" fmla="*/ 12 w 113"/>
                <a:gd name="T39" fmla="*/ 323 h 335"/>
                <a:gd name="T40" fmla="*/ 12 w 113"/>
                <a:gd name="T41" fmla="*/ 12 h 335"/>
                <a:gd name="T42" fmla="*/ 107 w 113"/>
                <a:gd name="T43" fmla="*/ 0 h 335"/>
                <a:gd name="T44" fmla="*/ 6 w 113"/>
                <a:gd name="T45" fmla="*/ 0 h 335"/>
                <a:gd name="T46" fmla="*/ 6 w 113"/>
                <a:gd name="T47" fmla="*/ 0 h 335"/>
                <a:gd name="T48" fmla="*/ 2 w 113"/>
                <a:gd name="T49" fmla="*/ 1 h 335"/>
                <a:gd name="T50" fmla="*/ 0 w 113"/>
                <a:gd name="T51" fmla="*/ 6 h 335"/>
                <a:gd name="T52" fmla="*/ 6 w 113"/>
                <a:gd name="T53" fmla="*/ 6 h 335"/>
                <a:gd name="T54" fmla="*/ 0 w 113"/>
                <a:gd name="T55" fmla="*/ 6 h 335"/>
                <a:gd name="T56" fmla="*/ 0 w 113"/>
                <a:gd name="T57" fmla="*/ 329 h 335"/>
                <a:gd name="T58" fmla="*/ 2 w 113"/>
                <a:gd name="T59" fmla="*/ 333 h 335"/>
                <a:gd name="T60" fmla="*/ 6 w 113"/>
                <a:gd name="T61" fmla="*/ 335 h 335"/>
                <a:gd name="T62" fmla="*/ 6 w 113"/>
                <a:gd name="T63" fmla="*/ 335 h 335"/>
                <a:gd name="T64" fmla="*/ 107 w 113"/>
                <a:gd name="T65" fmla="*/ 335 h 335"/>
                <a:gd name="T66" fmla="*/ 111 w 113"/>
                <a:gd name="T67" fmla="*/ 333 h 335"/>
                <a:gd name="T68" fmla="*/ 113 w 113"/>
                <a:gd name="T69" fmla="*/ 329 h 335"/>
                <a:gd name="T70" fmla="*/ 113 w 113"/>
                <a:gd name="T71" fmla="*/ 323 h 335"/>
                <a:gd name="T72" fmla="*/ 113 w 113"/>
                <a:gd name="T73" fmla="*/ 6 h 335"/>
                <a:gd name="T74" fmla="*/ 111 w 113"/>
                <a:gd name="T75" fmla="*/ 1 h 335"/>
                <a:gd name="T76" fmla="*/ 107 w 113"/>
                <a:gd name="T7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335">
                  <a:moveTo>
                    <a:pt x="57" y="100"/>
                  </a:moveTo>
                  <a:cubicBezTo>
                    <a:pt x="57" y="100"/>
                    <a:pt x="57" y="100"/>
                    <a:pt x="57" y="100"/>
                  </a:cubicBezTo>
                  <a:cubicBezTo>
                    <a:pt x="52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2" y="66"/>
                    <a:pt x="57" y="66"/>
                  </a:cubicBezTo>
                  <a:cubicBezTo>
                    <a:pt x="61" y="66"/>
                    <a:pt x="66" y="68"/>
                    <a:pt x="69" y="71"/>
                  </a:cubicBezTo>
                  <a:cubicBezTo>
                    <a:pt x="72" y="74"/>
                    <a:pt x="74" y="78"/>
                    <a:pt x="74" y="83"/>
                  </a:cubicBezTo>
                  <a:cubicBezTo>
                    <a:pt x="74" y="88"/>
                    <a:pt x="72" y="92"/>
                    <a:pt x="69" y="95"/>
                  </a:cubicBezTo>
                  <a:cubicBezTo>
                    <a:pt x="66" y="98"/>
                    <a:pt x="61" y="100"/>
                    <a:pt x="57" y="100"/>
                  </a:cubicBezTo>
                  <a:moveTo>
                    <a:pt x="57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73" y="112"/>
                    <a:pt x="86" y="99"/>
                    <a:pt x="86" y="83"/>
                  </a:cubicBezTo>
                  <a:cubicBezTo>
                    <a:pt x="86" y="67"/>
                    <a:pt x="73" y="54"/>
                    <a:pt x="57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5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8" y="335"/>
                    <a:pt x="110" y="335"/>
                    <a:pt x="111" y="333"/>
                  </a:cubicBezTo>
                  <a:cubicBezTo>
                    <a:pt x="112" y="332"/>
                    <a:pt x="113" y="331"/>
                    <a:pt x="113" y="329"/>
                  </a:cubicBezTo>
                  <a:cubicBezTo>
                    <a:pt x="113" y="323"/>
                    <a:pt x="113" y="323"/>
                    <a:pt x="113" y="323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4"/>
                    <a:pt x="112" y="3"/>
                    <a:pt x="111" y="1"/>
                  </a:cubicBezTo>
                  <a:cubicBezTo>
                    <a:pt x="110" y="0"/>
                    <a:pt x="108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324">
              <a:extLst>
                <a:ext uri="{FF2B5EF4-FFF2-40B4-BE49-F238E27FC236}">
                  <a16:creationId xmlns:a16="http://schemas.microsoft.com/office/drawing/2014/main" xmlns="" id="{3CF1E29A-AAFB-41B8-B4C6-B9544C3360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325">
              <a:extLst>
                <a:ext uri="{FF2B5EF4-FFF2-40B4-BE49-F238E27FC236}">
                  <a16:creationId xmlns:a16="http://schemas.microsoft.com/office/drawing/2014/main" xmlns="" id="{6CF1DF8F-0CA6-4675-B020-42D48B002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6">
              <a:extLst>
                <a:ext uri="{FF2B5EF4-FFF2-40B4-BE49-F238E27FC236}">
                  <a16:creationId xmlns:a16="http://schemas.microsoft.com/office/drawing/2014/main" xmlns="" id="{7E3C4089-F11B-4086-8B4B-C663291AF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2538" y="4254500"/>
              <a:ext cx="1198563" cy="288925"/>
            </a:xfrm>
            <a:custGeom>
              <a:avLst/>
              <a:gdLst>
                <a:gd name="T0" fmla="*/ 12 w 283"/>
                <a:gd name="T1" fmla="*/ 56 h 68"/>
                <a:gd name="T2" fmla="*/ 12 w 283"/>
                <a:gd name="T3" fmla="*/ 12 h 68"/>
                <a:gd name="T4" fmla="*/ 271 w 283"/>
                <a:gd name="T5" fmla="*/ 12 h 68"/>
                <a:gd name="T6" fmla="*/ 271 w 283"/>
                <a:gd name="T7" fmla="*/ 56 h 68"/>
                <a:gd name="T8" fmla="*/ 12 w 283"/>
                <a:gd name="T9" fmla="*/ 56 h 68"/>
                <a:gd name="T10" fmla="*/ 52 w 283"/>
                <a:gd name="T11" fmla="*/ 0 h 68"/>
                <a:gd name="T12" fmla="*/ 6 w 283"/>
                <a:gd name="T13" fmla="*/ 0 h 68"/>
                <a:gd name="T14" fmla="*/ 2 w 283"/>
                <a:gd name="T15" fmla="*/ 2 h 68"/>
                <a:gd name="T16" fmla="*/ 0 w 283"/>
                <a:gd name="T17" fmla="*/ 6 h 68"/>
                <a:gd name="T18" fmla="*/ 0 w 283"/>
                <a:gd name="T19" fmla="*/ 56 h 68"/>
                <a:gd name="T20" fmla="*/ 0 w 283"/>
                <a:gd name="T21" fmla="*/ 62 h 68"/>
                <a:gd name="T22" fmla="*/ 2 w 283"/>
                <a:gd name="T23" fmla="*/ 66 h 68"/>
                <a:gd name="T24" fmla="*/ 6 w 283"/>
                <a:gd name="T25" fmla="*/ 68 h 68"/>
                <a:gd name="T26" fmla="*/ 277 w 283"/>
                <a:gd name="T27" fmla="*/ 68 h 68"/>
                <a:gd name="T28" fmla="*/ 281 w 283"/>
                <a:gd name="T29" fmla="*/ 66 h 68"/>
                <a:gd name="T30" fmla="*/ 283 w 283"/>
                <a:gd name="T31" fmla="*/ 62 h 68"/>
                <a:gd name="T32" fmla="*/ 283 w 283"/>
                <a:gd name="T33" fmla="*/ 56 h 68"/>
                <a:gd name="T34" fmla="*/ 283 w 283"/>
                <a:gd name="T35" fmla="*/ 12 h 68"/>
                <a:gd name="T36" fmla="*/ 58 w 283"/>
                <a:gd name="T37" fmla="*/ 12 h 68"/>
                <a:gd name="T38" fmla="*/ 54 w 283"/>
                <a:gd name="T39" fmla="*/ 10 h 68"/>
                <a:gd name="T40" fmla="*/ 52 w 283"/>
                <a:gd name="T41" fmla="*/ 6 h 68"/>
                <a:gd name="T42" fmla="*/ 52 w 283"/>
                <a:gd name="T4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68">
                  <a:moveTo>
                    <a:pt x="12" y="56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12" y="56"/>
                    <a:pt x="12" y="56"/>
                    <a:pt x="12" y="56"/>
                  </a:cubicBezTo>
                  <a:moveTo>
                    <a:pt x="5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2" y="66"/>
                  </a:cubicBezTo>
                  <a:cubicBezTo>
                    <a:pt x="3" y="68"/>
                    <a:pt x="5" y="68"/>
                    <a:pt x="6" y="68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9" y="68"/>
                    <a:pt x="280" y="68"/>
                    <a:pt x="281" y="66"/>
                  </a:cubicBezTo>
                  <a:cubicBezTo>
                    <a:pt x="283" y="65"/>
                    <a:pt x="283" y="64"/>
                    <a:pt x="283" y="62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12"/>
                    <a:pt x="55" y="11"/>
                    <a:pt x="54" y="10"/>
                  </a:cubicBezTo>
                  <a:cubicBezTo>
                    <a:pt x="53" y="9"/>
                    <a:pt x="52" y="7"/>
                    <a:pt x="52" y="6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327">
              <a:extLst>
                <a:ext uri="{FF2B5EF4-FFF2-40B4-BE49-F238E27FC236}">
                  <a16:creationId xmlns:a16="http://schemas.microsoft.com/office/drawing/2014/main" xmlns="" id="{60870906-65BB-41FF-9EDA-65D8A74BF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28">
              <a:extLst>
                <a:ext uri="{FF2B5EF4-FFF2-40B4-BE49-F238E27FC236}">
                  <a16:creationId xmlns:a16="http://schemas.microsoft.com/office/drawing/2014/main" xmlns="" id="{9D2BD39D-2317-4036-87C9-187E1B26B3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9">
              <a:extLst>
                <a:ext uri="{FF2B5EF4-FFF2-40B4-BE49-F238E27FC236}">
                  <a16:creationId xmlns:a16="http://schemas.microsoft.com/office/drawing/2014/main" xmlns="" id="{29CA9CD4-18E8-497C-A0BA-B085243C2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3200" y="4011613"/>
              <a:ext cx="1198563" cy="293688"/>
            </a:xfrm>
            <a:custGeom>
              <a:avLst/>
              <a:gdLst>
                <a:gd name="T0" fmla="*/ 12 w 283"/>
                <a:gd name="T1" fmla="*/ 57 h 69"/>
                <a:gd name="T2" fmla="*/ 12 w 283"/>
                <a:gd name="T3" fmla="*/ 12 h 69"/>
                <a:gd name="T4" fmla="*/ 271 w 283"/>
                <a:gd name="T5" fmla="*/ 12 h 69"/>
                <a:gd name="T6" fmla="*/ 271 w 283"/>
                <a:gd name="T7" fmla="*/ 57 h 69"/>
                <a:gd name="T8" fmla="*/ 12 w 283"/>
                <a:gd name="T9" fmla="*/ 57 h 69"/>
                <a:gd name="T10" fmla="*/ 271 w 283"/>
                <a:gd name="T11" fmla="*/ 6 h 69"/>
                <a:gd name="T12" fmla="*/ 277 w 283"/>
                <a:gd name="T13" fmla="*/ 6 h 69"/>
                <a:gd name="T14" fmla="*/ 271 w 283"/>
                <a:gd name="T15" fmla="*/ 6 h 69"/>
                <a:gd name="T16" fmla="*/ 277 w 283"/>
                <a:gd name="T17" fmla="*/ 0 h 69"/>
                <a:gd name="T18" fmla="*/ 6 w 283"/>
                <a:gd name="T19" fmla="*/ 0 h 69"/>
                <a:gd name="T20" fmla="*/ 2 w 283"/>
                <a:gd name="T21" fmla="*/ 2 h 69"/>
                <a:gd name="T22" fmla="*/ 0 w 283"/>
                <a:gd name="T23" fmla="*/ 6 h 69"/>
                <a:gd name="T24" fmla="*/ 0 w 283"/>
                <a:gd name="T25" fmla="*/ 57 h 69"/>
                <a:gd name="T26" fmla="*/ 0 w 283"/>
                <a:gd name="T27" fmla="*/ 63 h 69"/>
                <a:gd name="T28" fmla="*/ 2 w 283"/>
                <a:gd name="T29" fmla="*/ 67 h 69"/>
                <a:gd name="T30" fmla="*/ 6 w 283"/>
                <a:gd name="T31" fmla="*/ 69 h 69"/>
                <a:gd name="T32" fmla="*/ 231 w 283"/>
                <a:gd name="T33" fmla="*/ 69 h 69"/>
                <a:gd name="T34" fmla="*/ 277 w 283"/>
                <a:gd name="T35" fmla="*/ 69 h 69"/>
                <a:gd name="T36" fmla="*/ 282 w 283"/>
                <a:gd name="T37" fmla="*/ 67 h 69"/>
                <a:gd name="T38" fmla="*/ 283 w 283"/>
                <a:gd name="T39" fmla="*/ 63 h 69"/>
                <a:gd name="T40" fmla="*/ 283 w 283"/>
                <a:gd name="T41" fmla="*/ 6 h 69"/>
                <a:gd name="T42" fmla="*/ 282 w 283"/>
                <a:gd name="T43" fmla="*/ 2 h 69"/>
                <a:gd name="T44" fmla="*/ 277 w 283"/>
                <a:gd name="T45" fmla="*/ 0 h 69"/>
                <a:gd name="T46" fmla="*/ 277 w 283"/>
                <a:gd name="T4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3" h="69">
                  <a:moveTo>
                    <a:pt x="12" y="57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7"/>
                    <a:pt x="271" y="57"/>
                    <a:pt x="271" y="57"/>
                  </a:cubicBezTo>
                  <a:cubicBezTo>
                    <a:pt x="12" y="57"/>
                    <a:pt x="12" y="57"/>
                    <a:pt x="12" y="57"/>
                  </a:cubicBezTo>
                  <a:moveTo>
                    <a:pt x="271" y="6"/>
                  </a:moveTo>
                  <a:cubicBezTo>
                    <a:pt x="277" y="6"/>
                    <a:pt x="277" y="6"/>
                    <a:pt x="277" y="6"/>
                  </a:cubicBezTo>
                  <a:cubicBezTo>
                    <a:pt x="271" y="6"/>
                    <a:pt x="271" y="6"/>
                    <a:pt x="271" y="6"/>
                  </a:cubicBezTo>
                  <a:moveTo>
                    <a:pt x="27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7"/>
                  </a:cubicBezTo>
                  <a:cubicBezTo>
                    <a:pt x="3" y="68"/>
                    <a:pt x="5" y="69"/>
                    <a:pt x="6" y="69"/>
                  </a:cubicBezTo>
                  <a:cubicBezTo>
                    <a:pt x="231" y="69"/>
                    <a:pt x="231" y="69"/>
                    <a:pt x="23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9" y="69"/>
                    <a:pt x="281" y="68"/>
                    <a:pt x="282" y="67"/>
                  </a:cubicBezTo>
                  <a:cubicBezTo>
                    <a:pt x="283" y="66"/>
                    <a:pt x="283" y="64"/>
                    <a:pt x="283" y="63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3" y="5"/>
                    <a:pt x="283" y="3"/>
                    <a:pt x="282" y="2"/>
                  </a:cubicBezTo>
                  <a:cubicBezTo>
                    <a:pt x="281" y="1"/>
                    <a:pt x="279" y="0"/>
                    <a:pt x="277" y="0"/>
                  </a:cubicBezTo>
                  <a:cubicBezTo>
                    <a:pt x="277" y="0"/>
                    <a:pt x="277" y="0"/>
                    <a:pt x="27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0">
              <a:extLst>
                <a:ext uri="{FF2B5EF4-FFF2-40B4-BE49-F238E27FC236}">
                  <a16:creationId xmlns:a16="http://schemas.microsoft.com/office/drawing/2014/main" xmlns="" id="{E3546AC7-841C-4970-9468-143FD9B31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1339850"/>
              <a:ext cx="825500" cy="801688"/>
            </a:xfrm>
            <a:custGeom>
              <a:avLst/>
              <a:gdLst>
                <a:gd name="T0" fmla="*/ 100 w 195"/>
                <a:gd name="T1" fmla="*/ 0 h 189"/>
                <a:gd name="T2" fmla="*/ 33 w 195"/>
                <a:gd name="T3" fmla="*/ 27 h 189"/>
                <a:gd name="T4" fmla="*/ 6 w 195"/>
                <a:gd name="T5" fmla="*/ 94 h 189"/>
                <a:gd name="T6" fmla="*/ 0 w 195"/>
                <a:gd name="T7" fmla="*/ 94 h 189"/>
                <a:gd name="T8" fmla="*/ 0 w 195"/>
                <a:gd name="T9" fmla="*/ 94 h 189"/>
                <a:gd name="T10" fmla="*/ 6 w 195"/>
                <a:gd name="T11" fmla="*/ 94 h 189"/>
                <a:gd name="T12" fmla="*/ 33 w 195"/>
                <a:gd name="T13" fmla="*/ 161 h 189"/>
                <a:gd name="T14" fmla="*/ 100 w 195"/>
                <a:gd name="T15" fmla="*/ 189 h 189"/>
                <a:gd name="T16" fmla="*/ 167 w 195"/>
                <a:gd name="T17" fmla="*/ 161 h 189"/>
                <a:gd name="T18" fmla="*/ 195 w 195"/>
                <a:gd name="T19" fmla="*/ 94 h 189"/>
                <a:gd name="T20" fmla="*/ 167 w 195"/>
                <a:gd name="T21" fmla="*/ 27 h 189"/>
                <a:gd name="T22" fmla="*/ 100 w 195"/>
                <a:gd name="T2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89">
                  <a:moveTo>
                    <a:pt x="100" y="0"/>
                  </a:moveTo>
                  <a:cubicBezTo>
                    <a:pt x="74" y="0"/>
                    <a:pt x="50" y="10"/>
                    <a:pt x="33" y="27"/>
                  </a:cubicBezTo>
                  <a:cubicBezTo>
                    <a:pt x="16" y="45"/>
                    <a:pt x="6" y="68"/>
                    <a:pt x="6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120"/>
                    <a:pt x="16" y="144"/>
                    <a:pt x="33" y="161"/>
                  </a:cubicBezTo>
                  <a:cubicBezTo>
                    <a:pt x="50" y="178"/>
                    <a:pt x="74" y="189"/>
                    <a:pt x="100" y="189"/>
                  </a:cubicBezTo>
                  <a:cubicBezTo>
                    <a:pt x="126" y="189"/>
                    <a:pt x="150" y="178"/>
                    <a:pt x="167" y="161"/>
                  </a:cubicBezTo>
                  <a:cubicBezTo>
                    <a:pt x="184" y="144"/>
                    <a:pt x="195" y="120"/>
                    <a:pt x="195" y="94"/>
                  </a:cubicBezTo>
                  <a:cubicBezTo>
                    <a:pt x="195" y="68"/>
                    <a:pt x="184" y="45"/>
                    <a:pt x="167" y="27"/>
                  </a:cubicBezTo>
                  <a:cubicBezTo>
                    <a:pt x="150" y="10"/>
                    <a:pt x="126" y="0"/>
                    <a:pt x="10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1">
              <a:extLst>
                <a:ext uri="{FF2B5EF4-FFF2-40B4-BE49-F238E27FC236}">
                  <a16:creationId xmlns:a16="http://schemas.microsoft.com/office/drawing/2014/main" xmlns="" id="{327D05A4-B01A-4683-8A42-36096E24D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850" y="1289050"/>
              <a:ext cx="901700" cy="903288"/>
            </a:xfrm>
            <a:custGeom>
              <a:avLst/>
              <a:gdLst>
                <a:gd name="T0" fmla="*/ 106 w 213"/>
                <a:gd name="T1" fmla="*/ 0 h 213"/>
                <a:gd name="T2" fmla="*/ 0 w 213"/>
                <a:gd name="T3" fmla="*/ 106 h 213"/>
                <a:gd name="T4" fmla="*/ 6 w 213"/>
                <a:gd name="T5" fmla="*/ 106 h 213"/>
                <a:gd name="T6" fmla="*/ 12 w 213"/>
                <a:gd name="T7" fmla="*/ 106 h 213"/>
                <a:gd name="T8" fmla="*/ 39 w 213"/>
                <a:gd name="T9" fmla="*/ 39 h 213"/>
                <a:gd name="T10" fmla="*/ 106 w 213"/>
                <a:gd name="T11" fmla="*/ 12 h 213"/>
                <a:gd name="T12" fmla="*/ 173 w 213"/>
                <a:gd name="T13" fmla="*/ 39 h 213"/>
                <a:gd name="T14" fmla="*/ 201 w 213"/>
                <a:gd name="T15" fmla="*/ 106 h 213"/>
                <a:gd name="T16" fmla="*/ 173 w 213"/>
                <a:gd name="T17" fmla="*/ 173 h 213"/>
                <a:gd name="T18" fmla="*/ 106 w 213"/>
                <a:gd name="T19" fmla="*/ 201 h 213"/>
                <a:gd name="T20" fmla="*/ 39 w 213"/>
                <a:gd name="T21" fmla="*/ 173 h 213"/>
                <a:gd name="T22" fmla="*/ 12 w 213"/>
                <a:gd name="T23" fmla="*/ 106 h 213"/>
                <a:gd name="T24" fmla="*/ 6 w 213"/>
                <a:gd name="T25" fmla="*/ 106 h 213"/>
                <a:gd name="T26" fmla="*/ 0 w 213"/>
                <a:gd name="T27" fmla="*/ 106 h 213"/>
                <a:gd name="T28" fmla="*/ 106 w 213"/>
                <a:gd name="T29" fmla="*/ 213 h 213"/>
                <a:gd name="T30" fmla="*/ 213 w 213"/>
                <a:gd name="T31" fmla="*/ 106 h 213"/>
                <a:gd name="T32" fmla="*/ 106 w 213"/>
                <a:gd name="T3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13">
                  <a:moveTo>
                    <a:pt x="106" y="0"/>
                  </a:moveTo>
                  <a:cubicBezTo>
                    <a:pt x="47" y="0"/>
                    <a:pt x="0" y="47"/>
                    <a:pt x="0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2" y="80"/>
                    <a:pt x="22" y="57"/>
                    <a:pt x="39" y="39"/>
                  </a:cubicBezTo>
                  <a:cubicBezTo>
                    <a:pt x="56" y="22"/>
                    <a:pt x="80" y="12"/>
                    <a:pt x="106" y="12"/>
                  </a:cubicBezTo>
                  <a:cubicBezTo>
                    <a:pt x="132" y="12"/>
                    <a:pt x="156" y="22"/>
                    <a:pt x="173" y="39"/>
                  </a:cubicBezTo>
                  <a:cubicBezTo>
                    <a:pt x="190" y="57"/>
                    <a:pt x="201" y="80"/>
                    <a:pt x="201" y="106"/>
                  </a:cubicBezTo>
                  <a:cubicBezTo>
                    <a:pt x="201" y="132"/>
                    <a:pt x="190" y="156"/>
                    <a:pt x="173" y="173"/>
                  </a:cubicBezTo>
                  <a:cubicBezTo>
                    <a:pt x="156" y="190"/>
                    <a:pt x="132" y="201"/>
                    <a:pt x="106" y="201"/>
                  </a:cubicBezTo>
                  <a:cubicBezTo>
                    <a:pt x="80" y="201"/>
                    <a:pt x="56" y="190"/>
                    <a:pt x="39" y="173"/>
                  </a:cubicBezTo>
                  <a:cubicBezTo>
                    <a:pt x="22" y="156"/>
                    <a:pt x="12" y="132"/>
                    <a:pt x="12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65" y="213"/>
                    <a:pt x="213" y="165"/>
                    <a:pt x="213" y="106"/>
                  </a:cubicBezTo>
                  <a:cubicBezTo>
                    <a:pt x="213" y="47"/>
                    <a:pt x="16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2">
              <a:extLst>
                <a:ext uri="{FF2B5EF4-FFF2-40B4-BE49-F238E27FC236}">
                  <a16:creationId xmlns:a16="http://schemas.microsoft.com/office/drawing/2014/main" xmlns="" id="{F02DA342-0E47-453F-825A-CCF7B6B79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1182688"/>
              <a:ext cx="579438" cy="1111250"/>
            </a:xfrm>
            <a:custGeom>
              <a:avLst/>
              <a:gdLst>
                <a:gd name="T0" fmla="*/ 6 w 137"/>
                <a:gd name="T1" fmla="*/ 0 h 262"/>
                <a:gd name="T2" fmla="*/ 0 w 137"/>
                <a:gd name="T3" fmla="*/ 6 h 262"/>
                <a:gd name="T4" fmla="*/ 6 w 137"/>
                <a:gd name="T5" fmla="*/ 12 h 262"/>
                <a:gd name="T6" fmla="*/ 90 w 137"/>
                <a:gd name="T7" fmla="*/ 47 h 262"/>
                <a:gd name="T8" fmla="*/ 125 w 137"/>
                <a:gd name="T9" fmla="*/ 131 h 262"/>
                <a:gd name="T10" fmla="*/ 90 w 137"/>
                <a:gd name="T11" fmla="*/ 216 h 262"/>
                <a:gd name="T12" fmla="*/ 12 w 137"/>
                <a:gd name="T13" fmla="*/ 250 h 262"/>
                <a:gd name="T14" fmla="*/ 12 w 137"/>
                <a:gd name="T15" fmla="*/ 262 h 262"/>
                <a:gd name="T16" fmla="*/ 137 w 137"/>
                <a:gd name="T17" fmla="*/ 131 h 262"/>
                <a:gd name="T18" fmla="*/ 6 w 137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26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9" y="12"/>
                    <a:pt x="69" y="25"/>
                    <a:pt x="90" y="47"/>
                  </a:cubicBezTo>
                  <a:cubicBezTo>
                    <a:pt x="112" y="69"/>
                    <a:pt x="125" y="98"/>
                    <a:pt x="125" y="131"/>
                  </a:cubicBezTo>
                  <a:cubicBezTo>
                    <a:pt x="125" y="164"/>
                    <a:pt x="112" y="194"/>
                    <a:pt x="90" y="216"/>
                  </a:cubicBezTo>
                  <a:cubicBezTo>
                    <a:pt x="70" y="236"/>
                    <a:pt x="43" y="249"/>
                    <a:pt x="12" y="250"/>
                  </a:cubicBezTo>
                  <a:cubicBezTo>
                    <a:pt x="12" y="262"/>
                    <a:pt x="12" y="262"/>
                    <a:pt x="12" y="262"/>
                  </a:cubicBezTo>
                  <a:cubicBezTo>
                    <a:pt x="82" y="259"/>
                    <a:pt x="137" y="202"/>
                    <a:pt x="137" y="131"/>
                  </a:cubicBezTo>
                  <a:cubicBezTo>
                    <a:pt x="137" y="59"/>
                    <a:pt x="7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3">
              <a:extLst>
                <a:ext uri="{FF2B5EF4-FFF2-40B4-BE49-F238E27FC236}">
                  <a16:creationId xmlns:a16="http://schemas.microsoft.com/office/drawing/2014/main" xmlns="" id="{535DCDFF-6090-4CCC-AD19-853D9FF62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2205038"/>
              <a:ext cx="50800" cy="122238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0 w 12"/>
                <a:gd name="T5" fmla="*/ 29 h 29"/>
                <a:gd name="T6" fmla="*/ 12 w 12"/>
                <a:gd name="T7" fmla="*/ 29 h 29"/>
                <a:gd name="T8" fmla="*/ 12 w 12"/>
                <a:gd name="T9" fmla="*/ 21 h 29"/>
                <a:gd name="T10" fmla="*/ 12 w 12"/>
                <a:gd name="T11" fmla="*/ 9 h 29"/>
                <a:gd name="T12" fmla="*/ 12 w 12"/>
                <a:gd name="T13" fmla="*/ 6 h 29"/>
                <a:gd name="T14" fmla="*/ 6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4">
              <a:extLst>
                <a:ext uri="{FF2B5EF4-FFF2-40B4-BE49-F238E27FC236}">
                  <a16:creationId xmlns:a16="http://schemas.microsoft.com/office/drawing/2014/main" xmlns="" id="{BE96C2CC-777E-46BE-985A-03E44D7212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850" y="2327275"/>
              <a:ext cx="393700" cy="98425"/>
            </a:xfrm>
            <a:custGeom>
              <a:avLst/>
              <a:gdLst>
                <a:gd name="T0" fmla="*/ 93 w 93"/>
                <a:gd name="T1" fmla="*/ 17 h 23"/>
                <a:gd name="T2" fmla="*/ 93 w 93"/>
                <a:gd name="T3" fmla="*/ 17 h 23"/>
                <a:gd name="T4" fmla="*/ 93 w 93"/>
                <a:gd name="T5" fmla="*/ 17 h 23"/>
                <a:gd name="T6" fmla="*/ 87 w 93"/>
                <a:gd name="T7" fmla="*/ 0 h 23"/>
                <a:gd name="T8" fmla="*/ 52 w 93"/>
                <a:gd name="T9" fmla="*/ 0 h 23"/>
                <a:gd name="T10" fmla="*/ 40 w 93"/>
                <a:gd name="T11" fmla="*/ 0 h 23"/>
                <a:gd name="T12" fmla="*/ 6 w 93"/>
                <a:gd name="T13" fmla="*/ 0 h 23"/>
                <a:gd name="T14" fmla="*/ 2 w 93"/>
                <a:gd name="T15" fmla="*/ 2 h 23"/>
                <a:gd name="T16" fmla="*/ 0 w 93"/>
                <a:gd name="T17" fmla="*/ 6 h 23"/>
                <a:gd name="T18" fmla="*/ 0 w 93"/>
                <a:gd name="T19" fmla="*/ 11 h 23"/>
                <a:gd name="T20" fmla="*/ 0 w 93"/>
                <a:gd name="T21" fmla="*/ 17 h 23"/>
                <a:gd name="T22" fmla="*/ 2 w 93"/>
                <a:gd name="T23" fmla="*/ 21 h 23"/>
                <a:gd name="T24" fmla="*/ 6 w 93"/>
                <a:gd name="T25" fmla="*/ 23 h 23"/>
                <a:gd name="T26" fmla="*/ 6 w 93"/>
                <a:gd name="T27" fmla="*/ 23 h 23"/>
                <a:gd name="T28" fmla="*/ 87 w 93"/>
                <a:gd name="T29" fmla="*/ 23 h 23"/>
                <a:gd name="T30" fmla="*/ 87 w 93"/>
                <a:gd name="T31" fmla="*/ 23 h 23"/>
                <a:gd name="T32" fmla="*/ 91 w 93"/>
                <a:gd name="T33" fmla="*/ 21 h 23"/>
                <a:gd name="T34" fmla="*/ 93 w 93"/>
                <a:gd name="T35" fmla="*/ 17 h 23"/>
                <a:gd name="T36" fmla="*/ 87 w 93"/>
                <a:gd name="T37" fmla="*/ 17 h 23"/>
                <a:gd name="T38" fmla="*/ 87 w 93"/>
                <a:gd name="T39" fmla="*/ 11 h 23"/>
                <a:gd name="T40" fmla="*/ 87 w 93"/>
                <a:gd name="T41" fmla="*/ 17 h 23"/>
                <a:gd name="T42" fmla="*/ 93 w 93"/>
                <a:gd name="T43" fmla="*/ 17 h 23"/>
                <a:gd name="T44" fmla="*/ 93 w 93"/>
                <a:gd name="T45" fmla="*/ 17 h 23"/>
                <a:gd name="T46" fmla="*/ 93 w 93"/>
                <a:gd name="T47" fmla="*/ 17 h 23"/>
                <a:gd name="T48" fmla="*/ 93 w 93"/>
                <a:gd name="T49" fmla="*/ 11 h 23"/>
                <a:gd name="T50" fmla="*/ 93 w 93"/>
                <a:gd name="T51" fmla="*/ 6 h 23"/>
                <a:gd name="T52" fmla="*/ 91 w 93"/>
                <a:gd name="T53" fmla="*/ 2 h 23"/>
                <a:gd name="T54" fmla="*/ 87 w 93"/>
                <a:gd name="T5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3" h="23">
                  <a:moveTo>
                    <a:pt x="93" y="17"/>
                  </a:move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moveTo>
                    <a:pt x="87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8" y="23"/>
                    <a:pt x="90" y="22"/>
                    <a:pt x="91" y="21"/>
                  </a:cubicBezTo>
                  <a:cubicBezTo>
                    <a:pt x="92" y="20"/>
                    <a:pt x="93" y="18"/>
                    <a:pt x="93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3" y="4"/>
                    <a:pt x="92" y="3"/>
                    <a:pt x="91" y="2"/>
                  </a:cubicBezTo>
                  <a:cubicBezTo>
                    <a:pt x="90" y="0"/>
                    <a:pt x="88" y="0"/>
                    <a:pt x="8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35">
              <a:extLst>
                <a:ext uri="{FF2B5EF4-FFF2-40B4-BE49-F238E27FC236}">
                  <a16:creationId xmlns:a16="http://schemas.microsoft.com/office/drawing/2014/main" xmlns="" id="{24D0A599-BE03-4FE1-9034-E90CA4007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36">
              <a:extLst>
                <a:ext uri="{FF2B5EF4-FFF2-40B4-BE49-F238E27FC236}">
                  <a16:creationId xmlns:a16="http://schemas.microsoft.com/office/drawing/2014/main" xmlns="" id="{ADFC94B4-FE96-4145-B6DE-4C8D015A7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7">
              <a:extLst>
                <a:ext uri="{FF2B5EF4-FFF2-40B4-BE49-F238E27FC236}">
                  <a16:creationId xmlns:a16="http://schemas.microsoft.com/office/drawing/2014/main" xmlns="" id="{260F2873-24A6-4ADA-8154-B4326D464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12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12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12" y="316"/>
                    <a:pt x="12" y="316"/>
                    <a:pt x="12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8">
              <a:extLst>
                <a:ext uri="{FF2B5EF4-FFF2-40B4-BE49-F238E27FC236}">
                  <a16:creationId xmlns:a16="http://schemas.microsoft.com/office/drawing/2014/main" xmlns="" id="{DB095120-5B3A-488C-8F6E-6A13E23E1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9">
              <a:extLst>
                <a:ext uri="{FF2B5EF4-FFF2-40B4-BE49-F238E27FC236}">
                  <a16:creationId xmlns:a16="http://schemas.microsoft.com/office/drawing/2014/main" xmlns="" id="{F177D6B4-4E7D-434D-BC66-70F553567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0">
              <a:extLst>
                <a:ext uri="{FF2B5EF4-FFF2-40B4-BE49-F238E27FC236}">
                  <a16:creationId xmlns:a16="http://schemas.microsoft.com/office/drawing/2014/main" xmlns="" id="{7B4CFFB3-55D5-408C-B01C-E770D2DAD1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1254125"/>
              <a:ext cx="1147763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262 w 271"/>
                <a:gd name="T41" fmla="*/ 67 h 276"/>
                <a:gd name="T42" fmla="*/ 269 w 271"/>
                <a:gd name="T43" fmla="*/ 59 h 276"/>
                <a:gd name="T44" fmla="*/ 271 w 271"/>
                <a:gd name="T45" fmla="*/ 55 h 276"/>
                <a:gd name="T46" fmla="*/ 269 w 271"/>
                <a:gd name="T47" fmla="*/ 51 h 276"/>
                <a:gd name="T48" fmla="*/ 262 w 271"/>
                <a:gd name="T49" fmla="*/ 43 h 276"/>
                <a:gd name="T50" fmla="*/ 220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8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69" y="51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1">
              <a:extLst>
                <a:ext uri="{FF2B5EF4-FFF2-40B4-BE49-F238E27FC236}">
                  <a16:creationId xmlns:a16="http://schemas.microsoft.com/office/drawing/2014/main" xmlns="" id="{3D7C5EFB-CF5B-41F3-B7A6-04DD345E8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2">
              <a:extLst>
                <a:ext uri="{FF2B5EF4-FFF2-40B4-BE49-F238E27FC236}">
                  <a16:creationId xmlns:a16="http://schemas.microsoft.com/office/drawing/2014/main" xmlns="" id="{003D91EC-527F-4FBA-8389-8E88C298F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43">
              <a:extLst>
                <a:ext uri="{FF2B5EF4-FFF2-40B4-BE49-F238E27FC236}">
                  <a16:creationId xmlns:a16="http://schemas.microsoft.com/office/drawing/2014/main" xmlns="" id="{5B50168F-545D-4D17-B8FF-8B609042B6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5138" y="1254125"/>
              <a:ext cx="1149350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101 w 271"/>
                <a:gd name="T41" fmla="*/ 228 h 276"/>
                <a:gd name="T42" fmla="*/ 270 w 271"/>
                <a:gd name="T43" fmla="*/ 59 h 276"/>
                <a:gd name="T44" fmla="*/ 271 w 271"/>
                <a:gd name="T45" fmla="*/ 55 h 276"/>
                <a:gd name="T46" fmla="*/ 270 w 271"/>
                <a:gd name="T47" fmla="*/ 51 h 276"/>
                <a:gd name="T48" fmla="*/ 267 w 271"/>
                <a:gd name="T49" fmla="*/ 48 h 276"/>
                <a:gd name="T50" fmla="*/ 221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9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70" y="51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4">
              <a:extLst>
                <a:ext uri="{FF2B5EF4-FFF2-40B4-BE49-F238E27FC236}">
                  <a16:creationId xmlns:a16="http://schemas.microsoft.com/office/drawing/2014/main" xmlns="" id="{C1792667-E5F8-40AD-A013-196CCC431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45">
              <a:extLst>
                <a:ext uri="{FF2B5EF4-FFF2-40B4-BE49-F238E27FC236}">
                  <a16:creationId xmlns:a16="http://schemas.microsoft.com/office/drawing/2014/main" xmlns="" id="{08CDB674-7584-4958-B5CF-55927571C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6">
              <a:extLst>
                <a:ext uri="{FF2B5EF4-FFF2-40B4-BE49-F238E27FC236}">
                  <a16:creationId xmlns:a16="http://schemas.microsoft.com/office/drawing/2014/main" xmlns="" id="{358DD14E-CC7B-46A6-9652-4896B3794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75" y="1254125"/>
              <a:ext cx="1169988" cy="1171575"/>
            </a:xfrm>
            <a:custGeom>
              <a:avLst/>
              <a:gdLst>
                <a:gd name="T0" fmla="*/ 55 w 276"/>
                <a:gd name="T1" fmla="*/ 261 h 276"/>
                <a:gd name="T2" fmla="*/ 15 w 276"/>
                <a:gd name="T3" fmla="*/ 221 h 276"/>
                <a:gd name="T4" fmla="*/ 221 w 276"/>
                <a:gd name="T5" fmla="*/ 14 h 276"/>
                <a:gd name="T6" fmla="*/ 262 w 276"/>
                <a:gd name="T7" fmla="*/ 55 h 276"/>
                <a:gd name="T8" fmla="*/ 55 w 276"/>
                <a:gd name="T9" fmla="*/ 261 h 276"/>
                <a:gd name="T10" fmla="*/ 221 w 276"/>
                <a:gd name="T11" fmla="*/ 0 h 276"/>
                <a:gd name="T12" fmla="*/ 217 w 276"/>
                <a:gd name="T13" fmla="*/ 2 h 276"/>
                <a:gd name="T14" fmla="*/ 2 w 276"/>
                <a:gd name="T15" fmla="*/ 217 h 276"/>
                <a:gd name="T16" fmla="*/ 2 w 276"/>
                <a:gd name="T17" fmla="*/ 225 h 276"/>
                <a:gd name="T18" fmla="*/ 41 w 276"/>
                <a:gd name="T19" fmla="*/ 264 h 276"/>
                <a:gd name="T20" fmla="*/ 51 w 276"/>
                <a:gd name="T21" fmla="*/ 274 h 276"/>
                <a:gd name="T22" fmla="*/ 55 w 276"/>
                <a:gd name="T23" fmla="*/ 276 h 276"/>
                <a:gd name="T24" fmla="*/ 55 w 276"/>
                <a:gd name="T25" fmla="*/ 276 h 276"/>
                <a:gd name="T26" fmla="*/ 56 w 276"/>
                <a:gd name="T27" fmla="*/ 276 h 276"/>
                <a:gd name="T28" fmla="*/ 60 w 276"/>
                <a:gd name="T29" fmla="*/ 274 h 276"/>
                <a:gd name="T30" fmla="*/ 60 w 276"/>
                <a:gd name="T31" fmla="*/ 274 h 276"/>
                <a:gd name="T32" fmla="*/ 70 w 276"/>
                <a:gd name="T33" fmla="*/ 264 h 276"/>
                <a:gd name="T34" fmla="*/ 106 w 276"/>
                <a:gd name="T35" fmla="*/ 228 h 276"/>
                <a:gd name="T36" fmla="*/ 275 w 276"/>
                <a:gd name="T37" fmla="*/ 59 h 276"/>
                <a:gd name="T38" fmla="*/ 276 w 276"/>
                <a:gd name="T39" fmla="*/ 55 h 276"/>
                <a:gd name="T40" fmla="*/ 275 w 276"/>
                <a:gd name="T41" fmla="*/ 51 h 276"/>
                <a:gd name="T42" fmla="*/ 272 w 276"/>
                <a:gd name="T43" fmla="*/ 48 h 276"/>
                <a:gd name="T44" fmla="*/ 226 w 276"/>
                <a:gd name="T45" fmla="*/ 2 h 276"/>
                <a:gd name="T46" fmla="*/ 221 w 276"/>
                <a:gd name="T4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6" h="276">
                  <a:moveTo>
                    <a:pt x="55" y="261"/>
                  </a:moveTo>
                  <a:cubicBezTo>
                    <a:pt x="15" y="221"/>
                    <a:pt x="15" y="221"/>
                    <a:pt x="15" y="221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62" y="55"/>
                    <a:pt x="262" y="55"/>
                    <a:pt x="262" y="55"/>
                  </a:cubicBezTo>
                  <a:cubicBezTo>
                    <a:pt x="55" y="261"/>
                    <a:pt x="55" y="261"/>
                    <a:pt x="55" y="261"/>
                  </a:cubicBezTo>
                  <a:moveTo>
                    <a:pt x="221" y="0"/>
                  </a:moveTo>
                  <a:cubicBezTo>
                    <a:pt x="220" y="0"/>
                    <a:pt x="218" y="0"/>
                    <a:pt x="217" y="2"/>
                  </a:cubicBezTo>
                  <a:cubicBezTo>
                    <a:pt x="2" y="217"/>
                    <a:pt x="2" y="217"/>
                    <a:pt x="2" y="217"/>
                  </a:cubicBezTo>
                  <a:cubicBezTo>
                    <a:pt x="0" y="219"/>
                    <a:pt x="0" y="223"/>
                    <a:pt x="2" y="22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51" y="274"/>
                    <a:pt x="51" y="274"/>
                    <a:pt x="51" y="274"/>
                  </a:cubicBezTo>
                  <a:cubicBezTo>
                    <a:pt x="52" y="275"/>
                    <a:pt x="54" y="276"/>
                    <a:pt x="55" y="276"/>
                  </a:cubicBezTo>
                  <a:cubicBezTo>
                    <a:pt x="55" y="276"/>
                    <a:pt x="55" y="276"/>
                    <a:pt x="55" y="276"/>
                  </a:cubicBezTo>
                  <a:cubicBezTo>
                    <a:pt x="55" y="276"/>
                    <a:pt x="55" y="276"/>
                    <a:pt x="56" y="276"/>
                  </a:cubicBezTo>
                  <a:cubicBezTo>
                    <a:pt x="57" y="276"/>
                    <a:pt x="59" y="275"/>
                    <a:pt x="60" y="274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106" y="228"/>
                    <a:pt x="106" y="228"/>
                    <a:pt x="106" y="228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6" y="58"/>
                    <a:pt x="276" y="56"/>
                    <a:pt x="276" y="55"/>
                  </a:cubicBezTo>
                  <a:cubicBezTo>
                    <a:pt x="276" y="53"/>
                    <a:pt x="276" y="52"/>
                    <a:pt x="275" y="5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0"/>
                    <a:pt x="223" y="0"/>
                    <a:pt x="22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47">
              <a:extLst>
                <a:ext uri="{FF2B5EF4-FFF2-40B4-BE49-F238E27FC236}">
                  <a16:creationId xmlns:a16="http://schemas.microsoft.com/office/drawing/2014/main" xmlns="" id="{A71BB37A-1AD2-4D0C-9FC5-E7DCC56D8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348">
              <a:extLst>
                <a:ext uri="{FF2B5EF4-FFF2-40B4-BE49-F238E27FC236}">
                  <a16:creationId xmlns:a16="http://schemas.microsoft.com/office/drawing/2014/main" xmlns="" id="{D06363B8-EFED-4BA4-BA1D-E99F72DD7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9">
              <a:extLst>
                <a:ext uri="{FF2B5EF4-FFF2-40B4-BE49-F238E27FC236}">
                  <a16:creationId xmlns:a16="http://schemas.microsoft.com/office/drawing/2014/main" xmlns="" id="{F97F6354-9B2C-46C7-94C9-6F22B7ED1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3050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0">
              <a:extLst>
                <a:ext uri="{FF2B5EF4-FFF2-40B4-BE49-F238E27FC236}">
                  <a16:creationId xmlns:a16="http://schemas.microsoft.com/office/drawing/2014/main" xmlns="" id="{9F018CBD-03E2-4BB8-A1E5-B5BD39588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1">
              <a:extLst>
                <a:ext uri="{FF2B5EF4-FFF2-40B4-BE49-F238E27FC236}">
                  <a16:creationId xmlns:a16="http://schemas.microsoft.com/office/drawing/2014/main" xmlns="" id="{8C7EBDE4-512A-49CE-854E-25640CB50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52">
              <a:extLst>
                <a:ext uri="{FF2B5EF4-FFF2-40B4-BE49-F238E27FC236}">
                  <a16:creationId xmlns:a16="http://schemas.microsoft.com/office/drawing/2014/main" xmlns="" id="{037B733D-ACC5-40B1-B6B3-693D500DD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6738" y="3201988"/>
              <a:ext cx="322263" cy="1341438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69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4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4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2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53">
              <a:extLst>
                <a:ext uri="{FF2B5EF4-FFF2-40B4-BE49-F238E27FC236}">
                  <a16:creationId xmlns:a16="http://schemas.microsoft.com/office/drawing/2014/main" xmlns="" id="{0595F734-6D37-4E60-9F0E-BF2CD42F7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354">
              <a:extLst>
                <a:ext uri="{FF2B5EF4-FFF2-40B4-BE49-F238E27FC236}">
                  <a16:creationId xmlns:a16="http://schemas.microsoft.com/office/drawing/2014/main" xmlns="" id="{49A737BD-9BE6-4665-8624-C293F1D34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55">
              <a:extLst>
                <a:ext uri="{FF2B5EF4-FFF2-40B4-BE49-F238E27FC236}">
                  <a16:creationId xmlns:a16="http://schemas.microsoft.com/office/drawing/2014/main" xmlns="" id="{39D5805A-9477-42E1-BC9E-EC782E5A3A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2013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356">
              <a:extLst>
                <a:ext uri="{FF2B5EF4-FFF2-40B4-BE49-F238E27FC236}">
                  <a16:creationId xmlns:a16="http://schemas.microsoft.com/office/drawing/2014/main" xmlns="" id="{3F32DED7-C7DB-4FD3-8282-FEBE32E83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357">
              <a:extLst>
                <a:ext uri="{FF2B5EF4-FFF2-40B4-BE49-F238E27FC236}">
                  <a16:creationId xmlns:a16="http://schemas.microsoft.com/office/drawing/2014/main" xmlns="" id="{2BD7F8ED-DAF3-4EBD-91EF-1BF916A36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58">
              <a:extLst>
                <a:ext uri="{FF2B5EF4-FFF2-40B4-BE49-F238E27FC236}">
                  <a16:creationId xmlns:a16="http://schemas.microsoft.com/office/drawing/2014/main" xmlns="" id="{5A8DC1C3-1758-4CA3-9CB5-DA67E6F83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570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359">
              <a:extLst>
                <a:ext uri="{FF2B5EF4-FFF2-40B4-BE49-F238E27FC236}">
                  <a16:creationId xmlns:a16="http://schemas.microsoft.com/office/drawing/2014/main" xmlns="" id="{281A6C13-1D9C-4C20-A5E1-AFE7BCE3A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360">
              <a:extLst>
                <a:ext uri="{FF2B5EF4-FFF2-40B4-BE49-F238E27FC236}">
                  <a16:creationId xmlns:a16="http://schemas.microsoft.com/office/drawing/2014/main" xmlns="" id="{D6067431-3682-48C7-8CE6-EAA0C15ED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1">
              <a:extLst>
                <a:ext uri="{FF2B5EF4-FFF2-40B4-BE49-F238E27FC236}">
                  <a16:creationId xmlns:a16="http://schemas.microsoft.com/office/drawing/2014/main" xmlns="" id="{0F14E565-4E9D-4B9A-8870-53B616325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7800" y="3201988"/>
              <a:ext cx="342900" cy="1341438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 w 81"/>
                <a:gd name="T19" fmla="*/ 0 h 316"/>
                <a:gd name="T20" fmla="*/ 6 w 81"/>
                <a:gd name="T21" fmla="*/ 0 h 316"/>
                <a:gd name="T22" fmla="*/ 2 w 81"/>
                <a:gd name="T23" fmla="*/ 2 h 316"/>
                <a:gd name="T24" fmla="*/ 0 w 81"/>
                <a:gd name="T25" fmla="*/ 6 h 316"/>
                <a:gd name="T26" fmla="*/ 0 w 81"/>
                <a:gd name="T27" fmla="*/ 310 h 316"/>
                <a:gd name="T28" fmla="*/ 2 w 81"/>
                <a:gd name="T29" fmla="*/ 314 h 316"/>
                <a:gd name="T30" fmla="*/ 6 w 81"/>
                <a:gd name="T31" fmla="*/ 316 h 316"/>
                <a:gd name="T32" fmla="*/ 6 w 81"/>
                <a:gd name="T33" fmla="*/ 316 h 316"/>
                <a:gd name="T34" fmla="*/ 75 w 81"/>
                <a:gd name="T35" fmla="*/ 316 h 316"/>
                <a:gd name="T36" fmla="*/ 80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304 h 316"/>
                <a:gd name="T54" fmla="*/ 81 w 81"/>
                <a:gd name="T55" fmla="*/ 6 h 316"/>
                <a:gd name="T56" fmla="*/ 80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7" y="316"/>
                    <a:pt x="78" y="316"/>
                    <a:pt x="80" y="314"/>
                  </a:cubicBezTo>
                  <a:cubicBezTo>
                    <a:pt x="81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04"/>
                    <a:pt x="81" y="304"/>
                    <a:pt x="81" y="304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1" y="3"/>
                    <a:pt x="80" y="2"/>
                  </a:cubicBezTo>
                  <a:cubicBezTo>
                    <a:pt x="78" y="1"/>
                    <a:pt x="77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362">
              <a:extLst>
                <a:ext uri="{FF2B5EF4-FFF2-40B4-BE49-F238E27FC236}">
                  <a16:creationId xmlns:a16="http://schemas.microsoft.com/office/drawing/2014/main" xmlns="" id="{CBF4AA88-733A-4A0B-AE8B-FE5C69E02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363">
              <a:extLst>
                <a:ext uri="{FF2B5EF4-FFF2-40B4-BE49-F238E27FC236}">
                  <a16:creationId xmlns:a16="http://schemas.microsoft.com/office/drawing/2014/main" xmlns="" id="{6DDA0420-061F-4A8A-AFE7-239A537564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64">
              <a:extLst>
                <a:ext uri="{FF2B5EF4-FFF2-40B4-BE49-F238E27FC236}">
                  <a16:creationId xmlns:a16="http://schemas.microsoft.com/office/drawing/2014/main" xmlns="" id="{2AB8AF15-348E-4EE7-A2C8-470E7B32B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3201988"/>
              <a:ext cx="233363" cy="1341438"/>
            </a:xfrm>
            <a:custGeom>
              <a:avLst/>
              <a:gdLst>
                <a:gd name="T0" fmla="*/ 12 w 55"/>
                <a:gd name="T1" fmla="*/ 304 h 316"/>
                <a:gd name="T2" fmla="*/ 12 w 55"/>
                <a:gd name="T3" fmla="*/ 12 h 316"/>
                <a:gd name="T4" fmla="*/ 49 w 55"/>
                <a:gd name="T5" fmla="*/ 12 h 316"/>
                <a:gd name="T6" fmla="*/ 49 w 55"/>
                <a:gd name="T7" fmla="*/ 304 h 316"/>
                <a:gd name="T8" fmla="*/ 12 w 55"/>
                <a:gd name="T9" fmla="*/ 304 h 316"/>
                <a:gd name="T10" fmla="*/ 55 w 55"/>
                <a:gd name="T11" fmla="*/ 0 h 316"/>
                <a:gd name="T12" fmla="*/ 6 w 55"/>
                <a:gd name="T13" fmla="*/ 0 h 316"/>
                <a:gd name="T14" fmla="*/ 2 w 55"/>
                <a:gd name="T15" fmla="*/ 2 h 316"/>
                <a:gd name="T16" fmla="*/ 0 w 55"/>
                <a:gd name="T17" fmla="*/ 6 h 316"/>
                <a:gd name="T18" fmla="*/ 0 w 55"/>
                <a:gd name="T19" fmla="*/ 304 h 316"/>
                <a:gd name="T20" fmla="*/ 0 w 55"/>
                <a:gd name="T21" fmla="*/ 310 h 316"/>
                <a:gd name="T22" fmla="*/ 2 w 55"/>
                <a:gd name="T23" fmla="*/ 314 h 316"/>
                <a:gd name="T24" fmla="*/ 6 w 55"/>
                <a:gd name="T25" fmla="*/ 316 h 316"/>
                <a:gd name="T26" fmla="*/ 55 w 55"/>
                <a:gd name="T27" fmla="*/ 316 h 316"/>
                <a:gd name="T28" fmla="*/ 55 w 55"/>
                <a:gd name="T29" fmla="*/ 316 h 316"/>
                <a:gd name="T30" fmla="*/ 50 w 55"/>
                <a:gd name="T31" fmla="*/ 314 h 316"/>
                <a:gd name="T32" fmla="*/ 49 w 55"/>
                <a:gd name="T33" fmla="*/ 310 h 316"/>
                <a:gd name="T34" fmla="*/ 49 w 55"/>
                <a:gd name="T35" fmla="*/ 6 h 316"/>
                <a:gd name="T36" fmla="*/ 50 w 55"/>
                <a:gd name="T37" fmla="*/ 2 h 316"/>
                <a:gd name="T38" fmla="*/ 55 w 5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5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3" y="316"/>
                    <a:pt x="51" y="316"/>
                    <a:pt x="50" y="314"/>
                  </a:cubicBezTo>
                  <a:cubicBezTo>
                    <a:pt x="49" y="313"/>
                    <a:pt x="49" y="312"/>
                    <a:pt x="49" y="31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3"/>
                    <a:pt x="50" y="2"/>
                  </a:cubicBezTo>
                  <a:cubicBezTo>
                    <a:pt x="51" y="1"/>
                    <a:pt x="53" y="0"/>
                    <a:pt x="5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365">
              <a:extLst>
                <a:ext uri="{FF2B5EF4-FFF2-40B4-BE49-F238E27FC236}">
                  <a16:creationId xmlns:a16="http://schemas.microsoft.com/office/drawing/2014/main" xmlns="" id="{F96284F1-0A91-4EFE-A51D-4E5B49E8C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366">
              <a:extLst>
                <a:ext uri="{FF2B5EF4-FFF2-40B4-BE49-F238E27FC236}">
                  <a16:creationId xmlns:a16="http://schemas.microsoft.com/office/drawing/2014/main" xmlns="" id="{CC828555-10EF-445C-9915-D29DFD50A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67">
              <a:extLst>
                <a:ext uri="{FF2B5EF4-FFF2-40B4-BE49-F238E27FC236}">
                  <a16:creationId xmlns:a16="http://schemas.microsoft.com/office/drawing/2014/main" xmlns="" id="{F0A5C396-85CE-4BF1-9D48-5CFE24BA68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03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368">
              <a:extLst>
                <a:ext uri="{FF2B5EF4-FFF2-40B4-BE49-F238E27FC236}">
                  <a16:creationId xmlns:a16="http://schemas.microsoft.com/office/drawing/2014/main" xmlns="" id="{8BC00777-A9B7-4B6D-AE94-B821053F9B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369">
              <a:extLst>
                <a:ext uri="{FF2B5EF4-FFF2-40B4-BE49-F238E27FC236}">
                  <a16:creationId xmlns:a16="http://schemas.microsoft.com/office/drawing/2014/main" xmlns="" id="{9543C868-C0FE-4280-90EB-651EE40A5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70">
              <a:extLst>
                <a:ext uri="{FF2B5EF4-FFF2-40B4-BE49-F238E27FC236}">
                  <a16:creationId xmlns:a16="http://schemas.microsoft.com/office/drawing/2014/main" xmlns="" id="{BE11E8F0-F4AB-44B1-A07C-BA94AA81B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371">
              <a:extLst>
                <a:ext uri="{FF2B5EF4-FFF2-40B4-BE49-F238E27FC236}">
                  <a16:creationId xmlns:a16="http://schemas.microsoft.com/office/drawing/2014/main" xmlns="" id="{B319BD16-B7BD-499F-9A0C-152570DEDE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372">
              <a:extLst>
                <a:ext uri="{FF2B5EF4-FFF2-40B4-BE49-F238E27FC236}">
                  <a16:creationId xmlns:a16="http://schemas.microsoft.com/office/drawing/2014/main" xmlns="" id="{A80EA746-2A05-4E4D-9553-689E50120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73">
              <a:extLst>
                <a:ext uri="{FF2B5EF4-FFF2-40B4-BE49-F238E27FC236}">
                  <a16:creationId xmlns:a16="http://schemas.microsoft.com/office/drawing/2014/main" xmlns="" id="{DF5FBC98-B26A-4AA2-9503-7EED9AB77C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2 w 75"/>
                <a:gd name="T15" fmla="*/ 2 h 316"/>
                <a:gd name="T16" fmla="*/ 0 w 75"/>
                <a:gd name="T17" fmla="*/ 6 h 316"/>
                <a:gd name="T18" fmla="*/ 0 w 75"/>
                <a:gd name="T19" fmla="*/ 308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75 w 75"/>
                <a:gd name="T27" fmla="*/ 316 h 316"/>
                <a:gd name="T28" fmla="*/ 75 w 75"/>
                <a:gd name="T29" fmla="*/ 316 h 316"/>
                <a:gd name="T30" fmla="*/ 71 w 75"/>
                <a:gd name="T31" fmla="*/ 315 h 316"/>
                <a:gd name="T32" fmla="*/ 69 w 75"/>
                <a:gd name="T33" fmla="*/ 310 h 316"/>
                <a:gd name="T34" fmla="*/ 69 w 75"/>
                <a:gd name="T35" fmla="*/ 6 h 316"/>
                <a:gd name="T36" fmla="*/ 71 w 75"/>
                <a:gd name="T37" fmla="*/ 2 h 316"/>
                <a:gd name="T38" fmla="*/ 75 w 7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2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374">
              <a:extLst>
                <a:ext uri="{FF2B5EF4-FFF2-40B4-BE49-F238E27FC236}">
                  <a16:creationId xmlns:a16="http://schemas.microsoft.com/office/drawing/2014/main" xmlns="" id="{EC310002-D381-4CFE-B728-B95B51AE5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375">
              <a:extLst>
                <a:ext uri="{FF2B5EF4-FFF2-40B4-BE49-F238E27FC236}">
                  <a16:creationId xmlns:a16="http://schemas.microsoft.com/office/drawing/2014/main" xmlns="" id="{D09A0DA3-6169-4518-8695-F83CD09BE9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6">
              <a:extLst>
                <a:ext uri="{FF2B5EF4-FFF2-40B4-BE49-F238E27FC236}">
                  <a16:creationId xmlns:a16="http://schemas.microsoft.com/office/drawing/2014/main" xmlns="" id="{127D2695-504A-4684-9408-3C76053124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1068388"/>
              <a:ext cx="198438" cy="1339850"/>
            </a:xfrm>
            <a:custGeom>
              <a:avLst/>
              <a:gdLst>
                <a:gd name="T0" fmla="*/ 47 w 47"/>
                <a:gd name="T1" fmla="*/ 310 h 316"/>
                <a:gd name="T2" fmla="*/ 47 w 47"/>
                <a:gd name="T3" fmla="*/ 310 h 316"/>
                <a:gd name="T4" fmla="*/ 47 w 47"/>
                <a:gd name="T5" fmla="*/ 310 h 316"/>
                <a:gd name="T6" fmla="*/ 12 w 47"/>
                <a:gd name="T7" fmla="*/ 304 h 316"/>
                <a:gd name="T8" fmla="*/ 12 w 47"/>
                <a:gd name="T9" fmla="*/ 12 h 316"/>
                <a:gd name="T10" fmla="*/ 35 w 47"/>
                <a:gd name="T11" fmla="*/ 12 h 316"/>
                <a:gd name="T12" fmla="*/ 35 w 47"/>
                <a:gd name="T13" fmla="*/ 304 h 316"/>
                <a:gd name="T14" fmla="*/ 12 w 47"/>
                <a:gd name="T15" fmla="*/ 304 h 316"/>
                <a:gd name="T16" fmla="*/ 41 w 47"/>
                <a:gd name="T17" fmla="*/ 0 h 316"/>
                <a:gd name="T18" fmla="*/ 6 w 47"/>
                <a:gd name="T19" fmla="*/ 0 h 316"/>
                <a:gd name="T20" fmla="*/ 2 w 47"/>
                <a:gd name="T21" fmla="*/ 2 h 316"/>
                <a:gd name="T22" fmla="*/ 0 w 47"/>
                <a:gd name="T23" fmla="*/ 6 h 316"/>
                <a:gd name="T24" fmla="*/ 0 w 47"/>
                <a:gd name="T25" fmla="*/ 234 h 316"/>
                <a:gd name="T26" fmla="*/ 6 w 47"/>
                <a:gd name="T27" fmla="*/ 234 h 316"/>
                <a:gd name="T28" fmla="*/ 10 w 47"/>
                <a:gd name="T29" fmla="*/ 235 h 316"/>
                <a:gd name="T30" fmla="*/ 12 w 47"/>
                <a:gd name="T31" fmla="*/ 240 h 316"/>
                <a:gd name="T32" fmla="*/ 12 w 47"/>
                <a:gd name="T33" fmla="*/ 309 h 316"/>
                <a:gd name="T34" fmla="*/ 10 w 47"/>
                <a:gd name="T35" fmla="*/ 313 h 316"/>
                <a:gd name="T36" fmla="*/ 6 w 47"/>
                <a:gd name="T37" fmla="*/ 315 h 316"/>
                <a:gd name="T38" fmla="*/ 2 w 47"/>
                <a:gd name="T39" fmla="*/ 315 h 316"/>
                <a:gd name="T40" fmla="*/ 6 w 47"/>
                <a:gd name="T41" fmla="*/ 316 h 316"/>
                <a:gd name="T42" fmla="*/ 41 w 47"/>
                <a:gd name="T43" fmla="*/ 316 h 316"/>
                <a:gd name="T44" fmla="*/ 45 w 47"/>
                <a:gd name="T45" fmla="*/ 315 h 316"/>
                <a:gd name="T46" fmla="*/ 47 w 47"/>
                <a:gd name="T47" fmla="*/ 310 h 316"/>
                <a:gd name="T48" fmla="*/ 41 w 47"/>
                <a:gd name="T49" fmla="*/ 310 h 316"/>
                <a:gd name="T50" fmla="*/ 41 w 47"/>
                <a:gd name="T51" fmla="*/ 304 h 316"/>
                <a:gd name="T52" fmla="*/ 41 w 47"/>
                <a:gd name="T53" fmla="*/ 310 h 316"/>
                <a:gd name="T54" fmla="*/ 47 w 47"/>
                <a:gd name="T55" fmla="*/ 310 h 316"/>
                <a:gd name="T56" fmla="*/ 47 w 47"/>
                <a:gd name="T57" fmla="*/ 310 h 316"/>
                <a:gd name="T58" fmla="*/ 47 w 47"/>
                <a:gd name="T59" fmla="*/ 310 h 316"/>
                <a:gd name="T60" fmla="*/ 47 w 47"/>
                <a:gd name="T61" fmla="*/ 308 h 316"/>
                <a:gd name="T62" fmla="*/ 47 w 47"/>
                <a:gd name="T63" fmla="*/ 6 h 316"/>
                <a:gd name="T64" fmla="*/ 45 w 47"/>
                <a:gd name="T65" fmla="*/ 2 h 316"/>
                <a:gd name="T66" fmla="*/ 41 w 47"/>
                <a:gd name="T6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316">
                  <a:moveTo>
                    <a:pt x="47" y="310"/>
                  </a:move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304"/>
                    <a:pt x="35" y="304"/>
                    <a:pt x="35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4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7" y="234"/>
                    <a:pt x="9" y="234"/>
                    <a:pt x="10" y="235"/>
                  </a:cubicBezTo>
                  <a:cubicBezTo>
                    <a:pt x="11" y="237"/>
                    <a:pt x="12" y="238"/>
                    <a:pt x="12" y="240"/>
                  </a:cubicBezTo>
                  <a:cubicBezTo>
                    <a:pt x="12" y="309"/>
                    <a:pt x="12" y="309"/>
                    <a:pt x="12" y="309"/>
                  </a:cubicBezTo>
                  <a:cubicBezTo>
                    <a:pt x="12" y="310"/>
                    <a:pt x="11" y="312"/>
                    <a:pt x="10" y="313"/>
                  </a:cubicBezTo>
                  <a:cubicBezTo>
                    <a:pt x="9" y="314"/>
                    <a:pt x="7" y="315"/>
                    <a:pt x="6" y="315"/>
                  </a:cubicBezTo>
                  <a:cubicBezTo>
                    <a:pt x="2" y="315"/>
                    <a:pt x="2" y="315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41" y="316"/>
                    <a:pt x="41" y="316"/>
                    <a:pt x="41" y="316"/>
                  </a:cubicBezTo>
                  <a:cubicBezTo>
                    <a:pt x="42" y="316"/>
                    <a:pt x="44" y="316"/>
                    <a:pt x="45" y="315"/>
                  </a:cubicBezTo>
                  <a:cubicBezTo>
                    <a:pt x="46" y="314"/>
                    <a:pt x="47" y="312"/>
                    <a:pt x="47" y="310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6" y="3"/>
                    <a:pt x="45" y="2"/>
                  </a:cubicBezTo>
                  <a:cubicBezTo>
                    <a:pt x="44" y="1"/>
                    <a:pt x="42" y="0"/>
                    <a:pt x="4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77">
              <a:extLst>
                <a:ext uri="{FF2B5EF4-FFF2-40B4-BE49-F238E27FC236}">
                  <a16:creationId xmlns:a16="http://schemas.microsoft.com/office/drawing/2014/main" xmlns="" id="{B2C9E8E9-E0EE-4279-BCF3-9CC8E2122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8">
              <a:extLst>
                <a:ext uri="{FF2B5EF4-FFF2-40B4-BE49-F238E27FC236}">
                  <a16:creationId xmlns:a16="http://schemas.microsoft.com/office/drawing/2014/main" xmlns="" id="{6545E4A4-296D-4452-B51E-F17261FCB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79">
              <a:extLst>
                <a:ext uri="{FF2B5EF4-FFF2-40B4-BE49-F238E27FC236}">
                  <a16:creationId xmlns:a16="http://schemas.microsoft.com/office/drawing/2014/main" xmlns="" id="{60C9066C-480E-4B0F-B41C-4845F5F1EA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3800" y="1912938"/>
              <a:ext cx="1338263" cy="152400"/>
            </a:xfrm>
            <a:custGeom>
              <a:avLst/>
              <a:gdLst>
                <a:gd name="T0" fmla="*/ 31 w 316"/>
                <a:gd name="T1" fmla="*/ 35 h 36"/>
                <a:gd name="T2" fmla="*/ 24 w 316"/>
                <a:gd name="T3" fmla="*/ 35 h 36"/>
                <a:gd name="T4" fmla="*/ 28 w 316"/>
                <a:gd name="T5" fmla="*/ 36 h 36"/>
                <a:gd name="T6" fmla="*/ 31 w 316"/>
                <a:gd name="T7" fmla="*/ 35 h 36"/>
                <a:gd name="T8" fmla="*/ 310 w 316"/>
                <a:gd name="T9" fmla="*/ 0 h 36"/>
                <a:gd name="T10" fmla="*/ 6 w 316"/>
                <a:gd name="T11" fmla="*/ 0 h 36"/>
                <a:gd name="T12" fmla="*/ 2 w 316"/>
                <a:gd name="T13" fmla="*/ 2 h 36"/>
                <a:gd name="T14" fmla="*/ 0 w 316"/>
                <a:gd name="T15" fmla="*/ 6 h 36"/>
                <a:gd name="T16" fmla="*/ 0 w 316"/>
                <a:gd name="T17" fmla="*/ 35 h 36"/>
                <a:gd name="T18" fmla="*/ 12 w 316"/>
                <a:gd name="T19" fmla="*/ 35 h 36"/>
                <a:gd name="T20" fmla="*/ 12 w 316"/>
                <a:gd name="T21" fmla="*/ 12 h 36"/>
                <a:gd name="T22" fmla="*/ 304 w 316"/>
                <a:gd name="T23" fmla="*/ 12 h 36"/>
                <a:gd name="T24" fmla="*/ 304 w 316"/>
                <a:gd name="T25" fmla="*/ 35 h 36"/>
                <a:gd name="T26" fmla="*/ 316 w 316"/>
                <a:gd name="T27" fmla="*/ 35 h 36"/>
                <a:gd name="T28" fmla="*/ 316 w 316"/>
                <a:gd name="T29" fmla="*/ 6 h 36"/>
                <a:gd name="T30" fmla="*/ 314 w 316"/>
                <a:gd name="T31" fmla="*/ 2 h 36"/>
                <a:gd name="T32" fmla="*/ 310 w 316"/>
                <a:gd name="T3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" h="36">
                  <a:moveTo>
                    <a:pt x="31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5" y="35"/>
                    <a:pt x="27" y="35"/>
                    <a:pt x="28" y="36"/>
                  </a:cubicBezTo>
                  <a:cubicBezTo>
                    <a:pt x="29" y="35"/>
                    <a:pt x="30" y="35"/>
                    <a:pt x="31" y="35"/>
                  </a:cubicBezTo>
                  <a:moveTo>
                    <a:pt x="31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35"/>
                    <a:pt x="304" y="35"/>
                    <a:pt x="304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2"/>
                  </a:cubicBezTo>
                  <a:cubicBezTo>
                    <a:pt x="313" y="1"/>
                    <a:pt x="312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380">
              <a:extLst>
                <a:ext uri="{FF2B5EF4-FFF2-40B4-BE49-F238E27FC236}">
                  <a16:creationId xmlns:a16="http://schemas.microsoft.com/office/drawing/2014/main" xmlns="" id="{389464DC-A167-4BD3-947B-90A03942C2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381">
              <a:extLst>
                <a:ext uri="{FF2B5EF4-FFF2-40B4-BE49-F238E27FC236}">
                  <a16:creationId xmlns:a16="http://schemas.microsoft.com/office/drawing/2014/main" xmlns="" id="{D2B88CD6-ED9B-4B78-A4A5-20C110090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82">
              <a:extLst>
                <a:ext uri="{FF2B5EF4-FFF2-40B4-BE49-F238E27FC236}">
                  <a16:creationId xmlns:a16="http://schemas.microsoft.com/office/drawing/2014/main" xmlns="" id="{7F57CD03-A24C-4B55-AD43-B616D3FEBF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863" y="2060575"/>
              <a:ext cx="1330325" cy="344488"/>
            </a:xfrm>
            <a:custGeom>
              <a:avLst/>
              <a:gdLst>
                <a:gd name="T0" fmla="*/ 9 w 314"/>
                <a:gd name="T1" fmla="*/ 69 h 81"/>
                <a:gd name="T2" fmla="*/ 9 w 314"/>
                <a:gd name="T3" fmla="*/ 12 h 81"/>
                <a:gd name="T4" fmla="*/ 302 w 314"/>
                <a:gd name="T5" fmla="*/ 12 h 81"/>
                <a:gd name="T6" fmla="*/ 302 w 314"/>
                <a:gd name="T7" fmla="*/ 69 h 81"/>
                <a:gd name="T8" fmla="*/ 9 w 314"/>
                <a:gd name="T9" fmla="*/ 69 h 81"/>
                <a:gd name="T10" fmla="*/ 308 w 314"/>
                <a:gd name="T11" fmla="*/ 0 h 81"/>
                <a:gd name="T12" fmla="*/ 302 w 314"/>
                <a:gd name="T13" fmla="*/ 0 h 81"/>
                <a:gd name="T14" fmla="*/ 288 w 314"/>
                <a:gd name="T15" fmla="*/ 0 h 81"/>
                <a:gd name="T16" fmla="*/ 276 w 314"/>
                <a:gd name="T17" fmla="*/ 0 h 81"/>
                <a:gd name="T18" fmla="*/ 3 w 314"/>
                <a:gd name="T19" fmla="*/ 0 h 81"/>
                <a:gd name="T20" fmla="*/ 3 w 314"/>
                <a:gd name="T21" fmla="*/ 0 h 81"/>
                <a:gd name="T22" fmla="*/ 0 w 314"/>
                <a:gd name="T23" fmla="*/ 1 h 81"/>
                <a:gd name="T24" fmla="*/ 0 w 314"/>
                <a:gd name="T25" fmla="*/ 1 h 81"/>
                <a:gd name="T26" fmla="*/ 2 w 314"/>
                <a:gd name="T27" fmla="*/ 6 h 81"/>
                <a:gd name="T28" fmla="*/ 2 w 314"/>
                <a:gd name="T29" fmla="*/ 75 h 81"/>
                <a:gd name="T30" fmla="*/ 0 w 314"/>
                <a:gd name="T31" fmla="*/ 79 h 81"/>
                <a:gd name="T32" fmla="*/ 0 w 314"/>
                <a:gd name="T33" fmla="*/ 80 h 81"/>
                <a:gd name="T34" fmla="*/ 3 w 314"/>
                <a:gd name="T35" fmla="*/ 81 h 81"/>
                <a:gd name="T36" fmla="*/ 3 w 314"/>
                <a:gd name="T37" fmla="*/ 81 h 81"/>
                <a:gd name="T38" fmla="*/ 304 w 314"/>
                <a:gd name="T39" fmla="*/ 81 h 81"/>
                <a:gd name="T40" fmla="*/ 308 w 314"/>
                <a:gd name="T41" fmla="*/ 81 h 81"/>
                <a:gd name="T42" fmla="*/ 312 w 314"/>
                <a:gd name="T43" fmla="*/ 79 h 81"/>
                <a:gd name="T44" fmla="*/ 314 w 314"/>
                <a:gd name="T45" fmla="*/ 75 h 81"/>
                <a:gd name="T46" fmla="*/ 314 w 314"/>
                <a:gd name="T47" fmla="*/ 6 h 81"/>
                <a:gd name="T48" fmla="*/ 312 w 314"/>
                <a:gd name="T49" fmla="*/ 1 h 81"/>
                <a:gd name="T50" fmla="*/ 308 w 314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81">
                  <a:moveTo>
                    <a:pt x="9" y="69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69"/>
                    <a:pt x="302" y="69"/>
                    <a:pt x="302" y="69"/>
                  </a:cubicBezTo>
                  <a:cubicBezTo>
                    <a:pt x="9" y="69"/>
                    <a:pt x="9" y="69"/>
                    <a:pt x="9" y="69"/>
                  </a:cubicBezTo>
                  <a:moveTo>
                    <a:pt x="308" y="0"/>
                  </a:moveTo>
                  <a:cubicBezTo>
                    <a:pt x="302" y="0"/>
                    <a:pt x="302" y="0"/>
                    <a:pt x="302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4"/>
                    <a:pt x="2" y="6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6"/>
                    <a:pt x="1" y="78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1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04" y="81"/>
                    <a:pt x="304" y="81"/>
                    <a:pt x="304" y="81"/>
                  </a:cubicBezTo>
                  <a:cubicBezTo>
                    <a:pt x="308" y="81"/>
                    <a:pt x="308" y="81"/>
                    <a:pt x="308" y="81"/>
                  </a:cubicBezTo>
                  <a:cubicBezTo>
                    <a:pt x="309" y="81"/>
                    <a:pt x="311" y="80"/>
                    <a:pt x="312" y="79"/>
                  </a:cubicBezTo>
                  <a:cubicBezTo>
                    <a:pt x="313" y="78"/>
                    <a:pt x="314" y="76"/>
                    <a:pt x="314" y="75"/>
                  </a:cubicBezTo>
                  <a:cubicBezTo>
                    <a:pt x="314" y="6"/>
                    <a:pt x="314" y="6"/>
                    <a:pt x="314" y="6"/>
                  </a:cubicBezTo>
                  <a:cubicBezTo>
                    <a:pt x="314" y="4"/>
                    <a:pt x="313" y="3"/>
                    <a:pt x="312" y="1"/>
                  </a:cubicBezTo>
                  <a:cubicBezTo>
                    <a:pt x="311" y="0"/>
                    <a:pt x="309" y="0"/>
                    <a:pt x="30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383">
              <a:extLst>
                <a:ext uri="{FF2B5EF4-FFF2-40B4-BE49-F238E27FC236}">
                  <a16:creationId xmlns:a16="http://schemas.microsoft.com/office/drawing/2014/main" xmlns="" id="{3A150630-004D-43AF-918A-A0B7BB100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384">
              <a:extLst>
                <a:ext uri="{FF2B5EF4-FFF2-40B4-BE49-F238E27FC236}">
                  <a16:creationId xmlns:a16="http://schemas.microsoft.com/office/drawing/2014/main" xmlns="" id="{FE008AD7-B78D-4218-A760-08F56EB24F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85">
              <a:extLst>
                <a:ext uri="{FF2B5EF4-FFF2-40B4-BE49-F238E27FC236}">
                  <a16:creationId xmlns:a16="http://schemas.microsoft.com/office/drawing/2014/main" xmlns="" id="{E1F01DB3-0B4E-44B6-900C-99D7654FF6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2060575"/>
              <a:ext cx="1339850" cy="344488"/>
            </a:xfrm>
            <a:custGeom>
              <a:avLst/>
              <a:gdLst>
                <a:gd name="T0" fmla="*/ 12 w 316"/>
                <a:gd name="T1" fmla="*/ 69 h 81"/>
                <a:gd name="T2" fmla="*/ 12 w 316"/>
                <a:gd name="T3" fmla="*/ 12 h 81"/>
                <a:gd name="T4" fmla="*/ 304 w 316"/>
                <a:gd name="T5" fmla="*/ 12 h 81"/>
                <a:gd name="T6" fmla="*/ 304 w 316"/>
                <a:gd name="T7" fmla="*/ 69 h 81"/>
                <a:gd name="T8" fmla="*/ 12 w 316"/>
                <a:gd name="T9" fmla="*/ 69 h 81"/>
                <a:gd name="T10" fmla="*/ 310 w 316"/>
                <a:gd name="T11" fmla="*/ 0 h 81"/>
                <a:gd name="T12" fmla="*/ 298 w 316"/>
                <a:gd name="T13" fmla="*/ 0 h 81"/>
                <a:gd name="T14" fmla="*/ 286 w 316"/>
                <a:gd name="T15" fmla="*/ 0 h 81"/>
                <a:gd name="T16" fmla="*/ 12 w 316"/>
                <a:gd name="T17" fmla="*/ 0 h 81"/>
                <a:gd name="T18" fmla="*/ 6 w 316"/>
                <a:gd name="T19" fmla="*/ 0 h 81"/>
                <a:gd name="T20" fmla="*/ 1 w 316"/>
                <a:gd name="T21" fmla="*/ 1 h 81"/>
                <a:gd name="T22" fmla="*/ 0 w 316"/>
                <a:gd name="T23" fmla="*/ 6 h 81"/>
                <a:gd name="T24" fmla="*/ 0 w 316"/>
                <a:gd name="T25" fmla="*/ 75 h 81"/>
                <a:gd name="T26" fmla="*/ 1 w 316"/>
                <a:gd name="T27" fmla="*/ 79 h 81"/>
                <a:gd name="T28" fmla="*/ 6 w 316"/>
                <a:gd name="T29" fmla="*/ 81 h 81"/>
                <a:gd name="T30" fmla="*/ 6 w 316"/>
                <a:gd name="T31" fmla="*/ 81 h 81"/>
                <a:gd name="T32" fmla="*/ 12 w 316"/>
                <a:gd name="T33" fmla="*/ 81 h 81"/>
                <a:gd name="T34" fmla="*/ 310 w 316"/>
                <a:gd name="T35" fmla="*/ 81 h 81"/>
                <a:gd name="T36" fmla="*/ 314 w 316"/>
                <a:gd name="T37" fmla="*/ 80 h 81"/>
                <a:gd name="T38" fmla="*/ 314 w 316"/>
                <a:gd name="T39" fmla="*/ 79 h 81"/>
                <a:gd name="T40" fmla="*/ 316 w 316"/>
                <a:gd name="T41" fmla="*/ 75 h 81"/>
                <a:gd name="T42" fmla="*/ 316 w 316"/>
                <a:gd name="T43" fmla="*/ 6 h 81"/>
                <a:gd name="T44" fmla="*/ 314 w 316"/>
                <a:gd name="T45" fmla="*/ 1 h 81"/>
                <a:gd name="T46" fmla="*/ 314 w 316"/>
                <a:gd name="T47" fmla="*/ 1 h 81"/>
                <a:gd name="T48" fmla="*/ 310 w 316"/>
                <a:gd name="T49" fmla="*/ 0 h 81"/>
                <a:gd name="T50" fmla="*/ 310 w 316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6" h="81">
                  <a:moveTo>
                    <a:pt x="12" y="6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69"/>
                    <a:pt x="304" y="69"/>
                    <a:pt x="304" y="69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310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8"/>
                    <a:pt x="1" y="79"/>
                  </a:cubicBezTo>
                  <a:cubicBezTo>
                    <a:pt x="3" y="80"/>
                    <a:pt x="4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310" y="81"/>
                    <a:pt x="310" y="81"/>
                    <a:pt x="310" y="81"/>
                  </a:cubicBezTo>
                  <a:cubicBezTo>
                    <a:pt x="311" y="81"/>
                    <a:pt x="313" y="80"/>
                    <a:pt x="314" y="80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5" y="78"/>
                    <a:pt x="316" y="76"/>
                    <a:pt x="316" y="7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1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13" y="0"/>
                    <a:pt x="311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386">
              <a:extLst>
                <a:ext uri="{FF2B5EF4-FFF2-40B4-BE49-F238E27FC236}">
                  <a16:creationId xmlns:a16="http://schemas.microsoft.com/office/drawing/2014/main" xmlns="" id="{0572D4E9-7F0A-4E4E-B589-85292E90F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387">
              <a:extLst>
                <a:ext uri="{FF2B5EF4-FFF2-40B4-BE49-F238E27FC236}">
                  <a16:creationId xmlns:a16="http://schemas.microsoft.com/office/drawing/2014/main" xmlns="" id="{83784651-69D1-467D-8047-5E54BEBB3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88">
              <a:extLst>
                <a:ext uri="{FF2B5EF4-FFF2-40B4-BE49-F238E27FC236}">
                  <a16:creationId xmlns:a16="http://schemas.microsoft.com/office/drawing/2014/main" xmlns="" id="{033C3718-7C42-441F-A02E-9F71239449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5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389">
              <a:extLst>
                <a:ext uri="{FF2B5EF4-FFF2-40B4-BE49-F238E27FC236}">
                  <a16:creationId xmlns:a16="http://schemas.microsoft.com/office/drawing/2014/main" xmlns="" id="{ADAD9F4C-6ACA-4553-8ABB-683FD547C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390">
              <a:extLst>
                <a:ext uri="{FF2B5EF4-FFF2-40B4-BE49-F238E27FC236}">
                  <a16:creationId xmlns:a16="http://schemas.microsoft.com/office/drawing/2014/main" xmlns="" id="{BC7FE2C0-F0DA-44D0-8600-9E97E11B7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91">
              <a:extLst>
                <a:ext uri="{FF2B5EF4-FFF2-40B4-BE49-F238E27FC236}">
                  <a16:creationId xmlns:a16="http://schemas.microsoft.com/office/drawing/2014/main" xmlns="" id="{16BD138D-6B5D-4204-9D8F-CE7959A080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1068388"/>
              <a:ext cx="322263" cy="1339850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70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5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5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5"/>
                  </a:cubicBezTo>
                  <a:cubicBezTo>
                    <a:pt x="70" y="314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5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392">
              <a:extLst>
                <a:ext uri="{FF2B5EF4-FFF2-40B4-BE49-F238E27FC236}">
                  <a16:creationId xmlns:a16="http://schemas.microsoft.com/office/drawing/2014/main" xmlns="" id="{1FF41158-14F2-484D-870F-741BA8390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393">
              <a:extLst>
                <a:ext uri="{FF2B5EF4-FFF2-40B4-BE49-F238E27FC236}">
                  <a16:creationId xmlns:a16="http://schemas.microsoft.com/office/drawing/2014/main" xmlns="" id="{9AE2F3D9-DA64-4B17-B087-24447D1AB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94">
              <a:extLst>
                <a:ext uri="{FF2B5EF4-FFF2-40B4-BE49-F238E27FC236}">
                  <a16:creationId xmlns:a16="http://schemas.microsoft.com/office/drawing/2014/main" xmlns="" id="{B1D0BB5D-8E0D-4E4F-8A93-F545D8CC4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1068388"/>
              <a:ext cx="342900" cy="1339850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9 w 81"/>
                <a:gd name="T19" fmla="*/ 0 h 316"/>
                <a:gd name="T20" fmla="*/ 6 w 81"/>
                <a:gd name="T21" fmla="*/ 0 h 316"/>
                <a:gd name="T22" fmla="*/ 6 w 81"/>
                <a:gd name="T23" fmla="*/ 0 h 316"/>
                <a:gd name="T24" fmla="*/ 1 w 81"/>
                <a:gd name="T25" fmla="*/ 2 h 316"/>
                <a:gd name="T26" fmla="*/ 0 w 81"/>
                <a:gd name="T27" fmla="*/ 6 h 316"/>
                <a:gd name="T28" fmla="*/ 0 w 81"/>
                <a:gd name="T29" fmla="*/ 310 h 316"/>
                <a:gd name="T30" fmla="*/ 1 w 81"/>
                <a:gd name="T31" fmla="*/ 315 h 316"/>
                <a:gd name="T32" fmla="*/ 6 w 81"/>
                <a:gd name="T33" fmla="*/ 316 h 316"/>
                <a:gd name="T34" fmla="*/ 6 w 81"/>
                <a:gd name="T35" fmla="*/ 316 h 316"/>
                <a:gd name="T36" fmla="*/ 69 w 81"/>
                <a:gd name="T37" fmla="*/ 316 h 316"/>
                <a:gd name="T38" fmla="*/ 75 w 81"/>
                <a:gd name="T39" fmla="*/ 316 h 316"/>
                <a:gd name="T40" fmla="*/ 79 w 81"/>
                <a:gd name="T41" fmla="*/ 315 h 316"/>
                <a:gd name="T42" fmla="*/ 81 w 81"/>
                <a:gd name="T43" fmla="*/ 310 h 316"/>
                <a:gd name="T44" fmla="*/ 75 w 81"/>
                <a:gd name="T45" fmla="*/ 310 h 316"/>
                <a:gd name="T46" fmla="*/ 75 w 81"/>
                <a:gd name="T47" fmla="*/ 304 h 316"/>
                <a:gd name="T48" fmla="*/ 75 w 81"/>
                <a:gd name="T49" fmla="*/ 310 h 316"/>
                <a:gd name="T50" fmla="*/ 81 w 81"/>
                <a:gd name="T51" fmla="*/ 310 h 316"/>
                <a:gd name="T52" fmla="*/ 81 w 81"/>
                <a:gd name="T53" fmla="*/ 310 h 316"/>
                <a:gd name="T54" fmla="*/ 81 w 81"/>
                <a:gd name="T55" fmla="*/ 310 h 316"/>
                <a:gd name="T56" fmla="*/ 81 w 81"/>
                <a:gd name="T57" fmla="*/ 6 h 316"/>
                <a:gd name="T58" fmla="*/ 81 w 81"/>
                <a:gd name="T59" fmla="*/ 6 h 316"/>
                <a:gd name="T60" fmla="*/ 79 w 81"/>
                <a:gd name="T61" fmla="*/ 2 h 316"/>
                <a:gd name="T62" fmla="*/ 75 w 81"/>
                <a:gd name="T6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1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5"/>
                  </a:cubicBezTo>
                  <a:cubicBezTo>
                    <a:pt x="80" y="314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395">
              <a:extLst>
                <a:ext uri="{FF2B5EF4-FFF2-40B4-BE49-F238E27FC236}">
                  <a16:creationId xmlns:a16="http://schemas.microsoft.com/office/drawing/2014/main" xmlns="" id="{4BF5F04C-9101-44A7-BC71-7D702E0AF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396">
              <a:extLst>
                <a:ext uri="{FF2B5EF4-FFF2-40B4-BE49-F238E27FC236}">
                  <a16:creationId xmlns:a16="http://schemas.microsoft.com/office/drawing/2014/main" xmlns="" id="{F78DB85E-0D1C-4425-87F4-0C9753AE1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97">
              <a:extLst>
                <a:ext uri="{FF2B5EF4-FFF2-40B4-BE49-F238E27FC236}">
                  <a16:creationId xmlns:a16="http://schemas.microsoft.com/office/drawing/2014/main" xmlns="" id="{B1FD8D85-9C9E-49B1-A25A-FA7129D820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398">
              <a:extLst>
                <a:ext uri="{FF2B5EF4-FFF2-40B4-BE49-F238E27FC236}">
                  <a16:creationId xmlns:a16="http://schemas.microsoft.com/office/drawing/2014/main" xmlns="" id="{33C323B7-0CC6-4E1D-A616-19EC1D5AB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399">
              <a:extLst>
                <a:ext uri="{FF2B5EF4-FFF2-40B4-BE49-F238E27FC236}">
                  <a16:creationId xmlns:a16="http://schemas.microsoft.com/office/drawing/2014/main" xmlns="" id="{D78FC66C-D896-4226-9697-2A7AC4D84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00">
              <a:extLst>
                <a:ext uri="{FF2B5EF4-FFF2-40B4-BE49-F238E27FC236}">
                  <a16:creationId xmlns:a16="http://schemas.microsoft.com/office/drawing/2014/main" xmlns="" id="{F697D7D9-DC07-4DA3-984B-71E502B750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3201988"/>
              <a:ext cx="322263" cy="1341438"/>
            </a:xfrm>
            <a:custGeom>
              <a:avLst/>
              <a:gdLst>
                <a:gd name="T0" fmla="*/ 6 w 76"/>
                <a:gd name="T1" fmla="*/ 310 h 316"/>
                <a:gd name="T2" fmla="*/ 6 w 76"/>
                <a:gd name="T3" fmla="*/ 310 h 316"/>
                <a:gd name="T4" fmla="*/ 6 w 76"/>
                <a:gd name="T5" fmla="*/ 304 h 316"/>
                <a:gd name="T6" fmla="*/ 6 w 76"/>
                <a:gd name="T7" fmla="*/ 310 h 316"/>
                <a:gd name="T8" fmla="*/ 12 w 76"/>
                <a:gd name="T9" fmla="*/ 310 h 316"/>
                <a:gd name="T10" fmla="*/ 12 w 76"/>
                <a:gd name="T11" fmla="*/ 310 h 316"/>
                <a:gd name="T12" fmla="*/ 6 w 76"/>
                <a:gd name="T13" fmla="*/ 310 h 316"/>
                <a:gd name="T14" fmla="*/ 12 w 76"/>
                <a:gd name="T15" fmla="*/ 304 h 316"/>
                <a:gd name="T16" fmla="*/ 12 w 76"/>
                <a:gd name="T17" fmla="*/ 12 h 316"/>
                <a:gd name="T18" fmla="*/ 70 w 76"/>
                <a:gd name="T19" fmla="*/ 12 h 316"/>
                <a:gd name="T20" fmla="*/ 70 w 76"/>
                <a:gd name="T21" fmla="*/ 304 h 316"/>
                <a:gd name="T22" fmla="*/ 12 w 76"/>
                <a:gd name="T23" fmla="*/ 304 h 316"/>
                <a:gd name="T24" fmla="*/ 76 w 76"/>
                <a:gd name="T25" fmla="*/ 0 h 316"/>
                <a:gd name="T26" fmla="*/ 6 w 76"/>
                <a:gd name="T27" fmla="*/ 0 h 316"/>
                <a:gd name="T28" fmla="*/ 6 w 76"/>
                <a:gd name="T29" fmla="*/ 0 h 316"/>
                <a:gd name="T30" fmla="*/ 2 w 76"/>
                <a:gd name="T31" fmla="*/ 2 h 316"/>
                <a:gd name="T32" fmla="*/ 0 w 76"/>
                <a:gd name="T33" fmla="*/ 6 h 316"/>
                <a:gd name="T34" fmla="*/ 0 w 76"/>
                <a:gd name="T35" fmla="*/ 310 h 316"/>
                <a:gd name="T36" fmla="*/ 2 w 76"/>
                <a:gd name="T37" fmla="*/ 314 h 316"/>
                <a:gd name="T38" fmla="*/ 6 w 76"/>
                <a:gd name="T39" fmla="*/ 316 h 316"/>
                <a:gd name="T40" fmla="*/ 6 w 76"/>
                <a:gd name="T41" fmla="*/ 316 h 316"/>
                <a:gd name="T42" fmla="*/ 76 w 76"/>
                <a:gd name="T43" fmla="*/ 316 h 316"/>
                <a:gd name="T44" fmla="*/ 76 w 76"/>
                <a:gd name="T45" fmla="*/ 316 h 316"/>
                <a:gd name="T46" fmla="*/ 71 w 76"/>
                <a:gd name="T47" fmla="*/ 314 h 316"/>
                <a:gd name="T48" fmla="*/ 70 w 76"/>
                <a:gd name="T49" fmla="*/ 310 h 316"/>
                <a:gd name="T50" fmla="*/ 70 w 76"/>
                <a:gd name="T51" fmla="*/ 6 h 316"/>
                <a:gd name="T52" fmla="*/ 71 w 76"/>
                <a:gd name="T53" fmla="*/ 2 h 316"/>
                <a:gd name="T54" fmla="*/ 76 w 76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316">
                  <a:moveTo>
                    <a:pt x="6" y="310"/>
                  </a:moveTo>
                  <a:cubicBezTo>
                    <a:pt x="6" y="310"/>
                    <a:pt x="6" y="310"/>
                    <a:pt x="6" y="310"/>
                  </a:cubicBezTo>
                  <a:cubicBezTo>
                    <a:pt x="6" y="304"/>
                    <a:pt x="6" y="304"/>
                    <a:pt x="6" y="304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6" y="310"/>
                    <a:pt x="6" y="310"/>
                    <a:pt x="6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401">
              <a:extLst>
                <a:ext uri="{FF2B5EF4-FFF2-40B4-BE49-F238E27FC236}">
                  <a16:creationId xmlns:a16="http://schemas.microsoft.com/office/drawing/2014/main" xmlns="" id="{8D9A015B-8974-46CA-BC55-BACB3BAC3A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402">
              <a:extLst>
                <a:ext uri="{FF2B5EF4-FFF2-40B4-BE49-F238E27FC236}">
                  <a16:creationId xmlns:a16="http://schemas.microsoft.com/office/drawing/2014/main" xmlns="" id="{EA612080-DDD2-401F-93AF-6B9661936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03">
              <a:extLst>
                <a:ext uri="{FF2B5EF4-FFF2-40B4-BE49-F238E27FC236}">
                  <a16:creationId xmlns:a16="http://schemas.microsoft.com/office/drawing/2014/main" xmlns="" id="{F47AF587-FF40-4742-8BC1-7F922A612D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3201988"/>
              <a:ext cx="342900" cy="1341438"/>
            </a:xfrm>
            <a:custGeom>
              <a:avLst/>
              <a:gdLst>
                <a:gd name="T0" fmla="*/ 69 w 81"/>
                <a:gd name="T1" fmla="*/ 12 h 316"/>
                <a:gd name="T2" fmla="*/ 69 w 81"/>
                <a:gd name="T3" fmla="*/ 12 h 316"/>
                <a:gd name="T4" fmla="*/ 69 w 81"/>
                <a:gd name="T5" fmla="*/ 304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75 w 81"/>
                <a:gd name="T13" fmla="*/ 0 h 316"/>
                <a:gd name="T14" fmla="*/ 69 w 81"/>
                <a:gd name="T15" fmla="*/ 0 h 316"/>
                <a:gd name="T16" fmla="*/ 6 w 81"/>
                <a:gd name="T17" fmla="*/ 0 h 316"/>
                <a:gd name="T18" fmla="*/ 6 w 81"/>
                <a:gd name="T19" fmla="*/ 0 h 316"/>
                <a:gd name="T20" fmla="*/ 1 w 81"/>
                <a:gd name="T21" fmla="*/ 2 h 316"/>
                <a:gd name="T22" fmla="*/ 0 w 81"/>
                <a:gd name="T23" fmla="*/ 6 h 316"/>
                <a:gd name="T24" fmla="*/ 0 w 81"/>
                <a:gd name="T25" fmla="*/ 310 h 316"/>
                <a:gd name="T26" fmla="*/ 1 w 81"/>
                <a:gd name="T27" fmla="*/ 314 h 316"/>
                <a:gd name="T28" fmla="*/ 6 w 81"/>
                <a:gd name="T29" fmla="*/ 316 h 316"/>
                <a:gd name="T30" fmla="*/ 6 w 81"/>
                <a:gd name="T31" fmla="*/ 316 h 316"/>
                <a:gd name="T32" fmla="*/ 69 w 81"/>
                <a:gd name="T33" fmla="*/ 316 h 316"/>
                <a:gd name="T34" fmla="*/ 75 w 81"/>
                <a:gd name="T35" fmla="*/ 316 h 316"/>
                <a:gd name="T36" fmla="*/ 79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6 h 316"/>
                <a:gd name="T54" fmla="*/ 81 w 81"/>
                <a:gd name="T55" fmla="*/ 6 h 316"/>
                <a:gd name="T56" fmla="*/ 79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69" y="1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4"/>
                  </a:cubicBezTo>
                  <a:cubicBezTo>
                    <a:pt x="80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04">
              <a:extLst>
                <a:ext uri="{FF2B5EF4-FFF2-40B4-BE49-F238E27FC236}">
                  <a16:creationId xmlns:a16="http://schemas.microsoft.com/office/drawing/2014/main" xmlns="" id="{38DF64B7-98F5-47E1-AB5B-6CAD8230D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2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05">
              <a:extLst>
                <a:ext uri="{FF2B5EF4-FFF2-40B4-BE49-F238E27FC236}">
                  <a16:creationId xmlns:a16="http://schemas.microsoft.com/office/drawing/2014/main" xmlns="" id="{EB7E9238-21C3-4A40-A811-181910A76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82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6 w 12"/>
                <a:gd name="T3" fmla="*/ 0 h 1349"/>
                <a:gd name="T4" fmla="*/ 0 w 12"/>
                <a:gd name="T5" fmla="*/ 6 h 1349"/>
                <a:gd name="T6" fmla="*/ 0 w 12"/>
                <a:gd name="T7" fmla="*/ 12 h 1349"/>
                <a:gd name="T8" fmla="*/ 0 w 12"/>
                <a:gd name="T9" fmla="*/ 1337 h 1349"/>
                <a:gd name="T10" fmla="*/ 0 w 12"/>
                <a:gd name="T11" fmla="*/ 1343 h 1349"/>
                <a:gd name="T12" fmla="*/ 6 w 12"/>
                <a:gd name="T13" fmla="*/ 1349 h 1349"/>
                <a:gd name="T14" fmla="*/ 6 w 12"/>
                <a:gd name="T15" fmla="*/ 1349 h 1349"/>
                <a:gd name="T16" fmla="*/ 6 w 12"/>
                <a:gd name="T17" fmla="*/ 1349 h 1349"/>
                <a:gd name="T18" fmla="*/ 12 w 12"/>
                <a:gd name="T19" fmla="*/ 1343 h 1349"/>
                <a:gd name="T20" fmla="*/ 12 w 12"/>
                <a:gd name="T21" fmla="*/ 1337 h 1349"/>
                <a:gd name="T22" fmla="*/ 12 w 12"/>
                <a:gd name="T23" fmla="*/ 12 h 1349"/>
                <a:gd name="T24" fmla="*/ 12 w 12"/>
                <a:gd name="T25" fmla="*/ 6 h 1349"/>
                <a:gd name="T26" fmla="*/ 6 w 12"/>
                <a:gd name="T2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10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06">
              <a:extLst>
                <a:ext uri="{FF2B5EF4-FFF2-40B4-BE49-F238E27FC236}">
                  <a16:creationId xmlns:a16="http://schemas.microsoft.com/office/drawing/2014/main" xmlns="" id="{FD765182-5ABA-4D32-9483-DE9F64AD6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C7BA00B-8A44-4758-87CE-16A8DD7D7CCE}"/>
              </a:ext>
            </a:extLst>
          </p:cNvPr>
          <p:cNvSpPr/>
          <p:nvPr/>
        </p:nvSpPr>
        <p:spPr>
          <a:xfrm>
            <a:off x="4334559" y="2694741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5C9F0D8-2B8D-4D49-A3ED-8B4CB606A2B6}"/>
              </a:ext>
            </a:extLst>
          </p:cNvPr>
          <p:cNvCxnSpPr/>
          <p:nvPr/>
        </p:nvCxnSpPr>
        <p:spPr>
          <a:xfrm>
            <a:off x="4425999" y="3540665"/>
            <a:ext cx="620345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E418F6D-1BFA-4A8E-9178-F445FB393A40}"/>
              </a:ext>
            </a:extLst>
          </p:cNvPr>
          <p:cNvSpPr/>
          <p:nvPr/>
        </p:nvSpPr>
        <p:spPr>
          <a:xfrm>
            <a:off x="4385787" y="3603406"/>
            <a:ext cx="6258907" cy="813511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C3EA4E7E-AC88-4D2E-81A7-98EC6E32C857}"/>
              </a:ext>
            </a:extLst>
          </p:cNvPr>
          <p:cNvSpPr/>
          <p:nvPr/>
        </p:nvSpPr>
        <p:spPr>
          <a:xfrm>
            <a:off x="1445092" y="1926024"/>
            <a:ext cx="2721980" cy="27219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MH_Number_1">
            <a:extLst>
              <a:ext uri="{FF2B5EF4-FFF2-40B4-BE49-F238E27FC236}">
                <a16:creationId xmlns:a16="http://schemas.microsoft.com/office/drawing/2014/main" xmlns="" id="{14EDCA7D-ECC3-473B-9E0B-87D035F67B8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10749" y="2179442"/>
            <a:ext cx="2168895" cy="2168895"/>
          </a:xfrm>
          <a:prstGeom prst="ellipse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3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3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00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4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30F5A58F-902D-4989-B9BA-16A4A2CC7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5988" y="4249333"/>
            <a:ext cx="2660650" cy="6048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xmlns="" id="{67D716BE-319C-442A-84B7-C674CCE27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5538" y="4249333"/>
            <a:ext cx="2660650" cy="6048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xmlns="" id="{E0EAA683-0EC1-435F-BC4B-2BB9E2DE4F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5988" y="1695046"/>
            <a:ext cx="14288" cy="2554288"/>
          </a:xfrm>
          <a:prstGeom prst="rect">
            <a:avLst/>
          </a:pr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7C88C3DF-20C7-455D-B554-7DCD29FD0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2351" y="1695046"/>
            <a:ext cx="14288" cy="2554288"/>
          </a:xfrm>
          <a:prstGeom prst="rect">
            <a:avLst/>
          </a:pr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xmlns="" id="{FD24A6FE-BD52-4809-A9E9-0DA87BFA6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5538" y="1695046"/>
            <a:ext cx="14288" cy="2554288"/>
          </a:xfrm>
          <a:prstGeom prst="rect">
            <a:avLst/>
          </a:pr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xmlns="" id="{D21F9277-4E98-4B3B-9763-9B35B719A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038" y="1131483"/>
            <a:ext cx="2662238" cy="6048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xmlns="" id="{5746423A-B98A-49D9-89BA-2AF3DCC38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2351" y="1131483"/>
            <a:ext cx="2657475" cy="6048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75">
            <a:extLst>
              <a:ext uri="{FF2B5EF4-FFF2-40B4-BE49-F238E27FC236}">
                <a16:creationId xmlns:a16="http://schemas.microsoft.com/office/drawing/2014/main" xmlns="" id="{B1B5E79E-A8FE-4C2B-91C1-B1056C2EF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3238" y="1263246"/>
            <a:ext cx="5514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4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176">
            <a:extLst>
              <a:ext uri="{FF2B5EF4-FFF2-40B4-BE49-F238E27FC236}">
                <a16:creationId xmlns:a16="http://schemas.microsoft.com/office/drawing/2014/main" xmlns="" id="{2274971F-B19B-4F04-8E96-C036011D2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9249" y="2078915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100" b="0" i="0" u="none" strike="noStrike" cap="none" normalizeH="0" baseline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1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77">
            <a:extLst>
              <a:ext uri="{FF2B5EF4-FFF2-40B4-BE49-F238E27FC236}">
                <a16:creationId xmlns:a16="http://schemas.microsoft.com/office/drawing/2014/main" xmlns="" id="{6B9D4EE2-8C8E-47E8-97EC-531AC735B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376" y="4414433"/>
            <a:ext cx="5514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5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178">
            <a:extLst>
              <a:ext uri="{FF2B5EF4-FFF2-40B4-BE49-F238E27FC236}">
                <a16:creationId xmlns:a16="http://schemas.microsoft.com/office/drawing/2014/main" xmlns="" id="{530EDC35-6491-4002-86E1-3535D0B54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8663" y="1263246"/>
            <a:ext cx="5514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6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179">
            <a:extLst>
              <a:ext uri="{FF2B5EF4-FFF2-40B4-BE49-F238E27FC236}">
                <a16:creationId xmlns:a16="http://schemas.microsoft.com/office/drawing/2014/main" xmlns="" id="{39ED1512-2260-4D6C-BE2C-FA589803D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0588" y="4414433"/>
            <a:ext cx="55143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201</a:t>
            </a:r>
            <a:r>
              <a:rPr kumimoji="0" lang="en-US" altLang="zh-CN" sz="2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Myriad Pro" panose="020B0503030403020204" pitchFamily="34" charset="0"/>
              </a:rPr>
              <a:t>7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Freeform 390">
            <a:extLst>
              <a:ext uri="{FF2B5EF4-FFF2-40B4-BE49-F238E27FC236}">
                <a16:creationId xmlns:a16="http://schemas.microsoft.com/office/drawing/2014/main" xmlns="" id="{5F3ACAA7-F60E-4ACA-B308-EE3CBADBE395}"/>
              </a:ext>
            </a:extLst>
          </p:cNvPr>
          <p:cNvSpPr>
            <a:spLocks noEditPoints="1"/>
          </p:cNvSpPr>
          <p:nvPr/>
        </p:nvSpPr>
        <p:spPr bwMode="auto">
          <a:xfrm>
            <a:off x="1428751" y="1860143"/>
            <a:ext cx="1216025" cy="1222375"/>
          </a:xfrm>
          <a:custGeom>
            <a:avLst/>
            <a:gdLst>
              <a:gd name="T0" fmla="*/ 162 w 324"/>
              <a:gd name="T1" fmla="*/ 325 h 325"/>
              <a:gd name="T2" fmla="*/ 0 w 324"/>
              <a:gd name="T3" fmla="*/ 162 h 325"/>
              <a:gd name="T4" fmla="*/ 162 w 324"/>
              <a:gd name="T5" fmla="*/ 0 h 325"/>
              <a:gd name="T6" fmla="*/ 324 w 324"/>
              <a:gd name="T7" fmla="*/ 162 h 325"/>
              <a:gd name="T8" fmla="*/ 162 w 324"/>
              <a:gd name="T9" fmla="*/ 325 h 325"/>
              <a:gd name="T10" fmla="*/ 162 w 324"/>
              <a:gd name="T11" fmla="*/ 8 h 325"/>
              <a:gd name="T12" fmla="*/ 8 w 324"/>
              <a:gd name="T13" fmla="*/ 162 h 325"/>
              <a:gd name="T14" fmla="*/ 162 w 324"/>
              <a:gd name="T15" fmla="*/ 317 h 325"/>
              <a:gd name="T16" fmla="*/ 316 w 324"/>
              <a:gd name="T17" fmla="*/ 162 h 325"/>
              <a:gd name="T18" fmla="*/ 162 w 324"/>
              <a:gd name="T19" fmla="*/ 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" h="325">
                <a:moveTo>
                  <a:pt x="162" y="325"/>
                </a:moveTo>
                <a:cubicBezTo>
                  <a:pt x="72" y="325"/>
                  <a:pt x="0" y="252"/>
                  <a:pt x="0" y="162"/>
                </a:cubicBezTo>
                <a:cubicBezTo>
                  <a:pt x="0" y="73"/>
                  <a:pt x="72" y="0"/>
                  <a:pt x="162" y="0"/>
                </a:cubicBezTo>
                <a:cubicBezTo>
                  <a:pt x="252" y="0"/>
                  <a:pt x="324" y="73"/>
                  <a:pt x="324" y="162"/>
                </a:cubicBezTo>
                <a:cubicBezTo>
                  <a:pt x="324" y="252"/>
                  <a:pt x="252" y="325"/>
                  <a:pt x="162" y="325"/>
                </a:cubicBezTo>
                <a:close/>
                <a:moveTo>
                  <a:pt x="162" y="8"/>
                </a:moveTo>
                <a:cubicBezTo>
                  <a:pt x="77" y="8"/>
                  <a:pt x="8" y="77"/>
                  <a:pt x="8" y="162"/>
                </a:cubicBezTo>
                <a:cubicBezTo>
                  <a:pt x="8" y="247"/>
                  <a:pt x="77" y="317"/>
                  <a:pt x="162" y="317"/>
                </a:cubicBezTo>
                <a:cubicBezTo>
                  <a:pt x="247" y="317"/>
                  <a:pt x="316" y="247"/>
                  <a:pt x="316" y="162"/>
                </a:cubicBezTo>
                <a:cubicBezTo>
                  <a:pt x="316" y="77"/>
                  <a:pt x="247" y="8"/>
                  <a:pt x="162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391">
            <a:extLst>
              <a:ext uri="{FF2B5EF4-FFF2-40B4-BE49-F238E27FC236}">
                <a16:creationId xmlns:a16="http://schemas.microsoft.com/office/drawing/2014/main" xmlns="" id="{12B0B331-0CC1-48E5-BD45-7E56EC116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8799" y="1357110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100" b="0" i="0" u="none" strike="noStrike" cap="none" normalizeH="0" baseline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2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Freeform 392">
            <a:extLst>
              <a:ext uri="{FF2B5EF4-FFF2-40B4-BE49-F238E27FC236}">
                <a16:creationId xmlns:a16="http://schemas.microsoft.com/office/drawing/2014/main" xmlns="" id="{5139C6E3-7296-494B-8F1D-44249D1F3404}"/>
              </a:ext>
            </a:extLst>
          </p:cNvPr>
          <p:cNvSpPr>
            <a:spLocks noEditPoints="1"/>
          </p:cNvSpPr>
          <p:nvPr/>
        </p:nvSpPr>
        <p:spPr bwMode="auto">
          <a:xfrm>
            <a:off x="4176713" y="1138338"/>
            <a:ext cx="1219200" cy="1222375"/>
          </a:xfrm>
          <a:custGeom>
            <a:avLst/>
            <a:gdLst>
              <a:gd name="T0" fmla="*/ 162 w 325"/>
              <a:gd name="T1" fmla="*/ 325 h 325"/>
              <a:gd name="T2" fmla="*/ 0 w 325"/>
              <a:gd name="T3" fmla="*/ 163 h 325"/>
              <a:gd name="T4" fmla="*/ 162 w 325"/>
              <a:gd name="T5" fmla="*/ 0 h 325"/>
              <a:gd name="T6" fmla="*/ 325 w 325"/>
              <a:gd name="T7" fmla="*/ 163 h 325"/>
              <a:gd name="T8" fmla="*/ 162 w 325"/>
              <a:gd name="T9" fmla="*/ 325 h 325"/>
              <a:gd name="T10" fmla="*/ 162 w 325"/>
              <a:gd name="T11" fmla="*/ 8 h 325"/>
              <a:gd name="T12" fmla="*/ 8 w 325"/>
              <a:gd name="T13" fmla="*/ 163 h 325"/>
              <a:gd name="T14" fmla="*/ 162 w 325"/>
              <a:gd name="T15" fmla="*/ 317 h 325"/>
              <a:gd name="T16" fmla="*/ 317 w 325"/>
              <a:gd name="T17" fmla="*/ 163 h 325"/>
              <a:gd name="T18" fmla="*/ 162 w 325"/>
              <a:gd name="T19" fmla="*/ 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" h="325">
                <a:moveTo>
                  <a:pt x="162" y="325"/>
                </a:moveTo>
                <a:cubicBezTo>
                  <a:pt x="73" y="325"/>
                  <a:pt x="0" y="252"/>
                  <a:pt x="0" y="163"/>
                </a:cubicBezTo>
                <a:cubicBezTo>
                  <a:pt x="0" y="73"/>
                  <a:pt x="73" y="0"/>
                  <a:pt x="162" y="0"/>
                </a:cubicBezTo>
                <a:cubicBezTo>
                  <a:pt x="252" y="0"/>
                  <a:pt x="325" y="73"/>
                  <a:pt x="325" y="163"/>
                </a:cubicBezTo>
                <a:cubicBezTo>
                  <a:pt x="325" y="252"/>
                  <a:pt x="252" y="325"/>
                  <a:pt x="162" y="325"/>
                </a:cubicBezTo>
                <a:close/>
                <a:moveTo>
                  <a:pt x="162" y="8"/>
                </a:moveTo>
                <a:cubicBezTo>
                  <a:pt x="77" y="8"/>
                  <a:pt x="8" y="78"/>
                  <a:pt x="8" y="163"/>
                </a:cubicBezTo>
                <a:cubicBezTo>
                  <a:pt x="8" y="248"/>
                  <a:pt x="77" y="317"/>
                  <a:pt x="162" y="317"/>
                </a:cubicBezTo>
                <a:cubicBezTo>
                  <a:pt x="247" y="317"/>
                  <a:pt x="317" y="248"/>
                  <a:pt x="317" y="163"/>
                </a:cubicBezTo>
                <a:cubicBezTo>
                  <a:pt x="317" y="78"/>
                  <a:pt x="247" y="8"/>
                  <a:pt x="162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393">
            <a:extLst>
              <a:ext uri="{FF2B5EF4-FFF2-40B4-BE49-F238E27FC236}">
                <a16:creationId xmlns:a16="http://schemas.microsoft.com/office/drawing/2014/main" xmlns="" id="{ECC9982C-50CA-4897-9BB9-8D0938EAA2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5052" y="2078915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100" b="0" i="0" u="none" strike="noStrike" cap="none" normalizeH="0" baseline="0" dirty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3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Freeform 394">
            <a:extLst>
              <a:ext uri="{FF2B5EF4-FFF2-40B4-BE49-F238E27FC236}">
                <a16:creationId xmlns:a16="http://schemas.microsoft.com/office/drawing/2014/main" xmlns="" id="{D9FEA289-2E63-4C30-874D-406BCC7526CA}"/>
              </a:ext>
            </a:extLst>
          </p:cNvPr>
          <p:cNvSpPr>
            <a:spLocks noEditPoints="1"/>
          </p:cNvSpPr>
          <p:nvPr/>
        </p:nvSpPr>
        <p:spPr bwMode="auto">
          <a:xfrm>
            <a:off x="6818313" y="1860143"/>
            <a:ext cx="1220788" cy="1222375"/>
          </a:xfrm>
          <a:custGeom>
            <a:avLst/>
            <a:gdLst>
              <a:gd name="T0" fmla="*/ 162 w 325"/>
              <a:gd name="T1" fmla="*/ 325 h 325"/>
              <a:gd name="T2" fmla="*/ 0 w 325"/>
              <a:gd name="T3" fmla="*/ 162 h 325"/>
              <a:gd name="T4" fmla="*/ 162 w 325"/>
              <a:gd name="T5" fmla="*/ 0 h 325"/>
              <a:gd name="T6" fmla="*/ 325 w 325"/>
              <a:gd name="T7" fmla="*/ 162 h 325"/>
              <a:gd name="T8" fmla="*/ 162 w 325"/>
              <a:gd name="T9" fmla="*/ 325 h 325"/>
              <a:gd name="T10" fmla="*/ 162 w 325"/>
              <a:gd name="T11" fmla="*/ 8 h 325"/>
              <a:gd name="T12" fmla="*/ 8 w 325"/>
              <a:gd name="T13" fmla="*/ 162 h 325"/>
              <a:gd name="T14" fmla="*/ 162 w 325"/>
              <a:gd name="T15" fmla="*/ 317 h 325"/>
              <a:gd name="T16" fmla="*/ 317 w 325"/>
              <a:gd name="T17" fmla="*/ 162 h 325"/>
              <a:gd name="T18" fmla="*/ 162 w 325"/>
              <a:gd name="T19" fmla="*/ 8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" h="325">
                <a:moveTo>
                  <a:pt x="162" y="325"/>
                </a:moveTo>
                <a:cubicBezTo>
                  <a:pt x="73" y="325"/>
                  <a:pt x="0" y="252"/>
                  <a:pt x="0" y="162"/>
                </a:cubicBezTo>
                <a:cubicBezTo>
                  <a:pt x="0" y="73"/>
                  <a:pt x="73" y="0"/>
                  <a:pt x="162" y="0"/>
                </a:cubicBezTo>
                <a:cubicBezTo>
                  <a:pt x="252" y="0"/>
                  <a:pt x="325" y="73"/>
                  <a:pt x="325" y="162"/>
                </a:cubicBezTo>
                <a:cubicBezTo>
                  <a:pt x="325" y="252"/>
                  <a:pt x="252" y="325"/>
                  <a:pt x="162" y="325"/>
                </a:cubicBezTo>
                <a:close/>
                <a:moveTo>
                  <a:pt x="162" y="8"/>
                </a:moveTo>
                <a:cubicBezTo>
                  <a:pt x="77" y="8"/>
                  <a:pt x="8" y="77"/>
                  <a:pt x="8" y="162"/>
                </a:cubicBezTo>
                <a:cubicBezTo>
                  <a:pt x="8" y="247"/>
                  <a:pt x="77" y="317"/>
                  <a:pt x="162" y="317"/>
                </a:cubicBezTo>
                <a:cubicBezTo>
                  <a:pt x="248" y="317"/>
                  <a:pt x="317" y="247"/>
                  <a:pt x="317" y="162"/>
                </a:cubicBezTo>
                <a:cubicBezTo>
                  <a:pt x="317" y="77"/>
                  <a:pt x="248" y="8"/>
                  <a:pt x="162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395">
            <a:extLst>
              <a:ext uri="{FF2B5EF4-FFF2-40B4-BE49-F238E27FC236}">
                <a16:creationId xmlns:a16="http://schemas.microsoft.com/office/drawing/2014/main" xmlns="" id="{94CE11F4-465A-4D2D-A21E-2C3136652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8349" y="1357110"/>
            <a:ext cx="33502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5100" b="0" i="0" u="none" strike="noStrike" cap="none" normalizeH="0" baseline="0">
                <a:ln>
                  <a:noFill/>
                </a:ln>
                <a:solidFill>
                  <a:srgbClr val="939598"/>
                </a:solidFill>
                <a:effectLst/>
                <a:latin typeface="Myriad Pro" panose="020B0503030403020204" pitchFamily="34" charset="0"/>
              </a:rPr>
              <a:t>4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Freeform 396">
            <a:extLst>
              <a:ext uri="{FF2B5EF4-FFF2-40B4-BE49-F238E27FC236}">
                <a16:creationId xmlns:a16="http://schemas.microsoft.com/office/drawing/2014/main" xmlns="" id="{E8CF82AD-DBCC-41CF-96EB-4EC1B6CEF700}"/>
              </a:ext>
            </a:extLst>
          </p:cNvPr>
          <p:cNvSpPr>
            <a:spLocks noEditPoints="1"/>
          </p:cNvSpPr>
          <p:nvPr/>
        </p:nvSpPr>
        <p:spPr bwMode="auto">
          <a:xfrm>
            <a:off x="9466263" y="1140719"/>
            <a:ext cx="1219200" cy="1217613"/>
          </a:xfrm>
          <a:custGeom>
            <a:avLst/>
            <a:gdLst>
              <a:gd name="T0" fmla="*/ 163 w 325"/>
              <a:gd name="T1" fmla="*/ 324 h 324"/>
              <a:gd name="T2" fmla="*/ 0 w 325"/>
              <a:gd name="T3" fmla="*/ 162 h 324"/>
              <a:gd name="T4" fmla="*/ 163 w 325"/>
              <a:gd name="T5" fmla="*/ 0 h 324"/>
              <a:gd name="T6" fmla="*/ 325 w 325"/>
              <a:gd name="T7" fmla="*/ 162 h 324"/>
              <a:gd name="T8" fmla="*/ 163 w 325"/>
              <a:gd name="T9" fmla="*/ 324 h 324"/>
              <a:gd name="T10" fmla="*/ 163 w 325"/>
              <a:gd name="T11" fmla="*/ 8 h 324"/>
              <a:gd name="T12" fmla="*/ 8 w 325"/>
              <a:gd name="T13" fmla="*/ 162 h 324"/>
              <a:gd name="T14" fmla="*/ 163 w 325"/>
              <a:gd name="T15" fmla="*/ 316 h 324"/>
              <a:gd name="T16" fmla="*/ 317 w 325"/>
              <a:gd name="T17" fmla="*/ 162 h 324"/>
              <a:gd name="T18" fmla="*/ 163 w 325"/>
              <a:gd name="T19" fmla="*/ 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" h="324">
                <a:moveTo>
                  <a:pt x="163" y="324"/>
                </a:moveTo>
                <a:cubicBezTo>
                  <a:pt x="73" y="324"/>
                  <a:pt x="0" y="251"/>
                  <a:pt x="0" y="162"/>
                </a:cubicBezTo>
                <a:cubicBezTo>
                  <a:pt x="0" y="72"/>
                  <a:pt x="73" y="0"/>
                  <a:pt x="163" y="0"/>
                </a:cubicBezTo>
                <a:cubicBezTo>
                  <a:pt x="252" y="0"/>
                  <a:pt x="325" y="72"/>
                  <a:pt x="325" y="162"/>
                </a:cubicBezTo>
                <a:cubicBezTo>
                  <a:pt x="325" y="251"/>
                  <a:pt x="252" y="324"/>
                  <a:pt x="163" y="324"/>
                </a:cubicBezTo>
                <a:close/>
                <a:moveTo>
                  <a:pt x="163" y="8"/>
                </a:moveTo>
                <a:cubicBezTo>
                  <a:pt x="78" y="8"/>
                  <a:pt x="8" y="77"/>
                  <a:pt x="8" y="162"/>
                </a:cubicBezTo>
                <a:cubicBezTo>
                  <a:pt x="8" y="247"/>
                  <a:pt x="78" y="316"/>
                  <a:pt x="163" y="316"/>
                </a:cubicBezTo>
                <a:cubicBezTo>
                  <a:pt x="248" y="316"/>
                  <a:pt x="317" y="247"/>
                  <a:pt x="317" y="162"/>
                </a:cubicBezTo>
                <a:cubicBezTo>
                  <a:pt x="317" y="77"/>
                  <a:pt x="248" y="8"/>
                  <a:pt x="163" y="8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矩形 124">
            <a:extLst>
              <a:ext uri="{FF2B5EF4-FFF2-40B4-BE49-F238E27FC236}">
                <a16:creationId xmlns:a16="http://schemas.microsoft.com/office/drawing/2014/main" xmlns="" id="{4A5A274F-216D-48E1-8A50-11FAF1521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671" y="5234157"/>
            <a:ext cx="10598149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262423"/>
                </a:solidFill>
                <a:latin typeface="宋体" panose="02010600030101010101" pitchFamily="2" charset="-122"/>
              </a:rPr>
              <a:t>。小鹿极</a:t>
            </a:r>
            <a:r>
              <a:rPr lang="zh-CN" altLang="en-US" sz="1600" dirty="0">
                <a:solidFill>
                  <a:srgbClr val="262423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43A3504-A43C-483E-A484-438CCC4E9D7F}"/>
              </a:ext>
            </a:extLst>
          </p:cNvPr>
          <p:cNvSpPr txBox="1"/>
          <p:nvPr/>
        </p:nvSpPr>
        <p:spPr>
          <a:xfrm>
            <a:off x="911424" y="3584920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B5D3102-AC9E-4A24-95DC-10F66E65B81C}"/>
              </a:ext>
            </a:extLst>
          </p:cNvPr>
          <p:cNvSpPr txBox="1"/>
          <p:nvPr/>
        </p:nvSpPr>
        <p:spPr>
          <a:xfrm>
            <a:off x="1036776" y="315372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19905D7-3AAD-4CF8-BE9C-1C9A724913A0}"/>
              </a:ext>
            </a:extLst>
          </p:cNvPr>
          <p:cNvSpPr txBox="1"/>
          <p:nvPr/>
        </p:nvSpPr>
        <p:spPr>
          <a:xfrm>
            <a:off x="3575720" y="2910620"/>
            <a:ext cx="23896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1C0B6DA-A6CA-4297-A835-845E3346E634}"/>
              </a:ext>
            </a:extLst>
          </p:cNvPr>
          <p:cNvSpPr txBox="1"/>
          <p:nvPr/>
        </p:nvSpPr>
        <p:spPr>
          <a:xfrm>
            <a:off x="3768263" y="247942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08A2C93-6282-4145-BF71-82AA659F3E35}"/>
              </a:ext>
            </a:extLst>
          </p:cNvPr>
          <p:cNvSpPr txBox="1"/>
          <p:nvPr/>
        </p:nvSpPr>
        <p:spPr>
          <a:xfrm>
            <a:off x="6226537" y="3551634"/>
            <a:ext cx="2411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2EA8778-F838-466E-A506-DECC4CF63B62}"/>
              </a:ext>
            </a:extLst>
          </p:cNvPr>
          <p:cNvSpPr txBox="1"/>
          <p:nvPr/>
        </p:nvSpPr>
        <p:spPr>
          <a:xfrm>
            <a:off x="6430061" y="312044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7BF1389-B4C3-4987-8DEE-DDF573C35974}"/>
              </a:ext>
            </a:extLst>
          </p:cNvPr>
          <p:cNvSpPr txBox="1"/>
          <p:nvPr/>
        </p:nvSpPr>
        <p:spPr>
          <a:xfrm>
            <a:off x="8882540" y="2910620"/>
            <a:ext cx="23953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76A32BB-E99A-4F11-8A34-D5B219D2C5E6}"/>
              </a:ext>
            </a:extLst>
          </p:cNvPr>
          <p:cNvSpPr txBox="1"/>
          <p:nvPr/>
        </p:nvSpPr>
        <p:spPr>
          <a:xfrm>
            <a:off x="9067369" y="2479427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85130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4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9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5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13BB7DDD-23DC-4228-9BF6-D4703811D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6188" y="4614863"/>
            <a:ext cx="4778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>
                <a:ln>
                  <a:noFill/>
                </a:ln>
                <a:solidFill>
                  <a:srgbClr val="808284"/>
                </a:solidFill>
                <a:effectLst/>
                <a:latin typeface="Myriad Pro" panose="020B0503030403020204" pitchFamily="34" charset="0"/>
              </a:rPr>
              <a:t>1.0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xmlns="" id="{E4AA8788-6270-465D-B99C-E90BBE05F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6188" y="3941763"/>
            <a:ext cx="4778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>
                <a:ln>
                  <a:noFill/>
                </a:ln>
                <a:solidFill>
                  <a:srgbClr val="808284"/>
                </a:solidFill>
                <a:effectLst/>
                <a:latin typeface="Myriad Pro" panose="020B0503030403020204" pitchFamily="34" charset="0"/>
              </a:rPr>
              <a:t>2.0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xmlns="" id="{E3DD1C3A-19BB-4EEA-A600-3B82A883CD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6188" y="3268663"/>
            <a:ext cx="4778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>
                <a:ln>
                  <a:noFill/>
                </a:ln>
                <a:solidFill>
                  <a:srgbClr val="808284"/>
                </a:solidFill>
                <a:effectLst/>
                <a:latin typeface="Myriad Pro" panose="020B0503030403020204" pitchFamily="34" charset="0"/>
              </a:rPr>
              <a:t>3.0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7BBC9AF3-B3D1-4942-B972-24AF7D5A9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6188" y="2613025"/>
            <a:ext cx="4778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>
                <a:ln>
                  <a:noFill/>
                </a:ln>
                <a:solidFill>
                  <a:srgbClr val="808284"/>
                </a:solidFill>
                <a:effectLst/>
                <a:latin typeface="Myriad Pro" panose="020B0503030403020204" pitchFamily="34" charset="0"/>
              </a:rPr>
              <a:t>4.0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xmlns="" id="{E59A46C0-D6C9-43D6-98E7-EE5E56B7A1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6188" y="1944688"/>
            <a:ext cx="477837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100" b="0" i="0" u="none" strike="noStrike" cap="none" normalizeH="0" baseline="0" dirty="0">
                <a:ln>
                  <a:noFill/>
                </a:ln>
                <a:solidFill>
                  <a:srgbClr val="808284"/>
                </a:solidFill>
                <a:effectLst/>
                <a:latin typeface="Myriad Pro" panose="020B0503030403020204" pitchFamily="34" charset="0"/>
              </a:rPr>
              <a:t>5.0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xmlns="" id="{41D240B0-B912-4815-B409-A2BA4D235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6263" y="2095500"/>
            <a:ext cx="9123362" cy="26988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xmlns="" id="{603A3BD1-A9F8-4D1C-9C25-72E6F5707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6263" y="2757488"/>
            <a:ext cx="9123362" cy="26988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xmlns="" id="{162689FB-5176-4BF9-9D5D-D517976622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6263" y="3438525"/>
            <a:ext cx="9123362" cy="25400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xmlns="" id="{593297B2-EA88-4A79-BE58-93DBF70C1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6263" y="4111625"/>
            <a:ext cx="9123362" cy="25400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4">
            <a:extLst>
              <a:ext uri="{FF2B5EF4-FFF2-40B4-BE49-F238E27FC236}">
                <a16:creationId xmlns:a16="http://schemas.microsoft.com/office/drawing/2014/main" xmlns="" id="{5F02AFD9-9A9D-43D6-878A-CEC0F67823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6263" y="4779963"/>
            <a:ext cx="9123362" cy="26988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51">
            <a:extLst>
              <a:ext uri="{FF2B5EF4-FFF2-40B4-BE49-F238E27FC236}">
                <a16:creationId xmlns:a16="http://schemas.microsoft.com/office/drawing/2014/main" xmlns="" id="{6263C055-C3CD-4CE6-87E8-66CD5103D613}"/>
              </a:ext>
            </a:extLst>
          </p:cNvPr>
          <p:cNvSpPr>
            <a:spLocks/>
          </p:cNvSpPr>
          <p:nvPr/>
        </p:nvSpPr>
        <p:spPr bwMode="auto">
          <a:xfrm>
            <a:off x="6697663" y="1193800"/>
            <a:ext cx="431800" cy="428625"/>
          </a:xfrm>
          <a:custGeom>
            <a:avLst/>
            <a:gdLst>
              <a:gd name="T0" fmla="*/ 0 w 115"/>
              <a:gd name="T1" fmla="*/ 104 h 114"/>
              <a:gd name="T2" fmla="*/ 10 w 115"/>
              <a:gd name="T3" fmla="*/ 114 h 114"/>
              <a:gd name="T4" fmla="*/ 105 w 115"/>
              <a:gd name="T5" fmla="*/ 114 h 114"/>
              <a:gd name="T6" fmla="*/ 115 w 115"/>
              <a:gd name="T7" fmla="*/ 104 h 114"/>
              <a:gd name="T8" fmla="*/ 115 w 115"/>
              <a:gd name="T9" fmla="*/ 9 h 114"/>
              <a:gd name="T10" fmla="*/ 105 w 115"/>
              <a:gd name="T11" fmla="*/ 0 h 114"/>
              <a:gd name="T12" fmla="*/ 10 w 115"/>
              <a:gd name="T13" fmla="*/ 0 h 114"/>
              <a:gd name="T14" fmla="*/ 0 w 115"/>
              <a:gd name="T15" fmla="*/ 9 h 114"/>
              <a:gd name="T16" fmla="*/ 0 w 115"/>
              <a:gd name="T1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" h="114">
                <a:moveTo>
                  <a:pt x="0" y="104"/>
                </a:moveTo>
                <a:cubicBezTo>
                  <a:pt x="0" y="109"/>
                  <a:pt x="5" y="114"/>
                  <a:pt x="10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10" y="114"/>
                  <a:pt x="115" y="109"/>
                  <a:pt x="115" y="104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4"/>
                  <a:pt x="110" y="0"/>
                  <a:pt x="10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lnTo>
                  <a:pt x="0" y="1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70">
            <a:extLst>
              <a:ext uri="{FF2B5EF4-FFF2-40B4-BE49-F238E27FC236}">
                <a16:creationId xmlns:a16="http://schemas.microsoft.com/office/drawing/2014/main" xmlns="" id="{1439B0DD-A533-42BC-AC2B-5E983284D212}"/>
              </a:ext>
            </a:extLst>
          </p:cNvPr>
          <p:cNvSpPr>
            <a:spLocks/>
          </p:cNvSpPr>
          <p:nvPr/>
        </p:nvSpPr>
        <p:spPr bwMode="auto">
          <a:xfrm>
            <a:off x="4648200" y="1193800"/>
            <a:ext cx="427037" cy="428625"/>
          </a:xfrm>
          <a:custGeom>
            <a:avLst/>
            <a:gdLst>
              <a:gd name="T0" fmla="*/ 0 w 114"/>
              <a:gd name="T1" fmla="*/ 104 h 114"/>
              <a:gd name="T2" fmla="*/ 10 w 114"/>
              <a:gd name="T3" fmla="*/ 114 h 114"/>
              <a:gd name="T4" fmla="*/ 105 w 114"/>
              <a:gd name="T5" fmla="*/ 114 h 114"/>
              <a:gd name="T6" fmla="*/ 114 w 114"/>
              <a:gd name="T7" fmla="*/ 104 h 114"/>
              <a:gd name="T8" fmla="*/ 114 w 114"/>
              <a:gd name="T9" fmla="*/ 9 h 114"/>
              <a:gd name="T10" fmla="*/ 105 w 114"/>
              <a:gd name="T11" fmla="*/ 0 h 114"/>
              <a:gd name="T12" fmla="*/ 10 w 114"/>
              <a:gd name="T13" fmla="*/ 0 h 114"/>
              <a:gd name="T14" fmla="*/ 0 w 114"/>
              <a:gd name="T15" fmla="*/ 9 h 114"/>
              <a:gd name="T16" fmla="*/ 0 w 114"/>
              <a:gd name="T1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114">
                <a:moveTo>
                  <a:pt x="0" y="104"/>
                </a:moveTo>
                <a:cubicBezTo>
                  <a:pt x="0" y="109"/>
                  <a:pt x="5" y="114"/>
                  <a:pt x="10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10" y="114"/>
                  <a:pt x="114" y="109"/>
                  <a:pt x="114" y="104"/>
                </a:cubicBezTo>
                <a:cubicBezTo>
                  <a:pt x="114" y="9"/>
                  <a:pt x="114" y="9"/>
                  <a:pt x="114" y="9"/>
                </a:cubicBezTo>
                <a:cubicBezTo>
                  <a:pt x="114" y="4"/>
                  <a:pt x="110" y="0"/>
                  <a:pt x="10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lnTo>
                  <a:pt x="0" y="1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89">
            <a:extLst>
              <a:ext uri="{FF2B5EF4-FFF2-40B4-BE49-F238E27FC236}">
                <a16:creationId xmlns:a16="http://schemas.microsoft.com/office/drawing/2014/main" xmlns="" id="{7F76FE65-DBDF-407F-809A-3D92460F6E4A}"/>
              </a:ext>
            </a:extLst>
          </p:cNvPr>
          <p:cNvSpPr>
            <a:spLocks/>
          </p:cNvSpPr>
          <p:nvPr/>
        </p:nvSpPr>
        <p:spPr bwMode="auto">
          <a:xfrm>
            <a:off x="2608263" y="1193800"/>
            <a:ext cx="431800" cy="428625"/>
          </a:xfrm>
          <a:custGeom>
            <a:avLst/>
            <a:gdLst>
              <a:gd name="T0" fmla="*/ 0 w 115"/>
              <a:gd name="T1" fmla="*/ 104 h 114"/>
              <a:gd name="T2" fmla="*/ 10 w 115"/>
              <a:gd name="T3" fmla="*/ 114 h 114"/>
              <a:gd name="T4" fmla="*/ 105 w 115"/>
              <a:gd name="T5" fmla="*/ 114 h 114"/>
              <a:gd name="T6" fmla="*/ 115 w 115"/>
              <a:gd name="T7" fmla="*/ 104 h 114"/>
              <a:gd name="T8" fmla="*/ 115 w 115"/>
              <a:gd name="T9" fmla="*/ 9 h 114"/>
              <a:gd name="T10" fmla="*/ 105 w 115"/>
              <a:gd name="T11" fmla="*/ 0 h 114"/>
              <a:gd name="T12" fmla="*/ 10 w 115"/>
              <a:gd name="T13" fmla="*/ 0 h 114"/>
              <a:gd name="T14" fmla="*/ 0 w 115"/>
              <a:gd name="T15" fmla="*/ 9 h 114"/>
              <a:gd name="T16" fmla="*/ 0 w 115"/>
              <a:gd name="T1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5" h="114">
                <a:moveTo>
                  <a:pt x="0" y="104"/>
                </a:moveTo>
                <a:cubicBezTo>
                  <a:pt x="0" y="109"/>
                  <a:pt x="5" y="114"/>
                  <a:pt x="10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10" y="114"/>
                  <a:pt x="115" y="109"/>
                  <a:pt x="115" y="104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4"/>
                  <a:pt x="110" y="0"/>
                  <a:pt x="10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lnTo>
                  <a:pt x="0" y="1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90">
            <a:extLst>
              <a:ext uri="{FF2B5EF4-FFF2-40B4-BE49-F238E27FC236}">
                <a16:creationId xmlns:a16="http://schemas.microsoft.com/office/drawing/2014/main" xmlns="" id="{D70A58D8-C76A-44B5-ACED-2DFEE17F8E52}"/>
              </a:ext>
            </a:extLst>
          </p:cNvPr>
          <p:cNvSpPr>
            <a:spLocks/>
          </p:cNvSpPr>
          <p:nvPr/>
        </p:nvSpPr>
        <p:spPr bwMode="auto">
          <a:xfrm>
            <a:off x="8521700" y="1193800"/>
            <a:ext cx="428625" cy="428625"/>
          </a:xfrm>
          <a:custGeom>
            <a:avLst/>
            <a:gdLst>
              <a:gd name="T0" fmla="*/ 0 w 114"/>
              <a:gd name="T1" fmla="*/ 104 h 114"/>
              <a:gd name="T2" fmla="*/ 10 w 114"/>
              <a:gd name="T3" fmla="*/ 114 h 114"/>
              <a:gd name="T4" fmla="*/ 105 w 114"/>
              <a:gd name="T5" fmla="*/ 114 h 114"/>
              <a:gd name="T6" fmla="*/ 114 w 114"/>
              <a:gd name="T7" fmla="*/ 104 h 114"/>
              <a:gd name="T8" fmla="*/ 114 w 114"/>
              <a:gd name="T9" fmla="*/ 9 h 114"/>
              <a:gd name="T10" fmla="*/ 105 w 114"/>
              <a:gd name="T11" fmla="*/ 0 h 114"/>
              <a:gd name="T12" fmla="*/ 10 w 114"/>
              <a:gd name="T13" fmla="*/ 0 h 114"/>
              <a:gd name="T14" fmla="*/ 0 w 114"/>
              <a:gd name="T15" fmla="*/ 9 h 114"/>
              <a:gd name="T16" fmla="*/ 0 w 114"/>
              <a:gd name="T1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114">
                <a:moveTo>
                  <a:pt x="0" y="104"/>
                </a:moveTo>
                <a:cubicBezTo>
                  <a:pt x="0" y="109"/>
                  <a:pt x="5" y="114"/>
                  <a:pt x="10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10" y="114"/>
                  <a:pt x="114" y="109"/>
                  <a:pt x="114" y="104"/>
                </a:cubicBezTo>
                <a:cubicBezTo>
                  <a:pt x="114" y="9"/>
                  <a:pt x="114" y="9"/>
                  <a:pt x="114" y="9"/>
                </a:cubicBezTo>
                <a:cubicBezTo>
                  <a:pt x="114" y="4"/>
                  <a:pt x="110" y="0"/>
                  <a:pt x="10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lnTo>
                  <a:pt x="0" y="1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91">
            <a:extLst>
              <a:ext uri="{FF2B5EF4-FFF2-40B4-BE49-F238E27FC236}">
                <a16:creationId xmlns:a16="http://schemas.microsoft.com/office/drawing/2014/main" xmlns="" id="{206DF59B-5301-42E8-9C2C-B929E4CE9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0025" y="4227513"/>
            <a:ext cx="811212" cy="981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92">
            <a:extLst>
              <a:ext uri="{FF2B5EF4-FFF2-40B4-BE49-F238E27FC236}">
                <a16:creationId xmlns:a16="http://schemas.microsoft.com/office/drawing/2014/main" xmlns="" id="{C6A2C255-FD54-4D57-B77B-3F98CB852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0025" y="4227513"/>
            <a:ext cx="176212" cy="9810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93">
            <a:extLst>
              <a:ext uri="{FF2B5EF4-FFF2-40B4-BE49-F238E27FC236}">
                <a16:creationId xmlns:a16="http://schemas.microsoft.com/office/drawing/2014/main" xmlns="" id="{678E8233-CA48-4239-97F3-9E7730316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2960688"/>
            <a:ext cx="811212" cy="224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94">
            <a:extLst>
              <a:ext uri="{FF2B5EF4-FFF2-40B4-BE49-F238E27FC236}">
                <a16:creationId xmlns:a16="http://schemas.microsoft.com/office/drawing/2014/main" xmlns="" id="{6A737D3E-5B76-460E-998D-9D0AD6A3F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0300" y="2960688"/>
            <a:ext cx="176212" cy="22479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95">
            <a:extLst>
              <a:ext uri="{FF2B5EF4-FFF2-40B4-BE49-F238E27FC236}">
                <a16:creationId xmlns:a16="http://schemas.microsoft.com/office/drawing/2014/main" xmlns="" id="{47321715-5FC0-45A8-B638-7DCA22E58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0088" y="2339975"/>
            <a:ext cx="811212" cy="2879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96">
            <a:extLst>
              <a:ext uri="{FF2B5EF4-FFF2-40B4-BE49-F238E27FC236}">
                <a16:creationId xmlns:a16="http://schemas.microsoft.com/office/drawing/2014/main" xmlns="" id="{52EBA760-7677-440C-B860-66E4C093A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0088" y="2339975"/>
            <a:ext cx="173037" cy="287972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97">
            <a:extLst>
              <a:ext uri="{FF2B5EF4-FFF2-40B4-BE49-F238E27FC236}">
                <a16:creationId xmlns:a16="http://schemas.microsoft.com/office/drawing/2014/main" xmlns="" id="{332A6F5E-BE31-41C1-AB90-4AC4C3E10F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5125" y="3652838"/>
            <a:ext cx="809625" cy="15716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98">
            <a:extLst>
              <a:ext uri="{FF2B5EF4-FFF2-40B4-BE49-F238E27FC236}">
                <a16:creationId xmlns:a16="http://schemas.microsoft.com/office/drawing/2014/main" xmlns="" id="{90A6BAF1-4994-40BB-B3C2-E92935E0D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5125" y="3652838"/>
            <a:ext cx="171450" cy="15716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TextBox 15">
            <a:extLst>
              <a:ext uri="{FF2B5EF4-FFF2-40B4-BE49-F238E27FC236}">
                <a16:creationId xmlns:a16="http://schemas.microsoft.com/office/drawing/2014/main" xmlns="" id="{49EAD357-08DA-4393-8138-7A3C771D1A1A}"/>
              </a:ext>
            </a:extLst>
          </p:cNvPr>
          <p:cNvSpPr txBox="1"/>
          <p:nvPr/>
        </p:nvSpPr>
        <p:spPr>
          <a:xfrm>
            <a:off x="2178540" y="5299076"/>
            <a:ext cx="1934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15">
            <a:extLst>
              <a:ext uri="{FF2B5EF4-FFF2-40B4-BE49-F238E27FC236}">
                <a16:creationId xmlns:a16="http://schemas.microsoft.com/office/drawing/2014/main" xmlns="" id="{857A5783-1283-4A75-9A46-0B9E4F771AEA}"/>
              </a:ext>
            </a:extLst>
          </p:cNvPr>
          <p:cNvSpPr txBox="1"/>
          <p:nvPr/>
        </p:nvSpPr>
        <p:spPr>
          <a:xfrm>
            <a:off x="4381990" y="5299076"/>
            <a:ext cx="1934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15">
            <a:extLst>
              <a:ext uri="{FF2B5EF4-FFF2-40B4-BE49-F238E27FC236}">
                <a16:creationId xmlns:a16="http://schemas.microsoft.com/office/drawing/2014/main" xmlns="" id="{E2ADEC58-240D-48C7-90D1-AF1DAAAA227F}"/>
              </a:ext>
            </a:extLst>
          </p:cNvPr>
          <p:cNvSpPr txBox="1"/>
          <p:nvPr/>
        </p:nvSpPr>
        <p:spPr>
          <a:xfrm>
            <a:off x="6488603" y="5299076"/>
            <a:ext cx="1934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TextBox 15">
            <a:extLst>
              <a:ext uri="{FF2B5EF4-FFF2-40B4-BE49-F238E27FC236}">
                <a16:creationId xmlns:a16="http://schemas.microsoft.com/office/drawing/2014/main" xmlns="" id="{D298D9BB-1378-471D-A441-90A480C16231}"/>
              </a:ext>
            </a:extLst>
          </p:cNvPr>
          <p:cNvSpPr txBox="1"/>
          <p:nvPr/>
        </p:nvSpPr>
        <p:spPr>
          <a:xfrm>
            <a:off x="8722593" y="5299076"/>
            <a:ext cx="1934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TextBox 46">
            <a:extLst>
              <a:ext uri="{FF2B5EF4-FFF2-40B4-BE49-F238E27FC236}">
                <a16:creationId xmlns:a16="http://schemas.microsoft.com/office/drawing/2014/main" xmlns="" id="{574B84E5-A352-4227-B3F9-FB0DD835B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7500" y="1200832"/>
            <a:ext cx="132030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46">
            <a:extLst>
              <a:ext uri="{FF2B5EF4-FFF2-40B4-BE49-F238E27FC236}">
                <a16:creationId xmlns:a16="http://schemas.microsoft.com/office/drawing/2014/main" xmlns="" id="{667F9D1E-C11C-433E-AEBA-C9CD6B154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5237" y="1200832"/>
            <a:ext cx="132030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46">
            <a:extLst>
              <a:ext uri="{FF2B5EF4-FFF2-40B4-BE49-F238E27FC236}">
                <a16:creationId xmlns:a16="http://schemas.microsoft.com/office/drawing/2014/main" xmlns="" id="{532B5908-0427-4BE8-85AF-CEB1B4808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987" y="1200832"/>
            <a:ext cx="132030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46">
            <a:extLst>
              <a:ext uri="{FF2B5EF4-FFF2-40B4-BE49-F238E27FC236}">
                <a16:creationId xmlns:a16="http://schemas.microsoft.com/office/drawing/2014/main" xmlns="" id="{7AAB7680-C3FB-4F6B-840B-1AF3D133C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0325" y="1200832"/>
            <a:ext cx="132030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01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6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741">
            <a:extLst>
              <a:ext uri="{FF2B5EF4-FFF2-40B4-BE49-F238E27FC236}">
                <a16:creationId xmlns:a16="http://schemas.microsoft.com/office/drawing/2014/main" xmlns="" id="{DFB184FC-A25A-4896-8D21-1606AFCAF47E}"/>
              </a:ext>
            </a:extLst>
          </p:cNvPr>
          <p:cNvSpPr>
            <a:spLocks/>
          </p:cNvSpPr>
          <p:nvPr/>
        </p:nvSpPr>
        <p:spPr bwMode="auto">
          <a:xfrm>
            <a:off x="1495425" y="1093153"/>
            <a:ext cx="2127250" cy="3000375"/>
          </a:xfrm>
          <a:custGeom>
            <a:avLst/>
            <a:gdLst>
              <a:gd name="T0" fmla="*/ 420 w 649"/>
              <a:gd name="T1" fmla="*/ 279 h 914"/>
              <a:gd name="T2" fmla="*/ 420 w 649"/>
              <a:gd name="T3" fmla="*/ 87 h 914"/>
              <a:gd name="T4" fmla="*/ 476 w 649"/>
              <a:gd name="T5" fmla="*/ 87 h 914"/>
              <a:gd name="T6" fmla="*/ 504 w 649"/>
              <a:gd name="T7" fmla="*/ 44 h 914"/>
              <a:gd name="T8" fmla="*/ 476 w 649"/>
              <a:gd name="T9" fmla="*/ 0 h 914"/>
              <a:gd name="T10" fmla="*/ 173 w 649"/>
              <a:gd name="T11" fmla="*/ 0 h 914"/>
              <a:gd name="T12" fmla="*/ 145 w 649"/>
              <a:gd name="T13" fmla="*/ 44 h 914"/>
              <a:gd name="T14" fmla="*/ 173 w 649"/>
              <a:gd name="T15" fmla="*/ 87 h 914"/>
              <a:gd name="T16" fmla="*/ 229 w 649"/>
              <a:gd name="T17" fmla="*/ 87 h 914"/>
              <a:gd name="T18" fmla="*/ 229 w 649"/>
              <a:gd name="T19" fmla="*/ 279 h 914"/>
              <a:gd name="T20" fmla="*/ 0 w 649"/>
              <a:gd name="T21" fmla="*/ 589 h 914"/>
              <a:gd name="T22" fmla="*/ 325 w 649"/>
              <a:gd name="T23" fmla="*/ 914 h 914"/>
              <a:gd name="T24" fmla="*/ 649 w 649"/>
              <a:gd name="T25" fmla="*/ 589 h 914"/>
              <a:gd name="T26" fmla="*/ 420 w 649"/>
              <a:gd name="T27" fmla="*/ 279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9" h="914">
                <a:moveTo>
                  <a:pt x="420" y="279"/>
                </a:moveTo>
                <a:cubicBezTo>
                  <a:pt x="420" y="87"/>
                  <a:pt x="420" y="87"/>
                  <a:pt x="420" y="87"/>
                </a:cubicBezTo>
                <a:cubicBezTo>
                  <a:pt x="476" y="87"/>
                  <a:pt x="476" y="87"/>
                  <a:pt x="476" y="87"/>
                </a:cubicBezTo>
                <a:cubicBezTo>
                  <a:pt x="491" y="87"/>
                  <a:pt x="504" y="68"/>
                  <a:pt x="504" y="44"/>
                </a:cubicBezTo>
                <a:cubicBezTo>
                  <a:pt x="504" y="19"/>
                  <a:pt x="491" y="0"/>
                  <a:pt x="476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58" y="0"/>
                  <a:pt x="145" y="19"/>
                  <a:pt x="145" y="44"/>
                </a:cubicBezTo>
                <a:cubicBezTo>
                  <a:pt x="145" y="68"/>
                  <a:pt x="158" y="87"/>
                  <a:pt x="173" y="87"/>
                </a:cubicBezTo>
                <a:cubicBezTo>
                  <a:pt x="229" y="87"/>
                  <a:pt x="229" y="87"/>
                  <a:pt x="229" y="87"/>
                </a:cubicBezTo>
                <a:cubicBezTo>
                  <a:pt x="229" y="279"/>
                  <a:pt x="229" y="279"/>
                  <a:pt x="229" y="279"/>
                </a:cubicBezTo>
                <a:cubicBezTo>
                  <a:pt x="96" y="319"/>
                  <a:pt x="0" y="443"/>
                  <a:pt x="0" y="589"/>
                </a:cubicBezTo>
                <a:cubicBezTo>
                  <a:pt x="0" y="769"/>
                  <a:pt x="145" y="914"/>
                  <a:pt x="325" y="914"/>
                </a:cubicBezTo>
                <a:cubicBezTo>
                  <a:pt x="504" y="914"/>
                  <a:pt x="649" y="769"/>
                  <a:pt x="649" y="589"/>
                </a:cubicBezTo>
                <a:cubicBezTo>
                  <a:pt x="649" y="443"/>
                  <a:pt x="553" y="319"/>
                  <a:pt x="420" y="279"/>
                </a:cubicBezTo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42">
            <a:extLst>
              <a:ext uri="{FF2B5EF4-FFF2-40B4-BE49-F238E27FC236}">
                <a16:creationId xmlns:a16="http://schemas.microsoft.com/office/drawing/2014/main" xmlns="" id="{4EF320F7-EFC7-4646-A56C-B830E4CC54B5}"/>
              </a:ext>
            </a:extLst>
          </p:cNvPr>
          <p:cNvSpPr>
            <a:spLocks/>
          </p:cNvSpPr>
          <p:nvPr/>
        </p:nvSpPr>
        <p:spPr bwMode="auto">
          <a:xfrm>
            <a:off x="1679575" y="3014028"/>
            <a:ext cx="1760538" cy="882650"/>
          </a:xfrm>
          <a:custGeom>
            <a:avLst/>
            <a:gdLst>
              <a:gd name="T0" fmla="*/ 0 w 537"/>
              <a:gd name="T1" fmla="*/ 0 h 269"/>
              <a:gd name="T2" fmla="*/ 0 w 537"/>
              <a:gd name="T3" fmla="*/ 0 h 269"/>
              <a:gd name="T4" fmla="*/ 269 w 537"/>
              <a:gd name="T5" fmla="*/ 269 h 269"/>
              <a:gd name="T6" fmla="*/ 537 w 537"/>
              <a:gd name="T7" fmla="*/ 0 h 269"/>
              <a:gd name="T8" fmla="*/ 537 w 537"/>
              <a:gd name="T9" fmla="*/ 0 h 269"/>
              <a:gd name="T10" fmla="*/ 0 w 537"/>
              <a:gd name="T11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7" h="26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49"/>
                  <a:pt x="120" y="269"/>
                  <a:pt x="269" y="269"/>
                </a:cubicBezTo>
                <a:cubicBezTo>
                  <a:pt x="417" y="269"/>
                  <a:pt x="537" y="149"/>
                  <a:pt x="537" y="0"/>
                </a:cubicBezTo>
                <a:cubicBezTo>
                  <a:pt x="537" y="0"/>
                  <a:pt x="537" y="0"/>
                  <a:pt x="5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743">
            <a:extLst>
              <a:ext uri="{FF2B5EF4-FFF2-40B4-BE49-F238E27FC236}">
                <a16:creationId xmlns:a16="http://schemas.microsoft.com/office/drawing/2014/main" xmlns="" id="{39916214-2001-4BAE-B892-EF1060B33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2586991"/>
            <a:ext cx="203200" cy="2063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744">
            <a:extLst>
              <a:ext uri="{FF2B5EF4-FFF2-40B4-BE49-F238E27FC236}">
                <a16:creationId xmlns:a16="http://schemas.microsoft.com/office/drawing/2014/main" xmlns="" id="{56DDDC72-FD54-47C9-8143-67AFA73E7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0188" y="2485391"/>
            <a:ext cx="207963" cy="203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745">
            <a:extLst>
              <a:ext uri="{FF2B5EF4-FFF2-40B4-BE49-F238E27FC236}">
                <a16:creationId xmlns:a16="http://schemas.microsoft.com/office/drawing/2014/main" xmlns="" id="{CC029544-5D42-4B8A-A5AA-F8C04616E9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5863" y="2225041"/>
            <a:ext cx="153988" cy="1555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746">
            <a:extLst>
              <a:ext uri="{FF2B5EF4-FFF2-40B4-BE49-F238E27FC236}">
                <a16:creationId xmlns:a16="http://schemas.microsoft.com/office/drawing/2014/main" xmlns="" id="{A24A264D-7D57-422F-9F67-E341952A3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0638" y="1818641"/>
            <a:ext cx="153988" cy="1539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747">
            <a:extLst>
              <a:ext uri="{FF2B5EF4-FFF2-40B4-BE49-F238E27FC236}">
                <a16:creationId xmlns:a16="http://schemas.microsoft.com/office/drawing/2014/main" xmlns="" id="{97ADB88E-B420-414A-93CE-F2A8C7168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1638" y="1585278"/>
            <a:ext cx="996950" cy="9953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51">
            <a:extLst>
              <a:ext uri="{FF2B5EF4-FFF2-40B4-BE49-F238E27FC236}">
                <a16:creationId xmlns:a16="http://schemas.microsoft.com/office/drawing/2014/main" xmlns="" id="{FE7DC661-8ED5-43FA-B0BE-643A07F94CC4}"/>
              </a:ext>
            </a:extLst>
          </p:cNvPr>
          <p:cNvSpPr>
            <a:spLocks/>
          </p:cNvSpPr>
          <p:nvPr/>
        </p:nvSpPr>
        <p:spPr bwMode="auto">
          <a:xfrm>
            <a:off x="8164513" y="1093153"/>
            <a:ext cx="2132013" cy="3000375"/>
          </a:xfrm>
          <a:custGeom>
            <a:avLst/>
            <a:gdLst>
              <a:gd name="T0" fmla="*/ 420 w 650"/>
              <a:gd name="T1" fmla="*/ 279 h 914"/>
              <a:gd name="T2" fmla="*/ 420 w 650"/>
              <a:gd name="T3" fmla="*/ 87 h 914"/>
              <a:gd name="T4" fmla="*/ 476 w 650"/>
              <a:gd name="T5" fmla="*/ 87 h 914"/>
              <a:gd name="T6" fmla="*/ 504 w 650"/>
              <a:gd name="T7" fmla="*/ 44 h 914"/>
              <a:gd name="T8" fmla="*/ 476 w 650"/>
              <a:gd name="T9" fmla="*/ 0 h 914"/>
              <a:gd name="T10" fmla="*/ 173 w 650"/>
              <a:gd name="T11" fmla="*/ 0 h 914"/>
              <a:gd name="T12" fmla="*/ 145 w 650"/>
              <a:gd name="T13" fmla="*/ 44 h 914"/>
              <a:gd name="T14" fmla="*/ 173 w 650"/>
              <a:gd name="T15" fmla="*/ 87 h 914"/>
              <a:gd name="T16" fmla="*/ 229 w 650"/>
              <a:gd name="T17" fmla="*/ 87 h 914"/>
              <a:gd name="T18" fmla="*/ 229 w 650"/>
              <a:gd name="T19" fmla="*/ 279 h 914"/>
              <a:gd name="T20" fmla="*/ 0 w 650"/>
              <a:gd name="T21" fmla="*/ 589 h 914"/>
              <a:gd name="T22" fmla="*/ 325 w 650"/>
              <a:gd name="T23" fmla="*/ 914 h 914"/>
              <a:gd name="T24" fmla="*/ 650 w 650"/>
              <a:gd name="T25" fmla="*/ 589 h 914"/>
              <a:gd name="T26" fmla="*/ 420 w 650"/>
              <a:gd name="T27" fmla="*/ 279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50" h="914">
                <a:moveTo>
                  <a:pt x="420" y="279"/>
                </a:moveTo>
                <a:cubicBezTo>
                  <a:pt x="420" y="87"/>
                  <a:pt x="420" y="87"/>
                  <a:pt x="420" y="87"/>
                </a:cubicBezTo>
                <a:cubicBezTo>
                  <a:pt x="476" y="87"/>
                  <a:pt x="476" y="87"/>
                  <a:pt x="476" y="87"/>
                </a:cubicBezTo>
                <a:cubicBezTo>
                  <a:pt x="492" y="87"/>
                  <a:pt x="504" y="68"/>
                  <a:pt x="504" y="44"/>
                </a:cubicBezTo>
                <a:cubicBezTo>
                  <a:pt x="504" y="19"/>
                  <a:pt x="492" y="0"/>
                  <a:pt x="476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58" y="0"/>
                  <a:pt x="145" y="19"/>
                  <a:pt x="145" y="44"/>
                </a:cubicBezTo>
                <a:cubicBezTo>
                  <a:pt x="145" y="68"/>
                  <a:pt x="158" y="87"/>
                  <a:pt x="173" y="87"/>
                </a:cubicBezTo>
                <a:cubicBezTo>
                  <a:pt x="229" y="87"/>
                  <a:pt x="229" y="87"/>
                  <a:pt x="229" y="87"/>
                </a:cubicBezTo>
                <a:cubicBezTo>
                  <a:pt x="229" y="279"/>
                  <a:pt x="229" y="279"/>
                  <a:pt x="229" y="279"/>
                </a:cubicBezTo>
                <a:cubicBezTo>
                  <a:pt x="96" y="319"/>
                  <a:pt x="0" y="443"/>
                  <a:pt x="0" y="589"/>
                </a:cubicBezTo>
                <a:cubicBezTo>
                  <a:pt x="0" y="769"/>
                  <a:pt x="145" y="914"/>
                  <a:pt x="325" y="914"/>
                </a:cubicBezTo>
                <a:cubicBezTo>
                  <a:pt x="504" y="914"/>
                  <a:pt x="650" y="769"/>
                  <a:pt x="650" y="589"/>
                </a:cubicBezTo>
                <a:cubicBezTo>
                  <a:pt x="650" y="443"/>
                  <a:pt x="553" y="319"/>
                  <a:pt x="420" y="279"/>
                </a:cubicBezTo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52">
            <a:extLst>
              <a:ext uri="{FF2B5EF4-FFF2-40B4-BE49-F238E27FC236}">
                <a16:creationId xmlns:a16="http://schemas.microsoft.com/office/drawing/2014/main" xmlns="" id="{717612DA-DF34-4B4C-9CFD-6EC7B7349C8A}"/>
              </a:ext>
            </a:extLst>
          </p:cNvPr>
          <p:cNvSpPr>
            <a:spLocks/>
          </p:cNvSpPr>
          <p:nvPr/>
        </p:nvSpPr>
        <p:spPr bwMode="auto">
          <a:xfrm>
            <a:off x="8391525" y="3285491"/>
            <a:ext cx="1674813" cy="611188"/>
          </a:xfrm>
          <a:custGeom>
            <a:avLst/>
            <a:gdLst>
              <a:gd name="T0" fmla="*/ 0 w 511"/>
              <a:gd name="T1" fmla="*/ 0 h 186"/>
              <a:gd name="T2" fmla="*/ 256 w 511"/>
              <a:gd name="T3" fmla="*/ 186 h 186"/>
              <a:gd name="T4" fmla="*/ 511 w 511"/>
              <a:gd name="T5" fmla="*/ 0 h 186"/>
              <a:gd name="T6" fmla="*/ 0 w 511"/>
              <a:gd name="T7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1" h="186">
                <a:moveTo>
                  <a:pt x="0" y="0"/>
                </a:moveTo>
                <a:cubicBezTo>
                  <a:pt x="35" y="108"/>
                  <a:pt x="136" y="186"/>
                  <a:pt x="256" y="186"/>
                </a:cubicBezTo>
                <a:cubicBezTo>
                  <a:pt x="375" y="186"/>
                  <a:pt x="476" y="108"/>
                  <a:pt x="51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753">
            <a:extLst>
              <a:ext uri="{FF2B5EF4-FFF2-40B4-BE49-F238E27FC236}">
                <a16:creationId xmlns:a16="http://schemas.microsoft.com/office/drawing/2014/main" xmlns="" id="{9D40B73F-EE64-4BFE-AEBB-DC15DD95C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0938" y="2848928"/>
            <a:ext cx="206375" cy="20637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754">
            <a:extLst>
              <a:ext uri="{FF2B5EF4-FFF2-40B4-BE49-F238E27FC236}">
                <a16:creationId xmlns:a16="http://schemas.microsoft.com/office/drawing/2014/main" xmlns="" id="{84D45FEF-8B92-4FAC-8ED7-C523826DB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7525" y="2747328"/>
            <a:ext cx="206375" cy="20637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755">
            <a:extLst>
              <a:ext uri="{FF2B5EF4-FFF2-40B4-BE49-F238E27FC236}">
                <a16:creationId xmlns:a16="http://schemas.microsoft.com/office/drawing/2014/main" xmlns="" id="{26AE75B2-0D1C-48B2-86B7-2A1BB9EFA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3200" y="2488566"/>
            <a:ext cx="153988" cy="15398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756">
            <a:extLst>
              <a:ext uri="{FF2B5EF4-FFF2-40B4-BE49-F238E27FC236}">
                <a16:creationId xmlns:a16="http://schemas.microsoft.com/office/drawing/2014/main" xmlns="" id="{51B68D50-C061-499C-9EFB-F40A52BA1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97975" y="2083753"/>
            <a:ext cx="153988" cy="15557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757">
            <a:extLst>
              <a:ext uri="{FF2B5EF4-FFF2-40B4-BE49-F238E27FC236}">
                <a16:creationId xmlns:a16="http://schemas.microsoft.com/office/drawing/2014/main" xmlns="" id="{42004250-9300-4E4F-822E-DD4F5F0059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0100" y="1585278"/>
            <a:ext cx="992188" cy="9953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61">
            <a:extLst>
              <a:ext uri="{FF2B5EF4-FFF2-40B4-BE49-F238E27FC236}">
                <a16:creationId xmlns:a16="http://schemas.microsoft.com/office/drawing/2014/main" xmlns="" id="{BE2DCE22-443C-4191-B4DE-126184E65C75}"/>
              </a:ext>
            </a:extLst>
          </p:cNvPr>
          <p:cNvSpPr>
            <a:spLocks/>
          </p:cNvSpPr>
          <p:nvPr/>
        </p:nvSpPr>
        <p:spPr bwMode="auto">
          <a:xfrm>
            <a:off x="4803775" y="1093153"/>
            <a:ext cx="2132013" cy="3000375"/>
          </a:xfrm>
          <a:custGeom>
            <a:avLst/>
            <a:gdLst>
              <a:gd name="T0" fmla="*/ 421 w 650"/>
              <a:gd name="T1" fmla="*/ 279 h 914"/>
              <a:gd name="T2" fmla="*/ 421 w 650"/>
              <a:gd name="T3" fmla="*/ 87 h 914"/>
              <a:gd name="T4" fmla="*/ 477 w 650"/>
              <a:gd name="T5" fmla="*/ 87 h 914"/>
              <a:gd name="T6" fmla="*/ 505 w 650"/>
              <a:gd name="T7" fmla="*/ 44 h 914"/>
              <a:gd name="T8" fmla="*/ 477 w 650"/>
              <a:gd name="T9" fmla="*/ 0 h 914"/>
              <a:gd name="T10" fmla="*/ 174 w 650"/>
              <a:gd name="T11" fmla="*/ 0 h 914"/>
              <a:gd name="T12" fmla="*/ 146 w 650"/>
              <a:gd name="T13" fmla="*/ 44 h 914"/>
              <a:gd name="T14" fmla="*/ 174 w 650"/>
              <a:gd name="T15" fmla="*/ 87 h 914"/>
              <a:gd name="T16" fmla="*/ 230 w 650"/>
              <a:gd name="T17" fmla="*/ 87 h 914"/>
              <a:gd name="T18" fmla="*/ 230 w 650"/>
              <a:gd name="T19" fmla="*/ 279 h 914"/>
              <a:gd name="T20" fmla="*/ 0 w 650"/>
              <a:gd name="T21" fmla="*/ 589 h 914"/>
              <a:gd name="T22" fmla="*/ 325 w 650"/>
              <a:gd name="T23" fmla="*/ 914 h 914"/>
              <a:gd name="T24" fmla="*/ 650 w 650"/>
              <a:gd name="T25" fmla="*/ 589 h 914"/>
              <a:gd name="T26" fmla="*/ 421 w 650"/>
              <a:gd name="T27" fmla="*/ 279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50" h="914">
                <a:moveTo>
                  <a:pt x="421" y="279"/>
                </a:moveTo>
                <a:cubicBezTo>
                  <a:pt x="421" y="87"/>
                  <a:pt x="421" y="87"/>
                  <a:pt x="421" y="87"/>
                </a:cubicBezTo>
                <a:cubicBezTo>
                  <a:pt x="477" y="87"/>
                  <a:pt x="477" y="87"/>
                  <a:pt x="477" y="87"/>
                </a:cubicBezTo>
                <a:cubicBezTo>
                  <a:pt x="492" y="87"/>
                  <a:pt x="505" y="68"/>
                  <a:pt x="505" y="44"/>
                </a:cubicBezTo>
                <a:cubicBezTo>
                  <a:pt x="505" y="19"/>
                  <a:pt x="492" y="0"/>
                  <a:pt x="477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58" y="0"/>
                  <a:pt x="146" y="19"/>
                  <a:pt x="146" y="44"/>
                </a:cubicBezTo>
                <a:cubicBezTo>
                  <a:pt x="146" y="68"/>
                  <a:pt x="158" y="87"/>
                  <a:pt x="174" y="87"/>
                </a:cubicBezTo>
                <a:cubicBezTo>
                  <a:pt x="230" y="87"/>
                  <a:pt x="230" y="87"/>
                  <a:pt x="230" y="87"/>
                </a:cubicBezTo>
                <a:cubicBezTo>
                  <a:pt x="230" y="279"/>
                  <a:pt x="230" y="279"/>
                  <a:pt x="230" y="279"/>
                </a:cubicBezTo>
                <a:cubicBezTo>
                  <a:pt x="97" y="319"/>
                  <a:pt x="0" y="443"/>
                  <a:pt x="0" y="589"/>
                </a:cubicBezTo>
                <a:cubicBezTo>
                  <a:pt x="0" y="769"/>
                  <a:pt x="146" y="914"/>
                  <a:pt x="325" y="914"/>
                </a:cubicBezTo>
                <a:cubicBezTo>
                  <a:pt x="505" y="914"/>
                  <a:pt x="650" y="769"/>
                  <a:pt x="650" y="589"/>
                </a:cubicBezTo>
                <a:cubicBezTo>
                  <a:pt x="650" y="443"/>
                  <a:pt x="553" y="319"/>
                  <a:pt x="421" y="279"/>
                </a:cubicBezTo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62">
            <a:extLst>
              <a:ext uri="{FF2B5EF4-FFF2-40B4-BE49-F238E27FC236}">
                <a16:creationId xmlns:a16="http://schemas.microsoft.com/office/drawing/2014/main" xmlns="" id="{C40F3523-ACB9-4AF2-8C68-511456C9D42C}"/>
              </a:ext>
            </a:extLst>
          </p:cNvPr>
          <p:cNvSpPr>
            <a:spLocks/>
          </p:cNvSpPr>
          <p:nvPr/>
        </p:nvSpPr>
        <p:spPr bwMode="auto">
          <a:xfrm>
            <a:off x="5102225" y="3445828"/>
            <a:ext cx="1535113" cy="450850"/>
          </a:xfrm>
          <a:custGeom>
            <a:avLst/>
            <a:gdLst>
              <a:gd name="T0" fmla="*/ 0 w 468"/>
              <a:gd name="T1" fmla="*/ 0 h 137"/>
              <a:gd name="T2" fmla="*/ 234 w 468"/>
              <a:gd name="T3" fmla="*/ 137 h 137"/>
              <a:gd name="T4" fmla="*/ 468 w 468"/>
              <a:gd name="T5" fmla="*/ 0 h 137"/>
              <a:gd name="T6" fmla="*/ 0 w 468"/>
              <a:gd name="T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8" h="137">
                <a:moveTo>
                  <a:pt x="0" y="0"/>
                </a:moveTo>
                <a:cubicBezTo>
                  <a:pt x="46" y="81"/>
                  <a:pt x="134" y="137"/>
                  <a:pt x="234" y="137"/>
                </a:cubicBezTo>
                <a:cubicBezTo>
                  <a:pt x="335" y="137"/>
                  <a:pt x="422" y="81"/>
                  <a:pt x="468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763">
            <a:extLst>
              <a:ext uri="{FF2B5EF4-FFF2-40B4-BE49-F238E27FC236}">
                <a16:creationId xmlns:a16="http://schemas.microsoft.com/office/drawing/2014/main" xmlns="" id="{550E2BA9-9FA5-4A2D-929F-276E38ABD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888" y="2931478"/>
            <a:ext cx="203200" cy="2063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765">
            <a:extLst>
              <a:ext uri="{FF2B5EF4-FFF2-40B4-BE49-F238E27FC236}">
                <a16:creationId xmlns:a16="http://schemas.microsoft.com/office/drawing/2014/main" xmlns="" id="{A3A9E88D-21D6-4E29-8DF4-A5792EE66A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6475" y="2829878"/>
            <a:ext cx="206375" cy="2032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766">
            <a:extLst>
              <a:ext uri="{FF2B5EF4-FFF2-40B4-BE49-F238E27FC236}">
                <a16:creationId xmlns:a16="http://schemas.microsoft.com/office/drawing/2014/main" xmlns="" id="{FED004BE-4698-42A1-ABF3-7F66CAFB6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0563" y="2569528"/>
            <a:ext cx="153988" cy="1555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767">
            <a:extLst>
              <a:ext uri="{FF2B5EF4-FFF2-40B4-BE49-F238E27FC236}">
                <a16:creationId xmlns:a16="http://schemas.microsoft.com/office/drawing/2014/main" xmlns="" id="{83C579D7-4998-4CA9-A7B5-C81E5AD910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5338" y="2163128"/>
            <a:ext cx="153988" cy="1539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768">
            <a:extLst>
              <a:ext uri="{FF2B5EF4-FFF2-40B4-BE49-F238E27FC236}">
                <a16:creationId xmlns:a16="http://schemas.microsoft.com/office/drawing/2014/main" xmlns="" id="{EDAC3639-910E-4331-8100-B07C246C2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8250" y="1585278"/>
            <a:ext cx="993775" cy="995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97D2CCA-6A5D-41DF-9855-4E2B86FDDD71}"/>
              </a:ext>
            </a:extLst>
          </p:cNvPr>
          <p:cNvSpPr txBox="1"/>
          <p:nvPr/>
        </p:nvSpPr>
        <p:spPr>
          <a:xfrm>
            <a:off x="1491016" y="4685666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6C05F57-87E8-4F2C-9971-992EB2C79E60}"/>
              </a:ext>
            </a:extLst>
          </p:cNvPr>
          <p:cNvSpPr txBox="1"/>
          <p:nvPr/>
        </p:nvSpPr>
        <p:spPr>
          <a:xfrm>
            <a:off x="1598226" y="4254473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ED8320C-4C08-475E-BE71-1D3544431F43}"/>
              </a:ext>
            </a:extLst>
          </p:cNvPr>
          <p:cNvSpPr txBox="1"/>
          <p:nvPr/>
        </p:nvSpPr>
        <p:spPr>
          <a:xfrm>
            <a:off x="4964689" y="4685666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5B906EE-C302-4274-978F-3FA05A12DB2B}"/>
              </a:ext>
            </a:extLst>
          </p:cNvPr>
          <p:cNvSpPr txBox="1"/>
          <p:nvPr/>
        </p:nvSpPr>
        <p:spPr>
          <a:xfrm>
            <a:off x="5071899" y="4254473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A94BE77-367E-444D-891D-8B2ED15C2B1A}"/>
              </a:ext>
            </a:extLst>
          </p:cNvPr>
          <p:cNvSpPr txBox="1"/>
          <p:nvPr/>
        </p:nvSpPr>
        <p:spPr>
          <a:xfrm>
            <a:off x="8161914" y="4685666"/>
            <a:ext cx="2347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0115745-C8FE-4B2C-A2A3-0D8E7E0A0CC9}"/>
              </a:ext>
            </a:extLst>
          </p:cNvPr>
          <p:cNvSpPr txBox="1"/>
          <p:nvPr/>
        </p:nvSpPr>
        <p:spPr>
          <a:xfrm>
            <a:off x="8269124" y="4254473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06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/>
              </a:rPr>
              <a:t>点击添加标题</a:t>
            </a:r>
          </a:p>
        </p:txBody>
      </p:sp>
      <p:sp>
        <p:nvSpPr>
          <p:cNvPr id="37" name="TextBox 46">
            <a:extLst>
              <a:ext uri="{FF2B5EF4-FFF2-40B4-BE49-F238E27FC236}">
                <a16:creationId xmlns:a16="http://schemas.microsoft.com/office/drawing/2014/main" xmlns="" id="{8DDAFBB8-01D0-46E6-B1C2-57E48306D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2864" y="1876832"/>
            <a:ext cx="7508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</p:txBody>
      </p:sp>
      <p:sp>
        <p:nvSpPr>
          <p:cNvPr id="38" name="TextBox 46">
            <a:extLst>
              <a:ext uri="{FF2B5EF4-FFF2-40B4-BE49-F238E27FC236}">
                <a16:creationId xmlns:a16="http://schemas.microsoft.com/office/drawing/2014/main" xmlns="" id="{62289449-A0C2-4082-8577-5B8A29628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2238" y="1876832"/>
            <a:ext cx="7508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</a:p>
        </p:txBody>
      </p:sp>
      <p:sp>
        <p:nvSpPr>
          <p:cNvPr id="39" name="TextBox 46">
            <a:extLst>
              <a:ext uri="{FF2B5EF4-FFF2-40B4-BE49-F238E27FC236}">
                <a16:creationId xmlns:a16="http://schemas.microsoft.com/office/drawing/2014/main" xmlns="" id="{07F1E0AE-A689-4FC8-96DD-20723AE8D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5675" y="1876832"/>
            <a:ext cx="7508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</p:spTree>
    <p:extLst>
      <p:ext uri="{BB962C8B-B14F-4D97-AF65-F5344CB8AC3E}">
        <p14:creationId xmlns:p14="http://schemas.microsoft.com/office/powerpoint/2010/main" val="337607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9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7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2">
            <a:extLst>
              <a:ext uri="{FF2B5EF4-FFF2-40B4-BE49-F238E27FC236}">
                <a16:creationId xmlns:a16="http://schemas.microsoft.com/office/drawing/2014/main" xmlns="" id="{21ED9CD3-AD52-448E-A3B3-1B1792C5406F}"/>
              </a:ext>
            </a:extLst>
          </p:cNvPr>
          <p:cNvGrpSpPr>
            <a:grpSpLocks/>
          </p:cNvGrpSpPr>
          <p:nvPr/>
        </p:nvGrpSpPr>
        <p:grpSpPr bwMode="auto">
          <a:xfrm>
            <a:off x="1163638" y="1546225"/>
            <a:ext cx="1497012" cy="1497013"/>
            <a:chOff x="811213" y="1901825"/>
            <a:chExt cx="1992312" cy="1990725"/>
          </a:xfrm>
        </p:grpSpPr>
        <p:sp>
          <p:nvSpPr>
            <p:cNvPr id="11" name="Oval 5">
              <a:extLst>
                <a:ext uri="{FF2B5EF4-FFF2-40B4-BE49-F238E27FC236}">
                  <a16:creationId xmlns:a16="http://schemas.microsoft.com/office/drawing/2014/main" xmlns="" id="{C700F12F-5AC8-4676-94BA-AB7881223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213" y="1901825"/>
              <a:ext cx="1992312" cy="19907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A190CC70-C36B-4F85-9C4D-AF2B72AD3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6188" y="2247900"/>
              <a:ext cx="1104900" cy="573088"/>
            </a:xfrm>
            <a:custGeom>
              <a:avLst/>
              <a:gdLst>
                <a:gd name="T0" fmla="*/ 0 w 696"/>
                <a:gd name="T1" fmla="*/ 2147483646 h 361"/>
                <a:gd name="T2" fmla="*/ 2147483646 w 696"/>
                <a:gd name="T3" fmla="*/ 0 h 361"/>
                <a:gd name="T4" fmla="*/ 2147483646 w 696"/>
                <a:gd name="T5" fmla="*/ 2147483646 h 361"/>
                <a:gd name="T6" fmla="*/ 0 w 696"/>
                <a:gd name="T7" fmla="*/ 2147483646 h 3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96" h="361">
                  <a:moveTo>
                    <a:pt x="0" y="361"/>
                  </a:moveTo>
                  <a:lnTo>
                    <a:pt x="347" y="0"/>
                  </a:lnTo>
                  <a:lnTo>
                    <a:pt x="696" y="361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9355286A-805D-4073-B50F-BDCBE0C46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1613" y="2414588"/>
              <a:ext cx="635000" cy="301625"/>
            </a:xfrm>
            <a:custGeom>
              <a:avLst/>
              <a:gdLst>
                <a:gd name="T0" fmla="*/ 0 w 400"/>
                <a:gd name="T1" fmla="*/ 2147483646 h 190"/>
                <a:gd name="T2" fmla="*/ 2147483646 w 400"/>
                <a:gd name="T3" fmla="*/ 0 h 190"/>
                <a:gd name="T4" fmla="*/ 2147483646 w 400"/>
                <a:gd name="T5" fmla="*/ 2147483646 h 190"/>
                <a:gd name="T6" fmla="*/ 0 w 400"/>
                <a:gd name="T7" fmla="*/ 2147483646 h 1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0" h="190">
                  <a:moveTo>
                    <a:pt x="0" y="190"/>
                  </a:moveTo>
                  <a:lnTo>
                    <a:pt x="200" y="0"/>
                  </a:lnTo>
                  <a:lnTo>
                    <a:pt x="400" y="190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xmlns="" id="{4716D978-E2A9-4794-97DD-797D4401F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0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xmlns="" id="{CBD409A7-F016-4A3D-B0C0-879199B63F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6" name="Rectangle 10">
              <a:extLst>
                <a:ext uri="{FF2B5EF4-FFF2-40B4-BE49-F238E27FC236}">
                  <a16:creationId xmlns:a16="http://schemas.microsoft.com/office/drawing/2014/main" xmlns="" id="{CBE3FB05-B128-449A-B169-E00050D1B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930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xmlns="" id="{47FB437B-21A6-4E42-8596-FB42FAB44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0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8" name="Rectangle 12">
              <a:extLst>
                <a:ext uri="{FF2B5EF4-FFF2-40B4-BE49-F238E27FC236}">
                  <a16:creationId xmlns:a16="http://schemas.microsoft.com/office/drawing/2014/main" xmlns="" id="{6E90C461-8CEA-4DB8-91C2-E166D4A814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xmlns="" id="{993B9D26-1353-46C1-9124-EB1FE1914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930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0" name="Rectangle 14">
              <a:extLst>
                <a:ext uri="{FF2B5EF4-FFF2-40B4-BE49-F238E27FC236}">
                  <a16:creationId xmlns:a16="http://schemas.microsoft.com/office/drawing/2014/main" xmlns="" id="{D101492C-5018-48E1-B129-DE6B633C3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0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1" name="Rectangle 15">
              <a:extLst>
                <a:ext uri="{FF2B5EF4-FFF2-40B4-BE49-F238E27FC236}">
                  <a16:creationId xmlns:a16="http://schemas.microsoft.com/office/drawing/2014/main" xmlns="" id="{227EFD98-35EF-4B18-A1BE-FBC6A488C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2" name="Rectangle 16">
              <a:extLst>
                <a:ext uri="{FF2B5EF4-FFF2-40B4-BE49-F238E27FC236}">
                  <a16:creationId xmlns:a16="http://schemas.microsoft.com/office/drawing/2014/main" xmlns="" id="{FBEC1940-7CFB-4B89-8525-4F2E0B602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930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" name="Rectangle 17">
              <a:extLst>
                <a:ext uri="{FF2B5EF4-FFF2-40B4-BE49-F238E27FC236}">
                  <a16:creationId xmlns:a16="http://schemas.microsoft.com/office/drawing/2014/main" xmlns="" id="{72759355-28B1-4890-8626-2D483D49A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0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4" name="Rectangle 18">
              <a:extLst>
                <a:ext uri="{FF2B5EF4-FFF2-40B4-BE49-F238E27FC236}">
                  <a16:creationId xmlns:a16="http://schemas.microsoft.com/office/drawing/2014/main" xmlns="" id="{1AA034A5-4A45-47F4-A499-9F7012E5A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5" name="Rectangle 19">
              <a:extLst>
                <a:ext uri="{FF2B5EF4-FFF2-40B4-BE49-F238E27FC236}">
                  <a16:creationId xmlns:a16="http://schemas.microsoft.com/office/drawing/2014/main" xmlns="" id="{4622C891-1332-4895-B00A-338605FDD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930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6" name="Rectangle 20">
              <a:extLst>
                <a:ext uri="{FF2B5EF4-FFF2-40B4-BE49-F238E27FC236}">
                  <a16:creationId xmlns:a16="http://schemas.microsoft.com/office/drawing/2014/main" xmlns="" id="{82401940-7475-4BE8-A923-880E2AEAC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5725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7" name="Rectangle 21">
              <a:extLst>
                <a:ext uri="{FF2B5EF4-FFF2-40B4-BE49-F238E27FC236}">
                  <a16:creationId xmlns:a16="http://schemas.microsoft.com/office/drawing/2014/main" xmlns="" id="{550F0F77-62C8-46BA-9289-756AFAE56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788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8" name="Rectangle 22">
              <a:extLst>
                <a:ext uri="{FF2B5EF4-FFF2-40B4-BE49-F238E27FC236}">
                  <a16:creationId xmlns:a16="http://schemas.microsoft.com/office/drawing/2014/main" xmlns="" id="{8C1E5EC4-959F-4F7A-A593-12DB7E5DB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0738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xmlns="" id="{4D23F0A6-1339-4969-A8C3-9563324F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0475" y="3435350"/>
              <a:ext cx="1052512" cy="349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0" name="Rectangle 24">
              <a:extLst>
                <a:ext uri="{FF2B5EF4-FFF2-40B4-BE49-F238E27FC236}">
                  <a16:creationId xmlns:a16="http://schemas.microsoft.com/office/drawing/2014/main" xmlns="" id="{8FA0A10A-1678-4CD1-B683-D3E6AB6C8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188" y="3484563"/>
              <a:ext cx="1090612" cy="52388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31" name="组合 4">
            <a:extLst>
              <a:ext uri="{FF2B5EF4-FFF2-40B4-BE49-F238E27FC236}">
                <a16:creationId xmlns:a16="http://schemas.microsoft.com/office/drawing/2014/main" xmlns="" id="{317E8DDB-4602-4281-8676-70D0DB8A6E06}"/>
              </a:ext>
            </a:extLst>
          </p:cNvPr>
          <p:cNvGrpSpPr>
            <a:grpSpLocks/>
          </p:cNvGrpSpPr>
          <p:nvPr/>
        </p:nvGrpSpPr>
        <p:grpSpPr bwMode="auto">
          <a:xfrm>
            <a:off x="3948113" y="1546225"/>
            <a:ext cx="1497012" cy="1497013"/>
            <a:chOff x="4006850" y="1838325"/>
            <a:chExt cx="1992313" cy="1990725"/>
          </a:xfrm>
        </p:grpSpPr>
        <p:sp>
          <p:nvSpPr>
            <p:cNvPr id="32" name="Oval 42">
              <a:extLst>
                <a:ext uri="{FF2B5EF4-FFF2-40B4-BE49-F238E27FC236}">
                  <a16:creationId xmlns:a16="http://schemas.microsoft.com/office/drawing/2014/main" xmlns="" id="{B4C969D6-FCB6-4995-9B73-0209F297E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6850" y="1838325"/>
              <a:ext cx="1992313" cy="19907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3" name="Freeform 43">
              <a:extLst>
                <a:ext uri="{FF2B5EF4-FFF2-40B4-BE49-F238E27FC236}">
                  <a16:creationId xmlns:a16="http://schemas.microsoft.com/office/drawing/2014/main" xmlns="" id="{71E9512A-7B80-44E5-8936-35B356487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688" y="2559050"/>
              <a:ext cx="490538" cy="595313"/>
            </a:xfrm>
            <a:custGeom>
              <a:avLst/>
              <a:gdLst>
                <a:gd name="T0" fmla="*/ 2147483646 w 309"/>
                <a:gd name="T1" fmla="*/ 2147483646 h 375"/>
                <a:gd name="T2" fmla="*/ 2147483646 w 309"/>
                <a:gd name="T3" fmla="*/ 2147483646 h 375"/>
                <a:gd name="T4" fmla="*/ 0 w 309"/>
                <a:gd name="T5" fmla="*/ 2147483646 h 375"/>
                <a:gd name="T6" fmla="*/ 2147483646 w 309"/>
                <a:gd name="T7" fmla="*/ 0 h 375"/>
                <a:gd name="T8" fmla="*/ 2147483646 w 309"/>
                <a:gd name="T9" fmla="*/ 2147483646 h 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9" h="375">
                  <a:moveTo>
                    <a:pt x="309" y="28"/>
                  </a:moveTo>
                  <a:lnTo>
                    <a:pt x="36" y="375"/>
                  </a:lnTo>
                  <a:lnTo>
                    <a:pt x="0" y="347"/>
                  </a:lnTo>
                  <a:lnTo>
                    <a:pt x="273" y="0"/>
                  </a:lnTo>
                  <a:lnTo>
                    <a:pt x="309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44">
              <a:extLst>
                <a:ext uri="{FF2B5EF4-FFF2-40B4-BE49-F238E27FC236}">
                  <a16:creationId xmlns:a16="http://schemas.microsoft.com/office/drawing/2014/main" xmlns="" id="{A2EF1FDE-286F-43A1-A90E-F6568B13A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5675" y="2562225"/>
              <a:ext cx="444500" cy="627063"/>
            </a:xfrm>
            <a:custGeom>
              <a:avLst/>
              <a:gdLst>
                <a:gd name="T0" fmla="*/ 2147483646 w 280"/>
                <a:gd name="T1" fmla="*/ 2147483646 h 395"/>
                <a:gd name="T2" fmla="*/ 0 w 280"/>
                <a:gd name="T3" fmla="*/ 2147483646 h 395"/>
                <a:gd name="T4" fmla="*/ 2147483646 w 280"/>
                <a:gd name="T5" fmla="*/ 0 h 395"/>
                <a:gd name="T6" fmla="*/ 2147483646 w 280"/>
                <a:gd name="T7" fmla="*/ 2147483646 h 395"/>
                <a:gd name="T8" fmla="*/ 2147483646 w 280"/>
                <a:gd name="T9" fmla="*/ 2147483646 h 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395">
                  <a:moveTo>
                    <a:pt x="242" y="395"/>
                  </a:moveTo>
                  <a:lnTo>
                    <a:pt x="0" y="24"/>
                  </a:lnTo>
                  <a:lnTo>
                    <a:pt x="38" y="0"/>
                  </a:lnTo>
                  <a:lnTo>
                    <a:pt x="280" y="371"/>
                  </a:lnTo>
                  <a:lnTo>
                    <a:pt x="242" y="3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45">
              <a:extLst>
                <a:ext uri="{FF2B5EF4-FFF2-40B4-BE49-F238E27FC236}">
                  <a16:creationId xmlns:a16="http://schemas.microsoft.com/office/drawing/2014/main" xmlns="" id="{C180A406-A7EA-410F-91AA-0BC5B915C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363" y="2646363"/>
              <a:ext cx="504825" cy="579438"/>
            </a:xfrm>
            <a:custGeom>
              <a:avLst/>
              <a:gdLst>
                <a:gd name="T0" fmla="*/ 0 w 318"/>
                <a:gd name="T1" fmla="*/ 2147483646 h 365"/>
                <a:gd name="T2" fmla="*/ 2147483646 w 318"/>
                <a:gd name="T3" fmla="*/ 0 h 365"/>
                <a:gd name="T4" fmla="*/ 2147483646 w 318"/>
                <a:gd name="T5" fmla="*/ 2147483646 h 365"/>
                <a:gd name="T6" fmla="*/ 2147483646 w 318"/>
                <a:gd name="T7" fmla="*/ 2147483646 h 365"/>
                <a:gd name="T8" fmla="*/ 0 w 318"/>
                <a:gd name="T9" fmla="*/ 2147483646 h 3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8" h="365">
                  <a:moveTo>
                    <a:pt x="0" y="337"/>
                  </a:moveTo>
                  <a:lnTo>
                    <a:pt x="285" y="0"/>
                  </a:lnTo>
                  <a:lnTo>
                    <a:pt x="318" y="28"/>
                  </a:lnTo>
                  <a:lnTo>
                    <a:pt x="33" y="365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Oval 46">
              <a:extLst>
                <a:ext uri="{FF2B5EF4-FFF2-40B4-BE49-F238E27FC236}">
                  <a16:creationId xmlns:a16="http://schemas.microsoft.com/office/drawing/2014/main" xmlns="" id="{3A7BC92E-A205-44C4-9249-0DD94F452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4025" y="2917825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7" name="Oval 47">
              <a:extLst>
                <a:ext uri="{FF2B5EF4-FFF2-40B4-BE49-F238E27FC236}">
                  <a16:creationId xmlns:a16="http://schemas.microsoft.com/office/drawing/2014/main" xmlns="" id="{D1E92D02-4648-4989-A10C-DCCE12E6A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7688" y="2995613"/>
              <a:ext cx="153988" cy="1555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8" name="Oval 48">
              <a:extLst>
                <a:ext uri="{FF2B5EF4-FFF2-40B4-BE49-F238E27FC236}">
                  <a16:creationId xmlns:a16="http://schemas.microsoft.com/office/drawing/2014/main" xmlns="" id="{FA21CFCE-38A8-48C2-911F-C547C9B0B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0263" y="2449513"/>
              <a:ext cx="347663" cy="347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9" name="Oval 49">
              <a:extLst>
                <a:ext uri="{FF2B5EF4-FFF2-40B4-BE49-F238E27FC236}">
                  <a16:creationId xmlns:a16="http://schemas.microsoft.com/office/drawing/2014/main" xmlns="" id="{20084AF3-2573-4AEB-BDA2-55CA7871C5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213" y="2947988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0" name="Oval 50">
              <a:extLst>
                <a:ext uri="{FF2B5EF4-FFF2-40B4-BE49-F238E27FC236}">
                  <a16:creationId xmlns:a16="http://schemas.microsoft.com/office/drawing/2014/main" xmlns="" id="{BA981E9A-6437-47D8-B541-1F4BB9C80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7975" y="2397125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1" name="Oval 51">
              <a:extLst>
                <a:ext uri="{FF2B5EF4-FFF2-40B4-BE49-F238E27FC236}">
                  <a16:creationId xmlns:a16="http://schemas.microsoft.com/office/drawing/2014/main" xmlns="" id="{7A81578A-6498-4FDB-8AF9-31D1E4DFC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5513" y="2547938"/>
              <a:ext cx="158750" cy="1539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2" name="Oval 52">
              <a:extLst>
                <a:ext uri="{FF2B5EF4-FFF2-40B4-BE49-F238E27FC236}">
                  <a16:creationId xmlns:a16="http://schemas.microsoft.com/office/drawing/2014/main" xmlns="" id="{AAB9845E-4D3B-4E96-B61E-E0DE21F29B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7463" y="3041650"/>
              <a:ext cx="158750" cy="1539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3" name="Oval 53">
              <a:extLst>
                <a:ext uri="{FF2B5EF4-FFF2-40B4-BE49-F238E27FC236}">
                  <a16:creationId xmlns:a16="http://schemas.microsoft.com/office/drawing/2014/main" xmlns="" id="{E6056821-0B2A-4D1F-AFD1-8EDE88487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638" y="2490788"/>
              <a:ext cx="158750" cy="1587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44" name="组合 6">
            <a:extLst>
              <a:ext uri="{FF2B5EF4-FFF2-40B4-BE49-F238E27FC236}">
                <a16:creationId xmlns:a16="http://schemas.microsoft.com/office/drawing/2014/main" xmlns="" id="{C685AF37-972D-4BE3-A1FA-FBD87ED4FDA8}"/>
              </a:ext>
            </a:extLst>
          </p:cNvPr>
          <p:cNvGrpSpPr>
            <a:grpSpLocks/>
          </p:cNvGrpSpPr>
          <p:nvPr/>
        </p:nvGrpSpPr>
        <p:grpSpPr bwMode="auto">
          <a:xfrm>
            <a:off x="9504363" y="1550988"/>
            <a:ext cx="1506537" cy="1508125"/>
            <a:chOff x="9339263" y="1700213"/>
            <a:chExt cx="2005012" cy="2006600"/>
          </a:xfrm>
          <a:solidFill>
            <a:schemeClr val="bg1"/>
          </a:solidFill>
        </p:grpSpPr>
        <p:sp>
          <p:nvSpPr>
            <p:cNvPr id="45" name="Oval 57">
              <a:extLst>
                <a:ext uri="{FF2B5EF4-FFF2-40B4-BE49-F238E27FC236}">
                  <a16:creationId xmlns:a16="http://schemas.microsoft.com/office/drawing/2014/main" xmlns="" id="{B0567F2D-61C9-4DE2-B824-38F492C56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39263" y="1700213"/>
              <a:ext cx="2005012" cy="2006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 dirty="0">
                <a:solidFill>
                  <a:srgbClr val="000000"/>
                </a:solidFill>
              </a:endParaRPr>
            </a:p>
          </p:txBody>
        </p:sp>
        <p:sp>
          <p:nvSpPr>
            <p:cNvPr id="46" name="Freeform 58">
              <a:extLst>
                <a:ext uri="{FF2B5EF4-FFF2-40B4-BE49-F238E27FC236}">
                  <a16:creationId xmlns:a16="http://schemas.microsoft.com/office/drawing/2014/main" xmlns="" id="{546B4BDF-57AA-440F-994A-B38B86C90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7888" y="2193926"/>
              <a:ext cx="265112" cy="271463"/>
            </a:xfrm>
            <a:custGeom>
              <a:avLst/>
              <a:gdLst>
                <a:gd name="T0" fmla="*/ 2147483646 w 167"/>
                <a:gd name="T1" fmla="*/ 2147483646 h 171"/>
                <a:gd name="T2" fmla="*/ 2147483646 w 167"/>
                <a:gd name="T3" fmla="*/ 2147483646 h 171"/>
                <a:gd name="T4" fmla="*/ 2147483646 w 167"/>
                <a:gd name="T5" fmla="*/ 2147483646 h 171"/>
                <a:gd name="T6" fmla="*/ 2147483646 w 167"/>
                <a:gd name="T7" fmla="*/ 2147483646 h 171"/>
                <a:gd name="T8" fmla="*/ 0 w 167"/>
                <a:gd name="T9" fmla="*/ 2147483646 h 171"/>
                <a:gd name="T10" fmla="*/ 2147483646 w 167"/>
                <a:gd name="T11" fmla="*/ 2147483646 h 171"/>
                <a:gd name="T12" fmla="*/ 2147483646 w 167"/>
                <a:gd name="T13" fmla="*/ 0 h 171"/>
                <a:gd name="T14" fmla="*/ 2147483646 w 167"/>
                <a:gd name="T15" fmla="*/ 2147483646 h 171"/>
                <a:gd name="T16" fmla="*/ 2147483646 w 167"/>
                <a:gd name="T17" fmla="*/ 2147483646 h 171"/>
                <a:gd name="T18" fmla="*/ 2147483646 w 167"/>
                <a:gd name="T19" fmla="*/ 2147483646 h 171"/>
                <a:gd name="T20" fmla="*/ 2147483646 w 167"/>
                <a:gd name="T21" fmla="*/ 2147483646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7" h="171">
                  <a:moveTo>
                    <a:pt x="167" y="131"/>
                  </a:moveTo>
                  <a:lnTo>
                    <a:pt x="107" y="124"/>
                  </a:lnTo>
                  <a:lnTo>
                    <a:pt x="69" y="171"/>
                  </a:lnTo>
                  <a:lnTo>
                    <a:pt x="57" y="112"/>
                  </a:lnTo>
                  <a:lnTo>
                    <a:pt x="0" y="91"/>
                  </a:lnTo>
                  <a:lnTo>
                    <a:pt x="53" y="60"/>
                  </a:lnTo>
                  <a:lnTo>
                    <a:pt x="57" y="0"/>
                  </a:lnTo>
                  <a:lnTo>
                    <a:pt x="102" y="41"/>
                  </a:lnTo>
                  <a:lnTo>
                    <a:pt x="159" y="26"/>
                  </a:lnTo>
                  <a:lnTo>
                    <a:pt x="136" y="81"/>
                  </a:lnTo>
                  <a:lnTo>
                    <a:pt x="167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59">
              <a:extLst>
                <a:ext uri="{FF2B5EF4-FFF2-40B4-BE49-F238E27FC236}">
                  <a16:creationId xmlns:a16="http://schemas.microsoft.com/office/drawing/2014/main" xmlns="" id="{36509E92-63ED-4E5A-B377-BB5F33748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8638" y="2379663"/>
              <a:ext cx="153987" cy="161925"/>
            </a:xfrm>
            <a:custGeom>
              <a:avLst/>
              <a:gdLst>
                <a:gd name="T0" fmla="*/ 2147483646 w 97"/>
                <a:gd name="T1" fmla="*/ 2147483646 h 102"/>
                <a:gd name="T2" fmla="*/ 2147483646 w 97"/>
                <a:gd name="T3" fmla="*/ 2147483646 h 102"/>
                <a:gd name="T4" fmla="*/ 2147483646 w 97"/>
                <a:gd name="T5" fmla="*/ 2147483646 h 102"/>
                <a:gd name="T6" fmla="*/ 2147483646 w 97"/>
                <a:gd name="T7" fmla="*/ 2147483646 h 102"/>
                <a:gd name="T8" fmla="*/ 0 w 97"/>
                <a:gd name="T9" fmla="*/ 2147483646 h 102"/>
                <a:gd name="T10" fmla="*/ 2147483646 w 97"/>
                <a:gd name="T11" fmla="*/ 2147483646 h 102"/>
                <a:gd name="T12" fmla="*/ 2147483646 w 97"/>
                <a:gd name="T13" fmla="*/ 0 h 102"/>
                <a:gd name="T14" fmla="*/ 2147483646 w 97"/>
                <a:gd name="T15" fmla="*/ 2147483646 h 102"/>
                <a:gd name="T16" fmla="*/ 2147483646 w 97"/>
                <a:gd name="T17" fmla="*/ 2147483646 h 102"/>
                <a:gd name="T18" fmla="*/ 2147483646 w 97"/>
                <a:gd name="T19" fmla="*/ 2147483646 h 102"/>
                <a:gd name="T20" fmla="*/ 2147483646 w 97"/>
                <a:gd name="T21" fmla="*/ 2147483646 h 1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7" h="102">
                  <a:moveTo>
                    <a:pt x="97" y="78"/>
                  </a:moveTo>
                  <a:lnTo>
                    <a:pt x="62" y="76"/>
                  </a:lnTo>
                  <a:lnTo>
                    <a:pt x="40" y="102"/>
                  </a:lnTo>
                  <a:lnTo>
                    <a:pt x="33" y="69"/>
                  </a:lnTo>
                  <a:lnTo>
                    <a:pt x="0" y="54"/>
                  </a:lnTo>
                  <a:lnTo>
                    <a:pt x="31" y="35"/>
                  </a:lnTo>
                  <a:lnTo>
                    <a:pt x="33" y="0"/>
                  </a:lnTo>
                  <a:lnTo>
                    <a:pt x="59" y="23"/>
                  </a:lnTo>
                  <a:lnTo>
                    <a:pt x="92" y="16"/>
                  </a:lnTo>
                  <a:lnTo>
                    <a:pt x="78" y="50"/>
                  </a:lnTo>
                  <a:lnTo>
                    <a:pt x="97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60">
              <a:extLst>
                <a:ext uri="{FF2B5EF4-FFF2-40B4-BE49-F238E27FC236}">
                  <a16:creationId xmlns:a16="http://schemas.microsoft.com/office/drawing/2014/main" xmlns="" id="{198DAFC5-D301-466E-8E7C-6264C3D05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8938" y="2262188"/>
              <a:ext cx="87312" cy="90488"/>
            </a:xfrm>
            <a:custGeom>
              <a:avLst/>
              <a:gdLst>
                <a:gd name="T0" fmla="*/ 2147483646 w 55"/>
                <a:gd name="T1" fmla="*/ 2147483646 h 57"/>
                <a:gd name="T2" fmla="*/ 2147483646 w 55"/>
                <a:gd name="T3" fmla="*/ 2147483646 h 57"/>
                <a:gd name="T4" fmla="*/ 2147483646 w 55"/>
                <a:gd name="T5" fmla="*/ 2147483646 h 57"/>
                <a:gd name="T6" fmla="*/ 2147483646 w 55"/>
                <a:gd name="T7" fmla="*/ 2147483646 h 57"/>
                <a:gd name="T8" fmla="*/ 0 w 55"/>
                <a:gd name="T9" fmla="*/ 2147483646 h 57"/>
                <a:gd name="T10" fmla="*/ 2147483646 w 55"/>
                <a:gd name="T11" fmla="*/ 2147483646 h 57"/>
                <a:gd name="T12" fmla="*/ 2147483646 w 55"/>
                <a:gd name="T13" fmla="*/ 0 h 57"/>
                <a:gd name="T14" fmla="*/ 2147483646 w 55"/>
                <a:gd name="T15" fmla="*/ 2147483646 h 57"/>
                <a:gd name="T16" fmla="*/ 2147483646 w 55"/>
                <a:gd name="T17" fmla="*/ 2147483646 h 57"/>
                <a:gd name="T18" fmla="*/ 2147483646 w 55"/>
                <a:gd name="T19" fmla="*/ 2147483646 h 57"/>
                <a:gd name="T20" fmla="*/ 2147483646 w 55"/>
                <a:gd name="T21" fmla="*/ 2147483646 h 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5" h="57">
                  <a:moveTo>
                    <a:pt x="55" y="45"/>
                  </a:moveTo>
                  <a:lnTo>
                    <a:pt x="36" y="43"/>
                  </a:lnTo>
                  <a:lnTo>
                    <a:pt x="24" y="57"/>
                  </a:lnTo>
                  <a:lnTo>
                    <a:pt x="19" y="38"/>
                  </a:lnTo>
                  <a:lnTo>
                    <a:pt x="0" y="31"/>
                  </a:lnTo>
                  <a:lnTo>
                    <a:pt x="17" y="21"/>
                  </a:lnTo>
                  <a:lnTo>
                    <a:pt x="19" y="0"/>
                  </a:lnTo>
                  <a:lnTo>
                    <a:pt x="33" y="14"/>
                  </a:lnTo>
                  <a:lnTo>
                    <a:pt x="52" y="10"/>
                  </a:lnTo>
                  <a:lnTo>
                    <a:pt x="45" y="29"/>
                  </a:lnTo>
                  <a:lnTo>
                    <a:pt x="55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61">
              <a:extLst>
                <a:ext uri="{FF2B5EF4-FFF2-40B4-BE49-F238E27FC236}">
                  <a16:creationId xmlns:a16="http://schemas.microsoft.com/office/drawing/2014/main" xmlns="" id="{A2C3341A-2B98-41A4-A609-C83D26442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0463" y="2114551"/>
              <a:ext cx="155575" cy="158750"/>
            </a:xfrm>
            <a:custGeom>
              <a:avLst/>
              <a:gdLst>
                <a:gd name="T0" fmla="*/ 2147483646 w 98"/>
                <a:gd name="T1" fmla="*/ 2147483646 h 100"/>
                <a:gd name="T2" fmla="*/ 2147483646 w 98"/>
                <a:gd name="T3" fmla="*/ 2147483646 h 100"/>
                <a:gd name="T4" fmla="*/ 2147483646 w 98"/>
                <a:gd name="T5" fmla="*/ 2147483646 h 100"/>
                <a:gd name="T6" fmla="*/ 2147483646 w 98"/>
                <a:gd name="T7" fmla="*/ 2147483646 h 100"/>
                <a:gd name="T8" fmla="*/ 0 w 98"/>
                <a:gd name="T9" fmla="*/ 2147483646 h 100"/>
                <a:gd name="T10" fmla="*/ 2147483646 w 98"/>
                <a:gd name="T11" fmla="*/ 2147483646 h 100"/>
                <a:gd name="T12" fmla="*/ 2147483646 w 98"/>
                <a:gd name="T13" fmla="*/ 0 h 100"/>
                <a:gd name="T14" fmla="*/ 2147483646 w 98"/>
                <a:gd name="T15" fmla="*/ 2147483646 h 100"/>
                <a:gd name="T16" fmla="*/ 2147483646 w 98"/>
                <a:gd name="T17" fmla="*/ 2147483646 h 100"/>
                <a:gd name="T18" fmla="*/ 2147483646 w 98"/>
                <a:gd name="T19" fmla="*/ 2147483646 h 100"/>
                <a:gd name="T20" fmla="*/ 2147483646 w 98"/>
                <a:gd name="T21" fmla="*/ 2147483646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8" h="100">
                  <a:moveTo>
                    <a:pt x="98" y="79"/>
                  </a:moveTo>
                  <a:lnTo>
                    <a:pt x="62" y="74"/>
                  </a:lnTo>
                  <a:lnTo>
                    <a:pt x="41" y="100"/>
                  </a:lnTo>
                  <a:lnTo>
                    <a:pt x="34" y="67"/>
                  </a:lnTo>
                  <a:lnTo>
                    <a:pt x="0" y="53"/>
                  </a:lnTo>
                  <a:lnTo>
                    <a:pt x="31" y="36"/>
                  </a:lnTo>
                  <a:lnTo>
                    <a:pt x="34" y="0"/>
                  </a:lnTo>
                  <a:lnTo>
                    <a:pt x="60" y="24"/>
                  </a:lnTo>
                  <a:lnTo>
                    <a:pt x="93" y="15"/>
                  </a:lnTo>
                  <a:lnTo>
                    <a:pt x="79" y="48"/>
                  </a:lnTo>
                  <a:lnTo>
                    <a:pt x="98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62">
              <a:extLst>
                <a:ext uri="{FF2B5EF4-FFF2-40B4-BE49-F238E27FC236}">
                  <a16:creationId xmlns:a16="http://schemas.microsoft.com/office/drawing/2014/main" xmlns="" id="{B42BFB0C-5394-409F-B354-9B90AD89E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7775" y="2368551"/>
              <a:ext cx="419100" cy="165100"/>
            </a:xfrm>
            <a:custGeom>
              <a:avLst/>
              <a:gdLst>
                <a:gd name="T0" fmla="*/ 2147483646 w 264"/>
                <a:gd name="T1" fmla="*/ 0 h 104"/>
                <a:gd name="T2" fmla="*/ 2147483646 w 264"/>
                <a:gd name="T3" fmla="*/ 0 h 104"/>
                <a:gd name="T4" fmla="*/ 2147483646 w 264"/>
                <a:gd name="T5" fmla="*/ 2147483646 h 104"/>
                <a:gd name="T6" fmla="*/ 0 w 264"/>
                <a:gd name="T7" fmla="*/ 2147483646 h 104"/>
                <a:gd name="T8" fmla="*/ 2147483646 w 26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104">
                  <a:moveTo>
                    <a:pt x="33" y="0"/>
                  </a:moveTo>
                  <a:lnTo>
                    <a:pt x="228" y="0"/>
                  </a:lnTo>
                  <a:lnTo>
                    <a:pt x="264" y="104"/>
                  </a:lnTo>
                  <a:lnTo>
                    <a:pt x="0" y="104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63">
              <a:extLst>
                <a:ext uri="{FF2B5EF4-FFF2-40B4-BE49-F238E27FC236}">
                  <a16:creationId xmlns:a16="http://schemas.microsoft.com/office/drawing/2014/main" xmlns="" id="{BB3BBB93-B396-4F84-9DBD-8FF007CA6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5200" y="2579688"/>
              <a:ext cx="474662" cy="165100"/>
            </a:xfrm>
            <a:custGeom>
              <a:avLst/>
              <a:gdLst>
                <a:gd name="T0" fmla="*/ 2147483646 w 299"/>
                <a:gd name="T1" fmla="*/ 0 h 104"/>
                <a:gd name="T2" fmla="*/ 2147483646 w 299"/>
                <a:gd name="T3" fmla="*/ 0 h 104"/>
                <a:gd name="T4" fmla="*/ 2147483646 w 299"/>
                <a:gd name="T5" fmla="*/ 2147483646 h 104"/>
                <a:gd name="T6" fmla="*/ 0 w 299"/>
                <a:gd name="T7" fmla="*/ 2147483646 h 104"/>
                <a:gd name="T8" fmla="*/ 2147483646 w 299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9" h="104">
                  <a:moveTo>
                    <a:pt x="36" y="0"/>
                  </a:moveTo>
                  <a:lnTo>
                    <a:pt x="259" y="0"/>
                  </a:lnTo>
                  <a:lnTo>
                    <a:pt x="299" y="104"/>
                  </a:lnTo>
                  <a:lnTo>
                    <a:pt x="0" y="104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64">
              <a:extLst>
                <a:ext uri="{FF2B5EF4-FFF2-40B4-BE49-F238E27FC236}">
                  <a16:creationId xmlns:a16="http://schemas.microsoft.com/office/drawing/2014/main" xmlns="" id="{277660C4-BA33-483D-BE32-7AD4E63AD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6850" y="2579688"/>
              <a:ext cx="477837" cy="165100"/>
            </a:xfrm>
            <a:custGeom>
              <a:avLst/>
              <a:gdLst>
                <a:gd name="T0" fmla="*/ 2147483646 w 301"/>
                <a:gd name="T1" fmla="*/ 0 h 104"/>
                <a:gd name="T2" fmla="*/ 2147483646 w 301"/>
                <a:gd name="T3" fmla="*/ 0 h 104"/>
                <a:gd name="T4" fmla="*/ 2147483646 w 301"/>
                <a:gd name="T5" fmla="*/ 2147483646 h 104"/>
                <a:gd name="T6" fmla="*/ 0 w 301"/>
                <a:gd name="T7" fmla="*/ 2147483646 h 104"/>
                <a:gd name="T8" fmla="*/ 2147483646 w 301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1" h="104">
                  <a:moveTo>
                    <a:pt x="38" y="0"/>
                  </a:moveTo>
                  <a:lnTo>
                    <a:pt x="261" y="0"/>
                  </a:lnTo>
                  <a:lnTo>
                    <a:pt x="301" y="104"/>
                  </a:lnTo>
                  <a:lnTo>
                    <a:pt x="0" y="104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65">
              <a:extLst>
                <a:ext uri="{FF2B5EF4-FFF2-40B4-BE49-F238E27FC236}">
                  <a16:creationId xmlns:a16="http://schemas.microsoft.com/office/drawing/2014/main" xmlns="" id="{CB09A145-CCFF-4703-AAA1-2515109BA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5963" y="2801938"/>
              <a:ext cx="479425" cy="166688"/>
            </a:xfrm>
            <a:custGeom>
              <a:avLst/>
              <a:gdLst>
                <a:gd name="T0" fmla="*/ 2147483646 w 302"/>
                <a:gd name="T1" fmla="*/ 0 h 105"/>
                <a:gd name="T2" fmla="*/ 2147483646 w 302"/>
                <a:gd name="T3" fmla="*/ 0 h 105"/>
                <a:gd name="T4" fmla="*/ 2147483646 w 302"/>
                <a:gd name="T5" fmla="*/ 2147483646 h 105"/>
                <a:gd name="T6" fmla="*/ 0 w 302"/>
                <a:gd name="T7" fmla="*/ 2147483646 h 105"/>
                <a:gd name="T8" fmla="*/ 2147483646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66">
              <a:extLst>
                <a:ext uri="{FF2B5EF4-FFF2-40B4-BE49-F238E27FC236}">
                  <a16:creationId xmlns:a16="http://schemas.microsoft.com/office/drawing/2014/main" xmlns="" id="{DEBADB03-AE1B-4D92-A1F0-7D18E76D8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04438" y="2801938"/>
              <a:ext cx="477837" cy="166688"/>
            </a:xfrm>
            <a:custGeom>
              <a:avLst/>
              <a:gdLst>
                <a:gd name="T0" fmla="*/ 2147483646 w 301"/>
                <a:gd name="T1" fmla="*/ 0 h 105"/>
                <a:gd name="T2" fmla="*/ 2147483646 w 301"/>
                <a:gd name="T3" fmla="*/ 0 h 105"/>
                <a:gd name="T4" fmla="*/ 2147483646 w 301"/>
                <a:gd name="T5" fmla="*/ 2147483646 h 105"/>
                <a:gd name="T6" fmla="*/ 0 w 301"/>
                <a:gd name="T7" fmla="*/ 2147483646 h 105"/>
                <a:gd name="T8" fmla="*/ 2147483646 w 301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1" h="105">
                  <a:moveTo>
                    <a:pt x="38" y="0"/>
                  </a:moveTo>
                  <a:lnTo>
                    <a:pt x="261" y="0"/>
                  </a:lnTo>
                  <a:lnTo>
                    <a:pt x="301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67">
              <a:extLst>
                <a:ext uri="{FF2B5EF4-FFF2-40B4-BE49-F238E27FC236}">
                  <a16:creationId xmlns:a16="http://schemas.microsoft.com/office/drawing/2014/main" xmlns="" id="{C9AF9AD8-5EEC-4798-8A07-5C07962D8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325" y="2801938"/>
              <a:ext cx="479425" cy="166688"/>
            </a:xfrm>
            <a:custGeom>
              <a:avLst/>
              <a:gdLst>
                <a:gd name="T0" fmla="*/ 2147483646 w 302"/>
                <a:gd name="T1" fmla="*/ 0 h 105"/>
                <a:gd name="T2" fmla="*/ 2147483646 w 302"/>
                <a:gd name="T3" fmla="*/ 0 h 105"/>
                <a:gd name="T4" fmla="*/ 2147483646 w 302"/>
                <a:gd name="T5" fmla="*/ 2147483646 h 105"/>
                <a:gd name="T6" fmla="*/ 0 w 302"/>
                <a:gd name="T7" fmla="*/ 2147483646 h 105"/>
                <a:gd name="T8" fmla="*/ 2147483646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" name="组合 5">
            <a:extLst>
              <a:ext uri="{FF2B5EF4-FFF2-40B4-BE49-F238E27FC236}">
                <a16:creationId xmlns:a16="http://schemas.microsoft.com/office/drawing/2014/main" xmlns="" id="{E2B51E59-7E9F-4F69-A9DC-DE0A3BD599C4}"/>
              </a:ext>
            </a:extLst>
          </p:cNvPr>
          <p:cNvGrpSpPr>
            <a:grpSpLocks/>
          </p:cNvGrpSpPr>
          <p:nvPr/>
        </p:nvGrpSpPr>
        <p:grpSpPr bwMode="auto">
          <a:xfrm>
            <a:off x="6716713" y="1546225"/>
            <a:ext cx="1498600" cy="1498600"/>
            <a:chOff x="6816725" y="1885156"/>
            <a:chExt cx="1990725" cy="1992313"/>
          </a:xfrm>
        </p:grpSpPr>
        <p:sp>
          <p:nvSpPr>
            <p:cNvPr id="57" name="Oval 103">
              <a:extLst>
                <a:ext uri="{FF2B5EF4-FFF2-40B4-BE49-F238E27FC236}">
                  <a16:creationId xmlns:a16="http://schemas.microsoft.com/office/drawing/2014/main" xmlns="" id="{B6294518-1EBD-498C-9FA6-1AAFBD6D4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6725" y="1885156"/>
              <a:ext cx="1990725" cy="1992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8" name="Rectangle 104">
              <a:extLst>
                <a:ext uri="{FF2B5EF4-FFF2-40B4-BE49-F238E27FC236}">
                  <a16:creationId xmlns:a16="http://schemas.microsoft.com/office/drawing/2014/main" xmlns="" id="{CC44F26E-C425-4289-9C80-726F9E303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3463" y="3145631"/>
              <a:ext cx="839788" cy="106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59" name="Rectangle 105">
              <a:extLst>
                <a:ext uri="{FF2B5EF4-FFF2-40B4-BE49-F238E27FC236}">
                  <a16:creationId xmlns:a16="http://schemas.microsoft.com/office/drawing/2014/main" xmlns="" id="{1D908E51-2B6D-41CF-97C0-39C42EF65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8075" y="2799556"/>
              <a:ext cx="106363" cy="301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0" name="Rectangle 106">
              <a:extLst>
                <a:ext uri="{FF2B5EF4-FFF2-40B4-BE49-F238E27FC236}">
                  <a16:creationId xmlns:a16="http://schemas.microsoft.com/office/drawing/2014/main" xmlns="" id="{7D850C9D-B546-4897-A374-4BFF47CA7F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4925" y="2742406"/>
              <a:ext cx="104775" cy="358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1" name="Rectangle 107">
              <a:extLst>
                <a:ext uri="{FF2B5EF4-FFF2-40B4-BE49-F238E27FC236}">
                  <a16:creationId xmlns:a16="http://schemas.microsoft.com/office/drawing/2014/main" xmlns="" id="{D42DBB59-AFF0-42BA-AF21-4531E3850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5900" y="2655094"/>
              <a:ext cx="104775" cy="446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" name="Rectangle 108">
              <a:extLst>
                <a:ext uri="{FF2B5EF4-FFF2-40B4-BE49-F238E27FC236}">
                  <a16:creationId xmlns:a16="http://schemas.microsoft.com/office/drawing/2014/main" xmlns="" id="{0C575822-BD27-48C5-8344-FDD941AB7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7988" y="2561431"/>
              <a:ext cx="104775" cy="539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63" name="矩形 117">
            <a:extLst>
              <a:ext uri="{FF2B5EF4-FFF2-40B4-BE49-F238E27FC236}">
                <a16:creationId xmlns:a16="http://schemas.microsoft.com/office/drawing/2014/main" xmlns="" id="{ECD168B6-B82B-45ED-ACB4-EA766289F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938" y="3259138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4" name="矩形 124">
            <a:extLst>
              <a:ext uri="{FF2B5EF4-FFF2-40B4-BE49-F238E27FC236}">
                <a16:creationId xmlns:a16="http://schemas.microsoft.com/office/drawing/2014/main" xmlns="" id="{04B064F3-0B19-4048-B533-301F5C9FA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63" y="3792538"/>
            <a:ext cx="23415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65" name="矩形 125">
            <a:extLst>
              <a:ext uri="{FF2B5EF4-FFF2-40B4-BE49-F238E27FC236}">
                <a16:creationId xmlns:a16="http://schemas.microsoft.com/office/drawing/2014/main" xmlns="" id="{40359C70-8C50-45DD-B541-CD3DAE873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7738" y="3805238"/>
            <a:ext cx="24177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66" name="矩形 126">
            <a:extLst>
              <a:ext uri="{FF2B5EF4-FFF2-40B4-BE49-F238E27FC236}">
                <a16:creationId xmlns:a16="http://schemas.microsoft.com/office/drawing/2014/main" xmlns="" id="{D670C1F7-AC9B-43EB-9A92-3FB3C09D2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3800" y="3805238"/>
            <a:ext cx="23828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67" name="矩形 127">
            <a:extLst>
              <a:ext uri="{FF2B5EF4-FFF2-40B4-BE49-F238E27FC236}">
                <a16:creationId xmlns:a16="http://schemas.microsoft.com/office/drawing/2014/main" xmlns="" id="{474EE6EB-07D0-42D8-8EA0-0A828AE17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1450" y="3805238"/>
            <a:ext cx="2390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68" name="矩形 128">
            <a:extLst>
              <a:ext uri="{FF2B5EF4-FFF2-40B4-BE49-F238E27FC236}">
                <a16:creationId xmlns:a16="http://schemas.microsoft.com/office/drawing/2014/main" xmlns="" id="{0D7DF3CA-0206-47A7-A86E-3EE196611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1413" y="32591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9" name="矩形 129">
            <a:extLst>
              <a:ext uri="{FF2B5EF4-FFF2-40B4-BE49-F238E27FC236}">
                <a16:creationId xmlns:a16="http://schemas.microsoft.com/office/drawing/2014/main" xmlns="" id="{4677B614-70DC-48EC-AD58-09B16CF5A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0013" y="32591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0" name="矩形 130">
            <a:extLst>
              <a:ext uri="{FF2B5EF4-FFF2-40B4-BE49-F238E27FC236}">
                <a16:creationId xmlns:a16="http://schemas.microsoft.com/office/drawing/2014/main" xmlns="" id="{C5BDF189-537A-413A-995D-43EF4EE20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2425" y="3259138"/>
            <a:ext cx="2030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25996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5447E2-1636-4914-8437-534AAD7C8CEC}"/>
              </a:ext>
            </a:extLst>
          </p:cNvPr>
          <p:cNvSpPr/>
          <p:nvPr/>
        </p:nvSpPr>
        <p:spPr>
          <a:xfrm>
            <a:off x="171450" y="133350"/>
            <a:ext cx="11868150" cy="6604820"/>
          </a:xfrm>
          <a:prstGeom prst="rect">
            <a:avLst/>
          </a:prstGeom>
          <a:noFill/>
          <a:ln>
            <a:solidFill>
              <a:srgbClr val="1F1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9F90E01-A4B2-4CBC-9456-F570DC4421BE}"/>
              </a:ext>
            </a:extLst>
          </p:cNvPr>
          <p:cNvSpPr/>
          <p:nvPr/>
        </p:nvSpPr>
        <p:spPr>
          <a:xfrm>
            <a:off x="841701" y="23163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6" name="MH_Number_1">
            <a:extLst>
              <a:ext uri="{FF2B5EF4-FFF2-40B4-BE49-F238E27FC236}">
                <a16:creationId xmlns:a16="http://schemas.microsoft.com/office/drawing/2014/main" xmlns="" id="{E98D3161-DFED-4940-8235-81D8663B25E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7881" y="201579"/>
            <a:ext cx="616535" cy="616535"/>
          </a:xfrm>
          <a:prstGeom prst="ellipse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B11A01A-CAC4-428E-A262-15450D13FD7F}"/>
              </a:ext>
            </a:extLst>
          </p:cNvPr>
          <p:cNvCxnSpPr/>
          <p:nvPr/>
        </p:nvCxnSpPr>
        <p:spPr>
          <a:xfrm>
            <a:off x="952265" y="766952"/>
            <a:ext cx="356693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2E7679-5D71-45C7-BF29-69149A5CF2EF}"/>
              </a:ext>
            </a:extLst>
          </p:cNvPr>
          <p:cNvSpPr/>
          <p:nvPr/>
        </p:nvSpPr>
        <p:spPr>
          <a:xfrm>
            <a:off x="11982626" y="6659723"/>
            <a:ext cx="151253" cy="15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1275EA9-6300-4DA4-A911-5C3492B70FAA}"/>
              </a:ext>
            </a:extLst>
          </p:cNvPr>
          <p:cNvSpPr/>
          <p:nvPr/>
        </p:nvSpPr>
        <p:spPr>
          <a:xfrm>
            <a:off x="11857799" y="6659722"/>
            <a:ext cx="401063" cy="1512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15DC01DB-9276-43C4-9F6A-26192206E6DF}" type="slidenum"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/>
              <a:t>8</a:t>
            </a:fld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1">
            <a:extLst>
              <a:ext uri="{FF2B5EF4-FFF2-40B4-BE49-F238E27FC236}">
                <a16:creationId xmlns:a16="http://schemas.microsoft.com/office/drawing/2014/main" xmlns="" id="{0C1B5B73-2DE9-4E7C-BA48-4CD08FA764C1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>
            <a:off x="4641850" y="2001838"/>
            <a:ext cx="1658938" cy="1344612"/>
          </a:xfrm>
          <a:custGeom>
            <a:avLst/>
            <a:gdLst>
              <a:gd name="T0" fmla="*/ 1165 w 1381"/>
              <a:gd name="T1" fmla="*/ 639 h 1119"/>
              <a:gd name="T2" fmla="*/ 1112 w 1381"/>
              <a:gd name="T3" fmla="*/ 646 h 1119"/>
              <a:gd name="T4" fmla="*/ 1062 w 1381"/>
              <a:gd name="T5" fmla="*/ 658 h 1119"/>
              <a:gd name="T6" fmla="*/ 1038 w 1381"/>
              <a:gd name="T7" fmla="*/ 665 h 1119"/>
              <a:gd name="T8" fmla="*/ 1002 w 1381"/>
              <a:gd name="T9" fmla="*/ 677 h 1119"/>
              <a:gd name="T10" fmla="*/ 966 w 1381"/>
              <a:gd name="T11" fmla="*/ 692 h 1119"/>
              <a:gd name="T12" fmla="*/ 921 w 1381"/>
              <a:gd name="T13" fmla="*/ 714 h 1119"/>
              <a:gd name="T14" fmla="*/ 879 w 1381"/>
              <a:gd name="T15" fmla="*/ 741 h 1119"/>
              <a:gd name="T16" fmla="*/ 838 w 1381"/>
              <a:gd name="T17" fmla="*/ 770 h 1119"/>
              <a:gd name="T18" fmla="*/ 799 w 1381"/>
              <a:gd name="T19" fmla="*/ 801 h 1119"/>
              <a:gd name="T20" fmla="*/ 781 w 1381"/>
              <a:gd name="T21" fmla="*/ 818 h 1119"/>
              <a:gd name="T22" fmla="*/ 747 w 1381"/>
              <a:gd name="T23" fmla="*/ 854 h 1119"/>
              <a:gd name="T24" fmla="*/ 716 w 1381"/>
              <a:gd name="T25" fmla="*/ 894 h 1119"/>
              <a:gd name="T26" fmla="*/ 701 w 1381"/>
              <a:gd name="T27" fmla="*/ 914 h 1119"/>
              <a:gd name="T28" fmla="*/ 674 w 1381"/>
              <a:gd name="T29" fmla="*/ 956 h 1119"/>
              <a:gd name="T30" fmla="*/ 656 w 1381"/>
              <a:gd name="T31" fmla="*/ 989 h 1119"/>
              <a:gd name="T32" fmla="*/ 640 w 1381"/>
              <a:gd name="T33" fmla="*/ 1023 h 1119"/>
              <a:gd name="T34" fmla="*/ 621 w 1381"/>
              <a:gd name="T35" fmla="*/ 1071 h 1119"/>
              <a:gd name="T36" fmla="*/ 610 w 1381"/>
              <a:gd name="T37" fmla="*/ 1107 h 1119"/>
              <a:gd name="T38" fmla="*/ 383 w 1381"/>
              <a:gd name="T39" fmla="*/ 833 h 1119"/>
              <a:gd name="T40" fmla="*/ 7 w 1381"/>
              <a:gd name="T41" fmla="*/ 899 h 1119"/>
              <a:gd name="T42" fmla="*/ 23 w 1381"/>
              <a:gd name="T43" fmla="*/ 850 h 1119"/>
              <a:gd name="T44" fmla="*/ 42 w 1381"/>
              <a:gd name="T45" fmla="*/ 804 h 1119"/>
              <a:gd name="T46" fmla="*/ 61 w 1381"/>
              <a:gd name="T47" fmla="*/ 758 h 1119"/>
              <a:gd name="T48" fmla="*/ 83 w 1381"/>
              <a:gd name="T49" fmla="*/ 712 h 1119"/>
              <a:gd name="T50" fmla="*/ 105 w 1381"/>
              <a:gd name="T51" fmla="*/ 668 h 1119"/>
              <a:gd name="T52" fmla="*/ 130 w 1381"/>
              <a:gd name="T53" fmla="*/ 625 h 1119"/>
              <a:gd name="T54" fmla="*/ 156 w 1381"/>
              <a:gd name="T55" fmla="*/ 583 h 1119"/>
              <a:gd name="T56" fmla="*/ 184 w 1381"/>
              <a:gd name="T57" fmla="*/ 541 h 1119"/>
              <a:gd name="T58" fmla="*/ 214 w 1381"/>
              <a:gd name="T59" fmla="*/ 502 h 1119"/>
              <a:gd name="T60" fmla="*/ 245 w 1381"/>
              <a:gd name="T61" fmla="*/ 463 h 1119"/>
              <a:gd name="T62" fmla="*/ 277 w 1381"/>
              <a:gd name="T63" fmla="*/ 426 h 1119"/>
              <a:gd name="T64" fmla="*/ 310 w 1381"/>
              <a:gd name="T65" fmla="*/ 389 h 1119"/>
              <a:gd name="T66" fmla="*/ 345 w 1381"/>
              <a:gd name="T67" fmla="*/ 354 h 1119"/>
              <a:gd name="T68" fmla="*/ 382 w 1381"/>
              <a:gd name="T69" fmla="*/ 321 h 1119"/>
              <a:gd name="T70" fmla="*/ 439 w 1381"/>
              <a:gd name="T71" fmla="*/ 274 h 1119"/>
              <a:gd name="T72" fmla="*/ 478 w 1381"/>
              <a:gd name="T73" fmla="*/ 244 h 1119"/>
              <a:gd name="T74" fmla="*/ 519 w 1381"/>
              <a:gd name="T75" fmla="*/ 215 h 1119"/>
              <a:gd name="T76" fmla="*/ 561 w 1381"/>
              <a:gd name="T77" fmla="*/ 188 h 1119"/>
              <a:gd name="T78" fmla="*/ 603 w 1381"/>
              <a:gd name="T79" fmla="*/ 163 h 1119"/>
              <a:gd name="T80" fmla="*/ 647 w 1381"/>
              <a:gd name="T81" fmla="*/ 140 h 1119"/>
              <a:gd name="T82" fmla="*/ 693 w 1381"/>
              <a:gd name="T83" fmla="*/ 118 h 1119"/>
              <a:gd name="T84" fmla="*/ 738 w 1381"/>
              <a:gd name="T85" fmla="*/ 98 h 1119"/>
              <a:gd name="T86" fmla="*/ 785 w 1381"/>
              <a:gd name="T87" fmla="*/ 79 h 1119"/>
              <a:gd name="T88" fmla="*/ 833 w 1381"/>
              <a:gd name="T89" fmla="*/ 62 h 1119"/>
              <a:gd name="T90" fmla="*/ 882 w 1381"/>
              <a:gd name="T91" fmla="*/ 47 h 1119"/>
              <a:gd name="T92" fmla="*/ 931 w 1381"/>
              <a:gd name="T93" fmla="*/ 35 h 1119"/>
              <a:gd name="T94" fmla="*/ 980 w 1381"/>
              <a:gd name="T95" fmla="*/ 24 h 1119"/>
              <a:gd name="T96" fmla="*/ 1032 w 1381"/>
              <a:gd name="T97" fmla="*/ 15 h 1119"/>
              <a:gd name="T98" fmla="*/ 1083 w 1381"/>
              <a:gd name="T99" fmla="*/ 8 h 1119"/>
              <a:gd name="T100" fmla="*/ 1135 w 1381"/>
              <a:gd name="T101" fmla="*/ 3 h 1119"/>
              <a:gd name="T102" fmla="*/ 1188 w 1381"/>
              <a:gd name="T103" fmla="*/ 0 h 1119"/>
              <a:gd name="T104" fmla="*/ 1190 w 1381"/>
              <a:gd name="T105" fmla="*/ 637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1" h="1119">
                <a:moveTo>
                  <a:pt x="1191" y="637"/>
                </a:moveTo>
                <a:lnTo>
                  <a:pt x="1165" y="639"/>
                </a:lnTo>
                <a:lnTo>
                  <a:pt x="1138" y="642"/>
                </a:lnTo>
                <a:lnTo>
                  <a:pt x="1112" y="646"/>
                </a:lnTo>
                <a:lnTo>
                  <a:pt x="1087" y="652"/>
                </a:lnTo>
                <a:lnTo>
                  <a:pt x="1062" y="658"/>
                </a:lnTo>
                <a:lnTo>
                  <a:pt x="1050" y="661"/>
                </a:lnTo>
                <a:lnTo>
                  <a:pt x="1038" y="665"/>
                </a:lnTo>
                <a:lnTo>
                  <a:pt x="1014" y="673"/>
                </a:lnTo>
                <a:lnTo>
                  <a:pt x="1002" y="677"/>
                </a:lnTo>
                <a:lnTo>
                  <a:pt x="989" y="682"/>
                </a:lnTo>
                <a:lnTo>
                  <a:pt x="966" y="692"/>
                </a:lnTo>
                <a:lnTo>
                  <a:pt x="943" y="703"/>
                </a:lnTo>
                <a:lnTo>
                  <a:pt x="921" y="714"/>
                </a:lnTo>
                <a:lnTo>
                  <a:pt x="900" y="728"/>
                </a:lnTo>
                <a:lnTo>
                  <a:pt x="879" y="741"/>
                </a:lnTo>
                <a:lnTo>
                  <a:pt x="858" y="755"/>
                </a:lnTo>
                <a:lnTo>
                  <a:pt x="838" y="770"/>
                </a:lnTo>
                <a:lnTo>
                  <a:pt x="818" y="785"/>
                </a:lnTo>
                <a:lnTo>
                  <a:pt x="799" y="801"/>
                </a:lnTo>
                <a:lnTo>
                  <a:pt x="790" y="810"/>
                </a:lnTo>
                <a:lnTo>
                  <a:pt x="781" y="818"/>
                </a:lnTo>
                <a:lnTo>
                  <a:pt x="764" y="836"/>
                </a:lnTo>
                <a:lnTo>
                  <a:pt x="747" y="854"/>
                </a:lnTo>
                <a:lnTo>
                  <a:pt x="731" y="873"/>
                </a:lnTo>
                <a:lnTo>
                  <a:pt x="716" y="894"/>
                </a:lnTo>
                <a:lnTo>
                  <a:pt x="708" y="904"/>
                </a:lnTo>
                <a:lnTo>
                  <a:pt x="701" y="914"/>
                </a:lnTo>
                <a:lnTo>
                  <a:pt x="687" y="934"/>
                </a:lnTo>
                <a:lnTo>
                  <a:pt x="674" y="956"/>
                </a:lnTo>
                <a:lnTo>
                  <a:pt x="661" y="978"/>
                </a:lnTo>
                <a:lnTo>
                  <a:pt x="656" y="989"/>
                </a:lnTo>
                <a:lnTo>
                  <a:pt x="650" y="1000"/>
                </a:lnTo>
                <a:lnTo>
                  <a:pt x="640" y="1023"/>
                </a:lnTo>
                <a:lnTo>
                  <a:pt x="630" y="1047"/>
                </a:lnTo>
                <a:lnTo>
                  <a:pt x="621" y="1071"/>
                </a:lnTo>
                <a:lnTo>
                  <a:pt x="614" y="1095"/>
                </a:lnTo>
                <a:lnTo>
                  <a:pt x="610" y="1107"/>
                </a:lnTo>
                <a:lnTo>
                  <a:pt x="607" y="1119"/>
                </a:lnTo>
                <a:lnTo>
                  <a:pt x="383" y="833"/>
                </a:lnTo>
                <a:lnTo>
                  <a:pt x="0" y="923"/>
                </a:lnTo>
                <a:lnTo>
                  <a:pt x="7" y="899"/>
                </a:lnTo>
                <a:lnTo>
                  <a:pt x="15" y="874"/>
                </a:lnTo>
                <a:lnTo>
                  <a:pt x="23" y="850"/>
                </a:lnTo>
                <a:lnTo>
                  <a:pt x="33" y="827"/>
                </a:lnTo>
                <a:lnTo>
                  <a:pt x="42" y="804"/>
                </a:lnTo>
                <a:lnTo>
                  <a:pt x="51" y="781"/>
                </a:lnTo>
                <a:lnTo>
                  <a:pt x="61" y="758"/>
                </a:lnTo>
                <a:lnTo>
                  <a:pt x="72" y="735"/>
                </a:lnTo>
                <a:lnTo>
                  <a:pt x="83" y="712"/>
                </a:lnTo>
                <a:lnTo>
                  <a:pt x="94" y="690"/>
                </a:lnTo>
                <a:lnTo>
                  <a:pt x="105" y="668"/>
                </a:lnTo>
                <a:lnTo>
                  <a:pt x="117" y="646"/>
                </a:lnTo>
                <a:lnTo>
                  <a:pt x="130" y="625"/>
                </a:lnTo>
                <a:lnTo>
                  <a:pt x="143" y="604"/>
                </a:lnTo>
                <a:lnTo>
                  <a:pt x="156" y="583"/>
                </a:lnTo>
                <a:lnTo>
                  <a:pt x="170" y="562"/>
                </a:lnTo>
                <a:lnTo>
                  <a:pt x="184" y="541"/>
                </a:lnTo>
                <a:lnTo>
                  <a:pt x="199" y="521"/>
                </a:lnTo>
                <a:lnTo>
                  <a:pt x="214" y="502"/>
                </a:lnTo>
                <a:lnTo>
                  <a:pt x="229" y="482"/>
                </a:lnTo>
                <a:lnTo>
                  <a:pt x="245" y="463"/>
                </a:lnTo>
                <a:lnTo>
                  <a:pt x="260" y="444"/>
                </a:lnTo>
                <a:lnTo>
                  <a:pt x="277" y="426"/>
                </a:lnTo>
                <a:lnTo>
                  <a:pt x="293" y="408"/>
                </a:lnTo>
                <a:lnTo>
                  <a:pt x="310" y="389"/>
                </a:lnTo>
                <a:lnTo>
                  <a:pt x="327" y="371"/>
                </a:lnTo>
                <a:lnTo>
                  <a:pt x="345" y="354"/>
                </a:lnTo>
                <a:lnTo>
                  <a:pt x="364" y="337"/>
                </a:lnTo>
                <a:lnTo>
                  <a:pt x="382" y="321"/>
                </a:lnTo>
                <a:lnTo>
                  <a:pt x="401" y="305"/>
                </a:lnTo>
                <a:lnTo>
                  <a:pt x="439" y="274"/>
                </a:lnTo>
                <a:lnTo>
                  <a:pt x="458" y="259"/>
                </a:lnTo>
                <a:lnTo>
                  <a:pt x="478" y="244"/>
                </a:lnTo>
                <a:lnTo>
                  <a:pt x="498" y="229"/>
                </a:lnTo>
                <a:lnTo>
                  <a:pt x="519" y="215"/>
                </a:lnTo>
                <a:lnTo>
                  <a:pt x="540" y="201"/>
                </a:lnTo>
                <a:lnTo>
                  <a:pt x="561" y="188"/>
                </a:lnTo>
                <a:lnTo>
                  <a:pt x="582" y="175"/>
                </a:lnTo>
                <a:lnTo>
                  <a:pt x="603" y="163"/>
                </a:lnTo>
                <a:lnTo>
                  <a:pt x="625" y="151"/>
                </a:lnTo>
                <a:lnTo>
                  <a:pt x="647" y="140"/>
                </a:lnTo>
                <a:lnTo>
                  <a:pt x="669" y="129"/>
                </a:lnTo>
                <a:lnTo>
                  <a:pt x="693" y="118"/>
                </a:lnTo>
                <a:lnTo>
                  <a:pt x="715" y="108"/>
                </a:lnTo>
                <a:lnTo>
                  <a:pt x="738" y="98"/>
                </a:lnTo>
                <a:lnTo>
                  <a:pt x="762" y="88"/>
                </a:lnTo>
                <a:lnTo>
                  <a:pt x="785" y="79"/>
                </a:lnTo>
                <a:lnTo>
                  <a:pt x="808" y="70"/>
                </a:lnTo>
                <a:lnTo>
                  <a:pt x="833" y="62"/>
                </a:lnTo>
                <a:lnTo>
                  <a:pt x="857" y="54"/>
                </a:lnTo>
                <a:lnTo>
                  <a:pt x="882" y="47"/>
                </a:lnTo>
                <a:lnTo>
                  <a:pt x="906" y="41"/>
                </a:lnTo>
                <a:lnTo>
                  <a:pt x="931" y="35"/>
                </a:lnTo>
                <a:lnTo>
                  <a:pt x="955" y="29"/>
                </a:lnTo>
                <a:lnTo>
                  <a:pt x="980" y="24"/>
                </a:lnTo>
                <a:lnTo>
                  <a:pt x="1006" y="19"/>
                </a:lnTo>
                <a:lnTo>
                  <a:pt x="1032" y="15"/>
                </a:lnTo>
                <a:lnTo>
                  <a:pt x="1057" y="11"/>
                </a:lnTo>
                <a:lnTo>
                  <a:pt x="1083" y="8"/>
                </a:lnTo>
                <a:lnTo>
                  <a:pt x="1109" y="5"/>
                </a:lnTo>
                <a:lnTo>
                  <a:pt x="1135" y="3"/>
                </a:lnTo>
                <a:lnTo>
                  <a:pt x="1162" y="1"/>
                </a:lnTo>
                <a:lnTo>
                  <a:pt x="1188" y="0"/>
                </a:lnTo>
                <a:lnTo>
                  <a:pt x="1381" y="334"/>
                </a:lnTo>
                <a:lnTo>
                  <a:pt x="1190" y="637"/>
                </a:lnTo>
                <a:lnTo>
                  <a:pt x="1191" y="637"/>
                </a:lnTo>
                <a:close/>
              </a:path>
            </a:pathLst>
          </a:custGeom>
          <a:solidFill>
            <a:schemeClr val="accent4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MH_Other_2">
            <a:extLst>
              <a:ext uri="{FF2B5EF4-FFF2-40B4-BE49-F238E27FC236}">
                <a16:creationId xmlns:a16="http://schemas.microsoft.com/office/drawing/2014/main" xmlns="" id="{CF9C7CDD-A173-44A6-9719-68C6D4EF26A5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6148388" y="2001838"/>
            <a:ext cx="1428750" cy="1389062"/>
          </a:xfrm>
          <a:custGeom>
            <a:avLst/>
            <a:gdLst>
              <a:gd name="T0" fmla="*/ 25 w 1190"/>
              <a:gd name="T1" fmla="*/ 637 h 1155"/>
              <a:gd name="T2" fmla="*/ 49 w 1190"/>
              <a:gd name="T3" fmla="*/ 639 h 1155"/>
              <a:gd name="T4" fmla="*/ 98 w 1190"/>
              <a:gd name="T5" fmla="*/ 647 h 1155"/>
              <a:gd name="T6" fmla="*/ 121 w 1190"/>
              <a:gd name="T7" fmla="*/ 652 h 1155"/>
              <a:gd name="T8" fmla="*/ 167 w 1190"/>
              <a:gd name="T9" fmla="*/ 664 h 1155"/>
              <a:gd name="T10" fmla="*/ 201 w 1190"/>
              <a:gd name="T11" fmla="*/ 675 h 1155"/>
              <a:gd name="T12" fmla="*/ 235 w 1190"/>
              <a:gd name="T13" fmla="*/ 688 h 1155"/>
              <a:gd name="T14" fmla="*/ 256 w 1190"/>
              <a:gd name="T15" fmla="*/ 698 h 1155"/>
              <a:gd name="T16" fmla="*/ 277 w 1190"/>
              <a:gd name="T17" fmla="*/ 708 h 1155"/>
              <a:gd name="T18" fmla="*/ 297 w 1190"/>
              <a:gd name="T19" fmla="*/ 721 h 1155"/>
              <a:gd name="T20" fmla="*/ 317 w 1190"/>
              <a:gd name="T21" fmla="*/ 733 h 1155"/>
              <a:gd name="T22" fmla="*/ 356 w 1190"/>
              <a:gd name="T23" fmla="*/ 758 h 1155"/>
              <a:gd name="T24" fmla="*/ 393 w 1190"/>
              <a:gd name="T25" fmla="*/ 787 h 1155"/>
              <a:gd name="T26" fmla="*/ 427 w 1190"/>
              <a:gd name="T27" fmla="*/ 818 h 1155"/>
              <a:gd name="T28" fmla="*/ 443 w 1190"/>
              <a:gd name="T29" fmla="*/ 834 h 1155"/>
              <a:gd name="T30" fmla="*/ 467 w 1190"/>
              <a:gd name="T31" fmla="*/ 860 h 1155"/>
              <a:gd name="T32" fmla="*/ 489 w 1190"/>
              <a:gd name="T33" fmla="*/ 888 h 1155"/>
              <a:gd name="T34" fmla="*/ 515 w 1190"/>
              <a:gd name="T35" fmla="*/ 926 h 1155"/>
              <a:gd name="T36" fmla="*/ 541 w 1190"/>
              <a:gd name="T37" fmla="*/ 965 h 1155"/>
              <a:gd name="T38" fmla="*/ 562 w 1190"/>
              <a:gd name="T39" fmla="*/ 1007 h 1155"/>
              <a:gd name="T40" fmla="*/ 580 w 1190"/>
              <a:gd name="T41" fmla="*/ 1051 h 1155"/>
              <a:gd name="T42" fmla="*/ 1190 w 1190"/>
              <a:gd name="T43" fmla="*/ 865 h 1155"/>
              <a:gd name="T44" fmla="*/ 1173 w 1190"/>
              <a:gd name="T45" fmla="*/ 819 h 1155"/>
              <a:gd name="T46" fmla="*/ 1154 w 1190"/>
              <a:gd name="T47" fmla="*/ 774 h 1155"/>
              <a:gd name="T48" fmla="*/ 1134 w 1190"/>
              <a:gd name="T49" fmla="*/ 730 h 1155"/>
              <a:gd name="T50" fmla="*/ 1112 w 1190"/>
              <a:gd name="T51" fmla="*/ 685 h 1155"/>
              <a:gd name="T52" fmla="*/ 1089 w 1190"/>
              <a:gd name="T53" fmla="*/ 643 h 1155"/>
              <a:gd name="T54" fmla="*/ 1064 w 1190"/>
              <a:gd name="T55" fmla="*/ 602 h 1155"/>
              <a:gd name="T56" fmla="*/ 1038 w 1190"/>
              <a:gd name="T57" fmla="*/ 561 h 1155"/>
              <a:gd name="T58" fmla="*/ 1009 w 1190"/>
              <a:gd name="T59" fmla="*/ 521 h 1155"/>
              <a:gd name="T60" fmla="*/ 980 w 1190"/>
              <a:gd name="T61" fmla="*/ 483 h 1155"/>
              <a:gd name="T62" fmla="*/ 934 w 1190"/>
              <a:gd name="T63" fmla="*/ 428 h 1155"/>
              <a:gd name="T64" fmla="*/ 901 w 1190"/>
              <a:gd name="T65" fmla="*/ 392 h 1155"/>
              <a:gd name="T66" fmla="*/ 868 w 1190"/>
              <a:gd name="T67" fmla="*/ 358 h 1155"/>
              <a:gd name="T68" fmla="*/ 831 w 1190"/>
              <a:gd name="T69" fmla="*/ 326 h 1155"/>
              <a:gd name="T70" fmla="*/ 795 w 1190"/>
              <a:gd name="T71" fmla="*/ 294 h 1155"/>
              <a:gd name="T72" fmla="*/ 758 w 1190"/>
              <a:gd name="T73" fmla="*/ 264 h 1155"/>
              <a:gd name="T74" fmla="*/ 719 w 1190"/>
              <a:gd name="T75" fmla="*/ 235 h 1155"/>
              <a:gd name="T76" fmla="*/ 678 w 1190"/>
              <a:gd name="T77" fmla="*/ 208 h 1155"/>
              <a:gd name="T78" fmla="*/ 638 w 1190"/>
              <a:gd name="T79" fmla="*/ 182 h 1155"/>
              <a:gd name="T80" fmla="*/ 596 w 1190"/>
              <a:gd name="T81" fmla="*/ 158 h 1155"/>
              <a:gd name="T82" fmla="*/ 553 w 1190"/>
              <a:gd name="T83" fmla="*/ 136 h 1155"/>
              <a:gd name="T84" fmla="*/ 508 w 1190"/>
              <a:gd name="T85" fmla="*/ 115 h 1155"/>
              <a:gd name="T86" fmla="*/ 464 w 1190"/>
              <a:gd name="T87" fmla="*/ 96 h 1155"/>
              <a:gd name="T88" fmla="*/ 418 w 1190"/>
              <a:gd name="T89" fmla="*/ 77 h 1155"/>
              <a:gd name="T90" fmla="*/ 371 w 1190"/>
              <a:gd name="T91" fmla="*/ 61 h 1155"/>
              <a:gd name="T92" fmla="*/ 324 w 1190"/>
              <a:gd name="T93" fmla="*/ 47 h 1155"/>
              <a:gd name="T94" fmla="*/ 276 w 1190"/>
              <a:gd name="T95" fmla="*/ 34 h 1155"/>
              <a:gd name="T96" fmla="*/ 202 w 1190"/>
              <a:gd name="T97" fmla="*/ 19 h 1155"/>
              <a:gd name="T98" fmla="*/ 153 w 1190"/>
              <a:gd name="T99" fmla="*/ 12 h 1155"/>
              <a:gd name="T100" fmla="*/ 102 w 1190"/>
              <a:gd name="T101" fmla="*/ 6 h 1155"/>
              <a:gd name="T102" fmla="*/ 51 w 1190"/>
              <a:gd name="T103" fmla="*/ 2 h 1155"/>
              <a:gd name="T104" fmla="*/ 0 w 1190"/>
              <a:gd name="T105" fmla="*/ 0 h 1155"/>
              <a:gd name="T106" fmla="*/ 0 w 1190"/>
              <a:gd name="T107" fmla="*/ 636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90" h="1155">
                <a:moveTo>
                  <a:pt x="0" y="636"/>
                </a:moveTo>
                <a:lnTo>
                  <a:pt x="25" y="637"/>
                </a:lnTo>
                <a:lnTo>
                  <a:pt x="37" y="638"/>
                </a:lnTo>
                <a:lnTo>
                  <a:pt x="49" y="639"/>
                </a:lnTo>
                <a:lnTo>
                  <a:pt x="74" y="643"/>
                </a:lnTo>
                <a:lnTo>
                  <a:pt x="98" y="647"/>
                </a:lnTo>
                <a:lnTo>
                  <a:pt x="110" y="649"/>
                </a:lnTo>
                <a:lnTo>
                  <a:pt x="121" y="652"/>
                </a:lnTo>
                <a:lnTo>
                  <a:pt x="145" y="657"/>
                </a:lnTo>
                <a:lnTo>
                  <a:pt x="167" y="664"/>
                </a:lnTo>
                <a:lnTo>
                  <a:pt x="190" y="671"/>
                </a:lnTo>
                <a:lnTo>
                  <a:pt x="201" y="675"/>
                </a:lnTo>
                <a:lnTo>
                  <a:pt x="212" y="679"/>
                </a:lnTo>
                <a:lnTo>
                  <a:pt x="235" y="688"/>
                </a:lnTo>
                <a:lnTo>
                  <a:pt x="245" y="693"/>
                </a:lnTo>
                <a:lnTo>
                  <a:pt x="256" y="698"/>
                </a:lnTo>
                <a:lnTo>
                  <a:pt x="266" y="703"/>
                </a:lnTo>
                <a:lnTo>
                  <a:pt x="277" y="708"/>
                </a:lnTo>
                <a:lnTo>
                  <a:pt x="287" y="714"/>
                </a:lnTo>
                <a:lnTo>
                  <a:pt x="297" y="721"/>
                </a:lnTo>
                <a:lnTo>
                  <a:pt x="307" y="727"/>
                </a:lnTo>
                <a:lnTo>
                  <a:pt x="317" y="733"/>
                </a:lnTo>
                <a:lnTo>
                  <a:pt x="337" y="745"/>
                </a:lnTo>
                <a:lnTo>
                  <a:pt x="356" y="758"/>
                </a:lnTo>
                <a:lnTo>
                  <a:pt x="374" y="772"/>
                </a:lnTo>
                <a:lnTo>
                  <a:pt x="393" y="787"/>
                </a:lnTo>
                <a:lnTo>
                  <a:pt x="410" y="802"/>
                </a:lnTo>
                <a:lnTo>
                  <a:pt x="427" y="818"/>
                </a:lnTo>
                <a:lnTo>
                  <a:pt x="435" y="826"/>
                </a:lnTo>
                <a:lnTo>
                  <a:pt x="443" y="834"/>
                </a:lnTo>
                <a:lnTo>
                  <a:pt x="459" y="851"/>
                </a:lnTo>
                <a:lnTo>
                  <a:pt x="467" y="860"/>
                </a:lnTo>
                <a:lnTo>
                  <a:pt x="474" y="869"/>
                </a:lnTo>
                <a:lnTo>
                  <a:pt x="489" y="888"/>
                </a:lnTo>
                <a:lnTo>
                  <a:pt x="502" y="907"/>
                </a:lnTo>
                <a:lnTo>
                  <a:pt x="515" y="926"/>
                </a:lnTo>
                <a:lnTo>
                  <a:pt x="528" y="945"/>
                </a:lnTo>
                <a:lnTo>
                  <a:pt x="541" y="965"/>
                </a:lnTo>
                <a:lnTo>
                  <a:pt x="552" y="986"/>
                </a:lnTo>
                <a:lnTo>
                  <a:pt x="562" y="1007"/>
                </a:lnTo>
                <a:lnTo>
                  <a:pt x="571" y="1028"/>
                </a:lnTo>
                <a:lnTo>
                  <a:pt x="580" y="1051"/>
                </a:lnTo>
                <a:lnTo>
                  <a:pt x="926" y="1155"/>
                </a:lnTo>
                <a:lnTo>
                  <a:pt x="1190" y="865"/>
                </a:lnTo>
                <a:lnTo>
                  <a:pt x="1182" y="842"/>
                </a:lnTo>
                <a:lnTo>
                  <a:pt x="1173" y="819"/>
                </a:lnTo>
                <a:lnTo>
                  <a:pt x="1164" y="796"/>
                </a:lnTo>
                <a:lnTo>
                  <a:pt x="1154" y="774"/>
                </a:lnTo>
                <a:lnTo>
                  <a:pt x="1144" y="752"/>
                </a:lnTo>
                <a:lnTo>
                  <a:pt x="1134" y="730"/>
                </a:lnTo>
                <a:lnTo>
                  <a:pt x="1123" y="707"/>
                </a:lnTo>
                <a:lnTo>
                  <a:pt x="1112" y="685"/>
                </a:lnTo>
                <a:lnTo>
                  <a:pt x="1101" y="664"/>
                </a:lnTo>
                <a:lnTo>
                  <a:pt x="1089" y="643"/>
                </a:lnTo>
                <a:lnTo>
                  <a:pt x="1077" y="622"/>
                </a:lnTo>
                <a:lnTo>
                  <a:pt x="1064" y="602"/>
                </a:lnTo>
                <a:lnTo>
                  <a:pt x="1051" y="581"/>
                </a:lnTo>
                <a:lnTo>
                  <a:pt x="1038" y="561"/>
                </a:lnTo>
                <a:lnTo>
                  <a:pt x="1024" y="541"/>
                </a:lnTo>
                <a:lnTo>
                  <a:pt x="1009" y="521"/>
                </a:lnTo>
                <a:lnTo>
                  <a:pt x="995" y="502"/>
                </a:lnTo>
                <a:lnTo>
                  <a:pt x="980" y="483"/>
                </a:lnTo>
                <a:lnTo>
                  <a:pt x="950" y="446"/>
                </a:lnTo>
                <a:lnTo>
                  <a:pt x="934" y="428"/>
                </a:lnTo>
                <a:lnTo>
                  <a:pt x="918" y="410"/>
                </a:lnTo>
                <a:lnTo>
                  <a:pt x="901" y="392"/>
                </a:lnTo>
                <a:lnTo>
                  <a:pt x="885" y="375"/>
                </a:lnTo>
                <a:lnTo>
                  <a:pt x="868" y="358"/>
                </a:lnTo>
                <a:lnTo>
                  <a:pt x="849" y="342"/>
                </a:lnTo>
                <a:lnTo>
                  <a:pt x="831" y="326"/>
                </a:lnTo>
                <a:lnTo>
                  <a:pt x="813" y="310"/>
                </a:lnTo>
                <a:lnTo>
                  <a:pt x="795" y="294"/>
                </a:lnTo>
                <a:lnTo>
                  <a:pt x="777" y="279"/>
                </a:lnTo>
                <a:lnTo>
                  <a:pt x="758" y="264"/>
                </a:lnTo>
                <a:lnTo>
                  <a:pt x="738" y="250"/>
                </a:lnTo>
                <a:lnTo>
                  <a:pt x="719" y="235"/>
                </a:lnTo>
                <a:lnTo>
                  <a:pt x="699" y="221"/>
                </a:lnTo>
                <a:lnTo>
                  <a:pt x="678" y="208"/>
                </a:lnTo>
                <a:lnTo>
                  <a:pt x="658" y="195"/>
                </a:lnTo>
                <a:lnTo>
                  <a:pt x="638" y="182"/>
                </a:lnTo>
                <a:lnTo>
                  <a:pt x="617" y="170"/>
                </a:lnTo>
                <a:lnTo>
                  <a:pt x="596" y="158"/>
                </a:lnTo>
                <a:lnTo>
                  <a:pt x="575" y="147"/>
                </a:lnTo>
                <a:lnTo>
                  <a:pt x="553" y="136"/>
                </a:lnTo>
                <a:lnTo>
                  <a:pt x="530" y="125"/>
                </a:lnTo>
                <a:lnTo>
                  <a:pt x="508" y="115"/>
                </a:lnTo>
                <a:lnTo>
                  <a:pt x="486" y="105"/>
                </a:lnTo>
                <a:lnTo>
                  <a:pt x="464" y="96"/>
                </a:lnTo>
                <a:lnTo>
                  <a:pt x="441" y="87"/>
                </a:lnTo>
                <a:lnTo>
                  <a:pt x="418" y="77"/>
                </a:lnTo>
                <a:lnTo>
                  <a:pt x="395" y="69"/>
                </a:lnTo>
                <a:lnTo>
                  <a:pt x="371" y="61"/>
                </a:lnTo>
                <a:lnTo>
                  <a:pt x="348" y="54"/>
                </a:lnTo>
                <a:lnTo>
                  <a:pt x="324" y="47"/>
                </a:lnTo>
                <a:lnTo>
                  <a:pt x="300" y="40"/>
                </a:lnTo>
                <a:lnTo>
                  <a:pt x="276" y="34"/>
                </a:lnTo>
                <a:lnTo>
                  <a:pt x="252" y="29"/>
                </a:lnTo>
                <a:lnTo>
                  <a:pt x="202" y="19"/>
                </a:lnTo>
                <a:lnTo>
                  <a:pt x="177" y="15"/>
                </a:lnTo>
                <a:lnTo>
                  <a:pt x="153" y="12"/>
                </a:lnTo>
                <a:lnTo>
                  <a:pt x="128" y="8"/>
                </a:lnTo>
                <a:lnTo>
                  <a:pt x="102" y="6"/>
                </a:lnTo>
                <a:lnTo>
                  <a:pt x="77" y="4"/>
                </a:lnTo>
                <a:lnTo>
                  <a:pt x="51" y="2"/>
                </a:lnTo>
                <a:lnTo>
                  <a:pt x="25" y="1"/>
                </a:lnTo>
                <a:lnTo>
                  <a:pt x="0" y="0"/>
                </a:lnTo>
                <a:lnTo>
                  <a:pt x="196" y="347"/>
                </a:lnTo>
                <a:lnTo>
                  <a:pt x="0" y="6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MH_Other_3">
            <a:extLst>
              <a:ext uri="{FF2B5EF4-FFF2-40B4-BE49-F238E27FC236}">
                <a16:creationId xmlns:a16="http://schemas.microsoft.com/office/drawing/2014/main" xmlns="" id="{6ABC007E-FEC3-41DE-99DC-D95D4063BBC8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6651625" y="3125788"/>
            <a:ext cx="1006475" cy="1603375"/>
          </a:xfrm>
          <a:custGeom>
            <a:avLst/>
            <a:gdLst>
              <a:gd name="T0" fmla="*/ 11 w 839"/>
              <a:gd name="T1" fmla="*/ 803 h 1334"/>
              <a:gd name="T2" fmla="*/ 44 w 839"/>
              <a:gd name="T3" fmla="*/ 768 h 1334"/>
              <a:gd name="T4" fmla="*/ 64 w 839"/>
              <a:gd name="T5" fmla="*/ 743 h 1334"/>
              <a:gd name="T6" fmla="*/ 93 w 839"/>
              <a:gd name="T7" fmla="*/ 704 h 1334"/>
              <a:gd name="T8" fmla="*/ 110 w 839"/>
              <a:gd name="T9" fmla="*/ 677 h 1334"/>
              <a:gd name="T10" fmla="*/ 127 w 839"/>
              <a:gd name="T11" fmla="*/ 649 h 1334"/>
              <a:gd name="T12" fmla="*/ 142 w 839"/>
              <a:gd name="T13" fmla="*/ 620 h 1334"/>
              <a:gd name="T14" fmla="*/ 161 w 839"/>
              <a:gd name="T15" fmla="*/ 574 h 1334"/>
              <a:gd name="T16" fmla="*/ 172 w 839"/>
              <a:gd name="T17" fmla="*/ 543 h 1334"/>
              <a:gd name="T18" fmla="*/ 181 w 839"/>
              <a:gd name="T19" fmla="*/ 512 h 1334"/>
              <a:gd name="T20" fmla="*/ 189 w 839"/>
              <a:gd name="T21" fmla="*/ 480 h 1334"/>
              <a:gd name="T22" fmla="*/ 195 w 839"/>
              <a:gd name="T23" fmla="*/ 447 h 1334"/>
              <a:gd name="T24" fmla="*/ 199 w 839"/>
              <a:gd name="T25" fmla="*/ 413 h 1334"/>
              <a:gd name="T26" fmla="*/ 202 w 839"/>
              <a:gd name="T27" fmla="*/ 379 h 1334"/>
              <a:gd name="T28" fmla="*/ 203 w 839"/>
              <a:gd name="T29" fmla="*/ 345 h 1334"/>
              <a:gd name="T30" fmla="*/ 202 w 839"/>
              <a:gd name="T31" fmla="*/ 306 h 1334"/>
              <a:gd name="T32" fmla="*/ 198 w 839"/>
              <a:gd name="T33" fmla="*/ 268 h 1334"/>
              <a:gd name="T34" fmla="*/ 193 w 839"/>
              <a:gd name="T35" fmla="*/ 230 h 1334"/>
              <a:gd name="T36" fmla="*/ 185 w 839"/>
              <a:gd name="T37" fmla="*/ 194 h 1334"/>
              <a:gd name="T38" fmla="*/ 793 w 839"/>
              <a:gd name="T39" fmla="*/ 0 h 1334"/>
              <a:gd name="T40" fmla="*/ 808 w 839"/>
              <a:gd name="T41" fmla="*/ 62 h 1334"/>
              <a:gd name="T42" fmla="*/ 817 w 839"/>
              <a:gd name="T43" fmla="*/ 104 h 1334"/>
              <a:gd name="T44" fmla="*/ 824 w 839"/>
              <a:gd name="T45" fmla="*/ 147 h 1334"/>
              <a:gd name="T46" fmla="*/ 833 w 839"/>
              <a:gd name="T47" fmla="*/ 212 h 1334"/>
              <a:gd name="T48" fmla="*/ 838 w 839"/>
              <a:gd name="T49" fmla="*/ 278 h 1334"/>
              <a:gd name="T50" fmla="*/ 839 w 839"/>
              <a:gd name="T51" fmla="*/ 345 h 1334"/>
              <a:gd name="T52" fmla="*/ 837 w 839"/>
              <a:gd name="T53" fmla="*/ 418 h 1334"/>
              <a:gd name="T54" fmla="*/ 835 w 839"/>
              <a:gd name="T55" fmla="*/ 456 h 1334"/>
              <a:gd name="T56" fmla="*/ 831 w 839"/>
              <a:gd name="T57" fmla="*/ 492 h 1334"/>
              <a:gd name="T58" fmla="*/ 823 w 839"/>
              <a:gd name="T59" fmla="*/ 546 h 1334"/>
              <a:gd name="T60" fmla="*/ 814 w 839"/>
              <a:gd name="T61" fmla="*/ 600 h 1334"/>
              <a:gd name="T62" fmla="*/ 798 w 839"/>
              <a:gd name="T63" fmla="*/ 669 h 1334"/>
              <a:gd name="T64" fmla="*/ 778 w 839"/>
              <a:gd name="T65" fmla="*/ 737 h 1334"/>
              <a:gd name="T66" fmla="*/ 753 w 839"/>
              <a:gd name="T67" fmla="*/ 805 h 1334"/>
              <a:gd name="T68" fmla="*/ 740 w 839"/>
              <a:gd name="T69" fmla="*/ 837 h 1334"/>
              <a:gd name="T70" fmla="*/ 711 w 839"/>
              <a:gd name="T71" fmla="*/ 901 h 1334"/>
              <a:gd name="T72" fmla="*/ 695 w 839"/>
              <a:gd name="T73" fmla="*/ 933 h 1334"/>
              <a:gd name="T74" fmla="*/ 679 w 839"/>
              <a:gd name="T75" fmla="*/ 963 h 1334"/>
              <a:gd name="T76" fmla="*/ 644 w 839"/>
              <a:gd name="T77" fmla="*/ 1023 h 1334"/>
              <a:gd name="T78" fmla="*/ 605 w 839"/>
              <a:gd name="T79" fmla="*/ 1082 h 1334"/>
              <a:gd name="T80" fmla="*/ 563 w 839"/>
              <a:gd name="T81" fmla="*/ 1137 h 1334"/>
              <a:gd name="T82" fmla="*/ 518 w 839"/>
              <a:gd name="T83" fmla="*/ 1190 h 1334"/>
              <a:gd name="T84" fmla="*/ 495 w 839"/>
              <a:gd name="T85" fmla="*/ 1215 h 1334"/>
              <a:gd name="T86" fmla="*/ 447 w 839"/>
              <a:gd name="T87" fmla="*/ 1265 h 1334"/>
              <a:gd name="T88" fmla="*/ 395 w 839"/>
              <a:gd name="T89" fmla="*/ 1312 h 1334"/>
              <a:gd name="T90" fmla="*/ 13 w 839"/>
              <a:gd name="T91" fmla="*/ 1187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39" h="1334">
                <a:moveTo>
                  <a:pt x="0" y="814"/>
                </a:moveTo>
                <a:lnTo>
                  <a:pt x="11" y="803"/>
                </a:lnTo>
                <a:lnTo>
                  <a:pt x="22" y="792"/>
                </a:lnTo>
                <a:lnTo>
                  <a:pt x="44" y="768"/>
                </a:lnTo>
                <a:lnTo>
                  <a:pt x="54" y="756"/>
                </a:lnTo>
                <a:lnTo>
                  <a:pt x="64" y="743"/>
                </a:lnTo>
                <a:lnTo>
                  <a:pt x="84" y="717"/>
                </a:lnTo>
                <a:lnTo>
                  <a:pt x="93" y="704"/>
                </a:lnTo>
                <a:lnTo>
                  <a:pt x="102" y="690"/>
                </a:lnTo>
                <a:lnTo>
                  <a:pt x="110" y="677"/>
                </a:lnTo>
                <a:lnTo>
                  <a:pt x="119" y="663"/>
                </a:lnTo>
                <a:lnTo>
                  <a:pt x="127" y="649"/>
                </a:lnTo>
                <a:lnTo>
                  <a:pt x="134" y="634"/>
                </a:lnTo>
                <a:lnTo>
                  <a:pt x="142" y="620"/>
                </a:lnTo>
                <a:lnTo>
                  <a:pt x="148" y="605"/>
                </a:lnTo>
                <a:lnTo>
                  <a:pt x="161" y="574"/>
                </a:lnTo>
                <a:lnTo>
                  <a:pt x="166" y="559"/>
                </a:lnTo>
                <a:lnTo>
                  <a:pt x="172" y="543"/>
                </a:lnTo>
                <a:lnTo>
                  <a:pt x="176" y="528"/>
                </a:lnTo>
                <a:lnTo>
                  <a:pt x="181" y="512"/>
                </a:lnTo>
                <a:lnTo>
                  <a:pt x="185" y="496"/>
                </a:lnTo>
                <a:lnTo>
                  <a:pt x="189" y="480"/>
                </a:lnTo>
                <a:lnTo>
                  <a:pt x="192" y="463"/>
                </a:lnTo>
                <a:lnTo>
                  <a:pt x="195" y="447"/>
                </a:lnTo>
                <a:lnTo>
                  <a:pt x="197" y="430"/>
                </a:lnTo>
                <a:lnTo>
                  <a:pt x="199" y="413"/>
                </a:lnTo>
                <a:lnTo>
                  <a:pt x="201" y="396"/>
                </a:lnTo>
                <a:lnTo>
                  <a:pt x="202" y="379"/>
                </a:lnTo>
                <a:lnTo>
                  <a:pt x="202" y="362"/>
                </a:lnTo>
                <a:lnTo>
                  <a:pt x="203" y="345"/>
                </a:lnTo>
                <a:lnTo>
                  <a:pt x="202" y="325"/>
                </a:lnTo>
                <a:lnTo>
                  <a:pt x="202" y="306"/>
                </a:lnTo>
                <a:lnTo>
                  <a:pt x="200" y="287"/>
                </a:lnTo>
                <a:lnTo>
                  <a:pt x="198" y="268"/>
                </a:lnTo>
                <a:lnTo>
                  <a:pt x="196" y="249"/>
                </a:lnTo>
                <a:lnTo>
                  <a:pt x="193" y="230"/>
                </a:lnTo>
                <a:lnTo>
                  <a:pt x="189" y="212"/>
                </a:lnTo>
                <a:lnTo>
                  <a:pt x="185" y="194"/>
                </a:lnTo>
                <a:lnTo>
                  <a:pt x="513" y="300"/>
                </a:lnTo>
                <a:lnTo>
                  <a:pt x="793" y="0"/>
                </a:lnTo>
                <a:lnTo>
                  <a:pt x="803" y="41"/>
                </a:lnTo>
                <a:lnTo>
                  <a:pt x="808" y="62"/>
                </a:lnTo>
                <a:lnTo>
                  <a:pt x="813" y="83"/>
                </a:lnTo>
                <a:lnTo>
                  <a:pt x="817" y="104"/>
                </a:lnTo>
                <a:lnTo>
                  <a:pt x="821" y="126"/>
                </a:lnTo>
                <a:lnTo>
                  <a:pt x="824" y="147"/>
                </a:lnTo>
                <a:lnTo>
                  <a:pt x="827" y="169"/>
                </a:lnTo>
                <a:lnTo>
                  <a:pt x="833" y="212"/>
                </a:lnTo>
                <a:lnTo>
                  <a:pt x="836" y="255"/>
                </a:lnTo>
                <a:lnTo>
                  <a:pt x="838" y="278"/>
                </a:lnTo>
                <a:lnTo>
                  <a:pt x="839" y="300"/>
                </a:lnTo>
                <a:lnTo>
                  <a:pt x="839" y="345"/>
                </a:lnTo>
                <a:lnTo>
                  <a:pt x="839" y="382"/>
                </a:lnTo>
                <a:lnTo>
                  <a:pt x="837" y="418"/>
                </a:lnTo>
                <a:lnTo>
                  <a:pt x="836" y="438"/>
                </a:lnTo>
                <a:lnTo>
                  <a:pt x="835" y="456"/>
                </a:lnTo>
                <a:lnTo>
                  <a:pt x="833" y="474"/>
                </a:lnTo>
                <a:lnTo>
                  <a:pt x="831" y="492"/>
                </a:lnTo>
                <a:lnTo>
                  <a:pt x="826" y="528"/>
                </a:lnTo>
                <a:lnTo>
                  <a:pt x="823" y="546"/>
                </a:lnTo>
                <a:lnTo>
                  <a:pt x="821" y="564"/>
                </a:lnTo>
                <a:lnTo>
                  <a:pt x="814" y="600"/>
                </a:lnTo>
                <a:lnTo>
                  <a:pt x="806" y="635"/>
                </a:lnTo>
                <a:lnTo>
                  <a:pt x="798" y="669"/>
                </a:lnTo>
                <a:lnTo>
                  <a:pt x="788" y="704"/>
                </a:lnTo>
                <a:lnTo>
                  <a:pt x="778" y="737"/>
                </a:lnTo>
                <a:lnTo>
                  <a:pt x="766" y="772"/>
                </a:lnTo>
                <a:lnTo>
                  <a:pt x="753" y="805"/>
                </a:lnTo>
                <a:lnTo>
                  <a:pt x="747" y="821"/>
                </a:lnTo>
                <a:lnTo>
                  <a:pt x="740" y="837"/>
                </a:lnTo>
                <a:lnTo>
                  <a:pt x="726" y="869"/>
                </a:lnTo>
                <a:lnTo>
                  <a:pt x="711" y="901"/>
                </a:lnTo>
                <a:lnTo>
                  <a:pt x="703" y="917"/>
                </a:lnTo>
                <a:lnTo>
                  <a:pt x="695" y="933"/>
                </a:lnTo>
                <a:lnTo>
                  <a:pt x="687" y="948"/>
                </a:lnTo>
                <a:lnTo>
                  <a:pt x="679" y="963"/>
                </a:lnTo>
                <a:lnTo>
                  <a:pt x="662" y="993"/>
                </a:lnTo>
                <a:lnTo>
                  <a:pt x="644" y="1023"/>
                </a:lnTo>
                <a:lnTo>
                  <a:pt x="625" y="1052"/>
                </a:lnTo>
                <a:lnTo>
                  <a:pt x="605" y="1082"/>
                </a:lnTo>
                <a:lnTo>
                  <a:pt x="584" y="1109"/>
                </a:lnTo>
                <a:lnTo>
                  <a:pt x="563" y="1137"/>
                </a:lnTo>
                <a:lnTo>
                  <a:pt x="541" y="1164"/>
                </a:lnTo>
                <a:lnTo>
                  <a:pt x="518" y="1190"/>
                </a:lnTo>
                <a:lnTo>
                  <a:pt x="507" y="1203"/>
                </a:lnTo>
                <a:lnTo>
                  <a:pt x="495" y="1215"/>
                </a:lnTo>
                <a:lnTo>
                  <a:pt x="471" y="1241"/>
                </a:lnTo>
                <a:lnTo>
                  <a:pt x="447" y="1265"/>
                </a:lnTo>
                <a:lnTo>
                  <a:pt x="421" y="1289"/>
                </a:lnTo>
                <a:lnTo>
                  <a:pt x="395" y="1312"/>
                </a:lnTo>
                <a:lnTo>
                  <a:pt x="368" y="1334"/>
                </a:lnTo>
                <a:lnTo>
                  <a:pt x="13" y="1187"/>
                </a:lnTo>
                <a:lnTo>
                  <a:pt x="0" y="81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3605" rIns="0" bIns="33605" anchor="ctr"/>
          <a:lstStyle/>
          <a:p>
            <a:pPr marL="136908" indent="-136908" defTabSz="914400" eaLnBrk="1" fontAlgn="auto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Font typeface="Arial" pitchFamily="34" charset="0"/>
              <a:buChar char="•"/>
              <a:defRPr/>
            </a:pPr>
            <a:endParaRPr lang="en-US" sz="105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MH_Other_4">
            <a:extLst>
              <a:ext uri="{FF2B5EF4-FFF2-40B4-BE49-F238E27FC236}">
                <a16:creationId xmlns:a16="http://schemas.microsoft.com/office/drawing/2014/main" xmlns="" id="{3E2C94CC-B37F-46A7-B184-B62F77F70169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 bwMode="auto">
          <a:xfrm>
            <a:off x="5327650" y="4171950"/>
            <a:ext cx="1693863" cy="904875"/>
          </a:xfrm>
          <a:custGeom>
            <a:avLst/>
            <a:gdLst>
              <a:gd name="T0" fmla="*/ 33 w 1411"/>
              <a:gd name="T1" fmla="*/ 196 h 754"/>
              <a:gd name="T2" fmla="*/ 406 w 1411"/>
              <a:gd name="T3" fmla="*/ 64 h 754"/>
              <a:gd name="T4" fmla="*/ 438 w 1411"/>
              <a:gd name="T5" fmla="*/ 77 h 754"/>
              <a:gd name="T6" fmla="*/ 470 w 1411"/>
              <a:gd name="T7" fmla="*/ 88 h 754"/>
              <a:gd name="T8" fmla="*/ 503 w 1411"/>
              <a:gd name="T9" fmla="*/ 97 h 754"/>
              <a:gd name="T10" fmla="*/ 537 w 1411"/>
              <a:gd name="T11" fmla="*/ 105 h 754"/>
              <a:gd name="T12" fmla="*/ 571 w 1411"/>
              <a:gd name="T13" fmla="*/ 111 h 754"/>
              <a:gd name="T14" fmla="*/ 607 w 1411"/>
              <a:gd name="T15" fmla="*/ 115 h 754"/>
              <a:gd name="T16" fmla="*/ 643 w 1411"/>
              <a:gd name="T17" fmla="*/ 117 h 754"/>
              <a:gd name="T18" fmla="*/ 686 w 1411"/>
              <a:gd name="T19" fmla="*/ 117 h 754"/>
              <a:gd name="T20" fmla="*/ 737 w 1411"/>
              <a:gd name="T21" fmla="*/ 113 h 754"/>
              <a:gd name="T22" fmla="*/ 787 w 1411"/>
              <a:gd name="T23" fmla="*/ 105 h 754"/>
              <a:gd name="T24" fmla="*/ 835 w 1411"/>
              <a:gd name="T25" fmla="*/ 94 h 754"/>
              <a:gd name="T26" fmla="*/ 882 w 1411"/>
              <a:gd name="T27" fmla="*/ 79 h 754"/>
              <a:gd name="T28" fmla="*/ 928 w 1411"/>
              <a:gd name="T29" fmla="*/ 60 h 754"/>
              <a:gd name="T30" fmla="*/ 960 w 1411"/>
              <a:gd name="T31" fmla="*/ 44 h 754"/>
              <a:gd name="T32" fmla="*/ 981 w 1411"/>
              <a:gd name="T33" fmla="*/ 32 h 754"/>
              <a:gd name="T34" fmla="*/ 1002 w 1411"/>
              <a:gd name="T35" fmla="*/ 19 h 754"/>
              <a:gd name="T36" fmla="*/ 1022 w 1411"/>
              <a:gd name="T37" fmla="*/ 6 h 754"/>
              <a:gd name="T38" fmla="*/ 1036 w 1411"/>
              <a:gd name="T39" fmla="*/ 351 h 754"/>
              <a:gd name="T40" fmla="*/ 1391 w 1411"/>
              <a:gd name="T41" fmla="*/ 526 h 754"/>
              <a:gd name="T42" fmla="*/ 1350 w 1411"/>
              <a:gd name="T43" fmla="*/ 553 h 754"/>
              <a:gd name="T44" fmla="*/ 1308 w 1411"/>
              <a:gd name="T45" fmla="*/ 579 h 754"/>
              <a:gd name="T46" fmla="*/ 1266 w 1411"/>
              <a:gd name="T47" fmla="*/ 602 h 754"/>
              <a:gd name="T48" fmla="*/ 1222 w 1411"/>
              <a:gd name="T49" fmla="*/ 625 h 754"/>
              <a:gd name="T50" fmla="*/ 1177 w 1411"/>
              <a:gd name="T51" fmla="*/ 645 h 754"/>
              <a:gd name="T52" fmla="*/ 1132 w 1411"/>
              <a:gd name="T53" fmla="*/ 664 h 754"/>
              <a:gd name="T54" fmla="*/ 1086 w 1411"/>
              <a:gd name="T55" fmla="*/ 683 h 754"/>
              <a:gd name="T56" fmla="*/ 1038 w 1411"/>
              <a:gd name="T57" fmla="*/ 698 h 754"/>
              <a:gd name="T58" fmla="*/ 990 w 1411"/>
              <a:gd name="T59" fmla="*/ 712 h 754"/>
              <a:gd name="T60" fmla="*/ 941 w 1411"/>
              <a:gd name="T61" fmla="*/ 724 h 754"/>
              <a:gd name="T62" fmla="*/ 866 w 1411"/>
              <a:gd name="T63" fmla="*/ 738 h 754"/>
              <a:gd name="T64" fmla="*/ 816 w 1411"/>
              <a:gd name="T65" fmla="*/ 745 h 754"/>
              <a:gd name="T66" fmla="*/ 765 w 1411"/>
              <a:gd name="T67" fmla="*/ 750 h 754"/>
              <a:gd name="T68" fmla="*/ 713 w 1411"/>
              <a:gd name="T69" fmla="*/ 753 h 754"/>
              <a:gd name="T70" fmla="*/ 661 w 1411"/>
              <a:gd name="T71" fmla="*/ 754 h 754"/>
              <a:gd name="T72" fmla="*/ 593 w 1411"/>
              <a:gd name="T73" fmla="*/ 752 h 754"/>
              <a:gd name="T74" fmla="*/ 548 w 1411"/>
              <a:gd name="T75" fmla="*/ 749 h 754"/>
              <a:gd name="T76" fmla="*/ 504 w 1411"/>
              <a:gd name="T77" fmla="*/ 744 h 754"/>
              <a:gd name="T78" fmla="*/ 461 w 1411"/>
              <a:gd name="T79" fmla="*/ 738 h 754"/>
              <a:gd name="T80" fmla="*/ 417 w 1411"/>
              <a:gd name="T81" fmla="*/ 731 h 754"/>
              <a:gd name="T82" fmla="*/ 374 w 1411"/>
              <a:gd name="T83" fmla="*/ 722 h 754"/>
              <a:gd name="T84" fmla="*/ 333 w 1411"/>
              <a:gd name="T85" fmla="*/ 711 h 754"/>
              <a:gd name="T86" fmla="*/ 271 w 1411"/>
              <a:gd name="T87" fmla="*/ 693 h 754"/>
              <a:gd name="T88" fmla="*/ 229 w 1411"/>
              <a:gd name="T89" fmla="*/ 679 h 754"/>
              <a:gd name="T90" fmla="*/ 190 w 1411"/>
              <a:gd name="T91" fmla="*/ 663 h 754"/>
              <a:gd name="T92" fmla="*/ 150 w 1411"/>
              <a:gd name="T93" fmla="*/ 646 h 754"/>
              <a:gd name="T94" fmla="*/ 112 w 1411"/>
              <a:gd name="T95" fmla="*/ 628 h 754"/>
              <a:gd name="T96" fmla="*/ 73 w 1411"/>
              <a:gd name="T97" fmla="*/ 610 h 754"/>
              <a:gd name="T98" fmla="*/ 0 w 1411"/>
              <a:gd name="T99" fmla="*/ 568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11" h="754">
                <a:moveTo>
                  <a:pt x="0" y="568"/>
                </a:moveTo>
                <a:lnTo>
                  <a:pt x="33" y="196"/>
                </a:lnTo>
                <a:lnTo>
                  <a:pt x="390" y="57"/>
                </a:lnTo>
                <a:lnTo>
                  <a:pt x="406" y="64"/>
                </a:lnTo>
                <a:lnTo>
                  <a:pt x="422" y="71"/>
                </a:lnTo>
                <a:lnTo>
                  <a:pt x="438" y="77"/>
                </a:lnTo>
                <a:lnTo>
                  <a:pt x="454" y="83"/>
                </a:lnTo>
                <a:lnTo>
                  <a:pt x="470" y="88"/>
                </a:lnTo>
                <a:lnTo>
                  <a:pt x="487" y="93"/>
                </a:lnTo>
                <a:lnTo>
                  <a:pt x="503" y="97"/>
                </a:lnTo>
                <a:lnTo>
                  <a:pt x="520" y="102"/>
                </a:lnTo>
                <a:lnTo>
                  <a:pt x="537" y="105"/>
                </a:lnTo>
                <a:lnTo>
                  <a:pt x="554" y="108"/>
                </a:lnTo>
                <a:lnTo>
                  <a:pt x="571" y="111"/>
                </a:lnTo>
                <a:lnTo>
                  <a:pt x="590" y="113"/>
                </a:lnTo>
                <a:lnTo>
                  <a:pt x="607" y="115"/>
                </a:lnTo>
                <a:lnTo>
                  <a:pt x="625" y="117"/>
                </a:lnTo>
                <a:lnTo>
                  <a:pt x="643" y="117"/>
                </a:lnTo>
                <a:lnTo>
                  <a:pt x="661" y="118"/>
                </a:lnTo>
                <a:lnTo>
                  <a:pt x="686" y="117"/>
                </a:lnTo>
                <a:lnTo>
                  <a:pt x="712" y="116"/>
                </a:lnTo>
                <a:lnTo>
                  <a:pt x="737" y="113"/>
                </a:lnTo>
                <a:lnTo>
                  <a:pt x="763" y="110"/>
                </a:lnTo>
                <a:lnTo>
                  <a:pt x="787" y="105"/>
                </a:lnTo>
                <a:lnTo>
                  <a:pt x="811" y="100"/>
                </a:lnTo>
                <a:lnTo>
                  <a:pt x="835" y="94"/>
                </a:lnTo>
                <a:lnTo>
                  <a:pt x="859" y="87"/>
                </a:lnTo>
                <a:lnTo>
                  <a:pt x="882" y="79"/>
                </a:lnTo>
                <a:lnTo>
                  <a:pt x="905" y="70"/>
                </a:lnTo>
                <a:lnTo>
                  <a:pt x="928" y="60"/>
                </a:lnTo>
                <a:lnTo>
                  <a:pt x="949" y="50"/>
                </a:lnTo>
                <a:lnTo>
                  <a:pt x="960" y="44"/>
                </a:lnTo>
                <a:lnTo>
                  <a:pt x="971" y="39"/>
                </a:lnTo>
                <a:lnTo>
                  <a:pt x="981" y="32"/>
                </a:lnTo>
                <a:lnTo>
                  <a:pt x="991" y="26"/>
                </a:lnTo>
                <a:lnTo>
                  <a:pt x="1002" y="19"/>
                </a:lnTo>
                <a:lnTo>
                  <a:pt x="1012" y="13"/>
                </a:lnTo>
                <a:lnTo>
                  <a:pt x="1022" y="6"/>
                </a:lnTo>
                <a:lnTo>
                  <a:pt x="1032" y="0"/>
                </a:lnTo>
                <a:lnTo>
                  <a:pt x="1036" y="351"/>
                </a:lnTo>
                <a:lnTo>
                  <a:pt x="1411" y="511"/>
                </a:lnTo>
                <a:lnTo>
                  <a:pt x="1391" y="526"/>
                </a:lnTo>
                <a:lnTo>
                  <a:pt x="1370" y="540"/>
                </a:lnTo>
                <a:lnTo>
                  <a:pt x="1350" y="553"/>
                </a:lnTo>
                <a:lnTo>
                  <a:pt x="1329" y="566"/>
                </a:lnTo>
                <a:lnTo>
                  <a:pt x="1308" y="579"/>
                </a:lnTo>
                <a:lnTo>
                  <a:pt x="1287" y="591"/>
                </a:lnTo>
                <a:lnTo>
                  <a:pt x="1266" y="602"/>
                </a:lnTo>
                <a:lnTo>
                  <a:pt x="1244" y="614"/>
                </a:lnTo>
                <a:lnTo>
                  <a:pt x="1222" y="625"/>
                </a:lnTo>
                <a:lnTo>
                  <a:pt x="1199" y="635"/>
                </a:lnTo>
                <a:lnTo>
                  <a:pt x="1177" y="645"/>
                </a:lnTo>
                <a:lnTo>
                  <a:pt x="1154" y="655"/>
                </a:lnTo>
                <a:lnTo>
                  <a:pt x="1132" y="664"/>
                </a:lnTo>
                <a:lnTo>
                  <a:pt x="1109" y="673"/>
                </a:lnTo>
                <a:lnTo>
                  <a:pt x="1086" y="683"/>
                </a:lnTo>
                <a:lnTo>
                  <a:pt x="1062" y="691"/>
                </a:lnTo>
                <a:lnTo>
                  <a:pt x="1038" y="698"/>
                </a:lnTo>
                <a:lnTo>
                  <a:pt x="1014" y="705"/>
                </a:lnTo>
                <a:lnTo>
                  <a:pt x="990" y="712"/>
                </a:lnTo>
                <a:lnTo>
                  <a:pt x="966" y="718"/>
                </a:lnTo>
                <a:lnTo>
                  <a:pt x="941" y="724"/>
                </a:lnTo>
                <a:lnTo>
                  <a:pt x="917" y="729"/>
                </a:lnTo>
                <a:lnTo>
                  <a:pt x="866" y="738"/>
                </a:lnTo>
                <a:lnTo>
                  <a:pt x="841" y="742"/>
                </a:lnTo>
                <a:lnTo>
                  <a:pt x="816" y="745"/>
                </a:lnTo>
                <a:lnTo>
                  <a:pt x="791" y="748"/>
                </a:lnTo>
                <a:lnTo>
                  <a:pt x="765" y="750"/>
                </a:lnTo>
                <a:lnTo>
                  <a:pt x="738" y="752"/>
                </a:lnTo>
                <a:lnTo>
                  <a:pt x="713" y="753"/>
                </a:lnTo>
                <a:lnTo>
                  <a:pt x="687" y="754"/>
                </a:lnTo>
                <a:lnTo>
                  <a:pt x="661" y="754"/>
                </a:lnTo>
                <a:lnTo>
                  <a:pt x="616" y="753"/>
                </a:lnTo>
                <a:lnTo>
                  <a:pt x="593" y="752"/>
                </a:lnTo>
                <a:lnTo>
                  <a:pt x="570" y="751"/>
                </a:lnTo>
                <a:lnTo>
                  <a:pt x="548" y="749"/>
                </a:lnTo>
                <a:lnTo>
                  <a:pt x="526" y="747"/>
                </a:lnTo>
                <a:lnTo>
                  <a:pt x="504" y="744"/>
                </a:lnTo>
                <a:lnTo>
                  <a:pt x="482" y="742"/>
                </a:lnTo>
                <a:lnTo>
                  <a:pt x="461" y="738"/>
                </a:lnTo>
                <a:lnTo>
                  <a:pt x="439" y="735"/>
                </a:lnTo>
                <a:lnTo>
                  <a:pt x="417" y="731"/>
                </a:lnTo>
                <a:lnTo>
                  <a:pt x="396" y="726"/>
                </a:lnTo>
                <a:lnTo>
                  <a:pt x="374" y="722"/>
                </a:lnTo>
                <a:lnTo>
                  <a:pt x="353" y="716"/>
                </a:lnTo>
                <a:lnTo>
                  <a:pt x="333" y="711"/>
                </a:lnTo>
                <a:lnTo>
                  <a:pt x="312" y="705"/>
                </a:lnTo>
                <a:lnTo>
                  <a:pt x="271" y="693"/>
                </a:lnTo>
                <a:lnTo>
                  <a:pt x="250" y="686"/>
                </a:lnTo>
                <a:lnTo>
                  <a:pt x="229" y="679"/>
                </a:lnTo>
                <a:lnTo>
                  <a:pt x="209" y="670"/>
                </a:lnTo>
                <a:lnTo>
                  <a:pt x="190" y="663"/>
                </a:lnTo>
                <a:lnTo>
                  <a:pt x="170" y="655"/>
                </a:lnTo>
                <a:lnTo>
                  <a:pt x="150" y="646"/>
                </a:lnTo>
                <a:lnTo>
                  <a:pt x="131" y="637"/>
                </a:lnTo>
                <a:lnTo>
                  <a:pt x="112" y="628"/>
                </a:lnTo>
                <a:lnTo>
                  <a:pt x="92" y="619"/>
                </a:lnTo>
                <a:lnTo>
                  <a:pt x="73" y="610"/>
                </a:lnTo>
                <a:lnTo>
                  <a:pt x="36" y="590"/>
                </a:lnTo>
                <a:lnTo>
                  <a:pt x="0" y="568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MH_Other_5">
            <a:extLst>
              <a:ext uri="{FF2B5EF4-FFF2-40B4-BE49-F238E27FC236}">
                <a16:creationId xmlns:a16="http://schemas.microsoft.com/office/drawing/2014/main" xmlns="" id="{73840CE1-9E92-4BD6-A4F8-455DC68A4736}"/>
              </a:ext>
            </a:extLst>
          </p:cNvPr>
          <p:cNvSpPr>
            <a:spLocks noChangeAspect="1"/>
          </p:cNvSpPr>
          <p:nvPr>
            <p:custDataLst>
              <p:tags r:id="rId6"/>
            </p:custDataLst>
          </p:nvPr>
        </p:nvSpPr>
        <p:spPr bwMode="auto">
          <a:xfrm>
            <a:off x="4583113" y="3089275"/>
            <a:ext cx="1120775" cy="1722438"/>
          </a:xfrm>
          <a:custGeom>
            <a:avLst/>
            <a:gdLst>
              <a:gd name="T0" fmla="*/ 917 w 934"/>
              <a:gd name="T1" fmla="*/ 907 h 1434"/>
              <a:gd name="T2" fmla="*/ 885 w 934"/>
              <a:gd name="T3" fmla="*/ 883 h 1434"/>
              <a:gd name="T4" fmla="*/ 854 w 934"/>
              <a:gd name="T5" fmla="*/ 858 h 1434"/>
              <a:gd name="T6" fmla="*/ 825 w 934"/>
              <a:gd name="T7" fmla="*/ 831 h 1434"/>
              <a:gd name="T8" fmla="*/ 798 w 934"/>
              <a:gd name="T9" fmla="*/ 803 h 1434"/>
              <a:gd name="T10" fmla="*/ 773 w 934"/>
              <a:gd name="T11" fmla="*/ 771 h 1434"/>
              <a:gd name="T12" fmla="*/ 750 w 934"/>
              <a:gd name="T13" fmla="*/ 740 h 1434"/>
              <a:gd name="T14" fmla="*/ 729 w 934"/>
              <a:gd name="T15" fmla="*/ 706 h 1434"/>
              <a:gd name="T16" fmla="*/ 708 w 934"/>
              <a:gd name="T17" fmla="*/ 672 h 1434"/>
              <a:gd name="T18" fmla="*/ 691 w 934"/>
              <a:gd name="T19" fmla="*/ 636 h 1434"/>
              <a:gd name="T20" fmla="*/ 676 w 934"/>
              <a:gd name="T21" fmla="*/ 598 h 1434"/>
              <a:gd name="T22" fmla="*/ 663 w 934"/>
              <a:gd name="T23" fmla="*/ 560 h 1434"/>
              <a:gd name="T24" fmla="*/ 653 w 934"/>
              <a:gd name="T25" fmla="*/ 521 h 1434"/>
              <a:gd name="T26" fmla="*/ 645 w 934"/>
              <a:gd name="T27" fmla="*/ 480 h 1434"/>
              <a:gd name="T28" fmla="*/ 640 w 934"/>
              <a:gd name="T29" fmla="*/ 438 h 1434"/>
              <a:gd name="T30" fmla="*/ 637 w 934"/>
              <a:gd name="T31" fmla="*/ 397 h 1434"/>
              <a:gd name="T32" fmla="*/ 637 w 934"/>
              <a:gd name="T33" fmla="*/ 355 h 1434"/>
              <a:gd name="T34" fmla="*/ 639 w 934"/>
              <a:gd name="T35" fmla="*/ 315 h 1434"/>
              <a:gd name="T36" fmla="*/ 401 w 934"/>
              <a:gd name="T37" fmla="*/ 0 h 1434"/>
              <a:gd name="T38" fmla="*/ 26 w 934"/>
              <a:gd name="T39" fmla="*/ 115 h 1434"/>
              <a:gd name="T40" fmla="*/ 14 w 934"/>
              <a:gd name="T41" fmla="*/ 188 h 1434"/>
              <a:gd name="T42" fmla="*/ 9 w 934"/>
              <a:gd name="T43" fmla="*/ 225 h 1434"/>
              <a:gd name="T44" fmla="*/ 5 w 934"/>
              <a:gd name="T45" fmla="*/ 262 h 1434"/>
              <a:gd name="T46" fmla="*/ 1 w 934"/>
              <a:gd name="T47" fmla="*/ 338 h 1434"/>
              <a:gd name="T48" fmla="*/ 0 w 934"/>
              <a:gd name="T49" fmla="*/ 396 h 1434"/>
              <a:gd name="T50" fmla="*/ 2 w 934"/>
              <a:gd name="T51" fmla="*/ 437 h 1434"/>
              <a:gd name="T52" fmla="*/ 4 w 934"/>
              <a:gd name="T53" fmla="*/ 478 h 1434"/>
              <a:gd name="T54" fmla="*/ 10 w 934"/>
              <a:gd name="T55" fmla="*/ 538 h 1434"/>
              <a:gd name="T56" fmla="*/ 16 w 934"/>
              <a:gd name="T57" fmla="*/ 577 h 1434"/>
              <a:gd name="T58" fmla="*/ 31 w 934"/>
              <a:gd name="T59" fmla="*/ 656 h 1434"/>
              <a:gd name="T60" fmla="*/ 40 w 934"/>
              <a:gd name="T61" fmla="*/ 694 h 1434"/>
              <a:gd name="T62" fmla="*/ 62 w 934"/>
              <a:gd name="T63" fmla="*/ 769 h 1434"/>
              <a:gd name="T64" fmla="*/ 82 w 934"/>
              <a:gd name="T65" fmla="*/ 825 h 1434"/>
              <a:gd name="T66" fmla="*/ 96 w 934"/>
              <a:gd name="T67" fmla="*/ 861 h 1434"/>
              <a:gd name="T68" fmla="*/ 119 w 934"/>
              <a:gd name="T69" fmla="*/ 914 h 1434"/>
              <a:gd name="T70" fmla="*/ 154 w 934"/>
              <a:gd name="T71" fmla="*/ 983 h 1434"/>
              <a:gd name="T72" fmla="*/ 173 w 934"/>
              <a:gd name="T73" fmla="*/ 1016 h 1434"/>
              <a:gd name="T74" fmla="*/ 203 w 934"/>
              <a:gd name="T75" fmla="*/ 1065 h 1434"/>
              <a:gd name="T76" fmla="*/ 235 w 934"/>
              <a:gd name="T77" fmla="*/ 1114 h 1434"/>
              <a:gd name="T78" fmla="*/ 281 w 934"/>
              <a:gd name="T79" fmla="*/ 1175 h 1434"/>
              <a:gd name="T80" fmla="*/ 306 w 934"/>
              <a:gd name="T81" fmla="*/ 1204 h 1434"/>
              <a:gd name="T82" fmla="*/ 331 w 934"/>
              <a:gd name="T83" fmla="*/ 1232 h 1434"/>
              <a:gd name="T84" fmla="*/ 357 w 934"/>
              <a:gd name="T85" fmla="*/ 1261 h 1434"/>
              <a:gd name="T86" fmla="*/ 383 w 934"/>
              <a:gd name="T87" fmla="*/ 1288 h 1434"/>
              <a:gd name="T88" fmla="*/ 412 w 934"/>
              <a:gd name="T89" fmla="*/ 1315 h 1434"/>
              <a:gd name="T90" fmla="*/ 469 w 934"/>
              <a:gd name="T91" fmla="*/ 1364 h 1434"/>
              <a:gd name="T92" fmla="*/ 529 w 934"/>
              <a:gd name="T93" fmla="*/ 1411 h 1434"/>
              <a:gd name="T94" fmla="*/ 601 w 934"/>
              <a:gd name="T95" fmla="*/ 1030 h 1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34" h="1434">
                <a:moveTo>
                  <a:pt x="934" y="918"/>
                </a:moveTo>
                <a:lnTo>
                  <a:pt x="917" y="907"/>
                </a:lnTo>
                <a:lnTo>
                  <a:pt x="901" y="895"/>
                </a:lnTo>
                <a:lnTo>
                  <a:pt x="885" y="883"/>
                </a:lnTo>
                <a:lnTo>
                  <a:pt x="869" y="871"/>
                </a:lnTo>
                <a:lnTo>
                  <a:pt x="854" y="858"/>
                </a:lnTo>
                <a:lnTo>
                  <a:pt x="839" y="845"/>
                </a:lnTo>
                <a:lnTo>
                  <a:pt x="825" y="831"/>
                </a:lnTo>
                <a:lnTo>
                  <a:pt x="812" y="817"/>
                </a:lnTo>
                <a:lnTo>
                  <a:pt x="798" y="803"/>
                </a:lnTo>
                <a:lnTo>
                  <a:pt x="786" y="788"/>
                </a:lnTo>
                <a:lnTo>
                  <a:pt x="773" y="771"/>
                </a:lnTo>
                <a:lnTo>
                  <a:pt x="761" y="756"/>
                </a:lnTo>
                <a:lnTo>
                  <a:pt x="750" y="740"/>
                </a:lnTo>
                <a:lnTo>
                  <a:pt x="739" y="723"/>
                </a:lnTo>
                <a:lnTo>
                  <a:pt x="729" y="706"/>
                </a:lnTo>
                <a:lnTo>
                  <a:pt x="718" y="689"/>
                </a:lnTo>
                <a:lnTo>
                  <a:pt x="708" y="672"/>
                </a:lnTo>
                <a:lnTo>
                  <a:pt x="699" y="654"/>
                </a:lnTo>
                <a:lnTo>
                  <a:pt x="691" y="636"/>
                </a:lnTo>
                <a:lnTo>
                  <a:pt x="683" y="618"/>
                </a:lnTo>
                <a:lnTo>
                  <a:pt x="676" y="598"/>
                </a:lnTo>
                <a:lnTo>
                  <a:pt x="669" y="579"/>
                </a:lnTo>
                <a:lnTo>
                  <a:pt x="663" y="560"/>
                </a:lnTo>
                <a:lnTo>
                  <a:pt x="658" y="540"/>
                </a:lnTo>
                <a:lnTo>
                  <a:pt x="653" y="521"/>
                </a:lnTo>
                <a:lnTo>
                  <a:pt x="649" y="501"/>
                </a:lnTo>
                <a:lnTo>
                  <a:pt x="645" y="480"/>
                </a:lnTo>
                <a:lnTo>
                  <a:pt x="642" y="460"/>
                </a:lnTo>
                <a:lnTo>
                  <a:pt x="640" y="438"/>
                </a:lnTo>
                <a:lnTo>
                  <a:pt x="638" y="418"/>
                </a:lnTo>
                <a:lnTo>
                  <a:pt x="637" y="397"/>
                </a:lnTo>
                <a:lnTo>
                  <a:pt x="637" y="376"/>
                </a:lnTo>
                <a:lnTo>
                  <a:pt x="637" y="355"/>
                </a:lnTo>
                <a:lnTo>
                  <a:pt x="638" y="335"/>
                </a:lnTo>
                <a:lnTo>
                  <a:pt x="639" y="315"/>
                </a:lnTo>
                <a:lnTo>
                  <a:pt x="642" y="295"/>
                </a:lnTo>
                <a:lnTo>
                  <a:pt x="401" y="0"/>
                </a:lnTo>
                <a:lnTo>
                  <a:pt x="34" y="80"/>
                </a:lnTo>
                <a:lnTo>
                  <a:pt x="26" y="115"/>
                </a:lnTo>
                <a:lnTo>
                  <a:pt x="20" y="152"/>
                </a:lnTo>
                <a:lnTo>
                  <a:pt x="14" y="188"/>
                </a:lnTo>
                <a:lnTo>
                  <a:pt x="11" y="207"/>
                </a:lnTo>
                <a:lnTo>
                  <a:pt x="9" y="225"/>
                </a:lnTo>
                <a:lnTo>
                  <a:pt x="7" y="243"/>
                </a:lnTo>
                <a:lnTo>
                  <a:pt x="5" y="262"/>
                </a:lnTo>
                <a:lnTo>
                  <a:pt x="2" y="300"/>
                </a:lnTo>
                <a:lnTo>
                  <a:pt x="1" y="338"/>
                </a:lnTo>
                <a:lnTo>
                  <a:pt x="0" y="376"/>
                </a:lnTo>
                <a:lnTo>
                  <a:pt x="0" y="396"/>
                </a:lnTo>
                <a:lnTo>
                  <a:pt x="1" y="416"/>
                </a:lnTo>
                <a:lnTo>
                  <a:pt x="2" y="437"/>
                </a:lnTo>
                <a:lnTo>
                  <a:pt x="3" y="458"/>
                </a:lnTo>
                <a:lnTo>
                  <a:pt x="4" y="478"/>
                </a:lnTo>
                <a:lnTo>
                  <a:pt x="6" y="498"/>
                </a:lnTo>
                <a:lnTo>
                  <a:pt x="10" y="538"/>
                </a:lnTo>
                <a:lnTo>
                  <a:pt x="13" y="557"/>
                </a:lnTo>
                <a:lnTo>
                  <a:pt x="16" y="577"/>
                </a:lnTo>
                <a:lnTo>
                  <a:pt x="23" y="617"/>
                </a:lnTo>
                <a:lnTo>
                  <a:pt x="31" y="656"/>
                </a:lnTo>
                <a:lnTo>
                  <a:pt x="35" y="675"/>
                </a:lnTo>
                <a:lnTo>
                  <a:pt x="40" y="694"/>
                </a:lnTo>
                <a:lnTo>
                  <a:pt x="50" y="732"/>
                </a:lnTo>
                <a:lnTo>
                  <a:pt x="62" y="769"/>
                </a:lnTo>
                <a:lnTo>
                  <a:pt x="74" y="807"/>
                </a:lnTo>
                <a:lnTo>
                  <a:pt x="82" y="825"/>
                </a:lnTo>
                <a:lnTo>
                  <a:pt x="89" y="843"/>
                </a:lnTo>
                <a:lnTo>
                  <a:pt x="96" y="861"/>
                </a:lnTo>
                <a:lnTo>
                  <a:pt x="104" y="878"/>
                </a:lnTo>
                <a:lnTo>
                  <a:pt x="119" y="914"/>
                </a:lnTo>
                <a:lnTo>
                  <a:pt x="136" y="949"/>
                </a:lnTo>
                <a:lnTo>
                  <a:pt x="154" y="983"/>
                </a:lnTo>
                <a:lnTo>
                  <a:pt x="163" y="1000"/>
                </a:lnTo>
                <a:lnTo>
                  <a:pt x="173" y="1016"/>
                </a:lnTo>
                <a:lnTo>
                  <a:pt x="192" y="1049"/>
                </a:lnTo>
                <a:lnTo>
                  <a:pt x="203" y="1065"/>
                </a:lnTo>
                <a:lnTo>
                  <a:pt x="213" y="1081"/>
                </a:lnTo>
                <a:lnTo>
                  <a:pt x="235" y="1114"/>
                </a:lnTo>
                <a:lnTo>
                  <a:pt x="258" y="1145"/>
                </a:lnTo>
                <a:lnTo>
                  <a:pt x="281" y="1175"/>
                </a:lnTo>
                <a:lnTo>
                  <a:pt x="293" y="1189"/>
                </a:lnTo>
                <a:lnTo>
                  <a:pt x="306" y="1204"/>
                </a:lnTo>
                <a:lnTo>
                  <a:pt x="318" y="1218"/>
                </a:lnTo>
                <a:lnTo>
                  <a:pt x="331" y="1232"/>
                </a:lnTo>
                <a:lnTo>
                  <a:pt x="344" y="1246"/>
                </a:lnTo>
                <a:lnTo>
                  <a:pt x="357" y="1261"/>
                </a:lnTo>
                <a:lnTo>
                  <a:pt x="370" y="1275"/>
                </a:lnTo>
                <a:lnTo>
                  <a:pt x="383" y="1288"/>
                </a:lnTo>
                <a:lnTo>
                  <a:pt x="397" y="1301"/>
                </a:lnTo>
                <a:lnTo>
                  <a:pt x="412" y="1315"/>
                </a:lnTo>
                <a:lnTo>
                  <a:pt x="440" y="1340"/>
                </a:lnTo>
                <a:lnTo>
                  <a:pt x="469" y="1364"/>
                </a:lnTo>
                <a:lnTo>
                  <a:pt x="499" y="1388"/>
                </a:lnTo>
                <a:lnTo>
                  <a:pt x="529" y="1411"/>
                </a:lnTo>
                <a:lnTo>
                  <a:pt x="561" y="1434"/>
                </a:lnTo>
                <a:lnTo>
                  <a:pt x="601" y="1030"/>
                </a:lnTo>
                <a:lnTo>
                  <a:pt x="934" y="91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144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MH_Title_1">
            <a:extLst>
              <a:ext uri="{FF2B5EF4-FFF2-40B4-BE49-F238E27FC236}">
                <a16:creationId xmlns:a16="http://schemas.microsoft.com/office/drawing/2014/main" xmlns="" id="{BDBAD8C3-255E-46B7-9CA6-4CF950C61F99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76863" y="2881313"/>
            <a:ext cx="1477962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xmlns="" id="{E5EE0124-94FB-4226-A53C-03C6DBDF4782}"/>
              </a:ext>
            </a:extLst>
          </p:cNvPr>
          <p:cNvSpPr>
            <a:spLocks/>
          </p:cNvSpPr>
          <p:nvPr/>
        </p:nvSpPr>
        <p:spPr bwMode="auto">
          <a:xfrm>
            <a:off x="6751638" y="2543175"/>
            <a:ext cx="269875" cy="341313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xmlns="" id="{B537106D-2757-41D7-AE64-61273F6B15CE}"/>
              </a:ext>
            </a:extLst>
          </p:cNvPr>
          <p:cNvSpPr>
            <a:spLocks/>
          </p:cNvSpPr>
          <p:nvPr/>
        </p:nvSpPr>
        <p:spPr bwMode="auto">
          <a:xfrm>
            <a:off x="6019800" y="4525963"/>
            <a:ext cx="182563" cy="341312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KSO_Shape">
            <a:extLst>
              <a:ext uri="{FF2B5EF4-FFF2-40B4-BE49-F238E27FC236}">
                <a16:creationId xmlns:a16="http://schemas.microsoft.com/office/drawing/2014/main" xmlns="" id="{1A4F0454-DEAB-421E-BDDF-3345C9998540}"/>
              </a:ext>
            </a:extLst>
          </p:cNvPr>
          <p:cNvSpPr/>
          <p:nvPr/>
        </p:nvSpPr>
        <p:spPr>
          <a:xfrm>
            <a:off x="4884738" y="3732213"/>
            <a:ext cx="342900" cy="341312"/>
          </a:xfrm>
          <a:custGeom>
            <a:avLst/>
            <a:gdLst>
              <a:gd name="connsiteX0" fmla="*/ 320662 w 792088"/>
              <a:gd name="connsiteY0" fmla="*/ 99114 h 792088"/>
              <a:gd name="connsiteX1" fmla="*/ 320662 w 792088"/>
              <a:gd name="connsiteY1" fmla="*/ 475062 h 792088"/>
              <a:gd name="connsiteX2" fmla="*/ 696610 w 792088"/>
              <a:gd name="connsiteY2" fmla="*/ 475062 h 792088"/>
              <a:gd name="connsiteX3" fmla="*/ 696610 w 792088"/>
              <a:gd name="connsiteY3" fmla="*/ 434076 h 792088"/>
              <a:gd name="connsiteX4" fmla="*/ 361648 w 792088"/>
              <a:gd name="connsiteY4" fmla="*/ 434076 h 792088"/>
              <a:gd name="connsiteX5" fmla="*/ 361648 w 792088"/>
              <a:gd name="connsiteY5" fmla="*/ 99114 h 792088"/>
              <a:gd name="connsiteX6" fmla="*/ 396044 w 792088"/>
              <a:gd name="connsiteY6" fmla="*/ 0 h 792088"/>
              <a:gd name="connsiteX7" fmla="*/ 792088 w 792088"/>
              <a:gd name="connsiteY7" fmla="*/ 396044 h 792088"/>
              <a:gd name="connsiteX8" fmla="*/ 396044 w 792088"/>
              <a:gd name="connsiteY8" fmla="*/ 792088 h 792088"/>
              <a:gd name="connsiteX9" fmla="*/ 0 w 792088"/>
              <a:gd name="connsiteY9" fmla="*/ 396044 h 792088"/>
              <a:gd name="connsiteX10" fmla="*/ 396044 w 792088"/>
              <a:gd name="connsiteY10" fmla="*/ 0 h 79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2088" h="792088">
                <a:moveTo>
                  <a:pt x="320662" y="99114"/>
                </a:moveTo>
                <a:lnTo>
                  <a:pt x="320662" y="475062"/>
                </a:lnTo>
                <a:lnTo>
                  <a:pt x="696610" y="475062"/>
                </a:lnTo>
                <a:lnTo>
                  <a:pt x="696610" y="434076"/>
                </a:lnTo>
                <a:lnTo>
                  <a:pt x="361648" y="434076"/>
                </a:lnTo>
                <a:lnTo>
                  <a:pt x="361648" y="99114"/>
                </a:lnTo>
                <a:close/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cubicBezTo>
                  <a:pt x="792088" y="614773"/>
                  <a:pt x="614773" y="792088"/>
                  <a:pt x="396044" y="792088"/>
                </a:cubicBez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xmlns="" id="{5E40FCC9-23A4-4C44-84B4-3B6620C3ABC6}"/>
              </a:ext>
            </a:extLst>
          </p:cNvPr>
          <p:cNvSpPr/>
          <p:nvPr/>
        </p:nvSpPr>
        <p:spPr>
          <a:xfrm>
            <a:off x="5310188" y="2444750"/>
            <a:ext cx="336550" cy="341313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xmlns="" id="{5AA0424F-5B50-46F3-957D-25E0DC88028E}"/>
              </a:ext>
            </a:extLst>
          </p:cNvPr>
          <p:cNvSpPr>
            <a:spLocks/>
          </p:cNvSpPr>
          <p:nvPr/>
        </p:nvSpPr>
        <p:spPr bwMode="auto">
          <a:xfrm>
            <a:off x="6986588" y="3854450"/>
            <a:ext cx="342900" cy="311150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文本框 47">
            <a:extLst>
              <a:ext uri="{FF2B5EF4-FFF2-40B4-BE49-F238E27FC236}">
                <a16:creationId xmlns:a16="http://schemas.microsoft.com/office/drawing/2014/main" xmlns="" id="{723DA52A-C0A6-4EE7-B636-A99F10EC83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25" y="1585913"/>
            <a:ext cx="1679575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</a:p>
        </p:txBody>
      </p:sp>
      <p:sp>
        <p:nvSpPr>
          <p:cNvPr id="22" name="文本框 47">
            <a:extLst>
              <a:ext uri="{FF2B5EF4-FFF2-40B4-BE49-F238E27FC236}">
                <a16:creationId xmlns:a16="http://schemas.microsoft.com/office/drawing/2014/main" xmlns="" id="{E5CEF609-6C59-41BD-BB93-03D714935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1585913"/>
            <a:ext cx="1679575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</a:p>
        </p:txBody>
      </p:sp>
      <p:sp>
        <p:nvSpPr>
          <p:cNvPr id="23" name="文本框 47">
            <a:extLst>
              <a:ext uri="{FF2B5EF4-FFF2-40B4-BE49-F238E27FC236}">
                <a16:creationId xmlns:a16="http://schemas.microsoft.com/office/drawing/2014/main" xmlns="" id="{E74DC1A7-A817-464C-A5A0-D381FD320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2225" y="4249738"/>
            <a:ext cx="167957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88B1FA3-A0A3-453B-A191-405463272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3700" y="4249738"/>
            <a:ext cx="167957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3C20AA6-D3BF-4D0E-8C91-2F8CEB8DC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6213" y="5360988"/>
            <a:ext cx="1679575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此处输入文本</a:t>
            </a:r>
          </a:p>
        </p:txBody>
      </p:sp>
    </p:spTree>
    <p:extLst>
      <p:ext uri="{BB962C8B-B14F-4D97-AF65-F5344CB8AC3E}">
        <p14:creationId xmlns:p14="http://schemas.microsoft.com/office/powerpoint/2010/main" val="192564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5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709F949-09C2-4332-8C17-A7C7165C2BDC}"/>
              </a:ext>
            </a:extLst>
          </p:cNvPr>
          <p:cNvGrpSpPr/>
          <p:nvPr/>
        </p:nvGrpSpPr>
        <p:grpSpPr>
          <a:xfrm>
            <a:off x="1008063" y="566738"/>
            <a:ext cx="10175875" cy="5724525"/>
            <a:chOff x="1008063" y="566738"/>
            <a:chExt cx="10175875" cy="5724525"/>
          </a:xfrm>
        </p:grpSpPr>
        <p:sp>
          <p:nvSpPr>
            <p:cNvPr id="10" name="Freeform 307">
              <a:extLst>
                <a:ext uri="{FF2B5EF4-FFF2-40B4-BE49-F238E27FC236}">
                  <a16:creationId xmlns:a16="http://schemas.microsoft.com/office/drawing/2014/main" xmlns="" id="{6FADD57A-50FD-4CFC-867C-849A706AAD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425700"/>
              <a:ext cx="9039225" cy="220663"/>
            </a:xfrm>
            <a:custGeom>
              <a:avLst/>
              <a:gdLst>
                <a:gd name="T0" fmla="*/ 1000 w 2133"/>
                <a:gd name="T1" fmla="*/ 0 h 52"/>
                <a:gd name="T2" fmla="*/ 788 w 2133"/>
                <a:gd name="T3" fmla="*/ 0 h 52"/>
                <a:gd name="T4" fmla="*/ 788 w 2133"/>
                <a:gd name="T5" fmla="*/ 0 h 52"/>
                <a:gd name="T6" fmla="*/ 788 w 2133"/>
                <a:gd name="T7" fmla="*/ 0 h 52"/>
                <a:gd name="T8" fmla="*/ 687 w 2133"/>
                <a:gd name="T9" fmla="*/ 0 h 52"/>
                <a:gd name="T10" fmla="*/ 687 w 2133"/>
                <a:gd name="T11" fmla="*/ 0 h 52"/>
                <a:gd name="T12" fmla="*/ 687 w 2133"/>
                <a:gd name="T13" fmla="*/ 0 h 52"/>
                <a:gd name="T14" fmla="*/ 587 w 2133"/>
                <a:gd name="T15" fmla="*/ 0 h 52"/>
                <a:gd name="T16" fmla="*/ 586 w 2133"/>
                <a:gd name="T17" fmla="*/ 0 h 52"/>
                <a:gd name="T18" fmla="*/ 586 w 2133"/>
                <a:gd name="T19" fmla="*/ 0 h 52"/>
                <a:gd name="T20" fmla="*/ 301 w 2133"/>
                <a:gd name="T21" fmla="*/ 0 h 52"/>
                <a:gd name="T22" fmla="*/ 301 w 2133"/>
                <a:gd name="T23" fmla="*/ 0 h 52"/>
                <a:gd name="T24" fmla="*/ 220 w 2133"/>
                <a:gd name="T25" fmla="*/ 0 h 52"/>
                <a:gd name="T26" fmla="*/ 220 w 2133"/>
                <a:gd name="T27" fmla="*/ 0 h 52"/>
                <a:gd name="T28" fmla="*/ 0 w 2133"/>
                <a:gd name="T29" fmla="*/ 0 h 52"/>
                <a:gd name="T30" fmla="*/ 0 w 2133"/>
                <a:gd name="T31" fmla="*/ 52 h 52"/>
                <a:gd name="T32" fmla="*/ 1000 w 2133"/>
                <a:gd name="T33" fmla="*/ 52 h 52"/>
                <a:gd name="T34" fmla="*/ 1000 w 2133"/>
                <a:gd name="T35" fmla="*/ 0 h 52"/>
                <a:gd name="T36" fmla="*/ 2133 w 2133"/>
                <a:gd name="T37" fmla="*/ 0 h 52"/>
                <a:gd name="T38" fmla="*/ 1134 w 2133"/>
                <a:gd name="T39" fmla="*/ 0 h 52"/>
                <a:gd name="T40" fmla="*/ 1134 w 2133"/>
                <a:gd name="T41" fmla="*/ 52 h 52"/>
                <a:gd name="T42" fmla="*/ 2133 w 2133"/>
                <a:gd name="T43" fmla="*/ 52 h 52"/>
                <a:gd name="T44" fmla="*/ 2133 w 2133"/>
                <a:gd name="T4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33" h="52">
                  <a:moveTo>
                    <a:pt x="1000" y="0"/>
                  </a:move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687" y="0"/>
                    <a:pt x="687" y="0"/>
                    <a:pt x="687" y="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586" y="0"/>
                    <a:pt x="586" y="0"/>
                    <a:pt x="586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00" y="52"/>
                    <a:pt x="1000" y="52"/>
                    <a:pt x="1000" y="5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2133" y="0"/>
                  </a:moveTo>
                  <a:cubicBezTo>
                    <a:pt x="1134" y="0"/>
                    <a:pt x="1134" y="0"/>
                    <a:pt x="1134" y="0"/>
                  </a:cubicBezTo>
                  <a:cubicBezTo>
                    <a:pt x="1134" y="52"/>
                    <a:pt x="1134" y="52"/>
                    <a:pt x="1134" y="52"/>
                  </a:cubicBezTo>
                  <a:cubicBezTo>
                    <a:pt x="2133" y="52"/>
                    <a:pt x="2133" y="52"/>
                    <a:pt x="2133" y="52"/>
                  </a:cubicBezTo>
                  <a:cubicBezTo>
                    <a:pt x="2133" y="0"/>
                    <a:pt x="2133" y="0"/>
                    <a:pt x="2133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08">
              <a:extLst>
                <a:ext uri="{FF2B5EF4-FFF2-40B4-BE49-F238E27FC236}">
                  <a16:creationId xmlns:a16="http://schemas.microsoft.com/office/drawing/2014/main" xmlns="" id="{23FB58AC-E5E2-4302-B03F-889DE3A3CF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2374900"/>
              <a:ext cx="9039225" cy="322263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214 w 2133"/>
                <a:gd name="T5" fmla="*/ 0 h 76"/>
                <a:gd name="T6" fmla="*/ 0 w 2133"/>
                <a:gd name="T7" fmla="*/ 12 h 76"/>
                <a:gd name="T8" fmla="*/ 216 w 2133"/>
                <a:gd name="T9" fmla="*/ 10 h 76"/>
                <a:gd name="T10" fmla="*/ 214 w 2133"/>
                <a:gd name="T11" fmla="*/ 0 h 76"/>
                <a:gd name="T12" fmla="*/ 307 w 2133"/>
                <a:gd name="T13" fmla="*/ 0 h 76"/>
                <a:gd name="T14" fmla="*/ 307 w 2133"/>
                <a:gd name="T15" fmla="*/ 6 h 76"/>
                <a:gd name="T16" fmla="*/ 301 w 2133"/>
                <a:gd name="T17" fmla="*/ 12 h 76"/>
                <a:gd name="T18" fmla="*/ 582 w 2133"/>
                <a:gd name="T19" fmla="*/ 10 h 76"/>
                <a:gd name="T20" fmla="*/ 673 w 2133"/>
                <a:gd name="T21" fmla="*/ 0 h 76"/>
                <a:gd name="T22" fmla="*/ 591 w 2133"/>
                <a:gd name="T23" fmla="*/ 10 h 76"/>
                <a:gd name="T24" fmla="*/ 687 w 2133"/>
                <a:gd name="T25" fmla="*/ 12 h 76"/>
                <a:gd name="T26" fmla="*/ 673 w 2133"/>
                <a:gd name="T27" fmla="*/ 0 h 76"/>
                <a:gd name="T28" fmla="*/ 702 w 2133"/>
                <a:gd name="T29" fmla="*/ 0 h 76"/>
                <a:gd name="T30" fmla="*/ 687 w 2133"/>
                <a:gd name="T31" fmla="*/ 12 h 76"/>
                <a:gd name="T32" fmla="*/ 784 w 2133"/>
                <a:gd name="T33" fmla="*/ 10 h 76"/>
                <a:gd name="T34" fmla="*/ 1000 w 2133"/>
                <a:gd name="T35" fmla="*/ 0 h 76"/>
                <a:gd name="T36" fmla="*/ 792 w 2133"/>
                <a:gd name="T37" fmla="*/ 10 h 76"/>
                <a:gd name="T38" fmla="*/ 1000 w 2133"/>
                <a:gd name="T39" fmla="*/ 12 h 76"/>
                <a:gd name="T40" fmla="*/ 1856 w 2133"/>
                <a:gd name="T41" fmla="*/ 0 h 76"/>
                <a:gd name="T42" fmla="*/ 1785 w 2133"/>
                <a:gd name="T43" fmla="*/ 2 h 76"/>
                <a:gd name="T44" fmla="*/ 1783 w 2133"/>
                <a:gd name="T45" fmla="*/ 7 h 76"/>
                <a:gd name="T46" fmla="*/ 1744 w 2133"/>
                <a:gd name="T47" fmla="*/ 8 h 76"/>
                <a:gd name="T48" fmla="*/ 1439 w 2133"/>
                <a:gd name="T49" fmla="*/ 7 h 76"/>
                <a:gd name="T50" fmla="*/ 1432 w 2133"/>
                <a:gd name="T51" fmla="*/ 7 h 76"/>
                <a:gd name="T52" fmla="*/ 1134 w 2133"/>
                <a:gd name="T53" fmla="*/ 12 h 76"/>
                <a:gd name="T54" fmla="*/ 2133 w 2133"/>
                <a:gd name="T55" fmla="*/ 64 h 76"/>
                <a:gd name="T56" fmla="*/ 1134 w 2133"/>
                <a:gd name="T57" fmla="*/ 76 h 76"/>
                <a:gd name="T58" fmla="*/ 2133 w 2133"/>
                <a:gd name="T59" fmla="*/ 8 h 76"/>
                <a:gd name="T60" fmla="*/ 2070 w 2133"/>
                <a:gd name="T61" fmla="*/ 8 h 76"/>
                <a:gd name="T62" fmla="*/ 2000 w 2133"/>
                <a:gd name="T63" fmla="*/ 8 h 76"/>
                <a:gd name="T64" fmla="*/ 1931 w 2133"/>
                <a:gd name="T65" fmla="*/ 8 h 76"/>
                <a:gd name="T66" fmla="*/ 1858 w 2133"/>
                <a:gd name="T67" fmla="*/ 7 h 76"/>
                <a:gd name="T68" fmla="*/ 1856 w 2133"/>
                <a:gd name="T6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2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9"/>
                    <a:pt x="214" y="7"/>
                    <a:pt x="214" y="6"/>
                  </a:cubicBezTo>
                  <a:cubicBezTo>
                    <a:pt x="214" y="0"/>
                    <a:pt x="214" y="0"/>
                    <a:pt x="214" y="0"/>
                  </a:cubicBezTo>
                  <a:moveTo>
                    <a:pt x="572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7"/>
                    <a:pt x="306" y="9"/>
                    <a:pt x="305" y="10"/>
                  </a:cubicBezTo>
                  <a:cubicBezTo>
                    <a:pt x="304" y="11"/>
                    <a:pt x="302" y="12"/>
                    <a:pt x="301" y="12"/>
                  </a:cubicBezTo>
                  <a:cubicBezTo>
                    <a:pt x="586" y="12"/>
                    <a:pt x="586" y="12"/>
                    <a:pt x="586" y="12"/>
                  </a:cubicBezTo>
                  <a:cubicBezTo>
                    <a:pt x="585" y="12"/>
                    <a:pt x="583" y="11"/>
                    <a:pt x="582" y="10"/>
                  </a:cubicBezTo>
                  <a:cubicBezTo>
                    <a:pt x="572" y="0"/>
                    <a:pt x="572" y="0"/>
                    <a:pt x="572" y="0"/>
                  </a:cubicBezTo>
                  <a:moveTo>
                    <a:pt x="673" y="0"/>
                  </a:moveTo>
                  <a:cubicBezTo>
                    <a:pt x="601" y="0"/>
                    <a:pt x="601" y="0"/>
                    <a:pt x="601" y="0"/>
                  </a:cubicBezTo>
                  <a:cubicBezTo>
                    <a:pt x="591" y="10"/>
                    <a:pt x="591" y="10"/>
                    <a:pt x="591" y="10"/>
                  </a:cubicBezTo>
                  <a:cubicBezTo>
                    <a:pt x="590" y="11"/>
                    <a:pt x="588" y="12"/>
                    <a:pt x="587" y="12"/>
                  </a:cubicBezTo>
                  <a:cubicBezTo>
                    <a:pt x="687" y="12"/>
                    <a:pt x="687" y="12"/>
                    <a:pt x="687" y="12"/>
                  </a:cubicBezTo>
                  <a:cubicBezTo>
                    <a:pt x="686" y="12"/>
                    <a:pt x="684" y="11"/>
                    <a:pt x="683" y="10"/>
                  </a:cubicBezTo>
                  <a:cubicBezTo>
                    <a:pt x="673" y="0"/>
                    <a:pt x="673" y="0"/>
                    <a:pt x="673" y="0"/>
                  </a:cubicBezTo>
                  <a:moveTo>
                    <a:pt x="774" y="0"/>
                  </a:moveTo>
                  <a:cubicBezTo>
                    <a:pt x="702" y="0"/>
                    <a:pt x="702" y="0"/>
                    <a:pt x="702" y="0"/>
                  </a:cubicBezTo>
                  <a:cubicBezTo>
                    <a:pt x="691" y="10"/>
                    <a:pt x="691" y="10"/>
                    <a:pt x="691" y="10"/>
                  </a:cubicBezTo>
                  <a:cubicBezTo>
                    <a:pt x="690" y="11"/>
                    <a:pt x="689" y="12"/>
                    <a:pt x="687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86" y="12"/>
                    <a:pt x="785" y="11"/>
                    <a:pt x="784" y="10"/>
                  </a:cubicBezTo>
                  <a:cubicBezTo>
                    <a:pt x="774" y="0"/>
                    <a:pt x="774" y="0"/>
                    <a:pt x="774" y="0"/>
                  </a:cubicBezTo>
                  <a:moveTo>
                    <a:pt x="1000" y="0"/>
                  </a:moveTo>
                  <a:cubicBezTo>
                    <a:pt x="803" y="0"/>
                    <a:pt x="803" y="0"/>
                    <a:pt x="803" y="0"/>
                  </a:cubicBezTo>
                  <a:cubicBezTo>
                    <a:pt x="792" y="10"/>
                    <a:pt x="792" y="10"/>
                    <a:pt x="792" y="10"/>
                  </a:cubicBezTo>
                  <a:cubicBezTo>
                    <a:pt x="791" y="11"/>
                    <a:pt x="790" y="12"/>
                    <a:pt x="788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856" y="0"/>
                  </a:moveTo>
                  <a:cubicBezTo>
                    <a:pt x="1785" y="0"/>
                    <a:pt x="1785" y="0"/>
                    <a:pt x="1785" y="0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2"/>
                    <a:pt x="1785" y="2"/>
                    <a:pt x="1785" y="2"/>
                  </a:cubicBezTo>
                  <a:cubicBezTo>
                    <a:pt x="1785" y="4"/>
                    <a:pt x="1784" y="6"/>
                    <a:pt x="1783" y="7"/>
                  </a:cubicBezTo>
                  <a:cubicBezTo>
                    <a:pt x="1782" y="8"/>
                    <a:pt x="1780" y="8"/>
                    <a:pt x="1779" y="8"/>
                  </a:cubicBezTo>
                  <a:cubicBezTo>
                    <a:pt x="1744" y="8"/>
                    <a:pt x="1744" y="8"/>
                    <a:pt x="1744" y="8"/>
                  </a:cubicBezTo>
                  <a:cubicBezTo>
                    <a:pt x="1743" y="8"/>
                    <a:pt x="1741" y="8"/>
                    <a:pt x="1740" y="7"/>
                  </a:cubicBezTo>
                  <a:cubicBezTo>
                    <a:pt x="1439" y="7"/>
                    <a:pt x="1439" y="7"/>
                    <a:pt x="1439" y="7"/>
                  </a:cubicBezTo>
                  <a:cubicBezTo>
                    <a:pt x="1438" y="7"/>
                    <a:pt x="1437" y="6"/>
                    <a:pt x="1436" y="6"/>
                  </a:cubicBezTo>
                  <a:cubicBezTo>
                    <a:pt x="1435" y="6"/>
                    <a:pt x="1433" y="7"/>
                    <a:pt x="1432" y="7"/>
                  </a:cubicBezTo>
                  <a:cubicBezTo>
                    <a:pt x="1134" y="7"/>
                    <a:pt x="1134" y="7"/>
                    <a:pt x="1134" y="7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8"/>
                    <a:pt x="2133" y="8"/>
                    <a:pt x="2133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70" y="8"/>
                    <a:pt x="2070" y="8"/>
                    <a:pt x="207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2000" y="8"/>
                    <a:pt x="2000" y="8"/>
                    <a:pt x="2000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931" y="8"/>
                    <a:pt x="1931" y="8"/>
                    <a:pt x="1931" y="8"/>
                  </a:cubicBezTo>
                  <a:cubicBezTo>
                    <a:pt x="1862" y="8"/>
                    <a:pt x="1862" y="8"/>
                    <a:pt x="1862" y="8"/>
                  </a:cubicBezTo>
                  <a:cubicBezTo>
                    <a:pt x="1860" y="8"/>
                    <a:pt x="1859" y="8"/>
                    <a:pt x="1858" y="7"/>
                  </a:cubicBezTo>
                  <a:cubicBezTo>
                    <a:pt x="1856" y="6"/>
                    <a:pt x="1856" y="4"/>
                    <a:pt x="1856" y="2"/>
                  </a:cubicBezTo>
                  <a:cubicBezTo>
                    <a:pt x="1856" y="0"/>
                    <a:pt x="1856" y="0"/>
                    <a:pt x="185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09">
              <a:extLst>
                <a:ext uri="{FF2B5EF4-FFF2-40B4-BE49-F238E27FC236}">
                  <a16:creationId xmlns:a16="http://schemas.microsoft.com/office/drawing/2014/main" xmlns="" id="{96AB3228-6F5F-43FA-9300-F411EFBCF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close/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10">
              <a:extLst>
                <a:ext uri="{FF2B5EF4-FFF2-40B4-BE49-F238E27FC236}">
                  <a16:creationId xmlns:a16="http://schemas.microsoft.com/office/drawing/2014/main" xmlns="" id="{C62220A9-6E65-4620-BC73-FD1F96F0F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543425"/>
              <a:ext cx="9039225" cy="220663"/>
            </a:xfrm>
            <a:custGeom>
              <a:avLst/>
              <a:gdLst>
                <a:gd name="T0" fmla="*/ 2669 w 5694"/>
                <a:gd name="T1" fmla="*/ 0 h 139"/>
                <a:gd name="T2" fmla="*/ 0 w 5694"/>
                <a:gd name="T3" fmla="*/ 0 h 139"/>
                <a:gd name="T4" fmla="*/ 0 w 5694"/>
                <a:gd name="T5" fmla="*/ 139 h 139"/>
                <a:gd name="T6" fmla="*/ 2669 w 5694"/>
                <a:gd name="T7" fmla="*/ 139 h 139"/>
                <a:gd name="T8" fmla="*/ 2669 w 5694"/>
                <a:gd name="T9" fmla="*/ 0 h 139"/>
                <a:gd name="T10" fmla="*/ 5694 w 5694"/>
                <a:gd name="T11" fmla="*/ 0 h 139"/>
                <a:gd name="T12" fmla="*/ 3027 w 5694"/>
                <a:gd name="T13" fmla="*/ 0 h 139"/>
                <a:gd name="T14" fmla="*/ 3027 w 5694"/>
                <a:gd name="T15" fmla="*/ 139 h 139"/>
                <a:gd name="T16" fmla="*/ 5694 w 5694"/>
                <a:gd name="T17" fmla="*/ 139 h 139"/>
                <a:gd name="T18" fmla="*/ 5694 w 5694"/>
                <a:gd name="T1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4" h="139">
                  <a:moveTo>
                    <a:pt x="2669" y="0"/>
                  </a:moveTo>
                  <a:lnTo>
                    <a:pt x="0" y="0"/>
                  </a:lnTo>
                  <a:lnTo>
                    <a:pt x="0" y="139"/>
                  </a:lnTo>
                  <a:lnTo>
                    <a:pt x="2669" y="139"/>
                  </a:lnTo>
                  <a:lnTo>
                    <a:pt x="2669" y="0"/>
                  </a:lnTo>
                  <a:moveTo>
                    <a:pt x="5694" y="0"/>
                  </a:moveTo>
                  <a:lnTo>
                    <a:pt x="3027" y="0"/>
                  </a:lnTo>
                  <a:lnTo>
                    <a:pt x="3027" y="139"/>
                  </a:lnTo>
                  <a:lnTo>
                    <a:pt x="5694" y="139"/>
                  </a:lnTo>
                  <a:lnTo>
                    <a:pt x="56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11">
              <a:extLst>
                <a:ext uri="{FF2B5EF4-FFF2-40B4-BE49-F238E27FC236}">
                  <a16:creationId xmlns:a16="http://schemas.microsoft.com/office/drawing/2014/main" xmlns="" id="{2DA09986-F98C-48EB-850B-E2D984F7A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6388" y="4491038"/>
              <a:ext cx="9039225" cy="323850"/>
            </a:xfrm>
            <a:custGeom>
              <a:avLst/>
              <a:gdLst>
                <a:gd name="T0" fmla="*/ 0 w 2133"/>
                <a:gd name="T1" fmla="*/ 64 h 76"/>
                <a:gd name="T2" fmla="*/ 1000 w 2133"/>
                <a:gd name="T3" fmla="*/ 76 h 76"/>
                <a:gd name="T4" fmla="*/ 1000 w 2133"/>
                <a:gd name="T5" fmla="*/ 0 h 76"/>
                <a:gd name="T6" fmla="*/ 806 w 2133"/>
                <a:gd name="T7" fmla="*/ 6 h 76"/>
                <a:gd name="T8" fmla="*/ 800 w 2133"/>
                <a:gd name="T9" fmla="*/ 12 h 76"/>
                <a:gd name="T10" fmla="*/ 525 w 2133"/>
                <a:gd name="T11" fmla="*/ 10 h 76"/>
                <a:gd name="T12" fmla="*/ 523 w 2133"/>
                <a:gd name="T13" fmla="*/ 0 h 76"/>
                <a:gd name="T14" fmla="*/ 367 w 2133"/>
                <a:gd name="T15" fmla="*/ 6 h 76"/>
                <a:gd name="T16" fmla="*/ 361 w 2133"/>
                <a:gd name="T17" fmla="*/ 12 h 76"/>
                <a:gd name="T18" fmla="*/ 260 w 2133"/>
                <a:gd name="T19" fmla="*/ 12 h 76"/>
                <a:gd name="T20" fmla="*/ 160 w 2133"/>
                <a:gd name="T21" fmla="*/ 12 h 76"/>
                <a:gd name="T22" fmla="*/ 55 w 2133"/>
                <a:gd name="T23" fmla="*/ 10 h 76"/>
                <a:gd name="T24" fmla="*/ 53 w 2133"/>
                <a:gd name="T25" fmla="*/ 0 h 76"/>
                <a:gd name="T26" fmla="*/ 0 w 2133"/>
                <a:gd name="T27" fmla="*/ 12 h 76"/>
                <a:gd name="T28" fmla="*/ 1000 w 2133"/>
                <a:gd name="T29" fmla="*/ 0 h 76"/>
                <a:gd name="T30" fmla="*/ 1549 w 2133"/>
                <a:gd name="T31" fmla="*/ 0 h 76"/>
                <a:gd name="T32" fmla="*/ 1549 w 2133"/>
                <a:gd name="T33" fmla="*/ 6 h 76"/>
                <a:gd name="T34" fmla="*/ 1543 w 2133"/>
                <a:gd name="T35" fmla="*/ 12 h 76"/>
                <a:gd name="T36" fmla="*/ 1474 w 2133"/>
                <a:gd name="T37" fmla="*/ 12 h 76"/>
                <a:gd name="T38" fmla="*/ 1405 w 2133"/>
                <a:gd name="T39" fmla="*/ 12 h 76"/>
                <a:gd name="T40" fmla="*/ 1336 w 2133"/>
                <a:gd name="T41" fmla="*/ 12 h 76"/>
                <a:gd name="T42" fmla="*/ 1266 w 2133"/>
                <a:gd name="T43" fmla="*/ 12 h 76"/>
                <a:gd name="T44" fmla="*/ 1197 w 2133"/>
                <a:gd name="T45" fmla="*/ 12 h 76"/>
                <a:gd name="T46" fmla="*/ 2133 w 2133"/>
                <a:gd name="T47" fmla="*/ 12 h 76"/>
                <a:gd name="T48" fmla="*/ 1134 w 2133"/>
                <a:gd name="T49" fmla="*/ 64 h 76"/>
                <a:gd name="T50" fmla="*/ 2133 w 2133"/>
                <a:gd name="T51" fmla="*/ 76 h 76"/>
                <a:gd name="T52" fmla="*/ 2070 w 2133"/>
                <a:gd name="T53" fmla="*/ 12 h 76"/>
                <a:gd name="T54" fmla="*/ 2000 w 2133"/>
                <a:gd name="T55" fmla="*/ 12 h 76"/>
                <a:gd name="T56" fmla="*/ 1931 w 2133"/>
                <a:gd name="T57" fmla="*/ 12 h 76"/>
                <a:gd name="T58" fmla="*/ 1862 w 2133"/>
                <a:gd name="T59" fmla="*/ 12 h 76"/>
                <a:gd name="T60" fmla="*/ 1793 w 2133"/>
                <a:gd name="T61" fmla="*/ 12 h 76"/>
                <a:gd name="T62" fmla="*/ 1744 w 2133"/>
                <a:gd name="T63" fmla="*/ 12 h 76"/>
                <a:gd name="T64" fmla="*/ 1738 w 2133"/>
                <a:gd name="T65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3" h="76">
                  <a:moveTo>
                    <a:pt x="100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00" y="76"/>
                    <a:pt x="1000" y="76"/>
                    <a:pt x="1000" y="76"/>
                  </a:cubicBezTo>
                  <a:cubicBezTo>
                    <a:pt x="1000" y="64"/>
                    <a:pt x="1000" y="64"/>
                    <a:pt x="1000" y="64"/>
                  </a:cubicBezTo>
                  <a:moveTo>
                    <a:pt x="1000" y="0"/>
                  </a:moveTo>
                  <a:cubicBezTo>
                    <a:pt x="806" y="0"/>
                    <a:pt x="806" y="0"/>
                    <a:pt x="806" y="0"/>
                  </a:cubicBezTo>
                  <a:cubicBezTo>
                    <a:pt x="806" y="6"/>
                    <a:pt x="806" y="6"/>
                    <a:pt x="806" y="6"/>
                  </a:cubicBezTo>
                  <a:cubicBezTo>
                    <a:pt x="806" y="8"/>
                    <a:pt x="806" y="9"/>
                    <a:pt x="804" y="10"/>
                  </a:cubicBezTo>
                  <a:cubicBezTo>
                    <a:pt x="803" y="12"/>
                    <a:pt x="802" y="12"/>
                    <a:pt x="800" y="12"/>
                  </a:cubicBezTo>
                  <a:cubicBezTo>
                    <a:pt x="529" y="12"/>
                    <a:pt x="529" y="12"/>
                    <a:pt x="529" y="12"/>
                  </a:cubicBezTo>
                  <a:cubicBezTo>
                    <a:pt x="528" y="12"/>
                    <a:pt x="526" y="12"/>
                    <a:pt x="525" y="10"/>
                  </a:cubicBezTo>
                  <a:cubicBezTo>
                    <a:pt x="524" y="9"/>
                    <a:pt x="523" y="8"/>
                    <a:pt x="523" y="6"/>
                  </a:cubicBezTo>
                  <a:cubicBezTo>
                    <a:pt x="523" y="0"/>
                    <a:pt x="523" y="0"/>
                    <a:pt x="523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6"/>
                    <a:pt x="367" y="6"/>
                    <a:pt x="367" y="6"/>
                  </a:cubicBezTo>
                  <a:cubicBezTo>
                    <a:pt x="367" y="8"/>
                    <a:pt x="366" y="9"/>
                    <a:pt x="365" y="10"/>
                  </a:cubicBezTo>
                  <a:cubicBezTo>
                    <a:pt x="364" y="12"/>
                    <a:pt x="362" y="12"/>
                    <a:pt x="361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2"/>
                    <a:pt x="56" y="12"/>
                    <a:pt x="55" y="10"/>
                  </a:cubicBezTo>
                  <a:cubicBezTo>
                    <a:pt x="54" y="9"/>
                    <a:pt x="53" y="8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000" y="12"/>
                    <a:pt x="1000" y="12"/>
                    <a:pt x="1000" y="12"/>
                  </a:cubicBezTo>
                  <a:cubicBezTo>
                    <a:pt x="1000" y="0"/>
                    <a:pt x="1000" y="0"/>
                    <a:pt x="1000" y="0"/>
                  </a:cubicBezTo>
                  <a:moveTo>
                    <a:pt x="1738" y="0"/>
                  </a:moveTo>
                  <a:cubicBezTo>
                    <a:pt x="1549" y="0"/>
                    <a:pt x="1549" y="0"/>
                    <a:pt x="1549" y="0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6"/>
                    <a:pt x="1549" y="6"/>
                    <a:pt x="1549" y="6"/>
                  </a:cubicBezTo>
                  <a:cubicBezTo>
                    <a:pt x="1549" y="8"/>
                    <a:pt x="1549" y="9"/>
                    <a:pt x="1548" y="10"/>
                  </a:cubicBezTo>
                  <a:cubicBezTo>
                    <a:pt x="1546" y="12"/>
                    <a:pt x="1545" y="12"/>
                    <a:pt x="1543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74" y="12"/>
                    <a:pt x="1474" y="12"/>
                    <a:pt x="1474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405" y="12"/>
                    <a:pt x="1405" y="12"/>
                    <a:pt x="1405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336" y="12"/>
                    <a:pt x="1336" y="12"/>
                    <a:pt x="133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266" y="12"/>
                    <a:pt x="1266" y="12"/>
                    <a:pt x="1266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97" y="12"/>
                    <a:pt x="1197" y="12"/>
                    <a:pt x="1197" y="12"/>
                  </a:cubicBezTo>
                  <a:cubicBezTo>
                    <a:pt x="1134" y="12"/>
                    <a:pt x="1134" y="12"/>
                    <a:pt x="1134" y="12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133" y="64"/>
                    <a:pt x="2133" y="64"/>
                    <a:pt x="2133" y="64"/>
                  </a:cubicBezTo>
                  <a:cubicBezTo>
                    <a:pt x="1134" y="64"/>
                    <a:pt x="1134" y="64"/>
                    <a:pt x="1134" y="64"/>
                  </a:cubicBezTo>
                  <a:cubicBezTo>
                    <a:pt x="1134" y="76"/>
                    <a:pt x="1134" y="76"/>
                    <a:pt x="1134" y="76"/>
                  </a:cubicBezTo>
                  <a:cubicBezTo>
                    <a:pt x="2133" y="76"/>
                    <a:pt x="2133" y="76"/>
                    <a:pt x="2133" y="76"/>
                  </a:cubicBezTo>
                  <a:cubicBezTo>
                    <a:pt x="2133" y="12"/>
                    <a:pt x="2133" y="12"/>
                    <a:pt x="2133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70" y="12"/>
                    <a:pt x="2070" y="12"/>
                    <a:pt x="207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2000" y="12"/>
                    <a:pt x="2000" y="12"/>
                    <a:pt x="2000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931" y="12"/>
                    <a:pt x="1931" y="12"/>
                    <a:pt x="1931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862" y="12"/>
                    <a:pt x="1862" y="12"/>
                    <a:pt x="1862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93" y="12"/>
                    <a:pt x="1793" y="12"/>
                    <a:pt x="1793" y="12"/>
                  </a:cubicBezTo>
                  <a:cubicBezTo>
                    <a:pt x="1744" y="12"/>
                    <a:pt x="1744" y="12"/>
                    <a:pt x="1744" y="12"/>
                  </a:cubicBezTo>
                  <a:cubicBezTo>
                    <a:pt x="1742" y="12"/>
                    <a:pt x="1741" y="12"/>
                    <a:pt x="1740" y="10"/>
                  </a:cubicBezTo>
                  <a:cubicBezTo>
                    <a:pt x="1739" y="9"/>
                    <a:pt x="1738" y="8"/>
                    <a:pt x="1738" y="6"/>
                  </a:cubicBezTo>
                  <a:cubicBezTo>
                    <a:pt x="1738" y="0"/>
                    <a:pt x="1738" y="0"/>
                    <a:pt x="173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12">
              <a:extLst>
                <a:ext uri="{FF2B5EF4-FFF2-40B4-BE49-F238E27FC236}">
                  <a16:creationId xmlns:a16="http://schemas.microsoft.com/office/drawing/2014/main" xmlns="" id="{33BB7F0A-CF4A-4AA5-8B60-46138644FA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8863" y="617538"/>
              <a:ext cx="465138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3">
              <a:extLst>
                <a:ext uri="{FF2B5EF4-FFF2-40B4-BE49-F238E27FC236}">
                  <a16:creationId xmlns:a16="http://schemas.microsoft.com/office/drawing/2014/main" xmlns="" id="{BA3CC6C3-0D8C-42D2-8401-11E9AC21C4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806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67 w 134"/>
                <a:gd name="T7" fmla="*/ 0 h 1349"/>
                <a:gd name="T8" fmla="*/ 6 w 134"/>
                <a:gd name="T9" fmla="*/ 0 h 1349"/>
                <a:gd name="T10" fmla="*/ 2 w 134"/>
                <a:gd name="T11" fmla="*/ 2 h 1349"/>
                <a:gd name="T12" fmla="*/ 0 w 134"/>
                <a:gd name="T13" fmla="*/ 6 h 1349"/>
                <a:gd name="T14" fmla="*/ 0 w 134"/>
                <a:gd name="T15" fmla="*/ 1343 h 1349"/>
                <a:gd name="T16" fmla="*/ 2 w 134"/>
                <a:gd name="T17" fmla="*/ 1347 h 1349"/>
                <a:gd name="T18" fmla="*/ 6 w 134"/>
                <a:gd name="T19" fmla="*/ 1349 h 1349"/>
                <a:gd name="T20" fmla="*/ 67 w 134"/>
                <a:gd name="T21" fmla="*/ 1349 h 1349"/>
                <a:gd name="T22" fmla="*/ 61 w 134"/>
                <a:gd name="T23" fmla="*/ 1343 h 1349"/>
                <a:gd name="T24" fmla="*/ 61 w 134"/>
                <a:gd name="T25" fmla="*/ 1337 h 1349"/>
                <a:gd name="T26" fmla="*/ 12 w 134"/>
                <a:gd name="T27" fmla="*/ 1337 h 1349"/>
                <a:gd name="T28" fmla="*/ 12 w 134"/>
                <a:gd name="T29" fmla="*/ 12 h 1349"/>
                <a:gd name="T30" fmla="*/ 61 w 134"/>
                <a:gd name="T31" fmla="*/ 12 h 1349"/>
                <a:gd name="T32" fmla="*/ 61 w 134"/>
                <a:gd name="T33" fmla="*/ 6 h 1349"/>
                <a:gd name="T34" fmla="*/ 67 w 134"/>
                <a:gd name="T35" fmla="*/ 0 h 1349"/>
                <a:gd name="T36" fmla="*/ 128 w 134"/>
                <a:gd name="T37" fmla="*/ 0 h 1349"/>
                <a:gd name="T38" fmla="*/ 67 w 134"/>
                <a:gd name="T39" fmla="*/ 0 h 1349"/>
                <a:gd name="T40" fmla="*/ 73 w 134"/>
                <a:gd name="T41" fmla="*/ 6 h 1349"/>
                <a:gd name="T42" fmla="*/ 73 w 134"/>
                <a:gd name="T43" fmla="*/ 12 h 1349"/>
                <a:gd name="T44" fmla="*/ 122 w 134"/>
                <a:gd name="T45" fmla="*/ 12 h 1349"/>
                <a:gd name="T46" fmla="*/ 122 w 134"/>
                <a:gd name="T47" fmla="*/ 1337 h 1349"/>
                <a:gd name="T48" fmla="*/ 73 w 134"/>
                <a:gd name="T49" fmla="*/ 1337 h 1349"/>
                <a:gd name="T50" fmla="*/ 73 w 134"/>
                <a:gd name="T51" fmla="*/ 1343 h 1349"/>
                <a:gd name="T52" fmla="*/ 67 w 134"/>
                <a:gd name="T53" fmla="*/ 1349 h 1349"/>
                <a:gd name="T54" fmla="*/ 128 w 134"/>
                <a:gd name="T55" fmla="*/ 1349 h 1349"/>
                <a:gd name="T56" fmla="*/ 133 w 134"/>
                <a:gd name="T57" fmla="*/ 1347 h 1349"/>
                <a:gd name="T58" fmla="*/ 134 w 134"/>
                <a:gd name="T59" fmla="*/ 1343 h 1349"/>
                <a:gd name="T60" fmla="*/ 128 w 134"/>
                <a:gd name="T61" fmla="*/ 1343 h 1349"/>
                <a:gd name="T62" fmla="*/ 128 w 134"/>
                <a:gd name="T63" fmla="*/ 1337 h 1349"/>
                <a:gd name="T64" fmla="*/ 128 w 134"/>
                <a:gd name="T65" fmla="*/ 1343 h 1349"/>
                <a:gd name="T66" fmla="*/ 134 w 134"/>
                <a:gd name="T67" fmla="*/ 1343 h 1349"/>
                <a:gd name="T68" fmla="*/ 134 w 134"/>
                <a:gd name="T69" fmla="*/ 1343 h 1349"/>
                <a:gd name="T70" fmla="*/ 134 w 134"/>
                <a:gd name="T71" fmla="*/ 1343 h 1349"/>
                <a:gd name="T72" fmla="*/ 134 w 134"/>
                <a:gd name="T73" fmla="*/ 1001 h 1349"/>
                <a:gd name="T74" fmla="*/ 134 w 134"/>
                <a:gd name="T75" fmla="*/ 989 h 1349"/>
                <a:gd name="T76" fmla="*/ 134 w 134"/>
                <a:gd name="T77" fmla="*/ 937 h 1349"/>
                <a:gd name="T78" fmla="*/ 134 w 134"/>
                <a:gd name="T79" fmla="*/ 925 h 1349"/>
                <a:gd name="T80" fmla="*/ 134 w 134"/>
                <a:gd name="T81" fmla="*/ 502 h 1349"/>
                <a:gd name="T82" fmla="*/ 134 w 134"/>
                <a:gd name="T83" fmla="*/ 490 h 1349"/>
                <a:gd name="T84" fmla="*/ 134 w 134"/>
                <a:gd name="T85" fmla="*/ 438 h 1349"/>
                <a:gd name="T86" fmla="*/ 134 w 134"/>
                <a:gd name="T87" fmla="*/ 426 h 1349"/>
                <a:gd name="T88" fmla="*/ 134 w 134"/>
                <a:gd name="T89" fmla="*/ 6 h 1349"/>
                <a:gd name="T90" fmla="*/ 133 w 134"/>
                <a:gd name="T91" fmla="*/ 2 h 1349"/>
                <a:gd name="T92" fmla="*/ 128 w 134"/>
                <a:gd name="T93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6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5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moveTo>
                    <a:pt x="128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1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3" y="1347"/>
                  </a:cubicBezTo>
                  <a:cubicBezTo>
                    <a:pt x="134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34" y="925"/>
                    <a:pt x="134" y="925"/>
                    <a:pt x="134" y="925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26"/>
                    <a:pt x="134" y="426"/>
                    <a:pt x="134" y="42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4" y="3"/>
                    <a:pt x="133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4">
              <a:extLst>
                <a:ext uri="{FF2B5EF4-FFF2-40B4-BE49-F238E27FC236}">
                  <a16:creationId xmlns:a16="http://schemas.microsoft.com/office/drawing/2014/main" xmlns="" id="{370B8D69-1215-4CDB-8E6F-030E17359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4225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325 h 1325"/>
                <a:gd name="T6" fmla="*/ 49 w 110"/>
                <a:gd name="T7" fmla="*/ 1325 h 1325"/>
                <a:gd name="T8" fmla="*/ 49 w 110"/>
                <a:gd name="T9" fmla="*/ 0 h 1325"/>
                <a:gd name="T10" fmla="*/ 110 w 110"/>
                <a:gd name="T11" fmla="*/ 0 h 1325"/>
                <a:gd name="T12" fmla="*/ 61 w 110"/>
                <a:gd name="T13" fmla="*/ 0 h 1325"/>
                <a:gd name="T14" fmla="*/ 61 w 110"/>
                <a:gd name="T15" fmla="*/ 1325 h 1325"/>
                <a:gd name="T16" fmla="*/ 110 w 110"/>
                <a:gd name="T17" fmla="*/ 1325 h 1325"/>
                <a:gd name="T18" fmla="*/ 110 w 110"/>
                <a:gd name="T1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15">
              <a:extLst>
                <a:ext uri="{FF2B5EF4-FFF2-40B4-BE49-F238E27FC236}">
                  <a16:creationId xmlns:a16="http://schemas.microsoft.com/office/drawing/2014/main" xmlns="" id="{791D3C06-C953-48D0-ADFD-3B57EF9301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3425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28 w 134"/>
                <a:gd name="T3" fmla="*/ 0 h 1349"/>
                <a:gd name="T4" fmla="*/ 1 w 134"/>
                <a:gd name="T5" fmla="*/ 2 h 1349"/>
                <a:gd name="T6" fmla="*/ 0 w 134"/>
                <a:gd name="T7" fmla="*/ 205 h 1349"/>
                <a:gd name="T8" fmla="*/ 9 w 134"/>
                <a:gd name="T9" fmla="*/ 217 h 1349"/>
                <a:gd name="T10" fmla="*/ 0 w 134"/>
                <a:gd name="T11" fmla="*/ 229 h 1349"/>
                <a:gd name="T12" fmla="*/ 0 w 134"/>
                <a:gd name="T13" fmla="*/ 438 h 1349"/>
                <a:gd name="T14" fmla="*/ 0 w 134"/>
                <a:gd name="T15" fmla="*/ 502 h 1349"/>
                <a:gd name="T16" fmla="*/ 0 w 134"/>
                <a:gd name="T17" fmla="*/ 937 h 1349"/>
                <a:gd name="T18" fmla="*/ 0 w 134"/>
                <a:gd name="T19" fmla="*/ 1001 h 1349"/>
                <a:gd name="T20" fmla="*/ 1 w 134"/>
                <a:gd name="T21" fmla="*/ 1347 h 1349"/>
                <a:gd name="T22" fmla="*/ 67 w 134"/>
                <a:gd name="T23" fmla="*/ 1349 h 1349"/>
                <a:gd name="T24" fmla="*/ 61 w 134"/>
                <a:gd name="T25" fmla="*/ 1337 h 1349"/>
                <a:gd name="T26" fmla="*/ 12 w 134"/>
                <a:gd name="T27" fmla="*/ 12 h 1349"/>
                <a:gd name="T28" fmla="*/ 61 w 134"/>
                <a:gd name="T29" fmla="*/ 6 h 1349"/>
                <a:gd name="T30" fmla="*/ 73 w 134"/>
                <a:gd name="T31" fmla="*/ 6 h 1349"/>
                <a:gd name="T32" fmla="*/ 122 w 134"/>
                <a:gd name="T33" fmla="*/ 12 h 1349"/>
                <a:gd name="T34" fmla="*/ 73 w 134"/>
                <a:gd name="T35" fmla="*/ 1337 h 1349"/>
                <a:gd name="T36" fmla="*/ 67 w 134"/>
                <a:gd name="T37" fmla="*/ 1349 h 1349"/>
                <a:gd name="T38" fmla="*/ 132 w 134"/>
                <a:gd name="T39" fmla="*/ 1347 h 1349"/>
                <a:gd name="T40" fmla="*/ 128 w 134"/>
                <a:gd name="T41" fmla="*/ 1343 h 1349"/>
                <a:gd name="T42" fmla="*/ 128 w 134"/>
                <a:gd name="T43" fmla="*/ 1343 h 1349"/>
                <a:gd name="T44" fmla="*/ 134 w 134"/>
                <a:gd name="T45" fmla="*/ 1343 h 1349"/>
                <a:gd name="T46" fmla="*/ 134 w 134"/>
                <a:gd name="T47" fmla="*/ 1001 h 1349"/>
                <a:gd name="T48" fmla="*/ 134 w 134"/>
                <a:gd name="T49" fmla="*/ 937 h 1349"/>
                <a:gd name="T50" fmla="*/ 123 w 134"/>
                <a:gd name="T51" fmla="*/ 935 h 1349"/>
                <a:gd name="T52" fmla="*/ 122 w 134"/>
                <a:gd name="T53" fmla="*/ 627 h 1349"/>
                <a:gd name="T54" fmla="*/ 128 w 134"/>
                <a:gd name="T55" fmla="*/ 621 h 1349"/>
                <a:gd name="T56" fmla="*/ 134 w 134"/>
                <a:gd name="T57" fmla="*/ 502 h 1349"/>
                <a:gd name="T58" fmla="*/ 134 w 134"/>
                <a:gd name="T59" fmla="*/ 438 h 1349"/>
                <a:gd name="T60" fmla="*/ 128 w 134"/>
                <a:gd name="T61" fmla="*/ 433 h 1349"/>
                <a:gd name="T62" fmla="*/ 122 w 134"/>
                <a:gd name="T63" fmla="*/ 427 h 1349"/>
                <a:gd name="T64" fmla="*/ 123 w 134"/>
                <a:gd name="T65" fmla="*/ 353 h 1349"/>
                <a:gd name="T66" fmla="*/ 134 w 134"/>
                <a:gd name="T67" fmla="*/ 352 h 1349"/>
                <a:gd name="T68" fmla="*/ 132 w 134"/>
                <a:gd name="T69" fmla="*/ 2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4"/>
                    <a:pt x="9" y="215"/>
                    <a:pt x="9" y="217"/>
                  </a:cubicBezTo>
                  <a:cubicBezTo>
                    <a:pt x="9" y="218"/>
                    <a:pt x="9" y="220"/>
                    <a:pt x="7" y="221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90"/>
                    <a:pt x="0" y="490"/>
                    <a:pt x="0" y="490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925"/>
                    <a:pt x="0" y="925"/>
                    <a:pt x="0" y="925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989"/>
                    <a:pt x="0" y="989"/>
                    <a:pt x="0" y="989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0" y="1346"/>
                    <a:pt x="1" y="1347"/>
                  </a:cubicBezTo>
                  <a:cubicBezTo>
                    <a:pt x="2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3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3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29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001"/>
                    <a:pt x="134" y="1001"/>
                    <a:pt x="134" y="1001"/>
                  </a:cubicBezTo>
                  <a:cubicBezTo>
                    <a:pt x="134" y="989"/>
                    <a:pt x="134" y="989"/>
                    <a:pt x="134" y="989"/>
                  </a:cubicBezTo>
                  <a:cubicBezTo>
                    <a:pt x="134" y="937"/>
                    <a:pt x="134" y="937"/>
                    <a:pt x="134" y="937"/>
                  </a:cubicBezTo>
                  <a:cubicBezTo>
                    <a:pt x="128" y="937"/>
                    <a:pt x="128" y="937"/>
                    <a:pt x="128" y="937"/>
                  </a:cubicBezTo>
                  <a:cubicBezTo>
                    <a:pt x="126" y="937"/>
                    <a:pt x="125" y="937"/>
                    <a:pt x="123" y="935"/>
                  </a:cubicBezTo>
                  <a:cubicBezTo>
                    <a:pt x="122" y="934"/>
                    <a:pt x="122" y="933"/>
                    <a:pt x="122" y="931"/>
                  </a:cubicBezTo>
                  <a:cubicBezTo>
                    <a:pt x="122" y="627"/>
                    <a:pt x="122" y="627"/>
                    <a:pt x="122" y="627"/>
                  </a:cubicBezTo>
                  <a:cubicBezTo>
                    <a:pt x="122" y="625"/>
                    <a:pt x="122" y="624"/>
                    <a:pt x="123" y="623"/>
                  </a:cubicBezTo>
                  <a:cubicBezTo>
                    <a:pt x="125" y="622"/>
                    <a:pt x="126" y="621"/>
                    <a:pt x="128" y="621"/>
                  </a:cubicBezTo>
                  <a:cubicBezTo>
                    <a:pt x="134" y="621"/>
                    <a:pt x="134" y="621"/>
                    <a:pt x="134" y="621"/>
                  </a:cubicBezTo>
                  <a:cubicBezTo>
                    <a:pt x="134" y="502"/>
                    <a:pt x="134" y="502"/>
                    <a:pt x="134" y="502"/>
                  </a:cubicBezTo>
                  <a:cubicBezTo>
                    <a:pt x="134" y="490"/>
                    <a:pt x="134" y="490"/>
                    <a:pt x="134" y="490"/>
                  </a:cubicBezTo>
                  <a:cubicBezTo>
                    <a:pt x="134" y="438"/>
                    <a:pt x="134" y="438"/>
                    <a:pt x="134" y="438"/>
                  </a:cubicBezTo>
                  <a:cubicBezTo>
                    <a:pt x="134" y="433"/>
                    <a:pt x="134" y="433"/>
                    <a:pt x="134" y="433"/>
                  </a:cubicBezTo>
                  <a:cubicBezTo>
                    <a:pt x="128" y="433"/>
                    <a:pt x="128" y="433"/>
                    <a:pt x="128" y="433"/>
                  </a:cubicBezTo>
                  <a:cubicBezTo>
                    <a:pt x="126" y="433"/>
                    <a:pt x="125" y="432"/>
                    <a:pt x="123" y="431"/>
                  </a:cubicBezTo>
                  <a:cubicBezTo>
                    <a:pt x="122" y="430"/>
                    <a:pt x="122" y="428"/>
                    <a:pt x="122" y="427"/>
                  </a:cubicBezTo>
                  <a:cubicBezTo>
                    <a:pt x="122" y="358"/>
                    <a:pt x="122" y="358"/>
                    <a:pt x="122" y="358"/>
                  </a:cubicBezTo>
                  <a:cubicBezTo>
                    <a:pt x="122" y="356"/>
                    <a:pt x="122" y="355"/>
                    <a:pt x="123" y="353"/>
                  </a:cubicBezTo>
                  <a:cubicBezTo>
                    <a:pt x="125" y="352"/>
                    <a:pt x="126" y="352"/>
                    <a:pt x="128" y="352"/>
                  </a:cubicBezTo>
                  <a:cubicBezTo>
                    <a:pt x="134" y="352"/>
                    <a:pt x="134" y="352"/>
                    <a:pt x="134" y="352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29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16">
              <a:extLst>
                <a:ext uri="{FF2B5EF4-FFF2-40B4-BE49-F238E27FC236}">
                  <a16:creationId xmlns:a16="http://schemas.microsoft.com/office/drawing/2014/main" xmlns="" id="{462697D5-F184-4F17-B48E-50A50EAFF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6413" y="617538"/>
              <a:ext cx="466725" cy="5622925"/>
            </a:xfrm>
            <a:custGeom>
              <a:avLst/>
              <a:gdLst>
                <a:gd name="T0" fmla="*/ 49 w 110"/>
                <a:gd name="T1" fmla="*/ 0 h 1325"/>
                <a:gd name="T2" fmla="*/ 0 w 110"/>
                <a:gd name="T3" fmla="*/ 0 h 1325"/>
                <a:gd name="T4" fmla="*/ 0 w 110"/>
                <a:gd name="T5" fmla="*/ 112 h 1325"/>
                <a:gd name="T6" fmla="*/ 0 w 110"/>
                <a:gd name="T7" fmla="*/ 112 h 1325"/>
                <a:gd name="T8" fmla="*/ 0 w 110"/>
                <a:gd name="T9" fmla="*/ 416 h 1325"/>
                <a:gd name="T10" fmla="*/ 0 w 110"/>
                <a:gd name="T11" fmla="*/ 416 h 1325"/>
                <a:gd name="T12" fmla="*/ 0 w 110"/>
                <a:gd name="T13" fmla="*/ 615 h 1325"/>
                <a:gd name="T14" fmla="*/ 0 w 110"/>
                <a:gd name="T15" fmla="*/ 615 h 1325"/>
                <a:gd name="T16" fmla="*/ 0 w 110"/>
                <a:gd name="T17" fmla="*/ 919 h 1325"/>
                <a:gd name="T18" fmla="*/ 0 w 110"/>
                <a:gd name="T19" fmla="*/ 919 h 1325"/>
                <a:gd name="T20" fmla="*/ 0 w 110"/>
                <a:gd name="T21" fmla="*/ 1325 h 1325"/>
                <a:gd name="T22" fmla="*/ 49 w 110"/>
                <a:gd name="T23" fmla="*/ 1325 h 1325"/>
                <a:gd name="T24" fmla="*/ 49 w 110"/>
                <a:gd name="T25" fmla="*/ 0 h 1325"/>
                <a:gd name="T26" fmla="*/ 110 w 110"/>
                <a:gd name="T27" fmla="*/ 0 h 1325"/>
                <a:gd name="T28" fmla="*/ 61 w 110"/>
                <a:gd name="T29" fmla="*/ 0 h 1325"/>
                <a:gd name="T30" fmla="*/ 61 w 110"/>
                <a:gd name="T31" fmla="*/ 1325 h 1325"/>
                <a:gd name="T32" fmla="*/ 110 w 110"/>
                <a:gd name="T33" fmla="*/ 1325 h 1325"/>
                <a:gd name="T34" fmla="*/ 110 w 110"/>
                <a:gd name="T35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1325">
                  <a:moveTo>
                    <a:pt x="4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615"/>
                    <a:pt x="0" y="615"/>
                    <a:pt x="0" y="615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919"/>
                    <a:pt x="0" y="919"/>
                    <a:pt x="0" y="919"/>
                  </a:cubicBezTo>
                  <a:cubicBezTo>
                    <a:pt x="0" y="1325"/>
                    <a:pt x="0" y="1325"/>
                    <a:pt x="0" y="1325"/>
                  </a:cubicBezTo>
                  <a:cubicBezTo>
                    <a:pt x="49" y="1325"/>
                    <a:pt x="49" y="1325"/>
                    <a:pt x="49" y="1325"/>
                  </a:cubicBezTo>
                  <a:cubicBezTo>
                    <a:pt x="49" y="1233"/>
                    <a:pt x="49" y="95"/>
                    <a:pt x="49" y="0"/>
                  </a:cubicBezTo>
                  <a:moveTo>
                    <a:pt x="11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95"/>
                    <a:pt x="61" y="1233"/>
                    <a:pt x="61" y="1325"/>
                  </a:cubicBezTo>
                  <a:cubicBezTo>
                    <a:pt x="110" y="1325"/>
                    <a:pt x="110" y="1325"/>
                    <a:pt x="110" y="1325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17">
              <a:extLst>
                <a:ext uri="{FF2B5EF4-FFF2-40B4-BE49-F238E27FC236}">
                  <a16:creationId xmlns:a16="http://schemas.microsoft.com/office/drawing/2014/main" xmlns="" id="{4E2494C2-AFD5-4630-8CC0-DD58E616B9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15613" y="566738"/>
              <a:ext cx="568325" cy="5724525"/>
            </a:xfrm>
            <a:custGeom>
              <a:avLst/>
              <a:gdLst>
                <a:gd name="T0" fmla="*/ 134 w 134"/>
                <a:gd name="T1" fmla="*/ 1343 h 1349"/>
                <a:gd name="T2" fmla="*/ 134 w 134"/>
                <a:gd name="T3" fmla="*/ 1343 h 1349"/>
                <a:gd name="T4" fmla="*/ 134 w 134"/>
                <a:gd name="T5" fmla="*/ 1343 h 1349"/>
                <a:gd name="T6" fmla="*/ 12 w 134"/>
                <a:gd name="T7" fmla="*/ 931 h 1349"/>
                <a:gd name="T8" fmla="*/ 12 w 134"/>
                <a:gd name="T9" fmla="*/ 931 h 1349"/>
                <a:gd name="T10" fmla="*/ 10 w 134"/>
                <a:gd name="T11" fmla="*/ 935 h 1349"/>
                <a:gd name="T12" fmla="*/ 6 w 134"/>
                <a:gd name="T13" fmla="*/ 937 h 1349"/>
                <a:gd name="T14" fmla="*/ 0 w 134"/>
                <a:gd name="T15" fmla="*/ 937 h 1349"/>
                <a:gd name="T16" fmla="*/ 0 w 134"/>
                <a:gd name="T17" fmla="*/ 1001 h 1349"/>
                <a:gd name="T18" fmla="*/ 0 w 134"/>
                <a:gd name="T19" fmla="*/ 1343 h 1349"/>
                <a:gd name="T20" fmla="*/ 2 w 134"/>
                <a:gd name="T21" fmla="*/ 1347 h 1349"/>
                <a:gd name="T22" fmla="*/ 6 w 134"/>
                <a:gd name="T23" fmla="*/ 1349 h 1349"/>
                <a:gd name="T24" fmla="*/ 67 w 134"/>
                <a:gd name="T25" fmla="*/ 1349 h 1349"/>
                <a:gd name="T26" fmla="*/ 61 w 134"/>
                <a:gd name="T27" fmla="*/ 1343 h 1349"/>
                <a:gd name="T28" fmla="*/ 61 w 134"/>
                <a:gd name="T29" fmla="*/ 1337 h 1349"/>
                <a:gd name="T30" fmla="*/ 12 w 134"/>
                <a:gd name="T31" fmla="*/ 1337 h 1349"/>
                <a:gd name="T32" fmla="*/ 12 w 134"/>
                <a:gd name="T33" fmla="*/ 931 h 1349"/>
                <a:gd name="T34" fmla="*/ 12 w 134"/>
                <a:gd name="T35" fmla="*/ 428 h 1349"/>
                <a:gd name="T36" fmla="*/ 12 w 134"/>
                <a:gd name="T37" fmla="*/ 428 h 1349"/>
                <a:gd name="T38" fmla="*/ 10 w 134"/>
                <a:gd name="T39" fmla="*/ 433 h 1349"/>
                <a:gd name="T40" fmla="*/ 6 w 134"/>
                <a:gd name="T41" fmla="*/ 434 h 1349"/>
                <a:gd name="T42" fmla="*/ 0 w 134"/>
                <a:gd name="T43" fmla="*/ 434 h 1349"/>
                <a:gd name="T44" fmla="*/ 0 w 134"/>
                <a:gd name="T45" fmla="*/ 502 h 1349"/>
                <a:gd name="T46" fmla="*/ 0 w 134"/>
                <a:gd name="T47" fmla="*/ 621 h 1349"/>
                <a:gd name="T48" fmla="*/ 6 w 134"/>
                <a:gd name="T49" fmla="*/ 621 h 1349"/>
                <a:gd name="T50" fmla="*/ 10 w 134"/>
                <a:gd name="T51" fmla="*/ 623 h 1349"/>
                <a:gd name="T52" fmla="*/ 12 w 134"/>
                <a:gd name="T53" fmla="*/ 627 h 1349"/>
                <a:gd name="T54" fmla="*/ 12 w 134"/>
                <a:gd name="T55" fmla="*/ 428 h 1349"/>
                <a:gd name="T56" fmla="*/ 128 w 134"/>
                <a:gd name="T57" fmla="*/ 0 h 1349"/>
                <a:gd name="T58" fmla="*/ 6 w 134"/>
                <a:gd name="T59" fmla="*/ 0 h 1349"/>
                <a:gd name="T60" fmla="*/ 2 w 134"/>
                <a:gd name="T61" fmla="*/ 2 h 1349"/>
                <a:gd name="T62" fmla="*/ 0 w 134"/>
                <a:gd name="T63" fmla="*/ 6 h 1349"/>
                <a:gd name="T64" fmla="*/ 0 w 134"/>
                <a:gd name="T65" fmla="*/ 118 h 1349"/>
                <a:gd name="T66" fmla="*/ 6 w 134"/>
                <a:gd name="T67" fmla="*/ 118 h 1349"/>
                <a:gd name="T68" fmla="*/ 10 w 134"/>
                <a:gd name="T69" fmla="*/ 120 h 1349"/>
                <a:gd name="T70" fmla="*/ 12 w 134"/>
                <a:gd name="T71" fmla="*/ 124 h 1349"/>
                <a:gd name="T72" fmla="*/ 12 w 134"/>
                <a:gd name="T73" fmla="*/ 12 h 1349"/>
                <a:gd name="T74" fmla="*/ 61 w 134"/>
                <a:gd name="T75" fmla="*/ 12 h 1349"/>
                <a:gd name="T76" fmla="*/ 61 w 134"/>
                <a:gd name="T77" fmla="*/ 6 h 1349"/>
                <a:gd name="T78" fmla="*/ 67 w 134"/>
                <a:gd name="T79" fmla="*/ 0 h 1349"/>
                <a:gd name="T80" fmla="*/ 73 w 134"/>
                <a:gd name="T81" fmla="*/ 6 h 1349"/>
                <a:gd name="T82" fmla="*/ 73 w 134"/>
                <a:gd name="T83" fmla="*/ 12 h 1349"/>
                <a:gd name="T84" fmla="*/ 122 w 134"/>
                <a:gd name="T85" fmla="*/ 12 h 1349"/>
                <a:gd name="T86" fmla="*/ 122 w 134"/>
                <a:gd name="T87" fmla="*/ 1337 h 1349"/>
                <a:gd name="T88" fmla="*/ 73 w 134"/>
                <a:gd name="T89" fmla="*/ 1337 h 1349"/>
                <a:gd name="T90" fmla="*/ 73 w 134"/>
                <a:gd name="T91" fmla="*/ 1343 h 1349"/>
                <a:gd name="T92" fmla="*/ 67 w 134"/>
                <a:gd name="T93" fmla="*/ 1349 h 1349"/>
                <a:gd name="T94" fmla="*/ 128 w 134"/>
                <a:gd name="T95" fmla="*/ 1349 h 1349"/>
                <a:gd name="T96" fmla="*/ 132 w 134"/>
                <a:gd name="T97" fmla="*/ 1347 h 1349"/>
                <a:gd name="T98" fmla="*/ 134 w 134"/>
                <a:gd name="T99" fmla="*/ 1343 h 1349"/>
                <a:gd name="T100" fmla="*/ 128 w 134"/>
                <a:gd name="T101" fmla="*/ 1343 h 1349"/>
                <a:gd name="T102" fmla="*/ 128 w 134"/>
                <a:gd name="T103" fmla="*/ 1337 h 1349"/>
                <a:gd name="T104" fmla="*/ 128 w 134"/>
                <a:gd name="T105" fmla="*/ 1343 h 1349"/>
                <a:gd name="T106" fmla="*/ 134 w 134"/>
                <a:gd name="T107" fmla="*/ 1343 h 1349"/>
                <a:gd name="T108" fmla="*/ 134 w 134"/>
                <a:gd name="T109" fmla="*/ 1343 h 1349"/>
                <a:gd name="T110" fmla="*/ 134 w 134"/>
                <a:gd name="T111" fmla="*/ 1343 h 1349"/>
                <a:gd name="T112" fmla="*/ 134 w 134"/>
                <a:gd name="T113" fmla="*/ 6 h 1349"/>
                <a:gd name="T114" fmla="*/ 132 w 134"/>
                <a:gd name="T115" fmla="*/ 2 h 1349"/>
                <a:gd name="T116" fmla="*/ 128 w 134"/>
                <a:gd name="T11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349">
                  <a:moveTo>
                    <a:pt x="134" y="1343"/>
                  </a:move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moveTo>
                    <a:pt x="12" y="931"/>
                  </a:moveTo>
                  <a:cubicBezTo>
                    <a:pt x="12" y="931"/>
                    <a:pt x="12" y="931"/>
                    <a:pt x="12" y="931"/>
                  </a:cubicBezTo>
                  <a:cubicBezTo>
                    <a:pt x="12" y="933"/>
                    <a:pt x="11" y="934"/>
                    <a:pt x="10" y="935"/>
                  </a:cubicBezTo>
                  <a:cubicBezTo>
                    <a:pt x="9" y="937"/>
                    <a:pt x="7" y="937"/>
                    <a:pt x="6" y="937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343"/>
                    <a:pt x="0" y="1343"/>
                    <a:pt x="0" y="1343"/>
                  </a:cubicBezTo>
                  <a:cubicBezTo>
                    <a:pt x="0" y="1345"/>
                    <a:pt x="1" y="1346"/>
                    <a:pt x="2" y="1347"/>
                  </a:cubicBezTo>
                  <a:cubicBezTo>
                    <a:pt x="3" y="1349"/>
                    <a:pt x="4" y="1349"/>
                    <a:pt x="6" y="1349"/>
                  </a:cubicBezTo>
                  <a:cubicBezTo>
                    <a:pt x="67" y="1349"/>
                    <a:pt x="67" y="1349"/>
                    <a:pt x="67" y="1349"/>
                  </a:cubicBezTo>
                  <a:cubicBezTo>
                    <a:pt x="64" y="1349"/>
                    <a:pt x="61" y="1346"/>
                    <a:pt x="61" y="1343"/>
                  </a:cubicBezTo>
                  <a:cubicBezTo>
                    <a:pt x="61" y="1343"/>
                    <a:pt x="61" y="1341"/>
                    <a:pt x="61" y="1337"/>
                  </a:cubicBezTo>
                  <a:cubicBezTo>
                    <a:pt x="12" y="1337"/>
                    <a:pt x="12" y="1337"/>
                    <a:pt x="12" y="1337"/>
                  </a:cubicBezTo>
                  <a:cubicBezTo>
                    <a:pt x="12" y="931"/>
                    <a:pt x="12" y="931"/>
                    <a:pt x="12" y="931"/>
                  </a:cubicBezTo>
                  <a:moveTo>
                    <a:pt x="12" y="428"/>
                  </a:moveTo>
                  <a:cubicBezTo>
                    <a:pt x="12" y="428"/>
                    <a:pt x="12" y="428"/>
                    <a:pt x="12" y="428"/>
                  </a:cubicBezTo>
                  <a:cubicBezTo>
                    <a:pt x="12" y="430"/>
                    <a:pt x="11" y="432"/>
                    <a:pt x="10" y="433"/>
                  </a:cubicBezTo>
                  <a:cubicBezTo>
                    <a:pt x="9" y="434"/>
                    <a:pt x="7" y="434"/>
                    <a:pt x="6" y="43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502"/>
                    <a:pt x="0" y="502"/>
                    <a:pt x="0" y="502"/>
                  </a:cubicBezTo>
                  <a:cubicBezTo>
                    <a:pt x="0" y="621"/>
                    <a:pt x="0" y="621"/>
                    <a:pt x="0" y="621"/>
                  </a:cubicBezTo>
                  <a:cubicBezTo>
                    <a:pt x="6" y="621"/>
                    <a:pt x="6" y="621"/>
                    <a:pt x="6" y="621"/>
                  </a:cubicBezTo>
                  <a:cubicBezTo>
                    <a:pt x="7" y="621"/>
                    <a:pt x="9" y="622"/>
                    <a:pt x="10" y="623"/>
                  </a:cubicBezTo>
                  <a:cubicBezTo>
                    <a:pt x="11" y="624"/>
                    <a:pt x="12" y="625"/>
                    <a:pt x="12" y="627"/>
                  </a:cubicBezTo>
                  <a:cubicBezTo>
                    <a:pt x="12" y="428"/>
                    <a:pt x="12" y="428"/>
                    <a:pt x="12" y="428"/>
                  </a:cubicBezTo>
                  <a:moveTo>
                    <a:pt x="12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7" y="118"/>
                    <a:pt x="9" y="119"/>
                    <a:pt x="10" y="120"/>
                  </a:cubicBezTo>
                  <a:cubicBezTo>
                    <a:pt x="11" y="121"/>
                    <a:pt x="12" y="123"/>
                    <a:pt x="12" y="12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9"/>
                    <a:pt x="61" y="7"/>
                    <a:pt x="61" y="6"/>
                  </a:cubicBezTo>
                  <a:cubicBezTo>
                    <a:pt x="61" y="3"/>
                    <a:pt x="64" y="0"/>
                    <a:pt x="67" y="0"/>
                  </a:cubicBezTo>
                  <a:cubicBezTo>
                    <a:pt x="70" y="0"/>
                    <a:pt x="73" y="3"/>
                    <a:pt x="73" y="6"/>
                  </a:cubicBezTo>
                  <a:cubicBezTo>
                    <a:pt x="73" y="7"/>
                    <a:pt x="73" y="9"/>
                    <a:pt x="73" y="12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337"/>
                    <a:pt x="122" y="1337"/>
                    <a:pt x="122" y="1337"/>
                  </a:cubicBezTo>
                  <a:cubicBezTo>
                    <a:pt x="73" y="1337"/>
                    <a:pt x="73" y="1337"/>
                    <a:pt x="73" y="1337"/>
                  </a:cubicBezTo>
                  <a:cubicBezTo>
                    <a:pt x="73" y="1341"/>
                    <a:pt x="73" y="1343"/>
                    <a:pt x="73" y="1343"/>
                  </a:cubicBezTo>
                  <a:cubicBezTo>
                    <a:pt x="73" y="1346"/>
                    <a:pt x="70" y="1349"/>
                    <a:pt x="67" y="1349"/>
                  </a:cubicBezTo>
                  <a:cubicBezTo>
                    <a:pt x="128" y="1349"/>
                    <a:pt x="128" y="1349"/>
                    <a:pt x="128" y="1349"/>
                  </a:cubicBezTo>
                  <a:cubicBezTo>
                    <a:pt x="130" y="1349"/>
                    <a:pt x="131" y="1349"/>
                    <a:pt x="132" y="1347"/>
                  </a:cubicBezTo>
                  <a:cubicBezTo>
                    <a:pt x="133" y="1346"/>
                    <a:pt x="134" y="1345"/>
                    <a:pt x="134" y="1343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28" y="1337"/>
                    <a:pt x="128" y="1337"/>
                    <a:pt x="128" y="1337"/>
                  </a:cubicBezTo>
                  <a:cubicBezTo>
                    <a:pt x="128" y="1343"/>
                    <a:pt x="128" y="1343"/>
                    <a:pt x="128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1343"/>
                    <a:pt x="134" y="1343"/>
                    <a:pt x="134" y="1343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5"/>
                    <a:pt x="133" y="3"/>
                    <a:pt x="132" y="2"/>
                  </a:cubicBezTo>
                  <a:cubicBezTo>
                    <a:pt x="131" y="1"/>
                    <a:pt x="130" y="0"/>
                    <a:pt x="12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18">
              <a:extLst>
                <a:ext uri="{FF2B5EF4-FFF2-40B4-BE49-F238E27FC236}">
                  <a16:creationId xmlns:a16="http://schemas.microsoft.com/office/drawing/2014/main" xmlns="" id="{EB498398-BA9F-49C9-8FEA-839852576A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1025" y="3171825"/>
              <a:ext cx="377825" cy="1319213"/>
            </a:xfrm>
            <a:custGeom>
              <a:avLst/>
              <a:gdLst>
                <a:gd name="T0" fmla="*/ 44 w 89"/>
                <a:gd name="T1" fmla="*/ 100 h 311"/>
                <a:gd name="T2" fmla="*/ 15 w 89"/>
                <a:gd name="T3" fmla="*/ 71 h 311"/>
                <a:gd name="T4" fmla="*/ 44 w 89"/>
                <a:gd name="T5" fmla="*/ 42 h 311"/>
                <a:gd name="T6" fmla="*/ 73 w 89"/>
                <a:gd name="T7" fmla="*/ 71 h 311"/>
                <a:gd name="T8" fmla="*/ 44 w 89"/>
                <a:gd name="T9" fmla="*/ 100 h 311"/>
                <a:gd name="T10" fmla="*/ 44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19">
              <a:extLst>
                <a:ext uri="{FF2B5EF4-FFF2-40B4-BE49-F238E27FC236}">
                  <a16:creationId xmlns:a16="http://schemas.microsoft.com/office/drawing/2014/main" xmlns="" id="{69C46ACB-C506-4C2B-8E29-F41F3BE379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0225" y="3121025"/>
              <a:ext cx="454025" cy="1422400"/>
            </a:xfrm>
            <a:custGeom>
              <a:avLst/>
              <a:gdLst>
                <a:gd name="T0" fmla="*/ 56 w 107"/>
                <a:gd name="T1" fmla="*/ 100 h 335"/>
                <a:gd name="T2" fmla="*/ 56 w 107"/>
                <a:gd name="T3" fmla="*/ 100 h 335"/>
                <a:gd name="T4" fmla="*/ 44 w 107"/>
                <a:gd name="T5" fmla="*/ 95 h 335"/>
                <a:gd name="T6" fmla="*/ 39 w 107"/>
                <a:gd name="T7" fmla="*/ 83 h 335"/>
                <a:gd name="T8" fmla="*/ 44 w 107"/>
                <a:gd name="T9" fmla="*/ 71 h 335"/>
                <a:gd name="T10" fmla="*/ 56 w 107"/>
                <a:gd name="T11" fmla="*/ 66 h 335"/>
                <a:gd name="T12" fmla="*/ 68 w 107"/>
                <a:gd name="T13" fmla="*/ 71 h 335"/>
                <a:gd name="T14" fmla="*/ 73 w 107"/>
                <a:gd name="T15" fmla="*/ 83 h 335"/>
                <a:gd name="T16" fmla="*/ 68 w 107"/>
                <a:gd name="T17" fmla="*/ 95 h 335"/>
                <a:gd name="T18" fmla="*/ 56 w 107"/>
                <a:gd name="T19" fmla="*/ 100 h 335"/>
                <a:gd name="T20" fmla="*/ 56 w 107"/>
                <a:gd name="T21" fmla="*/ 54 h 335"/>
                <a:gd name="T22" fmla="*/ 27 w 107"/>
                <a:gd name="T23" fmla="*/ 83 h 335"/>
                <a:gd name="T24" fmla="*/ 56 w 107"/>
                <a:gd name="T25" fmla="*/ 112 h 335"/>
                <a:gd name="T26" fmla="*/ 56 w 107"/>
                <a:gd name="T27" fmla="*/ 112 h 335"/>
                <a:gd name="T28" fmla="*/ 85 w 107"/>
                <a:gd name="T29" fmla="*/ 83 h 335"/>
                <a:gd name="T30" fmla="*/ 56 w 107"/>
                <a:gd name="T31" fmla="*/ 54 h 335"/>
                <a:gd name="T32" fmla="*/ 12 w 107"/>
                <a:gd name="T33" fmla="*/ 12 h 335"/>
                <a:gd name="T34" fmla="*/ 101 w 107"/>
                <a:gd name="T35" fmla="*/ 12 h 335"/>
                <a:gd name="T36" fmla="*/ 101 w 107"/>
                <a:gd name="T37" fmla="*/ 323 h 335"/>
                <a:gd name="T38" fmla="*/ 12 w 107"/>
                <a:gd name="T39" fmla="*/ 323 h 335"/>
                <a:gd name="T40" fmla="*/ 12 w 107"/>
                <a:gd name="T41" fmla="*/ 12 h 335"/>
                <a:gd name="T42" fmla="*/ 107 w 107"/>
                <a:gd name="T43" fmla="*/ 0 h 335"/>
                <a:gd name="T44" fmla="*/ 6 w 107"/>
                <a:gd name="T45" fmla="*/ 0 h 335"/>
                <a:gd name="T46" fmla="*/ 2 w 107"/>
                <a:gd name="T47" fmla="*/ 1 h 335"/>
                <a:gd name="T48" fmla="*/ 0 w 107"/>
                <a:gd name="T49" fmla="*/ 6 h 335"/>
                <a:gd name="T50" fmla="*/ 6 w 107"/>
                <a:gd name="T51" fmla="*/ 6 h 335"/>
                <a:gd name="T52" fmla="*/ 0 w 107"/>
                <a:gd name="T53" fmla="*/ 6 h 335"/>
                <a:gd name="T54" fmla="*/ 0 w 107"/>
                <a:gd name="T55" fmla="*/ 323 h 335"/>
                <a:gd name="T56" fmla="*/ 0 w 107"/>
                <a:gd name="T57" fmla="*/ 329 h 335"/>
                <a:gd name="T58" fmla="*/ 2 w 107"/>
                <a:gd name="T59" fmla="*/ 333 h 335"/>
                <a:gd name="T60" fmla="*/ 6 w 107"/>
                <a:gd name="T61" fmla="*/ 335 h 335"/>
                <a:gd name="T62" fmla="*/ 107 w 107"/>
                <a:gd name="T63" fmla="*/ 335 h 335"/>
                <a:gd name="T64" fmla="*/ 107 w 107"/>
                <a:gd name="T65" fmla="*/ 335 h 335"/>
                <a:gd name="T66" fmla="*/ 102 w 107"/>
                <a:gd name="T67" fmla="*/ 333 h 335"/>
                <a:gd name="T68" fmla="*/ 101 w 107"/>
                <a:gd name="T69" fmla="*/ 329 h 335"/>
                <a:gd name="T70" fmla="*/ 101 w 107"/>
                <a:gd name="T71" fmla="*/ 6 h 335"/>
                <a:gd name="T72" fmla="*/ 107 w 107"/>
                <a:gd name="T73" fmla="*/ 6 h 335"/>
                <a:gd name="T74" fmla="*/ 101 w 107"/>
                <a:gd name="T75" fmla="*/ 6 h 335"/>
                <a:gd name="T76" fmla="*/ 102 w 107"/>
                <a:gd name="T77" fmla="*/ 1 h 335"/>
                <a:gd name="T78" fmla="*/ 107 w 107"/>
                <a:gd name="T7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2" y="74"/>
                    <a:pt x="73" y="78"/>
                    <a:pt x="73" y="83"/>
                  </a:cubicBezTo>
                  <a:cubicBezTo>
                    <a:pt x="73" y="88"/>
                    <a:pt x="72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4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1" y="331"/>
                    <a:pt x="101" y="329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4"/>
                    <a:pt x="101" y="3"/>
                    <a:pt x="102" y="1"/>
                  </a:cubicBezTo>
                  <a:cubicBezTo>
                    <a:pt x="103" y="0"/>
                    <a:pt x="105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20">
              <a:extLst>
                <a:ext uri="{FF2B5EF4-FFF2-40B4-BE49-F238E27FC236}">
                  <a16:creationId xmlns:a16="http://schemas.microsoft.com/office/drawing/2014/main" xmlns="" id="{B93B5D51-27F2-4F9C-B5EF-654FA7575B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9650" y="3171825"/>
              <a:ext cx="373063" cy="1319213"/>
            </a:xfrm>
            <a:custGeom>
              <a:avLst/>
              <a:gdLst>
                <a:gd name="T0" fmla="*/ 44 w 88"/>
                <a:gd name="T1" fmla="*/ 100 h 311"/>
                <a:gd name="T2" fmla="*/ 15 w 88"/>
                <a:gd name="T3" fmla="*/ 71 h 311"/>
                <a:gd name="T4" fmla="*/ 44 w 88"/>
                <a:gd name="T5" fmla="*/ 42 h 311"/>
                <a:gd name="T6" fmla="*/ 73 w 88"/>
                <a:gd name="T7" fmla="*/ 71 h 311"/>
                <a:gd name="T8" fmla="*/ 44 w 88"/>
                <a:gd name="T9" fmla="*/ 100 h 311"/>
                <a:gd name="T10" fmla="*/ 44 w 88"/>
                <a:gd name="T11" fmla="*/ 100 h 311"/>
                <a:gd name="T12" fmla="*/ 88 w 88"/>
                <a:gd name="T13" fmla="*/ 0 h 311"/>
                <a:gd name="T14" fmla="*/ 0 w 88"/>
                <a:gd name="T15" fmla="*/ 0 h 311"/>
                <a:gd name="T16" fmla="*/ 0 w 88"/>
                <a:gd name="T17" fmla="*/ 311 h 311"/>
                <a:gd name="T18" fmla="*/ 88 w 88"/>
                <a:gd name="T19" fmla="*/ 311 h 311"/>
                <a:gd name="T20" fmla="*/ 88 w 88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11">
                  <a:moveTo>
                    <a:pt x="44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4" y="42"/>
                  </a:cubicBezTo>
                  <a:cubicBezTo>
                    <a:pt x="60" y="42"/>
                    <a:pt x="73" y="55"/>
                    <a:pt x="73" y="71"/>
                  </a:cubicBezTo>
                  <a:cubicBezTo>
                    <a:pt x="73" y="87"/>
                    <a:pt x="60" y="100"/>
                    <a:pt x="44" y="100"/>
                  </a:cubicBezTo>
                  <a:cubicBezTo>
                    <a:pt x="44" y="100"/>
                    <a:pt x="44" y="100"/>
                    <a:pt x="44" y="100"/>
                  </a:cubicBezTo>
                  <a:moveTo>
                    <a:pt x="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8" y="311"/>
                    <a:pt x="88" y="311"/>
                    <a:pt x="88" y="311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1">
              <a:extLst>
                <a:ext uri="{FF2B5EF4-FFF2-40B4-BE49-F238E27FC236}">
                  <a16:creationId xmlns:a16="http://schemas.microsoft.com/office/drawing/2014/main" xmlns="" id="{4B94484D-EE05-4E20-8D52-EB4608FC5D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8850" y="3121025"/>
              <a:ext cx="449263" cy="1422400"/>
            </a:xfrm>
            <a:custGeom>
              <a:avLst/>
              <a:gdLst>
                <a:gd name="T0" fmla="*/ 56 w 106"/>
                <a:gd name="T1" fmla="*/ 100 h 335"/>
                <a:gd name="T2" fmla="*/ 56 w 106"/>
                <a:gd name="T3" fmla="*/ 100 h 335"/>
                <a:gd name="T4" fmla="*/ 44 w 106"/>
                <a:gd name="T5" fmla="*/ 95 h 335"/>
                <a:gd name="T6" fmla="*/ 39 w 106"/>
                <a:gd name="T7" fmla="*/ 83 h 335"/>
                <a:gd name="T8" fmla="*/ 44 w 106"/>
                <a:gd name="T9" fmla="*/ 71 h 335"/>
                <a:gd name="T10" fmla="*/ 56 w 106"/>
                <a:gd name="T11" fmla="*/ 66 h 335"/>
                <a:gd name="T12" fmla="*/ 68 w 106"/>
                <a:gd name="T13" fmla="*/ 71 h 335"/>
                <a:gd name="T14" fmla="*/ 73 w 106"/>
                <a:gd name="T15" fmla="*/ 83 h 335"/>
                <a:gd name="T16" fmla="*/ 68 w 106"/>
                <a:gd name="T17" fmla="*/ 95 h 335"/>
                <a:gd name="T18" fmla="*/ 56 w 106"/>
                <a:gd name="T19" fmla="*/ 100 h 335"/>
                <a:gd name="T20" fmla="*/ 56 w 106"/>
                <a:gd name="T21" fmla="*/ 54 h 335"/>
                <a:gd name="T22" fmla="*/ 27 w 106"/>
                <a:gd name="T23" fmla="*/ 83 h 335"/>
                <a:gd name="T24" fmla="*/ 56 w 106"/>
                <a:gd name="T25" fmla="*/ 112 h 335"/>
                <a:gd name="T26" fmla="*/ 56 w 106"/>
                <a:gd name="T27" fmla="*/ 112 h 335"/>
                <a:gd name="T28" fmla="*/ 85 w 106"/>
                <a:gd name="T29" fmla="*/ 83 h 335"/>
                <a:gd name="T30" fmla="*/ 56 w 106"/>
                <a:gd name="T31" fmla="*/ 54 h 335"/>
                <a:gd name="T32" fmla="*/ 12 w 106"/>
                <a:gd name="T33" fmla="*/ 12 h 335"/>
                <a:gd name="T34" fmla="*/ 100 w 106"/>
                <a:gd name="T35" fmla="*/ 12 h 335"/>
                <a:gd name="T36" fmla="*/ 100 w 106"/>
                <a:gd name="T37" fmla="*/ 323 h 335"/>
                <a:gd name="T38" fmla="*/ 12 w 106"/>
                <a:gd name="T39" fmla="*/ 323 h 335"/>
                <a:gd name="T40" fmla="*/ 12 w 106"/>
                <a:gd name="T41" fmla="*/ 12 h 335"/>
                <a:gd name="T42" fmla="*/ 106 w 106"/>
                <a:gd name="T43" fmla="*/ 0 h 335"/>
                <a:gd name="T44" fmla="*/ 6 w 106"/>
                <a:gd name="T45" fmla="*/ 0 h 335"/>
                <a:gd name="T46" fmla="*/ 6 w 106"/>
                <a:gd name="T47" fmla="*/ 0 h 335"/>
                <a:gd name="T48" fmla="*/ 1 w 106"/>
                <a:gd name="T49" fmla="*/ 1 h 335"/>
                <a:gd name="T50" fmla="*/ 0 w 106"/>
                <a:gd name="T51" fmla="*/ 6 h 335"/>
                <a:gd name="T52" fmla="*/ 6 w 106"/>
                <a:gd name="T53" fmla="*/ 6 h 335"/>
                <a:gd name="T54" fmla="*/ 0 w 106"/>
                <a:gd name="T55" fmla="*/ 6 h 335"/>
                <a:gd name="T56" fmla="*/ 0 w 106"/>
                <a:gd name="T57" fmla="*/ 329 h 335"/>
                <a:gd name="T58" fmla="*/ 1 w 106"/>
                <a:gd name="T59" fmla="*/ 333 h 335"/>
                <a:gd name="T60" fmla="*/ 6 w 106"/>
                <a:gd name="T61" fmla="*/ 335 h 335"/>
                <a:gd name="T62" fmla="*/ 6 w 106"/>
                <a:gd name="T63" fmla="*/ 335 h 335"/>
                <a:gd name="T64" fmla="*/ 106 w 106"/>
                <a:gd name="T65" fmla="*/ 335 h 335"/>
                <a:gd name="T66" fmla="*/ 106 w 106"/>
                <a:gd name="T67" fmla="*/ 335 h 335"/>
                <a:gd name="T68" fmla="*/ 102 w 106"/>
                <a:gd name="T69" fmla="*/ 333 h 335"/>
                <a:gd name="T70" fmla="*/ 100 w 106"/>
                <a:gd name="T71" fmla="*/ 329 h 335"/>
                <a:gd name="T72" fmla="*/ 100 w 106"/>
                <a:gd name="T73" fmla="*/ 6 h 335"/>
                <a:gd name="T74" fmla="*/ 106 w 106"/>
                <a:gd name="T75" fmla="*/ 6 h 335"/>
                <a:gd name="T76" fmla="*/ 100 w 106"/>
                <a:gd name="T77" fmla="*/ 6 h 335"/>
                <a:gd name="T78" fmla="*/ 102 w 106"/>
                <a:gd name="T79" fmla="*/ 1 h 335"/>
                <a:gd name="T80" fmla="*/ 106 w 106"/>
                <a:gd name="T81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335">
                  <a:moveTo>
                    <a:pt x="56" y="100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1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1" y="66"/>
                    <a:pt x="56" y="66"/>
                  </a:cubicBezTo>
                  <a:cubicBezTo>
                    <a:pt x="61" y="66"/>
                    <a:pt x="65" y="68"/>
                    <a:pt x="68" y="71"/>
                  </a:cubicBezTo>
                  <a:cubicBezTo>
                    <a:pt x="71" y="74"/>
                    <a:pt x="73" y="78"/>
                    <a:pt x="73" y="83"/>
                  </a:cubicBezTo>
                  <a:cubicBezTo>
                    <a:pt x="73" y="88"/>
                    <a:pt x="71" y="92"/>
                    <a:pt x="68" y="95"/>
                  </a:cubicBezTo>
                  <a:cubicBezTo>
                    <a:pt x="65" y="98"/>
                    <a:pt x="61" y="100"/>
                    <a:pt x="56" y="100"/>
                  </a:cubicBezTo>
                  <a:moveTo>
                    <a:pt x="56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72" y="112"/>
                    <a:pt x="85" y="99"/>
                    <a:pt x="85" y="83"/>
                  </a:cubicBezTo>
                  <a:cubicBezTo>
                    <a:pt x="85" y="67"/>
                    <a:pt x="72" y="54"/>
                    <a:pt x="56" y="54"/>
                  </a:cubicBezTo>
                  <a:moveTo>
                    <a:pt x="12" y="12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0" y="323"/>
                    <a:pt x="100" y="323"/>
                    <a:pt x="10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0" y="332"/>
                    <a:pt x="1" y="333"/>
                  </a:cubicBezTo>
                  <a:cubicBezTo>
                    <a:pt x="2" y="335"/>
                    <a:pt x="4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6" y="335"/>
                    <a:pt x="106" y="335"/>
                    <a:pt x="106" y="335"/>
                  </a:cubicBezTo>
                  <a:cubicBezTo>
                    <a:pt x="105" y="335"/>
                    <a:pt x="103" y="335"/>
                    <a:pt x="102" y="333"/>
                  </a:cubicBezTo>
                  <a:cubicBezTo>
                    <a:pt x="101" y="332"/>
                    <a:pt x="100" y="331"/>
                    <a:pt x="100" y="329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4"/>
                    <a:pt x="101" y="3"/>
                    <a:pt x="102" y="1"/>
                  </a:cubicBezTo>
                  <a:cubicBezTo>
                    <a:pt x="103" y="0"/>
                    <a:pt x="10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22">
              <a:extLst>
                <a:ext uri="{FF2B5EF4-FFF2-40B4-BE49-F238E27FC236}">
                  <a16:creationId xmlns:a16="http://schemas.microsoft.com/office/drawing/2014/main" xmlns="" id="{CF4E9FEB-80CF-4146-9FA1-AE893F289A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3513" y="3171825"/>
              <a:ext cx="376238" cy="1319213"/>
            </a:xfrm>
            <a:custGeom>
              <a:avLst/>
              <a:gdLst>
                <a:gd name="T0" fmla="*/ 45 w 89"/>
                <a:gd name="T1" fmla="*/ 100 h 311"/>
                <a:gd name="T2" fmla="*/ 15 w 89"/>
                <a:gd name="T3" fmla="*/ 71 h 311"/>
                <a:gd name="T4" fmla="*/ 45 w 89"/>
                <a:gd name="T5" fmla="*/ 42 h 311"/>
                <a:gd name="T6" fmla="*/ 74 w 89"/>
                <a:gd name="T7" fmla="*/ 71 h 311"/>
                <a:gd name="T8" fmla="*/ 45 w 89"/>
                <a:gd name="T9" fmla="*/ 100 h 311"/>
                <a:gd name="T10" fmla="*/ 45 w 89"/>
                <a:gd name="T11" fmla="*/ 100 h 311"/>
                <a:gd name="T12" fmla="*/ 89 w 89"/>
                <a:gd name="T13" fmla="*/ 0 h 311"/>
                <a:gd name="T14" fmla="*/ 0 w 89"/>
                <a:gd name="T15" fmla="*/ 0 h 311"/>
                <a:gd name="T16" fmla="*/ 0 w 89"/>
                <a:gd name="T17" fmla="*/ 311 h 311"/>
                <a:gd name="T18" fmla="*/ 89 w 89"/>
                <a:gd name="T19" fmla="*/ 311 h 311"/>
                <a:gd name="T20" fmla="*/ 89 w 89"/>
                <a:gd name="T2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11">
                  <a:moveTo>
                    <a:pt x="45" y="100"/>
                  </a:moveTo>
                  <a:cubicBezTo>
                    <a:pt x="28" y="100"/>
                    <a:pt x="15" y="87"/>
                    <a:pt x="15" y="71"/>
                  </a:cubicBezTo>
                  <a:cubicBezTo>
                    <a:pt x="15" y="55"/>
                    <a:pt x="28" y="42"/>
                    <a:pt x="45" y="42"/>
                  </a:cubicBezTo>
                  <a:cubicBezTo>
                    <a:pt x="61" y="42"/>
                    <a:pt x="74" y="55"/>
                    <a:pt x="74" y="71"/>
                  </a:cubicBezTo>
                  <a:cubicBezTo>
                    <a:pt x="74" y="87"/>
                    <a:pt x="61" y="100"/>
                    <a:pt x="45" y="100"/>
                  </a:cubicBezTo>
                  <a:cubicBezTo>
                    <a:pt x="45" y="100"/>
                    <a:pt x="45" y="100"/>
                    <a:pt x="45" y="100"/>
                  </a:cubicBezTo>
                  <a:moveTo>
                    <a:pt x="8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89" y="311"/>
                    <a:pt x="89" y="311"/>
                    <a:pt x="89" y="311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23">
              <a:extLst>
                <a:ext uri="{FF2B5EF4-FFF2-40B4-BE49-F238E27FC236}">
                  <a16:creationId xmlns:a16="http://schemas.microsoft.com/office/drawing/2014/main" xmlns="" id="{0C8C5844-4F00-46D4-BA9E-BA43CC12A1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2713" y="3121025"/>
              <a:ext cx="477838" cy="1422400"/>
            </a:xfrm>
            <a:custGeom>
              <a:avLst/>
              <a:gdLst>
                <a:gd name="T0" fmla="*/ 57 w 113"/>
                <a:gd name="T1" fmla="*/ 100 h 335"/>
                <a:gd name="T2" fmla="*/ 57 w 113"/>
                <a:gd name="T3" fmla="*/ 100 h 335"/>
                <a:gd name="T4" fmla="*/ 44 w 113"/>
                <a:gd name="T5" fmla="*/ 95 h 335"/>
                <a:gd name="T6" fmla="*/ 39 w 113"/>
                <a:gd name="T7" fmla="*/ 83 h 335"/>
                <a:gd name="T8" fmla="*/ 44 w 113"/>
                <a:gd name="T9" fmla="*/ 71 h 335"/>
                <a:gd name="T10" fmla="*/ 57 w 113"/>
                <a:gd name="T11" fmla="*/ 66 h 335"/>
                <a:gd name="T12" fmla="*/ 69 w 113"/>
                <a:gd name="T13" fmla="*/ 71 h 335"/>
                <a:gd name="T14" fmla="*/ 74 w 113"/>
                <a:gd name="T15" fmla="*/ 83 h 335"/>
                <a:gd name="T16" fmla="*/ 69 w 113"/>
                <a:gd name="T17" fmla="*/ 95 h 335"/>
                <a:gd name="T18" fmla="*/ 57 w 113"/>
                <a:gd name="T19" fmla="*/ 100 h 335"/>
                <a:gd name="T20" fmla="*/ 57 w 113"/>
                <a:gd name="T21" fmla="*/ 54 h 335"/>
                <a:gd name="T22" fmla="*/ 27 w 113"/>
                <a:gd name="T23" fmla="*/ 83 h 335"/>
                <a:gd name="T24" fmla="*/ 57 w 113"/>
                <a:gd name="T25" fmla="*/ 112 h 335"/>
                <a:gd name="T26" fmla="*/ 57 w 113"/>
                <a:gd name="T27" fmla="*/ 112 h 335"/>
                <a:gd name="T28" fmla="*/ 86 w 113"/>
                <a:gd name="T29" fmla="*/ 83 h 335"/>
                <a:gd name="T30" fmla="*/ 57 w 113"/>
                <a:gd name="T31" fmla="*/ 54 h 335"/>
                <a:gd name="T32" fmla="*/ 12 w 113"/>
                <a:gd name="T33" fmla="*/ 12 h 335"/>
                <a:gd name="T34" fmla="*/ 101 w 113"/>
                <a:gd name="T35" fmla="*/ 12 h 335"/>
                <a:gd name="T36" fmla="*/ 101 w 113"/>
                <a:gd name="T37" fmla="*/ 323 h 335"/>
                <a:gd name="T38" fmla="*/ 12 w 113"/>
                <a:gd name="T39" fmla="*/ 323 h 335"/>
                <a:gd name="T40" fmla="*/ 12 w 113"/>
                <a:gd name="T41" fmla="*/ 12 h 335"/>
                <a:gd name="T42" fmla="*/ 107 w 113"/>
                <a:gd name="T43" fmla="*/ 0 h 335"/>
                <a:gd name="T44" fmla="*/ 6 w 113"/>
                <a:gd name="T45" fmla="*/ 0 h 335"/>
                <a:gd name="T46" fmla="*/ 6 w 113"/>
                <a:gd name="T47" fmla="*/ 0 h 335"/>
                <a:gd name="T48" fmla="*/ 2 w 113"/>
                <a:gd name="T49" fmla="*/ 1 h 335"/>
                <a:gd name="T50" fmla="*/ 0 w 113"/>
                <a:gd name="T51" fmla="*/ 6 h 335"/>
                <a:gd name="T52" fmla="*/ 6 w 113"/>
                <a:gd name="T53" fmla="*/ 6 h 335"/>
                <a:gd name="T54" fmla="*/ 0 w 113"/>
                <a:gd name="T55" fmla="*/ 6 h 335"/>
                <a:gd name="T56" fmla="*/ 0 w 113"/>
                <a:gd name="T57" fmla="*/ 329 h 335"/>
                <a:gd name="T58" fmla="*/ 2 w 113"/>
                <a:gd name="T59" fmla="*/ 333 h 335"/>
                <a:gd name="T60" fmla="*/ 6 w 113"/>
                <a:gd name="T61" fmla="*/ 335 h 335"/>
                <a:gd name="T62" fmla="*/ 6 w 113"/>
                <a:gd name="T63" fmla="*/ 335 h 335"/>
                <a:gd name="T64" fmla="*/ 107 w 113"/>
                <a:gd name="T65" fmla="*/ 335 h 335"/>
                <a:gd name="T66" fmla="*/ 111 w 113"/>
                <a:gd name="T67" fmla="*/ 333 h 335"/>
                <a:gd name="T68" fmla="*/ 113 w 113"/>
                <a:gd name="T69" fmla="*/ 329 h 335"/>
                <a:gd name="T70" fmla="*/ 113 w 113"/>
                <a:gd name="T71" fmla="*/ 323 h 335"/>
                <a:gd name="T72" fmla="*/ 113 w 113"/>
                <a:gd name="T73" fmla="*/ 6 h 335"/>
                <a:gd name="T74" fmla="*/ 111 w 113"/>
                <a:gd name="T75" fmla="*/ 1 h 335"/>
                <a:gd name="T76" fmla="*/ 107 w 113"/>
                <a:gd name="T7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3" h="335">
                  <a:moveTo>
                    <a:pt x="57" y="100"/>
                  </a:moveTo>
                  <a:cubicBezTo>
                    <a:pt x="57" y="100"/>
                    <a:pt x="57" y="100"/>
                    <a:pt x="57" y="100"/>
                  </a:cubicBezTo>
                  <a:cubicBezTo>
                    <a:pt x="52" y="100"/>
                    <a:pt x="47" y="98"/>
                    <a:pt x="44" y="95"/>
                  </a:cubicBezTo>
                  <a:cubicBezTo>
                    <a:pt x="41" y="92"/>
                    <a:pt x="39" y="88"/>
                    <a:pt x="39" y="83"/>
                  </a:cubicBezTo>
                  <a:cubicBezTo>
                    <a:pt x="39" y="78"/>
                    <a:pt x="41" y="74"/>
                    <a:pt x="44" y="71"/>
                  </a:cubicBezTo>
                  <a:cubicBezTo>
                    <a:pt x="47" y="68"/>
                    <a:pt x="52" y="66"/>
                    <a:pt x="57" y="66"/>
                  </a:cubicBezTo>
                  <a:cubicBezTo>
                    <a:pt x="61" y="66"/>
                    <a:pt x="66" y="68"/>
                    <a:pt x="69" y="71"/>
                  </a:cubicBezTo>
                  <a:cubicBezTo>
                    <a:pt x="72" y="74"/>
                    <a:pt x="74" y="78"/>
                    <a:pt x="74" y="83"/>
                  </a:cubicBezTo>
                  <a:cubicBezTo>
                    <a:pt x="74" y="88"/>
                    <a:pt x="72" y="92"/>
                    <a:pt x="69" y="95"/>
                  </a:cubicBezTo>
                  <a:cubicBezTo>
                    <a:pt x="66" y="98"/>
                    <a:pt x="61" y="100"/>
                    <a:pt x="57" y="100"/>
                  </a:cubicBezTo>
                  <a:moveTo>
                    <a:pt x="57" y="54"/>
                  </a:moveTo>
                  <a:cubicBezTo>
                    <a:pt x="40" y="54"/>
                    <a:pt x="27" y="67"/>
                    <a:pt x="27" y="83"/>
                  </a:cubicBezTo>
                  <a:cubicBezTo>
                    <a:pt x="27" y="99"/>
                    <a:pt x="40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73" y="112"/>
                    <a:pt x="86" y="99"/>
                    <a:pt x="86" y="83"/>
                  </a:cubicBezTo>
                  <a:cubicBezTo>
                    <a:pt x="86" y="67"/>
                    <a:pt x="73" y="54"/>
                    <a:pt x="57" y="54"/>
                  </a:cubicBezTo>
                  <a:moveTo>
                    <a:pt x="12" y="12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1" y="323"/>
                    <a:pt x="101" y="323"/>
                    <a:pt x="101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2" y="12"/>
                    <a:pt x="12" y="12"/>
                    <a:pt x="12" y="12"/>
                  </a:cubicBezTo>
                  <a:moveTo>
                    <a:pt x="10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0" y="331"/>
                    <a:pt x="1" y="332"/>
                    <a:pt x="2" y="333"/>
                  </a:cubicBezTo>
                  <a:cubicBezTo>
                    <a:pt x="3" y="335"/>
                    <a:pt x="5" y="335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107" y="335"/>
                    <a:pt x="107" y="335"/>
                    <a:pt x="107" y="335"/>
                  </a:cubicBezTo>
                  <a:cubicBezTo>
                    <a:pt x="108" y="335"/>
                    <a:pt x="110" y="335"/>
                    <a:pt x="111" y="333"/>
                  </a:cubicBezTo>
                  <a:cubicBezTo>
                    <a:pt x="112" y="332"/>
                    <a:pt x="113" y="331"/>
                    <a:pt x="113" y="329"/>
                  </a:cubicBezTo>
                  <a:cubicBezTo>
                    <a:pt x="113" y="323"/>
                    <a:pt x="113" y="323"/>
                    <a:pt x="113" y="323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4"/>
                    <a:pt x="112" y="3"/>
                    <a:pt x="111" y="1"/>
                  </a:cubicBezTo>
                  <a:cubicBezTo>
                    <a:pt x="110" y="0"/>
                    <a:pt x="108" y="0"/>
                    <a:pt x="10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324">
              <a:extLst>
                <a:ext uri="{FF2B5EF4-FFF2-40B4-BE49-F238E27FC236}">
                  <a16:creationId xmlns:a16="http://schemas.microsoft.com/office/drawing/2014/main" xmlns="" id="{3CF1E29A-AAFB-41B8-B4C6-B9544C3360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325">
              <a:extLst>
                <a:ext uri="{FF2B5EF4-FFF2-40B4-BE49-F238E27FC236}">
                  <a16:creationId xmlns:a16="http://schemas.microsoft.com/office/drawing/2014/main" xmlns="" id="{6CF1DF8F-0CA6-4675-B020-42D48B002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338" y="4305300"/>
              <a:ext cx="1096963" cy="185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26">
              <a:extLst>
                <a:ext uri="{FF2B5EF4-FFF2-40B4-BE49-F238E27FC236}">
                  <a16:creationId xmlns:a16="http://schemas.microsoft.com/office/drawing/2014/main" xmlns="" id="{7E3C4089-F11B-4086-8B4B-C663291AF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2538" y="4254500"/>
              <a:ext cx="1198563" cy="288925"/>
            </a:xfrm>
            <a:custGeom>
              <a:avLst/>
              <a:gdLst>
                <a:gd name="T0" fmla="*/ 12 w 283"/>
                <a:gd name="T1" fmla="*/ 56 h 68"/>
                <a:gd name="T2" fmla="*/ 12 w 283"/>
                <a:gd name="T3" fmla="*/ 12 h 68"/>
                <a:gd name="T4" fmla="*/ 271 w 283"/>
                <a:gd name="T5" fmla="*/ 12 h 68"/>
                <a:gd name="T6" fmla="*/ 271 w 283"/>
                <a:gd name="T7" fmla="*/ 56 h 68"/>
                <a:gd name="T8" fmla="*/ 12 w 283"/>
                <a:gd name="T9" fmla="*/ 56 h 68"/>
                <a:gd name="T10" fmla="*/ 52 w 283"/>
                <a:gd name="T11" fmla="*/ 0 h 68"/>
                <a:gd name="T12" fmla="*/ 6 w 283"/>
                <a:gd name="T13" fmla="*/ 0 h 68"/>
                <a:gd name="T14" fmla="*/ 2 w 283"/>
                <a:gd name="T15" fmla="*/ 2 h 68"/>
                <a:gd name="T16" fmla="*/ 0 w 283"/>
                <a:gd name="T17" fmla="*/ 6 h 68"/>
                <a:gd name="T18" fmla="*/ 0 w 283"/>
                <a:gd name="T19" fmla="*/ 56 h 68"/>
                <a:gd name="T20" fmla="*/ 0 w 283"/>
                <a:gd name="T21" fmla="*/ 62 h 68"/>
                <a:gd name="T22" fmla="*/ 2 w 283"/>
                <a:gd name="T23" fmla="*/ 66 h 68"/>
                <a:gd name="T24" fmla="*/ 6 w 283"/>
                <a:gd name="T25" fmla="*/ 68 h 68"/>
                <a:gd name="T26" fmla="*/ 277 w 283"/>
                <a:gd name="T27" fmla="*/ 68 h 68"/>
                <a:gd name="T28" fmla="*/ 281 w 283"/>
                <a:gd name="T29" fmla="*/ 66 h 68"/>
                <a:gd name="T30" fmla="*/ 283 w 283"/>
                <a:gd name="T31" fmla="*/ 62 h 68"/>
                <a:gd name="T32" fmla="*/ 283 w 283"/>
                <a:gd name="T33" fmla="*/ 56 h 68"/>
                <a:gd name="T34" fmla="*/ 283 w 283"/>
                <a:gd name="T35" fmla="*/ 12 h 68"/>
                <a:gd name="T36" fmla="*/ 58 w 283"/>
                <a:gd name="T37" fmla="*/ 12 h 68"/>
                <a:gd name="T38" fmla="*/ 54 w 283"/>
                <a:gd name="T39" fmla="*/ 10 h 68"/>
                <a:gd name="T40" fmla="*/ 52 w 283"/>
                <a:gd name="T41" fmla="*/ 6 h 68"/>
                <a:gd name="T42" fmla="*/ 52 w 283"/>
                <a:gd name="T4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68">
                  <a:moveTo>
                    <a:pt x="12" y="56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12" y="56"/>
                    <a:pt x="12" y="56"/>
                    <a:pt x="12" y="56"/>
                  </a:cubicBezTo>
                  <a:moveTo>
                    <a:pt x="5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1" y="65"/>
                    <a:pt x="2" y="66"/>
                  </a:cubicBezTo>
                  <a:cubicBezTo>
                    <a:pt x="3" y="68"/>
                    <a:pt x="5" y="68"/>
                    <a:pt x="6" y="68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9" y="68"/>
                    <a:pt x="280" y="68"/>
                    <a:pt x="281" y="66"/>
                  </a:cubicBezTo>
                  <a:cubicBezTo>
                    <a:pt x="283" y="65"/>
                    <a:pt x="283" y="64"/>
                    <a:pt x="283" y="62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12"/>
                    <a:pt x="55" y="11"/>
                    <a:pt x="54" y="10"/>
                  </a:cubicBezTo>
                  <a:cubicBezTo>
                    <a:pt x="53" y="9"/>
                    <a:pt x="52" y="7"/>
                    <a:pt x="52" y="6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327">
              <a:extLst>
                <a:ext uri="{FF2B5EF4-FFF2-40B4-BE49-F238E27FC236}">
                  <a16:creationId xmlns:a16="http://schemas.microsoft.com/office/drawing/2014/main" xmlns="" id="{60870906-65BB-41FF-9EDA-65D8A74BF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28">
              <a:extLst>
                <a:ext uri="{FF2B5EF4-FFF2-40B4-BE49-F238E27FC236}">
                  <a16:creationId xmlns:a16="http://schemas.microsoft.com/office/drawing/2014/main" xmlns="" id="{9D2BD39D-2317-4036-87C9-187E1B26B3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4000" y="4064000"/>
              <a:ext cx="1096963" cy="19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9">
              <a:extLst>
                <a:ext uri="{FF2B5EF4-FFF2-40B4-BE49-F238E27FC236}">
                  <a16:creationId xmlns:a16="http://schemas.microsoft.com/office/drawing/2014/main" xmlns="" id="{29CA9CD4-18E8-497C-A0BA-B085243C2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3200" y="4011613"/>
              <a:ext cx="1198563" cy="293688"/>
            </a:xfrm>
            <a:custGeom>
              <a:avLst/>
              <a:gdLst>
                <a:gd name="T0" fmla="*/ 12 w 283"/>
                <a:gd name="T1" fmla="*/ 57 h 69"/>
                <a:gd name="T2" fmla="*/ 12 w 283"/>
                <a:gd name="T3" fmla="*/ 12 h 69"/>
                <a:gd name="T4" fmla="*/ 271 w 283"/>
                <a:gd name="T5" fmla="*/ 12 h 69"/>
                <a:gd name="T6" fmla="*/ 271 w 283"/>
                <a:gd name="T7" fmla="*/ 57 h 69"/>
                <a:gd name="T8" fmla="*/ 12 w 283"/>
                <a:gd name="T9" fmla="*/ 57 h 69"/>
                <a:gd name="T10" fmla="*/ 271 w 283"/>
                <a:gd name="T11" fmla="*/ 6 h 69"/>
                <a:gd name="T12" fmla="*/ 277 w 283"/>
                <a:gd name="T13" fmla="*/ 6 h 69"/>
                <a:gd name="T14" fmla="*/ 271 w 283"/>
                <a:gd name="T15" fmla="*/ 6 h 69"/>
                <a:gd name="T16" fmla="*/ 277 w 283"/>
                <a:gd name="T17" fmla="*/ 0 h 69"/>
                <a:gd name="T18" fmla="*/ 6 w 283"/>
                <a:gd name="T19" fmla="*/ 0 h 69"/>
                <a:gd name="T20" fmla="*/ 2 w 283"/>
                <a:gd name="T21" fmla="*/ 2 h 69"/>
                <a:gd name="T22" fmla="*/ 0 w 283"/>
                <a:gd name="T23" fmla="*/ 6 h 69"/>
                <a:gd name="T24" fmla="*/ 0 w 283"/>
                <a:gd name="T25" fmla="*/ 57 h 69"/>
                <a:gd name="T26" fmla="*/ 0 w 283"/>
                <a:gd name="T27" fmla="*/ 63 h 69"/>
                <a:gd name="T28" fmla="*/ 2 w 283"/>
                <a:gd name="T29" fmla="*/ 67 h 69"/>
                <a:gd name="T30" fmla="*/ 6 w 283"/>
                <a:gd name="T31" fmla="*/ 69 h 69"/>
                <a:gd name="T32" fmla="*/ 231 w 283"/>
                <a:gd name="T33" fmla="*/ 69 h 69"/>
                <a:gd name="T34" fmla="*/ 277 w 283"/>
                <a:gd name="T35" fmla="*/ 69 h 69"/>
                <a:gd name="T36" fmla="*/ 282 w 283"/>
                <a:gd name="T37" fmla="*/ 67 h 69"/>
                <a:gd name="T38" fmla="*/ 283 w 283"/>
                <a:gd name="T39" fmla="*/ 63 h 69"/>
                <a:gd name="T40" fmla="*/ 283 w 283"/>
                <a:gd name="T41" fmla="*/ 6 h 69"/>
                <a:gd name="T42" fmla="*/ 282 w 283"/>
                <a:gd name="T43" fmla="*/ 2 h 69"/>
                <a:gd name="T44" fmla="*/ 277 w 283"/>
                <a:gd name="T45" fmla="*/ 0 h 69"/>
                <a:gd name="T46" fmla="*/ 277 w 283"/>
                <a:gd name="T4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3" h="69">
                  <a:moveTo>
                    <a:pt x="12" y="57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1" y="57"/>
                    <a:pt x="271" y="57"/>
                    <a:pt x="271" y="57"/>
                  </a:cubicBezTo>
                  <a:cubicBezTo>
                    <a:pt x="12" y="57"/>
                    <a:pt x="12" y="57"/>
                    <a:pt x="12" y="57"/>
                  </a:cubicBezTo>
                  <a:moveTo>
                    <a:pt x="271" y="6"/>
                  </a:moveTo>
                  <a:cubicBezTo>
                    <a:pt x="277" y="6"/>
                    <a:pt x="277" y="6"/>
                    <a:pt x="277" y="6"/>
                  </a:cubicBezTo>
                  <a:cubicBezTo>
                    <a:pt x="271" y="6"/>
                    <a:pt x="271" y="6"/>
                    <a:pt x="271" y="6"/>
                  </a:cubicBezTo>
                  <a:moveTo>
                    <a:pt x="27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7"/>
                  </a:cubicBezTo>
                  <a:cubicBezTo>
                    <a:pt x="3" y="68"/>
                    <a:pt x="5" y="69"/>
                    <a:pt x="6" y="69"/>
                  </a:cubicBezTo>
                  <a:cubicBezTo>
                    <a:pt x="231" y="69"/>
                    <a:pt x="231" y="69"/>
                    <a:pt x="23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9" y="69"/>
                    <a:pt x="281" y="68"/>
                    <a:pt x="282" y="67"/>
                  </a:cubicBezTo>
                  <a:cubicBezTo>
                    <a:pt x="283" y="66"/>
                    <a:pt x="283" y="64"/>
                    <a:pt x="283" y="63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3" y="5"/>
                    <a:pt x="283" y="3"/>
                    <a:pt x="282" y="2"/>
                  </a:cubicBezTo>
                  <a:cubicBezTo>
                    <a:pt x="281" y="1"/>
                    <a:pt x="279" y="0"/>
                    <a:pt x="277" y="0"/>
                  </a:cubicBezTo>
                  <a:cubicBezTo>
                    <a:pt x="277" y="0"/>
                    <a:pt x="277" y="0"/>
                    <a:pt x="27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0">
              <a:extLst>
                <a:ext uri="{FF2B5EF4-FFF2-40B4-BE49-F238E27FC236}">
                  <a16:creationId xmlns:a16="http://schemas.microsoft.com/office/drawing/2014/main" xmlns="" id="{E3546AC7-841C-4970-9468-143FD9B31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1339850"/>
              <a:ext cx="825500" cy="801688"/>
            </a:xfrm>
            <a:custGeom>
              <a:avLst/>
              <a:gdLst>
                <a:gd name="T0" fmla="*/ 100 w 195"/>
                <a:gd name="T1" fmla="*/ 0 h 189"/>
                <a:gd name="T2" fmla="*/ 33 w 195"/>
                <a:gd name="T3" fmla="*/ 27 h 189"/>
                <a:gd name="T4" fmla="*/ 6 w 195"/>
                <a:gd name="T5" fmla="*/ 94 h 189"/>
                <a:gd name="T6" fmla="*/ 0 w 195"/>
                <a:gd name="T7" fmla="*/ 94 h 189"/>
                <a:gd name="T8" fmla="*/ 0 w 195"/>
                <a:gd name="T9" fmla="*/ 94 h 189"/>
                <a:gd name="T10" fmla="*/ 6 w 195"/>
                <a:gd name="T11" fmla="*/ 94 h 189"/>
                <a:gd name="T12" fmla="*/ 33 w 195"/>
                <a:gd name="T13" fmla="*/ 161 h 189"/>
                <a:gd name="T14" fmla="*/ 100 w 195"/>
                <a:gd name="T15" fmla="*/ 189 h 189"/>
                <a:gd name="T16" fmla="*/ 167 w 195"/>
                <a:gd name="T17" fmla="*/ 161 h 189"/>
                <a:gd name="T18" fmla="*/ 195 w 195"/>
                <a:gd name="T19" fmla="*/ 94 h 189"/>
                <a:gd name="T20" fmla="*/ 167 w 195"/>
                <a:gd name="T21" fmla="*/ 27 h 189"/>
                <a:gd name="T22" fmla="*/ 100 w 195"/>
                <a:gd name="T2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89">
                  <a:moveTo>
                    <a:pt x="100" y="0"/>
                  </a:moveTo>
                  <a:cubicBezTo>
                    <a:pt x="74" y="0"/>
                    <a:pt x="50" y="10"/>
                    <a:pt x="33" y="27"/>
                  </a:cubicBezTo>
                  <a:cubicBezTo>
                    <a:pt x="16" y="45"/>
                    <a:pt x="6" y="68"/>
                    <a:pt x="6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120"/>
                    <a:pt x="16" y="144"/>
                    <a:pt x="33" y="161"/>
                  </a:cubicBezTo>
                  <a:cubicBezTo>
                    <a:pt x="50" y="178"/>
                    <a:pt x="74" y="189"/>
                    <a:pt x="100" y="189"/>
                  </a:cubicBezTo>
                  <a:cubicBezTo>
                    <a:pt x="126" y="189"/>
                    <a:pt x="150" y="178"/>
                    <a:pt x="167" y="161"/>
                  </a:cubicBezTo>
                  <a:cubicBezTo>
                    <a:pt x="184" y="144"/>
                    <a:pt x="195" y="120"/>
                    <a:pt x="195" y="94"/>
                  </a:cubicBezTo>
                  <a:cubicBezTo>
                    <a:pt x="195" y="68"/>
                    <a:pt x="184" y="45"/>
                    <a:pt x="167" y="27"/>
                  </a:cubicBezTo>
                  <a:cubicBezTo>
                    <a:pt x="150" y="10"/>
                    <a:pt x="126" y="0"/>
                    <a:pt x="100" y="0"/>
                  </a:cubicBezTo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1">
              <a:extLst>
                <a:ext uri="{FF2B5EF4-FFF2-40B4-BE49-F238E27FC236}">
                  <a16:creationId xmlns:a16="http://schemas.microsoft.com/office/drawing/2014/main" xmlns="" id="{327D05A4-B01A-4683-8A42-36096E24D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850" y="1289050"/>
              <a:ext cx="901700" cy="903288"/>
            </a:xfrm>
            <a:custGeom>
              <a:avLst/>
              <a:gdLst>
                <a:gd name="T0" fmla="*/ 106 w 213"/>
                <a:gd name="T1" fmla="*/ 0 h 213"/>
                <a:gd name="T2" fmla="*/ 0 w 213"/>
                <a:gd name="T3" fmla="*/ 106 h 213"/>
                <a:gd name="T4" fmla="*/ 6 w 213"/>
                <a:gd name="T5" fmla="*/ 106 h 213"/>
                <a:gd name="T6" fmla="*/ 12 w 213"/>
                <a:gd name="T7" fmla="*/ 106 h 213"/>
                <a:gd name="T8" fmla="*/ 39 w 213"/>
                <a:gd name="T9" fmla="*/ 39 h 213"/>
                <a:gd name="T10" fmla="*/ 106 w 213"/>
                <a:gd name="T11" fmla="*/ 12 h 213"/>
                <a:gd name="T12" fmla="*/ 173 w 213"/>
                <a:gd name="T13" fmla="*/ 39 h 213"/>
                <a:gd name="T14" fmla="*/ 201 w 213"/>
                <a:gd name="T15" fmla="*/ 106 h 213"/>
                <a:gd name="T16" fmla="*/ 173 w 213"/>
                <a:gd name="T17" fmla="*/ 173 h 213"/>
                <a:gd name="T18" fmla="*/ 106 w 213"/>
                <a:gd name="T19" fmla="*/ 201 h 213"/>
                <a:gd name="T20" fmla="*/ 39 w 213"/>
                <a:gd name="T21" fmla="*/ 173 h 213"/>
                <a:gd name="T22" fmla="*/ 12 w 213"/>
                <a:gd name="T23" fmla="*/ 106 h 213"/>
                <a:gd name="T24" fmla="*/ 6 w 213"/>
                <a:gd name="T25" fmla="*/ 106 h 213"/>
                <a:gd name="T26" fmla="*/ 0 w 213"/>
                <a:gd name="T27" fmla="*/ 106 h 213"/>
                <a:gd name="T28" fmla="*/ 106 w 213"/>
                <a:gd name="T29" fmla="*/ 213 h 213"/>
                <a:gd name="T30" fmla="*/ 213 w 213"/>
                <a:gd name="T31" fmla="*/ 106 h 213"/>
                <a:gd name="T32" fmla="*/ 106 w 213"/>
                <a:gd name="T3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13">
                  <a:moveTo>
                    <a:pt x="106" y="0"/>
                  </a:moveTo>
                  <a:cubicBezTo>
                    <a:pt x="47" y="0"/>
                    <a:pt x="0" y="47"/>
                    <a:pt x="0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2" y="80"/>
                    <a:pt x="22" y="57"/>
                    <a:pt x="39" y="39"/>
                  </a:cubicBezTo>
                  <a:cubicBezTo>
                    <a:pt x="56" y="22"/>
                    <a:pt x="80" y="12"/>
                    <a:pt x="106" y="12"/>
                  </a:cubicBezTo>
                  <a:cubicBezTo>
                    <a:pt x="132" y="12"/>
                    <a:pt x="156" y="22"/>
                    <a:pt x="173" y="39"/>
                  </a:cubicBezTo>
                  <a:cubicBezTo>
                    <a:pt x="190" y="57"/>
                    <a:pt x="201" y="80"/>
                    <a:pt x="201" y="106"/>
                  </a:cubicBezTo>
                  <a:cubicBezTo>
                    <a:pt x="201" y="132"/>
                    <a:pt x="190" y="156"/>
                    <a:pt x="173" y="173"/>
                  </a:cubicBezTo>
                  <a:cubicBezTo>
                    <a:pt x="156" y="190"/>
                    <a:pt x="132" y="201"/>
                    <a:pt x="106" y="201"/>
                  </a:cubicBezTo>
                  <a:cubicBezTo>
                    <a:pt x="80" y="201"/>
                    <a:pt x="56" y="190"/>
                    <a:pt x="39" y="173"/>
                  </a:cubicBezTo>
                  <a:cubicBezTo>
                    <a:pt x="22" y="156"/>
                    <a:pt x="12" y="132"/>
                    <a:pt x="12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65" y="213"/>
                    <a:pt x="213" y="165"/>
                    <a:pt x="213" y="106"/>
                  </a:cubicBezTo>
                  <a:cubicBezTo>
                    <a:pt x="213" y="47"/>
                    <a:pt x="165" y="0"/>
                    <a:pt x="10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2">
              <a:extLst>
                <a:ext uri="{FF2B5EF4-FFF2-40B4-BE49-F238E27FC236}">
                  <a16:creationId xmlns:a16="http://schemas.microsoft.com/office/drawing/2014/main" xmlns="" id="{F02DA342-0E47-453F-825A-CCF7B6B79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1182688"/>
              <a:ext cx="579438" cy="1111250"/>
            </a:xfrm>
            <a:custGeom>
              <a:avLst/>
              <a:gdLst>
                <a:gd name="T0" fmla="*/ 6 w 137"/>
                <a:gd name="T1" fmla="*/ 0 h 262"/>
                <a:gd name="T2" fmla="*/ 0 w 137"/>
                <a:gd name="T3" fmla="*/ 6 h 262"/>
                <a:gd name="T4" fmla="*/ 6 w 137"/>
                <a:gd name="T5" fmla="*/ 12 h 262"/>
                <a:gd name="T6" fmla="*/ 90 w 137"/>
                <a:gd name="T7" fmla="*/ 47 h 262"/>
                <a:gd name="T8" fmla="*/ 125 w 137"/>
                <a:gd name="T9" fmla="*/ 131 h 262"/>
                <a:gd name="T10" fmla="*/ 90 w 137"/>
                <a:gd name="T11" fmla="*/ 216 h 262"/>
                <a:gd name="T12" fmla="*/ 12 w 137"/>
                <a:gd name="T13" fmla="*/ 250 h 262"/>
                <a:gd name="T14" fmla="*/ 12 w 137"/>
                <a:gd name="T15" fmla="*/ 262 h 262"/>
                <a:gd name="T16" fmla="*/ 137 w 137"/>
                <a:gd name="T17" fmla="*/ 131 h 262"/>
                <a:gd name="T18" fmla="*/ 6 w 137"/>
                <a:gd name="T1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26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39" y="12"/>
                    <a:pt x="69" y="25"/>
                    <a:pt x="90" y="47"/>
                  </a:cubicBezTo>
                  <a:cubicBezTo>
                    <a:pt x="112" y="69"/>
                    <a:pt x="125" y="98"/>
                    <a:pt x="125" y="131"/>
                  </a:cubicBezTo>
                  <a:cubicBezTo>
                    <a:pt x="125" y="164"/>
                    <a:pt x="112" y="194"/>
                    <a:pt x="90" y="216"/>
                  </a:cubicBezTo>
                  <a:cubicBezTo>
                    <a:pt x="70" y="236"/>
                    <a:pt x="43" y="249"/>
                    <a:pt x="12" y="250"/>
                  </a:cubicBezTo>
                  <a:cubicBezTo>
                    <a:pt x="12" y="262"/>
                    <a:pt x="12" y="262"/>
                    <a:pt x="12" y="262"/>
                  </a:cubicBezTo>
                  <a:cubicBezTo>
                    <a:pt x="82" y="259"/>
                    <a:pt x="137" y="202"/>
                    <a:pt x="137" y="131"/>
                  </a:cubicBezTo>
                  <a:cubicBezTo>
                    <a:pt x="137" y="59"/>
                    <a:pt x="7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3">
              <a:extLst>
                <a:ext uri="{FF2B5EF4-FFF2-40B4-BE49-F238E27FC236}">
                  <a16:creationId xmlns:a16="http://schemas.microsoft.com/office/drawing/2014/main" xmlns="" id="{535DCDFF-6090-4CCC-AD19-853D9FF62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2205038"/>
              <a:ext cx="50800" cy="122238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0 w 12"/>
                <a:gd name="T5" fmla="*/ 29 h 29"/>
                <a:gd name="T6" fmla="*/ 12 w 12"/>
                <a:gd name="T7" fmla="*/ 29 h 29"/>
                <a:gd name="T8" fmla="*/ 12 w 12"/>
                <a:gd name="T9" fmla="*/ 21 h 29"/>
                <a:gd name="T10" fmla="*/ 12 w 12"/>
                <a:gd name="T11" fmla="*/ 9 h 29"/>
                <a:gd name="T12" fmla="*/ 12 w 12"/>
                <a:gd name="T13" fmla="*/ 6 h 29"/>
                <a:gd name="T14" fmla="*/ 6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4">
              <a:extLst>
                <a:ext uri="{FF2B5EF4-FFF2-40B4-BE49-F238E27FC236}">
                  <a16:creationId xmlns:a16="http://schemas.microsoft.com/office/drawing/2014/main" xmlns="" id="{BE96C2CC-777E-46BE-985A-03E44D7212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850" y="2327275"/>
              <a:ext cx="393700" cy="98425"/>
            </a:xfrm>
            <a:custGeom>
              <a:avLst/>
              <a:gdLst>
                <a:gd name="T0" fmla="*/ 93 w 93"/>
                <a:gd name="T1" fmla="*/ 17 h 23"/>
                <a:gd name="T2" fmla="*/ 93 w 93"/>
                <a:gd name="T3" fmla="*/ 17 h 23"/>
                <a:gd name="T4" fmla="*/ 93 w 93"/>
                <a:gd name="T5" fmla="*/ 17 h 23"/>
                <a:gd name="T6" fmla="*/ 87 w 93"/>
                <a:gd name="T7" fmla="*/ 0 h 23"/>
                <a:gd name="T8" fmla="*/ 52 w 93"/>
                <a:gd name="T9" fmla="*/ 0 h 23"/>
                <a:gd name="T10" fmla="*/ 40 w 93"/>
                <a:gd name="T11" fmla="*/ 0 h 23"/>
                <a:gd name="T12" fmla="*/ 6 w 93"/>
                <a:gd name="T13" fmla="*/ 0 h 23"/>
                <a:gd name="T14" fmla="*/ 2 w 93"/>
                <a:gd name="T15" fmla="*/ 2 h 23"/>
                <a:gd name="T16" fmla="*/ 0 w 93"/>
                <a:gd name="T17" fmla="*/ 6 h 23"/>
                <a:gd name="T18" fmla="*/ 0 w 93"/>
                <a:gd name="T19" fmla="*/ 11 h 23"/>
                <a:gd name="T20" fmla="*/ 0 w 93"/>
                <a:gd name="T21" fmla="*/ 17 h 23"/>
                <a:gd name="T22" fmla="*/ 2 w 93"/>
                <a:gd name="T23" fmla="*/ 21 h 23"/>
                <a:gd name="T24" fmla="*/ 6 w 93"/>
                <a:gd name="T25" fmla="*/ 23 h 23"/>
                <a:gd name="T26" fmla="*/ 6 w 93"/>
                <a:gd name="T27" fmla="*/ 23 h 23"/>
                <a:gd name="T28" fmla="*/ 87 w 93"/>
                <a:gd name="T29" fmla="*/ 23 h 23"/>
                <a:gd name="T30" fmla="*/ 87 w 93"/>
                <a:gd name="T31" fmla="*/ 23 h 23"/>
                <a:gd name="T32" fmla="*/ 91 w 93"/>
                <a:gd name="T33" fmla="*/ 21 h 23"/>
                <a:gd name="T34" fmla="*/ 93 w 93"/>
                <a:gd name="T35" fmla="*/ 17 h 23"/>
                <a:gd name="T36" fmla="*/ 87 w 93"/>
                <a:gd name="T37" fmla="*/ 17 h 23"/>
                <a:gd name="T38" fmla="*/ 87 w 93"/>
                <a:gd name="T39" fmla="*/ 11 h 23"/>
                <a:gd name="T40" fmla="*/ 87 w 93"/>
                <a:gd name="T41" fmla="*/ 17 h 23"/>
                <a:gd name="T42" fmla="*/ 93 w 93"/>
                <a:gd name="T43" fmla="*/ 17 h 23"/>
                <a:gd name="T44" fmla="*/ 93 w 93"/>
                <a:gd name="T45" fmla="*/ 17 h 23"/>
                <a:gd name="T46" fmla="*/ 93 w 93"/>
                <a:gd name="T47" fmla="*/ 17 h 23"/>
                <a:gd name="T48" fmla="*/ 93 w 93"/>
                <a:gd name="T49" fmla="*/ 11 h 23"/>
                <a:gd name="T50" fmla="*/ 93 w 93"/>
                <a:gd name="T51" fmla="*/ 6 h 23"/>
                <a:gd name="T52" fmla="*/ 91 w 93"/>
                <a:gd name="T53" fmla="*/ 2 h 23"/>
                <a:gd name="T54" fmla="*/ 87 w 93"/>
                <a:gd name="T5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3" h="23">
                  <a:moveTo>
                    <a:pt x="93" y="17"/>
                  </a:move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moveTo>
                    <a:pt x="87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8" y="23"/>
                    <a:pt x="90" y="22"/>
                    <a:pt x="91" y="21"/>
                  </a:cubicBezTo>
                  <a:cubicBezTo>
                    <a:pt x="92" y="20"/>
                    <a:pt x="93" y="18"/>
                    <a:pt x="93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3" y="4"/>
                    <a:pt x="92" y="3"/>
                    <a:pt x="91" y="2"/>
                  </a:cubicBezTo>
                  <a:cubicBezTo>
                    <a:pt x="90" y="0"/>
                    <a:pt x="88" y="0"/>
                    <a:pt x="87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35">
              <a:extLst>
                <a:ext uri="{FF2B5EF4-FFF2-40B4-BE49-F238E27FC236}">
                  <a16:creationId xmlns:a16="http://schemas.microsoft.com/office/drawing/2014/main" xmlns="" id="{24D0A599-BE03-4FE1-9034-E90CA4007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36">
              <a:extLst>
                <a:ext uri="{FF2B5EF4-FFF2-40B4-BE49-F238E27FC236}">
                  <a16:creationId xmlns:a16="http://schemas.microsoft.com/office/drawing/2014/main" xmlns="" id="{ADFC94B4-FE96-4145-B6DE-4C8D015A7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7">
              <a:extLst>
                <a:ext uri="{FF2B5EF4-FFF2-40B4-BE49-F238E27FC236}">
                  <a16:creationId xmlns:a16="http://schemas.microsoft.com/office/drawing/2014/main" xmlns="" id="{260F2873-24A6-4ADA-8154-B4326D4649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12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12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12" y="316"/>
                    <a:pt x="12" y="316"/>
                    <a:pt x="12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8">
              <a:extLst>
                <a:ext uri="{FF2B5EF4-FFF2-40B4-BE49-F238E27FC236}">
                  <a16:creationId xmlns:a16="http://schemas.microsoft.com/office/drawing/2014/main" xmlns="" id="{DB095120-5B3A-488C-8F6E-6A13E23E1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9">
              <a:extLst>
                <a:ext uri="{FF2B5EF4-FFF2-40B4-BE49-F238E27FC236}">
                  <a16:creationId xmlns:a16="http://schemas.microsoft.com/office/drawing/2014/main" xmlns="" id="{F177D6B4-4E7D-434D-BC66-70F553567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6625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6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6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0">
              <a:extLst>
                <a:ext uri="{FF2B5EF4-FFF2-40B4-BE49-F238E27FC236}">
                  <a16:creationId xmlns:a16="http://schemas.microsoft.com/office/drawing/2014/main" xmlns="" id="{7B4CFFB3-55D5-408C-B01C-E770D2DAD1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3763" y="1254125"/>
              <a:ext cx="1147763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262 w 271"/>
                <a:gd name="T41" fmla="*/ 67 h 276"/>
                <a:gd name="T42" fmla="*/ 269 w 271"/>
                <a:gd name="T43" fmla="*/ 59 h 276"/>
                <a:gd name="T44" fmla="*/ 271 w 271"/>
                <a:gd name="T45" fmla="*/ 55 h 276"/>
                <a:gd name="T46" fmla="*/ 269 w 271"/>
                <a:gd name="T47" fmla="*/ 51 h 276"/>
                <a:gd name="T48" fmla="*/ 262 w 271"/>
                <a:gd name="T49" fmla="*/ 43 h 276"/>
                <a:gd name="T50" fmla="*/ 220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8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69" y="51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1">
              <a:extLst>
                <a:ext uri="{FF2B5EF4-FFF2-40B4-BE49-F238E27FC236}">
                  <a16:creationId xmlns:a16="http://schemas.microsoft.com/office/drawing/2014/main" xmlns="" id="{3D7C5EFB-CF5B-41F3-B7A6-04DD345E8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2">
              <a:extLst>
                <a:ext uri="{FF2B5EF4-FFF2-40B4-BE49-F238E27FC236}">
                  <a16:creationId xmlns:a16="http://schemas.microsoft.com/office/drawing/2014/main" xmlns="" id="{003D91EC-527F-4FBA-8389-8E88C298F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0" y="1314450"/>
              <a:ext cx="1046163" cy="1047750"/>
            </a:xfrm>
            <a:custGeom>
              <a:avLst/>
              <a:gdLst>
                <a:gd name="T0" fmla="*/ 550 w 659"/>
                <a:gd name="T1" fmla="*/ 0 h 660"/>
                <a:gd name="T2" fmla="*/ 0 w 659"/>
                <a:gd name="T3" fmla="*/ 553 h 660"/>
                <a:gd name="T4" fmla="*/ 107 w 659"/>
                <a:gd name="T5" fmla="*/ 660 h 660"/>
                <a:gd name="T6" fmla="*/ 659 w 659"/>
                <a:gd name="T7" fmla="*/ 109 h 660"/>
                <a:gd name="T8" fmla="*/ 550 w 65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59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43">
              <a:extLst>
                <a:ext uri="{FF2B5EF4-FFF2-40B4-BE49-F238E27FC236}">
                  <a16:creationId xmlns:a16="http://schemas.microsoft.com/office/drawing/2014/main" xmlns="" id="{5B50168F-545D-4D17-B8FF-8B609042B6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5138" y="1254125"/>
              <a:ext cx="1149350" cy="1171575"/>
            </a:xfrm>
            <a:custGeom>
              <a:avLst/>
              <a:gdLst>
                <a:gd name="T0" fmla="*/ 50 w 271"/>
                <a:gd name="T1" fmla="*/ 261 h 276"/>
                <a:gd name="T2" fmla="*/ 10 w 271"/>
                <a:gd name="T3" fmla="*/ 221 h 276"/>
                <a:gd name="T4" fmla="*/ 216 w 271"/>
                <a:gd name="T5" fmla="*/ 14 h 276"/>
                <a:gd name="T6" fmla="*/ 257 w 271"/>
                <a:gd name="T7" fmla="*/ 55 h 276"/>
                <a:gd name="T8" fmla="*/ 50 w 271"/>
                <a:gd name="T9" fmla="*/ 261 h 276"/>
                <a:gd name="T10" fmla="*/ 216 w 271"/>
                <a:gd name="T11" fmla="*/ 0 h 276"/>
                <a:gd name="T12" fmla="*/ 212 w 271"/>
                <a:gd name="T13" fmla="*/ 2 h 276"/>
                <a:gd name="T14" fmla="*/ 166 w 271"/>
                <a:gd name="T15" fmla="*/ 48 h 276"/>
                <a:gd name="T16" fmla="*/ 169 w 271"/>
                <a:gd name="T17" fmla="*/ 51 h 276"/>
                <a:gd name="T18" fmla="*/ 170 w 271"/>
                <a:gd name="T19" fmla="*/ 55 h 276"/>
                <a:gd name="T20" fmla="*/ 169 w 271"/>
                <a:gd name="T21" fmla="*/ 59 h 276"/>
                <a:gd name="T22" fmla="*/ 0 w 271"/>
                <a:gd name="T23" fmla="*/ 228 h 276"/>
                <a:gd name="T24" fmla="*/ 36 w 271"/>
                <a:gd name="T25" fmla="*/ 264 h 276"/>
                <a:gd name="T26" fmla="*/ 46 w 271"/>
                <a:gd name="T27" fmla="*/ 274 h 276"/>
                <a:gd name="T28" fmla="*/ 50 w 271"/>
                <a:gd name="T29" fmla="*/ 276 h 276"/>
                <a:gd name="T30" fmla="*/ 50 w 271"/>
                <a:gd name="T31" fmla="*/ 276 h 276"/>
                <a:gd name="T32" fmla="*/ 50 w 271"/>
                <a:gd name="T33" fmla="*/ 276 h 276"/>
                <a:gd name="T34" fmla="*/ 54 w 271"/>
                <a:gd name="T35" fmla="*/ 274 h 276"/>
                <a:gd name="T36" fmla="*/ 54 w 271"/>
                <a:gd name="T37" fmla="*/ 274 h 276"/>
                <a:gd name="T38" fmla="*/ 65 w 271"/>
                <a:gd name="T39" fmla="*/ 264 h 276"/>
                <a:gd name="T40" fmla="*/ 101 w 271"/>
                <a:gd name="T41" fmla="*/ 228 h 276"/>
                <a:gd name="T42" fmla="*/ 270 w 271"/>
                <a:gd name="T43" fmla="*/ 59 h 276"/>
                <a:gd name="T44" fmla="*/ 271 w 271"/>
                <a:gd name="T45" fmla="*/ 55 h 276"/>
                <a:gd name="T46" fmla="*/ 270 w 271"/>
                <a:gd name="T47" fmla="*/ 51 h 276"/>
                <a:gd name="T48" fmla="*/ 267 w 271"/>
                <a:gd name="T49" fmla="*/ 48 h 276"/>
                <a:gd name="T50" fmla="*/ 221 w 271"/>
                <a:gd name="T51" fmla="*/ 2 h 276"/>
                <a:gd name="T52" fmla="*/ 216 w 271"/>
                <a:gd name="T53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276">
                  <a:moveTo>
                    <a:pt x="50" y="261"/>
                  </a:moveTo>
                  <a:cubicBezTo>
                    <a:pt x="10" y="221"/>
                    <a:pt x="10" y="221"/>
                    <a:pt x="10" y="221"/>
                  </a:cubicBezTo>
                  <a:cubicBezTo>
                    <a:pt x="216" y="14"/>
                    <a:pt x="216" y="14"/>
                    <a:pt x="216" y="14"/>
                  </a:cubicBezTo>
                  <a:cubicBezTo>
                    <a:pt x="257" y="55"/>
                    <a:pt x="257" y="55"/>
                    <a:pt x="257" y="55"/>
                  </a:cubicBezTo>
                  <a:cubicBezTo>
                    <a:pt x="50" y="261"/>
                    <a:pt x="50" y="261"/>
                    <a:pt x="50" y="261"/>
                  </a:cubicBezTo>
                  <a:moveTo>
                    <a:pt x="216" y="0"/>
                  </a:moveTo>
                  <a:cubicBezTo>
                    <a:pt x="215" y="0"/>
                    <a:pt x="213" y="0"/>
                    <a:pt x="212" y="2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70" y="52"/>
                    <a:pt x="170" y="53"/>
                    <a:pt x="170" y="55"/>
                  </a:cubicBezTo>
                  <a:cubicBezTo>
                    <a:pt x="170" y="56"/>
                    <a:pt x="170" y="58"/>
                    <a:pt x="169" y="5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6" y="274"/>
                    <a:pt x="46" y="274"/>
                    <a:pt x="46" y="274"/>
                  </a:cubicBezTo>
                  <a:cubicBezTo>
                    <a:pt x="47" y="275"/>
                    <a:pt x="49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0" y="276"/>
                    <a:pt x="50" y="276"/>
                    <a:pt x="50" y="276"/>
                  </a:cubicBezTo>
                  <a:cubicBezTo>
                    <a:pt x="52" y="276"/>
                    <a:pt x="53" y="275"/>
                    <a:pt x="54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1" y="58"/>
                    <a:pt x="271" y="56"/>
                    <a:pt x="271" y="55"/>
                  </a:cubicBezTo>
                  <a:cubicBezTo>
                    <a:pt x="271" y="53"/>
                    <a:pt x="271" y="52"/>
                    <a:pt x="270" y="51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19" y="0"/>
                    <a:pt x="218" y="0"/>
                    <a:pt x="21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4">
              <a:extLst>
                <a:ext uri="{FF2B5EF4-FFF2-40B4-BE49-F238E27FC236}">
                  <a16:creationId xmlns:a16="http://schemas.microsoft.com/office/drawing/2014/main" xmlns="" id="{C1792667-E5F8-40AD-A013-196CCC431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45">
              <a:extLst>
                <a:ext uri="{FF2B5EF4-FFF2-40B4-BE49-F238E27FC236}">
                  <a16:creationId xmlns:a16="http://schemas.microsoft.com/office/drawing/2014/main" xmlns="" id="{08CDB674-7584-4958-B5CF-55927571C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5" y="1314450"/>
              <a:ext cx="1047750" cy="1047750"/>
            </a:xfrm>
            <a:custGeom>
              <a:avLst/>
              <a:gdLst>
                <a:gd name="T0" fmla="*/ 550 w 660"/>
                <a:gd name="T1" fmla="*/ 0 h 660"/>
                <a:gd name="T2" fmla="*/ 0 w 660"/>
                <a:gd name="T3" fmla="*/ 553 h 660"/>
                <a:gd name="T4" fmla="*/ 107 w 660"/>
                <a:gd name="T5" fmla="*/ 660 h 660"/>
                <a:gd name="T6" fmla="*/ 660 w 660"/>
                <a:gd name="T7" fmla="*/ 109 h 660"/>
                <a:gd name="T8" fmla="*/ 550 w 660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660">
                  <a:moveTo>
                    <a:pt x="550" y="0"/>
                  </a:moveTo>
                  <a:lnTo>
                    <a:pt x="0" y="553"/>
                  </a:lnTo>
                  <a:lnTo>
                    <a:pt x="107" y="660"/>
                  </a:lnTo>
                  <a:lnTo>
                    <a:pt x="660" y="109"/>
                  </a:lnTo>
                  <a:lnTo>
                    <a:pt x="5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46">
              <a:extLst>
                <a:ext uri="{FF2B5EF4-FFF2-40B4-BE49-F238E27FC236}">
                  <a16:creationId xmlns:a16="http://schemas.microsoft.com/office/drawing/2014/main" xmlns="" id="{358DD14E-CC7B-46A6-9652-4896B3794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5875" y="1254125"/>
              <a:ext cx="1169988" cy="1171575"/>
            </a:xfrm>
            <a:custGeom>
              <a:avLst/>
              <a:gdLst>
                <a:gd name="T0" fmla="*/ 55 w 276"/>
                <a:gd name="T1" fmla="*/ 261 h 276"/>
                <a:gd name="T2" fmla="*/ 15 w 276"/>
                <a:gd name="T3" fmla="*/ 221 h 276"/>
                <a:gd name="T4" fmla="*/ 221 w 276"/>
                <a:gd name="T5" fmla="*/ 14 h 276"/>
                <a:gd name="T6" fmla="*/ 262 w 276"/>
                <a:gd name="T7" fmla="*/ 55 h 276"/>
                <a:gd name="T8" fmla="*/ 55 w 276"/>
                <a:gd name="T9" fmla="*/ 261 h 276"/>
                <a:gd name="T10" fmla="*/ 221 w 276"/>
                <a:gd name="T11" fmla="*/ 0 h 276"/>
                <a:gd name="T12" fmla="*/ 217 w 276"/>
                <a:gd name="T13" fmla="*/ 2 h 276"/>
                <a:gd name="T14" fmla="*/ 2 w 276"/>
                <a:gd name="T15" fmla="*/ 217 h 276"/>
                <a:gd name="T16" fmla="*/ 2 w 276"/>
                <a:gd name="T17" fmla="*/ 225 h 276"/>
                <a:gd name="T18" fmla="*/ 41 w 276"/>
                <a:gd name="T19" fmla="*/ 264 h 276"/>
                <a:gd name="T20" fmla="*/ 51 w 276"/>
                <a:gd name="T21" fmla="*/ 274 h 276"/>
                <a:gd name="T22" fmla="*/ 55 w 276"/>
                <a:gd name="T23" fmla="*/ 276 h 276"/>
                <a:gd name="T24" fmla="*/ 55 w 276"/>
                <a:gd name="T25" fmla="*/ 276 h 276"/>
                <a:gd name="T26" fmla="*/ 56 w 276"/>
                <a:gd name="T27" fmla="*/ 276 h 276"/>
                <a:gd name="T28" fmla="*/ 60 w 276"/>
                <a:gd name="T29" fmla="*/ 274 h 276"/>
                <a:gd name="T30" fmla="*/ 60 w 276"/>
                <a:gd name="T31" fmla="*/ 274 h 276"/>
                <a:gd name="T32" fmla="*/ 70 w 276"/>
                <a:gd name="T33" fmla="*/ 264 h 276"/>
                <a:gd name="T34" fmla="*/ 106 w 276"/>
                <a:gd name="T35" fmla="*/ 228 h 276"/>
                <a:gd name="T36" fmla="*/ 275 w 276"/>
                <a:gd name="T37" fmla="*/ 59 h 276"/>
                <a:gd name="T38" fmla="*/ 276 w 276"/>
                <a:gd name="T39" fmla="*/ 55 h 276"/>
                <a:gd name="T40" fmla="*/ 275 w 276"/>
                <a:gd name="T41" fmla="*/ 51 h 276"/>
                <a:gd name="T42" fmla="*/ 272 w 276"/>
                <a:gd name="T43" fmla="*/ 48 h 276"/>
                <a:gd name="T44" fmla="*/ 226 w 276"/>
                <a:gd name="T45" fmla="*/ 2 h 276"/>
                <a:gd name="T46" fmla="*/ 221 w 276"/>
                <a:gd name="T4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6" h="276">
                  <a:moveTo>
                    <a:pt x="55" y="261"/>
                  </a:moveTo>
                  <a:cubicBezTo>
                    <a:pt x="15" y="221"/>
                    <a:pt x="15" y="221"/>
                    <a:pt x="15" y="221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62" y="55"/>
                    <a:pt x="262" y="55"/>
                    <a:pt x="262" y="55"/>
                  </a:cubicBezTo>
                  <a:cubicBezTo>
                    <a:pt x="55" y="261"/>
                    <a:pt x="55" y="261"/>
                    <a:pt x="55" y="261"/>
                  </a:cubicBezTo>
                  <a:moveTo>
                    <a:pt x="221" y="0"/>
                  </a:moveTo>
                  <a:cubicBezTo>
                    <a:pt x="220" y="0"/>
                    <a:pt x="218" y="0"/>
                    <a:pt x="217" y="2"/>
                  </a:cubicBezTo>
                  <a:cubicBezTo>
                    <a:pt x="2" y="217"/>
                    <a:pt x="2" y="217"/>
                    <a:pt x="2" y="217"/>
                  </a:cubicBezTo>
                  <a:cubicBezTo>
                    <a:pt x="0" y="219"/>
                    <a:pt x="0" y="223"/>
                    <a:pt x="2" y="225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51" y="274"/>
                    <a:pt x="51" y="274"/>
                    <a:pt x="51" y="274"/>
                  </a:cubicBezTo>
                  <a:cubicBezTo>
                    <a:pt x="52" y="275"/>
                    <a:pt x="54" y="276"/>
                    <a:pt x="55" y="276"/>
                  </a:cubicBezTo>
                  <a:cubicBezTo>
                    <a:pt x="55" y="276"/>
                    <a:pt x="55" y="276"/>
                    <a:pt x="55" y="276"/>
                  </a:cubicBezTo>
                  <a:cubicBezTo>
                    <a:pt x="55" y="276"/>
                    <a:pt x="55" y="276"/>
                    <a:pt x="56" y="276"/>
                  </a:cubicBezTo>
                  <a:cubicBezTo>
                    <a:pt x="57" y="276"/>
                    <a:pt x="59" y="275"/>
                    <a:pt x="60" y="274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70" y="264"/>
                    <a:pt x="70" y="264"/>
                    <a:pt x="70" y="264"/>
                  </a:cubicBezTo>
                  <a:cubicBezTo>
                    <a:pt x="106" y="228"/>
                    <a:pt x="106" y="228"/>
                    <a:pt x="106" y="228"/>
                  </a:cubicBezTo>
                  <a:cubicBezTo>
                    <a:pt x="275" y="59"/>
                    <a:pt x="275" y="59"/>
                    <a:pt x="275" y="59"/>
                  </a:cubicBezTo>
                  <a:cubicBezTo>
                    <a:pt x="276" y="58"/>
                    <a:pt x="276" y="56"/>
                    <a:pt x="276" y="55"/>
                  </a:cubicBezTo>
                  <a:cubicBezTo>
                    <a:pt x="276" y="53"/>
                    <a:pt x="276" y="52"/>
                    <a:pt x="275" y="5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0"/>
                    <a:pt x="223" y="0"/>
                    <a:pt x="22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47">
              <a:extLst>
                <a:ext uri="{FF2B5EF4-FFF2-40B4-BE49-F238E27FC236}">
                  <a16:creationId xmlns:a16="http://schemas.microsoft.com/office/drawing/2014/main" xmlns="" id="{A71BB37A-1AD2-4D0C-9FC5-E7DCC56D8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348">
              <a:extLst>
                <a:ext uri="{FF2B5EF4-FFF2-40B4-BE49-F238E27FC236}">
                  <a16:creationId xmlns:a16="http://schemas.microsoft.com/office/drawing/2014/main" xmlns="" id="{D06363B8-EFED-4BA4-BA1D-E99F72DD7A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3850" y="3252788"/>
              <a:ext cx="24288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9">
              <a:extLst>
                <a:ext uri="{FF2B5EF4-FFF2-40B4-BE49-F238E27FC236}">
                  <a16:creationId xmlns:a16="http://schemas.microsoft.com/office/drawing/2014/main" xmlns="" id="{F97F6354-9B2C-46C7-94C9-6F22B7ED1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3050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0">
              <a:extLst>
                <a:ext uri="{FF2B5EF4-FFF2-40B4-BE49-F238E27FC236}">
                  <a16:creationId xmlns:a16="http://schemas.microsoft.com/office/drawing/2014/main" xmlns="" id="{9F018CBD-03E2-4BB8-A1E5-B5BD39588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1">
              <a:extLst>
                <a:ext uri="{FF2B5EF4-FFF2-40B4-BE49-F238E27FC236}">
                  <a16:creationId xmlns:a16="http://schemas.microsoft.com/office/drawing/2014/main" xmlns="" id="{8C7EBDE4-512A-49CE-854E-25640CB50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538" y="3252788"/>
              <a:ext cx="244475" cy="1238250"/>
            </a:xfrm>
            <a:custGeom>
              <a:avLst/>
              <a:gdLst>
                <a:gd name="T0" fmla="*/ 152 w 154"/>
                <a:gd name="T1" fmla="*/ 0 h 780"/>
                <a:gd name="T2" fmla="*/ 0 w 154"/>
                <a:gd name="T3" fmla="*/ 0 h 780"/>
                <a:gd name="T4" fmla="*/ 0 w 154"/>
                <a:gd name="T5" fmla="*/ 780 h 780"/>
                <a:gd name="T6" fmla="*/ 154 w 154"/>
                <a:gd name="T7" fmla="*/ 780 h 780"/>
                <a:gd name="T8" fmla="*/ 152 w 154"/>
                <a:gd name="T9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780">
                  <a:moveTo>
                    <a:pt x="152" y="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54" y="780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52">
              <a:extLst>
                <a:ext uri="{FF2B5EF4-FFF2-40B4-BE49-F238E27FC236}">
                  <a16:creationId xmlns:a16="http://schemas.microsoft.com/office/drawing/2014/main" xmlns="" id="{037B733D-ACC5-40B1-B6B3-693D500DD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6738" y="3201988"/>
              <a:ext cx="322263" cy="1341438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69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4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4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2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53">
              <a:extLst>
                <a:ext uri="{FF2B5EF4-FFF2-40B4-BE49-F238E27FC236}">
                  <a16:creationId xmlns:a16="http://schemas.microsoft.com/office/drawing/2014/main" xmlns="" id="{0595F734-6D37-4E60-9F0E-BF2CD42F7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354">
              <a:extLst>
                <a:ext uri="{FF2B5EF4-FFF2-40B4-BE49-F238E27FC236}">
                  <a16:creationId xmlns:a16="http://schemas.microsoft.com/office/drawing/2014/main" xmlns="" id="{49A737BD-9BE6-4665-8624-C293F1D34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44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55">
              <a:extLst>
                <a:ext uri="{FF2B5EF4-FFF2-40B4-BE49-F238E27FC236}">
                  <a16:creationId xmlns:a16="http://schemas.microsoft.com/office/drawing/2014/main" xmlns="" id="{39D5805A-9477-42E1-BC9E-EC782E5A3A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2013" y="3201988"/>
              <a:ext cx="319088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356">
              <a:extLst>
                <a:ext uri="{FF2B5EF4-FFF2-40B4-BE49-F238E27FC236}">
                  <a16:creationId xmlns:a16="http://schemas.microsoft.com/office/drawing/2014/main" xmlns="" id="{3F32DED7-C7DB-4FD3-8282-FEBE32E83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357">
              <a:extLst>
                <a:ext uri="{FF2B5EF4-FFF2-40B4-BE49-F238E27FC236}">
                  <a16:creationId xmlns:a16="http://schemas.microsoft.com/office/drawing/2014/main" xmlns="" id="{2BD7F8ED-DAF3-4EBD-91EF-1BF916A36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65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58">
              <a:extLst>
                <a:ext uri="{FF2B5EF4-FFF2-40B4-BE49-F238E27FC236}">
                  <a16:creationId xmlns:a16="http://schemas.microsoft.com/office/drawing/2014/main" xmlns="" id="{5A8DC1C3-1758-4CA3-9CB5-DA67E6F83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570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359">
              <a:extLst>
                <a:ext uri="{FF2B5EF4-FFF2-40B4-BE49-F238E27FC236}">
                  <a16:creationId xmlns:a16="http://schemas.microsoft.com/office/drawing/2014/main" xmlns="" id="{281A6C13-1D9C-4C20-A5E1-AFE7BCE3A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360">
              <a:extLst>
                <a:ext uri="{FF2B5EF4-FFF2-40B4-BE49-F238E27FC236}">
                  <a16:creationId xmlns:a16="http://schemas.microsoft.com/office/drawing/2014/main" xmlns="" id="{D6067431-3682-48C7-8CE6-EAA0C15ED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860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1">
              <a:extLst>
                <a:ext uri="{FF2B5EF4-FFF2-40B4-BE49-F238E27FC236}">
                  <a16:creationId xmlns:a16="http://schemas.microsoft.com/office/drawing/2014/main" xmlns="" id="{0F14E565-4E9D-4B9A-8870-53B616325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7800" y="3201988"/>
              <a:ext cx="342900" cy="1341438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 w 81"/>
                <a:gd name="T19" fmla="*/ 0 h 316"/>
                <a:gd name="T20" fmla="*/ 6 w 81"/>
                <a:gd name="T21" fmla="*/ 0 h 316"/>
                <a:gd name="T22" fmla="*/ 2 w 81"/>
                <a:gd name="T23" fmla="*/ 2 h 316"/>
                <a:gd name="T24" fmla="*/ 0 w 81"/>
                <a:gd name="T25" fmla="*/ 6 h 316"/>
                <a:gd name="T26" fmla="*/ 0 w 81"/>
                <a:gd name="T27" fmla="*/ 310 h 316"/>
                <a:gd name="T28" fmla="*/ 2 w 81"/>
                <a:gd name="T29" fmla="*/ 314 h 316"/>
                <a:gd name="T30" fmla="*/ 6 w 81"/>
                <a:gd name="T31" fmla="*/ 316 h 316"/>
                <a:gd name="T32" fmla="*/ 6 w 81"/>
                <a:gd name="T33" fmla="*/ 316 h 316"/>
                <a:gd name="T34" fmla="*/ 75 w 81"/>
                <a:gd name="T35" fmla="*/ 316 h 316"/>
                <a:gd name="T36" fmla="*/ 80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304 h 316"/>
                <a:gd name="T54" fmla="*/ 81 w 81"/>
                <a:gd name="T55" fmla="*/ 6 h 316"/>
                <a:gd name="T56" fmla="*/ 80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7" y="316"/>
                    <a:pt x="78" y="316"/>
                    <a:pt x="80" y="314"/>
                  </a:cubicBezTo>
                  <a:cubicBezTo>
                    <a:pt x="81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04"/>
                    <a:pt x="81" y="304"/>
                    <a:pt x="81" y="304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1" y="3"/>
                    <a:pt x="80" y="2"/>
                  </a:cubicBezTo>
                  <a:cubicBezTo>
                    <a:pt x="78" y="1"/>
                    <a:pt x="77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362">
              <a:extLst>
                <a:ext uri="{FF2B5EF4-FFF2-40B4-BE49-F238E27FC236}">
                  <a16:creationId xmlns:a16="http://schemas.microsoft.com/office/drawing/2014/main" xmlns="" id="{CBF4AA88-733A-4A0B-AE8B-FE5C69E02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363">
              <a:extLst>
                <a:ext uri="{FF2B5EF4-FFF2-40B4-BE49-F238E27FC236}">
                  <a16:creationId xmlns:a16="http://schemas.microsoft.com/office/drawing/2014/main" xmlns="" id="{6DDA0420-061F-4A8A-AFE7-239A537564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3252788"/>
              <a:ext cx="1571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64">
              <a:extLst>
                <a:ext uri="{FF2B5EF4-FFF2-40B4-BE49-F238E27FC236}">
                  <a16:creationId xmlns:a16="http://schemas.microsoft.com/office/drawing/2014/main" xmlns="" id="{2AB8AF15-348E-4EE7-A2C8-470E7B32B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3201988"/>
              <a:ext cx="233363" cy="1341438"/>
            </a:xfrm>
            <a:custGeom>
              <a:avLst/>
              <a:gdLst>
                <a:gd name="T0" fmla="*/ 12 w 55"/>
                <a:gd name="T1" fmla="*/ 304 h 316"/>
                <a:gd name="T2" fmla="*/ 12 w 55"/>
                <a:gd name="T3" fmla="*/ 12 h 316"/>
                <a:gd name="T4" fmla="*/ 49 w 55"/>
                <a:gd name="T5" fmla="*/ 12 h 316"/>
                <a:gd name="T6" fmla="*/ 49 w 55"/>
                <a:gd name="T7" fmla="*/ 304 h 316"/>
                <a:gd name="T8" fmla="*/ 12 w 55"/>
                <a:gd name="T9" fmla="*/ 304 h 316"/>
                <a:gd name="T10" fmla="*/ 55 w 55"/>
                <a:gd name="T11" fmla="*/ 0 h 316"/>
                <a:gd name="T12" fmla="*/ 6 w 55"/>
                <a:gd name="T13" fmla="*/ 0 h 316"/>
                <a:gd name="T14" fmla="*/ 2 w 55"/>
                <a:gd name="T15" fmla="*/ 2 h 316"/>
                <a:gd name="T16" fmla="*/ 0 w 55"/>
                <a:gd name="T17" fmla="*/ 6 h 316"/>
                <a:gd name="T18" fmla="*/ 0 w 55"/>
                <a:gd name="T19" fmla="*/ 304 h 316"/>
                <a:gd name="T20" fmla="*/ 0 w 55"/>
                <a:gd name="T21" fmla="*/ 310 h 316"/>
                <a:gd name="T22" fmla="*/ 2 w 55"/>
                <a:gd name="T23" fmla="*/ 314 h 316"/>
                <a:gd name="T24" fmla="*/ 6 w 55"/>
                <a:gd name="T25" fmla="*/ 316 h 316"/>
                <a:gd name="T26" fmla="*/ 55 w 55"/>
                <a:gd name="T27" fmla="*/ 316 h 316"/>
                <a:gd name="T28" fmla="*/ 55 w 55"/>
                <a:gd name="T29" fmla="*/ 316 h 316"/>
                <a:gd name="T30" fmla="*/ 50 w 55"/>
                <a:gd name="T31" fmla="*/ 314 h 316"/>
                <a:gd name="T32" fmla="*/ 49 w 55"/>
                <a:gd name="T33" fmla="*/ 310 h 316"/>
                <a:gd name="T34" fmla="*/ 49 w 55"/>
                <a:gd name="T35" fmla="*/ 6 h 316"/>
                <a:gd name="T36" fmla="*/ 50 w 55"/>
                <a:gd name="T37" fmla="*/ 2 h 316"/>
                <a:gd name="T38" fmla="*/ 55 w 5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5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3" y="316"/>
                    <a:pt x="51" y="316"/>
                    <a:pt x="50" y="314"/>
                  </a:cubicBezTo>
                  <a:cubicBezTo>
                    <a:pt x="49" y="313"/>
                    <a:pt x="49" y="312"/>
                    <a:pt x="49" y="31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3"/>
                    <a:pt x="50" y="2"/>
                  </a:cubicBezTo>
                  <a:cubicBezTo>
                    <a:pt x="51" y="1"/>
                    <a:pt x="53" y="0"/>
                    <a:pt x="5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365">
              <a:extLst>
                <a:ext uri="{FF2B5EF4-FFF2-40B4-BE49-F238E27FC236}">
                  <a16:creationId xmlns:a16="http://schemas.microsoft.com/office/drawing/2014/main" xmlns="" id="{F96284F1-0A91-4EFE-A51D-4E5B49E8C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366">
              <a:extLst>
                <a:ext uri="{FF2B5EF4-FFF2-40B4-BE49-F238E27FC236}">
                  <a16:creationId xmlns:a16="http://schemas.microsoft.com/office/drawing/2014/main" xmlns="" id="{CC828555-10EF-445C-9915-D29DFD50A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11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67">
              <a:extLst>
                <a:ext uri="{FF2B5EF4-FFF2-40B4-BE49-F238E27FC236}">
                  <a16:creationId xmlns:a16="http://schemas.microsoft.com/office/drawing/2014/main" xmlns="" id="{F0A5C396-85CE-4BF1-9D48-5CFE24BA68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03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1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1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2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3" y="316"/>
                    <a:pt x="72" y="316"/>
                    <a:pt x="71" y="314"/>
                  </a:cubicBezTo>
                  <a:cubicBezTo>
                    <a:pt x="69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69" y="3"/>
                    <a:pt x="71" y="2"/>
                  </a:cubicBezTo>
                  <a:cubicBezTo>
                    <a:pt x="72" y="1"/>
                    <a:pt x="73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368">
              <a:extLst>
                <a:ext uri="{FF2B5EF4-FFF2-40B4-BE49-F238E27FC236}">
                  <a16:creationId xmlns:a16="http://schemas.microsoft.com/office/drawing/2014/main" xmlns="" id="{8BC00777-A9B7-4B6D-AE94-B821053F9B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369">
              <a:extLst>
                <a:ext uri="{FF2B5EF4-FFF2-40B4-BE49-F238E27FC236}">
                  <a16:creationId xmlns:a16="http://schemas.microsoft.com/office/drawing/2014/main" xmlns="" id="{9543C868-C0FE-4280-90EB-651EE40A5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70">
              <a:extLst>
                <a:ext uri="{FF2B5EF4-FFF2-40B4-BE49-F238E27FC236}">
                  <a16:creationId xmlns:a16="http://schemas.microsoft.com/office/drawing/2014/main" xmlns="" id="{BE11E8F0-F4AB-44B1-A07C-BA94AA81BC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2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371">
              <a:extLst>
                <a:ext uri="{FF2B5EF4-FFF2-40B4-BE49-F238E27FC236}">
                  <a16:creationId xmlns:a16="http://schemas.microsoft.com/office/drawing/2014/main" xmlns="" id="{B319BD16-B7BD-499F-9A0C-152570DEDE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372">
              <a:extLst>
                <a:ext uri="{FF2B5EF4-FFF2-40B4-BE49-F238E27FC236}">
                  <a16:creationId xmlns:a16="http://schemas.microsoft.com/office/drawing/2014/main" xmlns="" id="{A80EA746-2A05-4E4D-9553-689E50120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32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73">
              <a:extLst>
                <a:ext uri="{FF2B5EF4-FFF2-40B4-BE49-F238E27FC236}">
                  <a16:creationId xmlns:a16="http://schemas.microsoft.com/office/drawing/2014/main" xmlns="" id="{DF5FBC98-B26A-4AA2-9503-7EED9AB77C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24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2 w 75"/>
                <a:gd name="T15" fmla="*/ 2 h 316"/>
                <a:gd name="T16" fmla="*/ 0 w 75"/>
                <a:gd name="T17" fmla="*/ 6 h 316"/>
                <a:gd name="T18" fmla="*/ 0 w 75"/>
                <a:gd name="T19" fmla="*/ 308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75 w 75"/>
                <a:gd name="T27" fmla="*/ 316 h 316"/>
                <a:gd name="T28" fmla="*/ 75 w 75"/>
                <a:gd name="T29" fmla="*/ 316 h 316"/>
                <a:gd name="T30" fmla="*/ 71 w 75"/>
                <a:gd name="T31" fmla="*/ 315 h 316"/>
                <a:gd name="T32" fmla="*/ 69 w 75"/>
                <a:gd name="T33" fmla="*/ 310 h 316"/>
                <a:gd name="T34" fmla="*/ 69 w 75"/>
                <a:gd name="T35" fmla="*/ 6 h 316"/>
                <a:gd name="T36" fmla="*/ 71 w 75"/>
                <a:gd name="T37" fmla="*/ 2 h 316"/>
                <a:gd name="T38" fmla="*/ 75 w 75"/>
                <a:gd name="T3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2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374">
              <a:extLst>
                <a:ext uri="{FF2B5EF4-FFF2-40B4-BE49-F238E27FC236}">
                  <a16:creationId xmlns:a16="http://schemas.microsoft.com/office/drawing/2014/main" xmlns="" id="{EC310002-D381-4CFE-B728-B95B51AE5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375">
              <a:extLst>
                <a:ext uri="{FF2B5EF4-FFF2-40B4-BE49-F238E27FC236}">
                  <a16:creationId xmlns:a16="http://schemas.microsoft.com/office/drawing/2014/main" xmlns="" id="{D09A0DA3-6169-4518-8695-F83CD09BE9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3188" y="1119188"/>
              <a:ext cx="9683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6">
              <a:extLst>
                <a:ext uri="{FF2B5EF4-FFF2-40B4-BE49-F238E27FC236}">
                  <a16:creationId xmlns:a16="http://schemas.microsoft.com/office/drawing/2014/main" xmlns="" id="{127D2695-504A-4684-9408-3C76053124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2388" y="1068388"/>
              <a:ext cx="198438" cy="1339850"/>
            </a:xfrm>
            <a:custGeom>
              <a:avLst/>
              <a:gdLst>
                <a:gd name="T0" fmla="*/ 47 w 47"/>
                <a:gd name="T1" fmla="*/ 310 h 316"/>
                <a:gd name="T2" fmla="*/ 47 w 47"/>
                <a:gd name="T3" fmla="*/ 310 h 316"/>
                <a:gd name="T4" fmla="*/ 47 w 47"/>
                <a:gd name="T5" fmla="*/ 310 h 316"/>
                <a:gd name="T6" fmla="*/ 12 w 47"/>
                <a:gd name="T7" fmla="*/ 304 h 316"/>
                <a:gd name="T8" fmla="*/ 12 w 47"/>
                <a:gd name="T9" fmla="*/ 12 h 316"/>
                <a:gd name="T10" fmla="*/ 35 w 47"/>
                <a:gd name="T11" fmla="*/ 12 h 316"/>
                <a:gd name="T12" fmla="*/ 35 w 47"/>
                <a:gd name="T13" fmla="*/ 304 h 316"/>
                <a:gd name="T14" fmla="*/ 12 w 47"/>
                <a:gd name="T15" fmla="*/ 304 h 316"/>
                <a:gd name="T16" fmla="*/ 41 w 47"/>
                <a:gd name="T17" fmla="*/ 0 h 316"/>
                <a:gd name="T18" fmla="*/ 6 w 47"/>
                <a:gd name="T19" fmla="*/ 0 h 316"/>
                <a:gd name="T20" fmla="*/ 2 w 47"/>
                <a:gd name="T21" fmla="*/ 2 h 316"/>
                <a:gd name="T22" fmla="*/ 0 w 47"/>
                <a:gd name="T23" fmla="*/ 6 h 316"/>
                <a:gd name="T24" fmla="*/ 0 w 47"/>
                <a:gd name="T25" fmla="*/ 234 h 316"/>
                <a:gd name="T26" fmla="*/ 6 w 47"/>
                <a:gd name="T27" fmla="*/ 234 h 316"/>
                <a:gd name="T28" fmla="*/ 10 w 47"/>
                <a:gd name="T29" fmla="*/ 235 h 316"/>
                <a:gd name="T30" fmla="*/ 12 w 47"/>
                <a:gd name="T31" fmla="*/ 240 h 316"/>
                <a:gd name="T32" fmla="*/ 12 w 47"/>
                <a:gd name="T33" fmla="*/ 309 h 316"/>
                <a:gd name="T34" fmla="*/ 10 w 47"/>
                <a:gd name="T35" fmla="*/ 313 h 316"/>
                <a:gd name="T36" fmla="*/ 6 w 47"/>
                <a:gd name="T37" fmla="*/ 315 h 316"/>
                <a:gd name="T38" fmla="*/ 2 w 47"/>
                <a:gd name="T39" fmla="*/ 315 h 316"/>
                <a:gd name="T40" fmla="*/ 6 w 47"/>
                <a:gd name="T41" fmla="*/ 316 h 316"/>
                <a:gd name="T42" fmla="*/ 41 w 47"/>
                <a:gd name="T43" fmla="*/ 316 h 316"/>
                <a:gd name="T44" fmla="*/ 45 w 47"/>
                <a:gd name="T45" fmla="*/ 315 h 316"/>
                <a:gd name="T46" fmla="*/ 47 w 47"/>
                <a:gd name="T47" fmla="*/ 310 h 316"/>
                <a:gd name="T48" fmla="*/ 41 w 47"/>
                <a:gd name="T49" fmla="*/ 310 h 316"/>
                <a:gd name="T50" fmla="*/ 41 w 47"/>
                <a:gd name="T51" fmla="*/ 304 h 316"/>
                <a:gd name="T52" fmla="*/ 41 w 47"/>
                <a:gd name="T53" fmla="*/ 310 h 316"/>
                <a:gd name="T54" fmla="*/ 47 w 47"/>
                <a:gd name="T55" fmla="*/ 310 h 316"/>
                <a:gd name="T56" fmla="*/ 47 w 47"/>
                <a:gd name="T57" fmla="*/ 310 h 316"/>
                <a:gd name="T58" fmla="*/ 47 w 47"/>
                <a:gd name="T59" fmla="*/ 310 h 316"/>
                <a:gd name="T60" fmla="*/ 47 w 47"/>
                <a:gd name="T61" fmla="*/ 308 h 316"/>
                <a:gd name="T62" fmla="*/ 47 w 47"/>
                <a:gd name="T63" fmla="*/ 6 h 316"/>
                <a:gd name="T64" fmla="*/ 45 w 47"/>
                <a:gd name="T65" fmla="*/ 2 h 316"/>
                <a:gd name="T66" fmla="*/ 41 w 47"/>
                <a:gd name="T6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316">
                  <a:moveTo>
                    <a:pt x="47" y="310"/>
                  </a:move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304"/>
                    <a:pt x="35" y="304"/>
                    <a:pt x="35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4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7" y="234"/>
                    <a:pt x="9" y="234"/>
                    <a:pt x="10" y="235"/>
                  </a:cubicBezTo>
                  <a:cubicBezTo>
                    <a:pt x="11" y="237"/>
                    <a:pt x="12" y="238"/>
                    <a:pt x="12" y="240"/>
                  </a:cubicBezTo>
                  <a:cubicBezTo>
                    <a:pt x="12" y="309"/>
                    <a:pt x="12" y="309"/>
                    <a:pt x="12" y="309"/>
                  </a:cubicBezTo>
                  <a:cubicBezTo>
                    <a:pt x="12" y="310"/>
                    <a:pt x="11" y="312"/>
                    <a:pt x="10" y="313"/>
                  </a:cubicBezTo>
                  <a:cubicBezTo>
                    <a:pt x="9" y="314"/>
                    <a:pt x="7" y="315"/>
                    <a:pt x="6" y="315"/>
                  </a:cubicBezTo>
                  <a:cubicBezTo>
                    <a:pt x="2" y="315"/>
                    <a:pt x="2" y="315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41" y="316"/>
                    <a:pt x="41" y="316"/>
                    <a:pt x="41" y="316"/>
                  </a:cubicBezTo>
                  <a:cubicBezTo>
                    <a:pt x="42" y="316"/>
                    <a:pt x="44" y="316"/>
                    <a:pt x="45" y="315"/>
                  </a:cubicBezTo>
                  <a:cubicBezTo>
                    <a:pt x="46" y="314"/>
                    <a:pt x="47" y="312"/>
                    <a:pt x="47" y="310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1" y="304"/>
                    <a:pt x="41" y="304"/>
                    <a:pt x="41" y="304"/>
                  </a:cubicBezTo>
                  <a:cubicBezTo>
                    <a:pt x="41" y="310"/>
                    <a:pt x="41" y="310"/>
                    <a:pt x="41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6" y="3"/>
                    <a:pt x="45" y="2"/>
                  </a:cubicBezTo>
                  <a:cubicBezTo>
                    <a:pt x="44" y="1"/>
                    <a:pt x="42" y="0"/>
                    <a:pt x="41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77">
              <a:extLst>
                <a:ext uri="{FF2B5EF4-FFF2-40B4-BE49-F238E27FC236}">
                  <a16:creationId xmlns:a16="http://schemas.microsoft.com/office/drawing/2014/main" xmlns="" id="{B2C9E8E9-E0EE-4279-BCF3-9CC8E2122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8">
              <a:extLst>
                <a:ext uri="{FF2B5EF4-FFF2-40B4-BE49-F238E27FC236}">
                  <a16:creationId xmlns:a16="http://schemas.microsoft.com/office/drawing/2014/main" xmlns="" id="{6545E4A4-296D-4452-B51E-F17261FCB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1963738"/>
              <a:ext cx="1236663" cy="96838"/>
            </a:xfrm>
            <a:custGeom>
              <a:avLst/>
              <a:gdLst>
                <a:gd name="T0" fmla="*/ 779 w 779"/>
                <a:gd name="T1" fmla="*/ 0 h 61"/>
                <a:gd name="T2" fmla="*/ 0 w 779"/>
                <a:gd name="T3" fmla="*/ 0 h 61"/>
                <a:gd name="T4" fmla="*/ 0 w 779"/>
                <a:gd name="T5" fmla="*/ 61 h 61"/>
                <a:gd name="T6" fmla="*/ 32 w 779"/>
                <a:gd name="T7" fmla="*/ 61 h 61"/>
                <a:gd name="T8" fmla="*/ 32 w 779"/>
                <a:gd name="T9" fmla="*/ 61 h 61"/>
                <a:gd name="T10" fmla="*/ 51 w 779"/>
                <a:gd name="T11" fmla="*/ 61 h 61"/>
                <a:gd name="T12" fmla="*/ 51 w 779"/>
                <a:gd name="T13" fmla="*/ 61 h 61"/>
                <a:gd name="T14" fmla="*/ 779 w 779"/>
                <a:gd name="T15" fmla="*/ 61 h 61"/>
                <a:gd name="T16" fmla="*/ 779 w 779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9" h="61">
                  <a:moveTo>
                    <a:pt x="77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779" y="61"/>
                  </a:lnTo>
                  <a:lnTo>
                    <a:pt x="7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79">
              <a:extLst>
                <a:ext uri="{FF2B5EF4-FFF2-40B4-BE49-F238E27FC236}">
                  <a16:creationId xmlns:a16="http://schemas.microsoft.com/office/drawing/2014/main" xmlns="" id="{60C9066C-480E-4B0F-B41C-4845F5F1EA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3800" y="1912938"/>
              <a:ext cx="1338263" cy="152400"/>
            </a:xfrm>
            <a:custGeom>
              <a:avLst/>
              <a:gdLst>
                <a:gd name="T0" fmla="*/ 31 w 316"/>
                <a:gd name="T1" fmla="*/ 35 h 36"/>
                <a:gd name="T2" fmla="*/ 24 w 316"/>
                <a:gd name="T3" fmla="*/ 35 h 36"/>
                <a:gd name="T4" fmla="*/ 28 w 316"/>
                <a:gd name="T5" fmla="*/ 36 h 36"/>
                <a:gd name="T6" fmla="*/ 31 w 316"/>
                <a:gd name="T7" fmla="*/ 35 h 36"/>
                <a:gd name="T8" fmla="*/ 310 w 316"/>
                <a:gd name="T9" fmla="*/ 0 h 36"/>
                <a:gd name="T10" fmla="*/ 6 w 316"/>
                <a:gd name="T11" fmla="*/ 0 h 36"/>
                <a:gd name="T12" fmla="*/ 2 w 316"/>
                <a:gd name="T13" fmla="*/ 2 h 36"/>
                <a:gd name="T14" fmla="*/ 0 w 316"/>
                <a:gd name="T15" fmla="*/ 6 h 36"/>
                <a:gd name="T16" fmla="*/ 0 w 316"/>
                <a:gd name="T17" fmla="*/ 35 h 36"/>
                <a:gd name="T18" fmla="*/ 12 w 316"/>
                <a:gd name="T19" fmla="*/ 35 h 36"/>
                <a:gd name="T20" fmla="*/ 12 w 316"/>
                <a:gd name="T21" fmla="*/ 12 h 36"/>
                <a:gd name="T22" fmla="*/ 304 w 316"/>
                <a:gd name="T23" fmla="*/ 12 h 36"/>
                <a:gd name="T24" fmla="*/ 304 w 316"/>
                <a:gd name="T25" fmla="*/ 35 h 36"/>
                <a:gd name="T26" fmla="*/ 316 w 316"/>
                <a:gd name="T27" fmla="*/ 35 h 36"/>
                <a:gd name="T28" fmla="*/ 316 w 316"/>
                <a:gd name="T29" fmla="*/ 6 h 36"/>
                <a:gd name="T30" fmla="*/ 314 w 316"/>
                <a:gd name="T31" fmla="*/ 2 h 36"/>
                <a:gd name="T32" fmla="*/ 310 w 316"/>
                <a:gd name="T3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" h="36">
                  <a:moveTo>
                    <a:pt x="31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5" y="35"/>
                    <a:pt x="27" y="35"/>
                    <a:pt x="28" y="36"/>
                  </a:cubicBezTo>
                  <a:cubicBezTo>
                    <a:pt x="29" y="35"/>
                    <a:pt x="30" y="35"/>
                    <a:pt x="31" y="35"/>
                  </a:cubicBezTo>
                  <a:moveTo>
                    <a:pt x="31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35"/>
                    <a:pt x="304" y="35"/>
                    <a:pt x="304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2"/>
                  </a:cubicBezTo>
                  <a:cubicBezTo>
                    <a:pt x="313" y="1"/>
                    <a:pt x="312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380">
              <a:extLst>
                <a:ext uri="{FF2B5EF4-FFF2-40B4-BE49-F238E27FC236}">
                  <a16:creationId xmlns:a16="http://schemas.microsoft.com/office/drawing/2014/main" xmlns="" id="{389464DC-A167-4BD3-947B-90A03942C2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381">
              <a:extLst>
                <a:ext uri="{FF2B5EF4-FFF2-40B4-BE49-F238E27FC236}">
                  <a16:creationId xmlns:a16="http://schemas.microsoft.com/office/drawing/2014/main" xmlns="" id="{D2B88CD6-ED9B-4B78-A4A5-20C110090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0963" y="2111375"/>
              <a:ext cx="1241425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82">
              <a:extLst>
                <a:ext uri="{FF2B5EF4-FFF2-40B4-BE49-F238E27FC236}">
                  <a16:creationId xmlns:a16="http://schemas.microsoft.com/office/drawing/2014/main" xmlns="" id="{7F57CD03-A24C-4B55-AD43-B616D3FEBF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2863" y="2060575"/>
              <a:ext cx="1330325" cy="344488"/>
            </a:xfrm>
            <a:custGeom>
              <a:avLst/>
              <a:gdLst>
                <a:gd name="T0" fmla="*/ 9 w 314"/>
                <a:gd name="T1" fmla="*/ 69 h 81"/>
                <a:gd name="T2" fmla="*/ 9 w 314"/>
                <a:gd name="T3" fmla="*/ 12 h 81"/>
                <a:gd name="T4" fmla="*/ 302 w 314"/>
                <a:gd name="T5" fmla="*/ 12 h 81"/>
                <a:gd name="T6" fmla="*/ 302 w 314"/>
                <a:gd name="T7" fmla="*/ 69 h 81"/>
                <a:gd name="T8" fmla="*/ 9 w 314"/>
                <a:gd name="T9" fmla="*/ 69 h 81"/>
                <a:gd name="T10" fmla="*/ 308 w 314"/>
                <a:gd name="T11" fmla="*/ 0 h 81"/>
                <a:gd name="T12" fmla="*/ 302 w 314"/>
                <a:gd name="T13" fmla="*/ 0 h 81"/>
                <a:gd name="T14" fmla="*/ 288 w 314"/>
                <a:gd name="T15" fmla="*/ 0 h 81"/>
                <a:gd name="T16" fmla="*/ 276 w 314"/>
                <a:gd name="T17" fmla="*/ 0 h 81"/>
                <a:gd name="T18" fmla="*/ 3 w 314"/>
                <a:gd name="T19" fmla="*/ 0 h 81"/>
                <a:gd name="T20" fmla="*/ 3 w 314"/>
                <a:gd name="T21" fmla="*/ 0 h 81"/>
                <a:gd name="T22" fmla="*/ 0 w 314"/>
                <a:gd name="T23" fmla="*/ 1 h 81"/>
                <a:gd name="T24" fmla="*/ 0 w 314"/>
                <a:gd name="T25" fmla="*/ 1 h 81"/>
                <a:gd name="T26" fmla="*/ 2 w 314"/>
                <a:gd name="T27" fmla="*/ 6 h 81"/>
                <a:gd name="T28" fmla="*/ 2 w 314"/>
                <a:gd name="T29" fmla="*/ 75 h 81"/>
                <a:gd name="T30" fmla="*/ 0 w 314"/>
                <a:gd name="T31" fmla="*/ 79 h 81"/>
                <a:gd name="T32" fmla="*/ 0 w 314"/>
                <a:gd name="T33" fmla="*/ 80 h 81"/>
                <a:gd name="T34" fmla="*/ 3 w 314"/>
                <a:gd name="T35" fmla="*/ 81 h 81"/>
                <a:gd name="T36" fmla="*/ 3 w 314"/>
                <a:gd name="T37" fmla="*/ 81 h 81"/>
                <a:gd name="T38" fmla="*/ 304 w 314"/>
                <a:gd name="T39" fmla="*/ 81 h 81"/>
                <a:gd name="T40" fmla="*/ 308 w 314"/>
                <a:gd name="T41" fmla="*/ 81 h 81"/>
                <a:gd name="T42" fmla="*/ 312 w 314"/>
                <a:gd name="T43" fmla="*/ 79 h 81"/>
                <a:gd name="T44" fmla="*/ 314 w 314"/>
                <a:gd name="T45" fmla="*/ 75 h 81"/>
                <a:gd name="T46" fmla="*/ 314 w 314"/>
                <a:gd name="T47" fmla="*/ 6 h 81"/>
                <a:gd name="T48" fmla="*/ 312 w 314"/>
                <a:gd name="T49" fmla="*/ 1 h 81"/>
                <a:gd name="T50" fmla="*/ 308 w 314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4" h="81">
                  <a:moveTo>
                    <a:pt x="9" y="69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69"/>
                    <a:pt x="302" y="69"/>
                    <a:pt x="302" y="69"/>
                  </a:cubicBezTo>
                  <a:cubicBezTo>
                    <a:pt x="9" y="69"/>
                    <a:pt x="9" y="69"/>
                    <a:pt x="9" y="69"/>
                  </a:cubicBezTo>
                  <a:moveTo>
                    <a:pt x="308" y="0"/>
                  </a:moveTo>
                  <a:cubicBezTo>
                    <a:pt x="302" y="0"/>
                    <a:pt x="302" y="0"/>
                    <a:pt x="302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4"/>
                    <a:pt x="2" y="6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6"/>
                    <a:pt x="1" y="78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1" y="80"/>
                    <a:pt x="2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04" y="81"/>
                    <a:pt x="304" y="81"/>
                    <a:pt x="304" y="81"/>
                  </a:cubicBezTo>
                  <a:cubicBezTo>
                    <a:pt x="308" y="81"/>
                    <a:pt x="308" y="81"/>
                    <a:pt x="308" y="81"/>
                  </a:cubicBezTo>
                  <a:cubicBezTo>
                    <a:pt x="309" y="81"/>
                    <a:pt x="311" y="80"/>
                    <a:pt x="312" y="79"/>
                  </a:cubicBezTo>
                  <a:cubicBezTo>
                    <a:pt x="313" y="78"/>
                    <a:pt x="314" y="76"/>
                    <a:pt x="314" y="75"/>
                  </a:cubicBezTo>
                  <a:cubicBezTo>
                    <a:pt x="314" y="6"/>
                    <a:pt x="314" y="6"/>
                    <a:pt x="314" y="6"/>
                  </a:cubicBezTo>
                  <a:cubicBezTo>
                    <a:pt x="314" y="4"/>
                    <a:pt x="313" y="3"/>
                    <a:pt x="312" y="1"/>
                  </a:cubicBezTo>
                  <a:cubicBezTo>
                    <a:pt x="311" y="0"/>
                    <a:pt x="309" y="0"/>
                    <a:pt x="308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383">
              <a:extLst>
                <a:ext uri="{FF2B5EF4-FFF2-40B4-BE49-F238E27FC236}">
                  <a16:creationId xmlns:a16="http://schemas.microsoft.com/office/drawing/2014/main" xmlns="" id="{3A150630-004D-43AF-918A-A0B7BB100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384">
              <a:extLst>
                <a:ext uri="{FF2B5EF4-FFF2-40B4-BE49-F238E27FC236}">
                  <a16:creationId xmlns:a16="http://schemas.microsoft.com/office/drawing/2014/main" xmlns="" id="{FE008AD7-B78D-4218-A760-08F56EB24F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750" y="2111375"/>
              <a:ext cx="1238250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85">
              <a:extLst>
                <a:ext uri="{FF2B5EF4-FFF2-40B4-BE49-F238E27FC236}">
                  <a16:creationId xmlns:a16="http://schemas.microsoft.com/office/drawing/2014/main" xmlns="" id="{E1F01DB3-0B4E-44B6-900C-99D7654FF6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0950" y="2060575"/>
              <a:ext cx="1339850" cy="344488"/>
            </a:xfrm>
            <a:custGeom>
              <a:avLst/>
              <a:gdLst>
                <a:gd name="T0" fmla="*/ 12 w 316"/>
                <a:gd name="T1" fmla="*/ 69 h 81"/>
                <a:gd name="T2" fmla="*/ 12 w 316"/>
                <a:gd name="T3" fmla="*/ 12 h 81"/>
                <a:gd name="T4" fmla="*/ 304 w 316"/>
                <a:gd name="T5" fmla="*/ 12 h 81"/>
                <a:gd name="T6" fmla="*/ 304 w 316"/>
                <a:gd name="T7" fmla="*/ 69 h 81"/>
                <a:gd name="T8" fmla="*/ 12 w 316"/>
                <a:gd name="T9" fmla="*/ 69 h 81"/>
                <a:gd name="T10" fmla="*/ 310 w 316"/>
                <a:gd name="T11" fmla="*/ 0 h 81"/>
                <a:gd name="T12" fmla="*/ 298 w 316"/>
                <a:gd name="T13" fmla="*/ 0 h 81"/>
                <a:gd name="T14" fmla="*/ 286 w 316"/>
                <a:gd name="T15" fmla="*/ 0 h 81"/>
                <a:gd name="T16" fmla="*/ 12 w 316"/>
                <a:gd name="T17" fmla="*/ 0 h 81"/>
                <a:gd name="T18" fmla="*/ 6 w 316"/>
                <a:gd name="T19" fmla="*/ 0 h 81"/>
                <a:gd name="T20" fmla="*/ 1 w 316"/>
                <a:gd name="T21" fmla="*/ 1 h 81"/>
                <a:gd name="T22" fmla="*/ 0 w 316"/>
                <a:gd name="T23" fmla="*/ 6 h 81"/>
                <a:gd name="T24" fmla="*/ 0 w 316"/>
                <a:gd name="T25" fmla="*/ 75 h 81"/>
                <a:gd name="T26" fmla="*/ 1 w 316"/>
                <a:gd name="T27" fmla="*/ 79 h 81"/>
                <a:gd name="T28" fmla="*/ 6 w 316"/>
                <a:gd name="T29" fmla="*/ 81 h 81"/>
                <a:gd name="T30" fmla="*/ 6 w 316"/>
                <a:gd name="T31" fmla="*/ 81 h 81"/>
                <a:gd name="T32" fmla="*/ 12 w 316"/>
                <a:gd name="T33" fmla="*/ 81 h 81"/>
                <a:gd name="T34" fmla="*/ 310 w 316"/>
                <a:gd name="T35" fmla="*/ 81 h 81"/>
                <a:gd name="T36" fmla="*/ 314 w 316"/>
                <a:gd name="T37" fmla="*/ 80 h 81"/>
                <a:gd name="T38" fmla="*/ 314 w 316"/>
                <a:gd name="T39" fmla="*/ 79 h 81"/>
                <a:gd name="T40" fmla="*/ 316 w 316"/>
                <a:gd name="T41" fmla="*/ 75 h 81"/>
                <a:gd name="T42" fmla="*/ 316 w 316"/>
                <a:gd name="T43" fmla="*/ 6 h 81"/>
                <a:gd name="T44" fmla="*/ 314 w 316"/>
                <a:gd name="T45" fmla="*/ 1 h 81"/>
                <a:gd name="T46" fmla="*/ 314 w 316"/>
                <a:gd name="T47" fmla="*/ 1 h 81"/>
                <a:gd name="T48" fmla="*/ 310 w 316"/>
                <a:gd name="T49" fmla="*/ 0 h 81"/>
                <a:gd name="T50" fmla="*/ 310 w 316"/>
                <a:gd name="T5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6" h="81">
                  <a:moveTo>
                    <a:pt x="12" y="6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304" y="12"/>
                    <a:pt x="304" y="12"/>
                    <a:pt x="304" y="12"/>
                  </a:cubicBezTo>
                  <a:cubicBezTo>
                    <a:pt x="304" y="69"/>
                    <a:pt x="304" y="69"/>
                    <a:pt x="304" y="69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310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1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8"/>
                    <a:pt x="1" y="79"/>
                  </a:cubicBezTo>
                  <a:cubicBezTo>
                    <a:pt x="3" y="80"/>
                    <a:pt x="4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310" y="81"/>
                    <a:pt x="310" y="81"/>
                    <a:pt x="310" y="81"/>
                  </a:cubicBezTo>
                  <a:cubicBezTo>
                    <a:pt x="311" y="81"/>
                    <a:pt x="313" y="80"/>
                    <a:pt x="314" y="80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5" y="78"/>
                    <a:pt x="316" y="76"/>
                    <a:pt x="316" y="75"/>
                  </a:cubicBezTo>
                  <a:cubicBezTo>
                    <a:pt x="316" y="6"/>
                    <a:pt x="316" y="6"/>
                    <a:pt x="316" y="6"/>
                  </a:cubicBezTo>
                  <a:cubicBezTo>
                    <a:pt x="316" y="4"/>
                    <a:pt x="315" y="3"/>
                    <a:pt x="314" y="1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13" y="0"/>
                    <a:pt x="311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386">
              <a:extLst>
                <a:ext uri="{FF2B5EF4-FFF2-40B4-BE49-F238E27FC236}">
                  <a16:creationId xmlns:a16="http://schemas.microsoft.com/office/drawing/2014/main" xmlns="" id="{0572D4E9-7F0A-4E4E-B589-85292E90F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387">
              <a:extLst>
                <a:ext uri="{FF2B5EF4-FFF2-40B4-BE49-F238E27FC236}">
                  <a16:creationId xmlns:a16="http://schemas.microsoft.com/office/drawing/2014/main" xmlns="" id="{83784651-69D1-467D-8047-5E54BEBB3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88">
              <a:extLst>
                <a:ext uri="{FF2B5EF4-FFF2-40B4-BE49-F238E27FC236}">
                  <a16:creationId xmlns:a16="http://schemas.microsoft.com/office/drawing/2014/main" xmlns="" id="{033C3718-7C42-441F-A02E-9F71239449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1068388"/>
              <a:ext cx="317500" cy="1339850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5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5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5"/>
                  </a:cubicBezTo>
                  <a:cubicBezTo>
                    <a:pt x="70" y="314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5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389">
              <a:extLst>
                <a:ext uri="{FF2B5EF4-FFF2-40B4-BE49-F238E27FC236}">
                  <a16:creationId xmlns:a16="http://schemas.microsoft.com/office/drawing/2014/main" xmlns="" id="{ADAD9F4C-6ACA-4553-8ABB-683FD547C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390">
              <a:extLst>
                <a:ext uri="{FF2B5EF4-FFF2-40B4-BE49-F238E27FC236}">
                  <a16:creationId xmlns:a16="http://schemas.microsoft.com/office/drawing/2014/main" xmlns="" id="{BC7FE2C0-F0DA-44D0-8600-9E97E11B7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11191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91">
              <a:extLst>
                <a:ext uri="{FF2B5EF4-FFF2-40B4-BE49-F238E27FC236}">
                  <a16:creationId xmlns:a16="http://schemas.microsoft.com/office/drawing/2014/main" xmlns="" id="{16BD138D-6B5D-4204-9D8F-CE7959A080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1068388"/>
              <a:ext cx="322263" cy="1339850"/>
            </a:xfrm>
            <a:custGeom>
              <a:avLst/>
              <a:gdLst>
                <a:gd name="T0" fmla="*/ 12 w 76"/>
                <a:gd name="T1" fmla="*/ 304 h 316"/>
                <a:gd name="T2" fmla="*/ 12 w 76"/>
                <a:gd name="T3" fmla="*/ 12 h 316"/>
                <a:gd name="T4" fmla="*/ 70 w 76"/>
                <a:gd name="T5" fmla="*/ 12 h 316"/>
                <a:gd name="T6" fmla="*/ 70 w 76"/>
                <a:gd name="T7" fmla="*/ 304 h 316"/>
                <a:gd name="T8" fmla="*/ 12 w 76"/>
                <a:gd name="T9" fmla="*/ 304 h 316"/>
                <a:gd name="T10" fmla="*/ 76 w 76"/>
                <a:gd name="T11" fmla="*/ 0 h 316"/>
                <a:gd name="T12" fmla="*/ 6 w 76"/>
                <a:gd name="T13" fmla="*/ 0 h 316"/>
                <a:gd name="T14" fmla="*/ 6 w 76"/>
                <a:gd name="T15" fmla="*/ 0 h 316"/>
                <a:gd name="T16" fmla="*/ 2 w 76"/>
                <a:gd name="T17" fmla="*/ 2 h 316"/>
                <a:gd name="T18" fmla="*/ 0 w 76"/>
                <a:gd name="T19" fmla="*/ 6 h 316"/>
                <a:gd name="T20" fmla="*/ 0 w 76"/>
                <a:gd name="T21" fmla="*/ 310 h 316"/>
                <a:gd name="T22" fmla="*/ 2 w 76"/>
                <a:gd name="T23" fmla="*/ 315 h 316"/>
                <a:gd name="T24" fmla="*/ 6 w 76"/>
                <a:gd name="T25" fmla="*/ 316 h 316"/>
                <a:gd name="T26" fmla="*/ 6 w 76"/>
                <a:gd name="T27" fmla="*/ 316 h 316"/>
                <a:gd name="T28" fmla="*/ 76 w 76"/>
                <a:gd name="T29" fmla="*/ 316 h 316"/>
                <a:gd name="T30" fmla="*/ 76 w 76"/>
                <a:gd name="T31" fmla="*/ 316 h 316"/>
                <a:gd name="T32" fmla="*/ 71 w 76"/>
                <a:gd name="T33" fmla="*/ 315 h 316"/>
                <a:gd name="T34" fmla="*/ 70 w 76"/>
                <a:gd name="T35" fmla="*/ 310 h 316"/>
                <a:gd name="T36" fmla="*/ 70 w 76"/>
                <a:gd name="T37" fmla="*/ 6 h 316"/>
                <a:gd name="T38" fmla="*/ 71 w 76"/>
                <a:gd name="T39" fmla="*/ 2 h 316"/>
                <a:gd name="T40" fmla="*/ 76 w 76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4"/>
                    <a:pt x="2" y="315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5"/>
                  </a:cubicBezTo>
                  <a:cubicBezTo>
                    <a:pt x="70" y="314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5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392">
              <a:extLst>
                <a:ext uri="{FF2B5EF4-FFF2-40B4-BE49-F238E27FC236}">
                  <a16:creationId xmlns:a16="http://schemas.microsoft.com/office/drawing/2014/main" xmlns="" id="{1FF41158-14F2-484D-870F-741BA8390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393">
              <a:extLst>
                <a:ext uri="{FF2B5EF4-FFF2-40B4-BE49-F238E27FC236}">
                  <a16:creationId xmlns:a16="http://schemas.microsoft.com/office/drawing/2014/main" xmlns="" id="{9AE2F3D9-DA64-4B17-B087-24447D1AB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11191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94">
              <a:extLst>
                <a:ext uri="{FF2B5EF4-FFF2-40B4-BE49-F238E27FC236}">
                  <a16:creationId xmlns:a16="http://schemas.microsoft.com/office/drawing/2014/main" xmlns="" id="{B1D0BB5D-8E0D-4E4F-8A93-F545D8CC4E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1068388"/>
              <a:ext cx="342900" cy="1339850"/>
            </a:xfrm>
            <a:custGeom>
              <a:avLst/>
              <a:gdLst>
                <a:gd name="T0" fmla="*/ 81 w 81"/>
                <a:gd name="T1" fmla="*/ 310 h 316"/>
                <a:gd name="T2" fmla="*/ 81 w 81"/>
                <a:gd name="T3" fmla="*/ 310 h 316"/>
                <a:gd name="T4" fmla="*/ 81 w 81"/>
                <a:gd name="T5" fmla="*/ 310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69 w 81"/>
                <a:gd name="T13" fmla="*/ 304 h 316"/>
                <a:gd name="T14" fmla="*/ 12 w 81"/>
                <a:gd name="T15" fmla="*/ 304 h 316"/>
                <a:gd name="T16" fmla="*/ 75 w 81"/>
                <a:gd name="T17" fmla="*/ 0 h 316"/>
                <a:gd name="T18" fmla="*/ 69 w 81"/>
                <a:gd name="T19" fmla="*/ 0 h 316"/>
                <a:gd name="T20" fmla="*/ 6 w 81"/>
                <a:gd name="T21" fmla="*/ 0 h 316"/>
                <a:gd name="T22" fmla="*/ 6 w 81"/>
                <a:gd name="T23" fmla="*/ 0 h 316"/>
                <a:gd name="T24" fmla="*/ 1 w 81"/>
                <a:gd name="T25" fmla="*/ 2 h 316"/>
                <a:gd name="T26" fmla="*/ 0 w 81"/>
                <a:gd name="T27" fmla="*/ 6 h 316"/>
                <a:gd name="T28" fmla="*/ 0 w 81"/>
                <a:gd name="T29" fmla="*/ 310 h 316"/>
                <a:gd name="T30" fmla="*/ 1 w 81"/>
                <a:gd name="T31" fmla="*/ 315 h 316"/>
                <a:gd name="T32" fmla="*/ 6 w 81"/>
                <a:gd name="T33" fmla="*/ 316 h 316"/>
                <a:gd name="T34" fmla="*/ 6 w 81"/>
                <a:gd name="T35" fmla="*/ 316 h 316"/>
                <a:gd name="T36" fmla="*/ 69 w 81"/>
                <a:gd name="T37" fmla="*/ 316 h 316"/>
                <a:gd name="T38" fmla="*/ 75 w 81"/>
                <a:gd name="T39" fmla="*/ 316 h 316"/>
                <a:gd name="T40" fmla="*/ 79 w 81"/>
                <a:gd name="T41" fmla="*/ 315 h 316"/>
                <a:gd name="T42" fmla="*/ 81 w 81"/>
                <a:gd name="T43" fmla="*/ 310 h 316"/>
                <a:gd name="T44" fmla="*/ 75 w 81"/>
                <a:gd name="T45" fmla="*/ 310 h 316"/>
                <a:gd name="T46" fmla="*/ 75 w 81"/>
                <a:gd name="T47" fmla="*/ 304 h 316"/>
                <a:gd name="T48" fmla="*/ 75 w 81"/>
                <a:gd name="T49" fmla="*/ 310 h 316"/>
                <a:gd name="T50" fmla="*/ 81 w 81"/>
                <a:gd name="T51" fmla="*/ 310 h 316"/>
                <a:gd name="T52" fmla="*/ 81 w 81"/>
                <a:gd name="T53" fmla="*/ 310 h 316"/>
                <a:gd name="T54" fmla="*/ 81 w 81"/>
                <a:gd name="T55" fmla="*/ 310 h 316"/>
                <a:gd name="T56" fmla="*/ 81 w 81"/>
                <a:gd name="T57" fmla="*/ 6 h 316"/>
                <a:gd name="T58" fmla="*/ 81 w 81"/>
                <a:gd name="T59" fmla="*/ 6 h 316"/>
                <a:gd name="T60" fmla="*/ 79 w 81"/>
                <a:gd name="T61" fmla="*/ 2 h 316"/>
                <a:gd name="T62" fmla="*/ 75 w 81"/>
                <a:gd name="T63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316">
                  <a:moveTo>
                    <a:pt x="81" y="310"/>
                  </a:move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4"/>
                    <a:pt x="1" y="315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5"/>
                  </a:cubicBezTo>
                  <a:cubicBezTo>
                    <a:pt x="80" y="314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395">
              <a:extLst>
                <a:ext uri="{FF2B5EF4-FFF2-40B4-BE49-F238E27FC236}">
                  <a16:creationId xmlns:a16="http://schemas.microsoft.com/office/drawing/2014/main" xmlns="" id="{4BF5F04C-9101-44A7-BC71-7D702E0AF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396">
              <a:extLst>
                <a:ext uri="{FF2B5EF4-FFF2-40B4-BE49-F238E27FC236}">
                  <a16:creationId xmlns:a16="http://schemas.microsoft.com/office/drawing/2014/main" xmlns="" id="{F78DB85E-0D1C-4425-87F4-0C9753AE1C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97">
              <a:extLst>
                <a:ext uri="{FF2B5EF4-FFF2-40B4-BE49-F238E27FC236}">
                  <a16:creationId xmlns:a16="http://schemas.microsoft.com/office/drawing/2014/main" xmlns="" id="{B1FD8D85-9C9E-49B1-A25A-FA7129D820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4550" y="3201988"/>
              <a:ext cx="317500" cy="1341438"/>
            </a:xfrm>
            <a:custGeom>
              <a:avLst/>
              <a:gdLst>
                <a:gd name="T0" fmla="*/ 12 w 75"/>
                <a:gd name="T1" fmla="*/ 304 h 316"/>
                <a:gd name="T2" fmla="*/ 12 w 75"/>
                <a:gd name="T3" fmla="*/ 12 h 316"/>
                <a:gd name="T4" fmla="*/ 69 w 75"/>
                <a:gd name="T5" fmla="*/ 12 h 316"/>
                <a:gd name="T6" fmla="*/ 69 w 75"/>
                <a:gd name="T7" fmla="*/ 304 h 316"/>
                <a:gd name="T8" fmla="*/ 12 w 75"/>
                <a:gd name="T9" fmla="*/ 304 h 316"/>
                <a:gd name="T10" fmla="*/ 75 w 75"/>
                <a:gd name="T11" fmla="*/ 0 h 316"/>
                <a:gd name="T12" fmla="*/ 6 w 75"/>
                <a:gd name="T13" fmla="*/ 0 h 316"/>
                <a:gd name="T14" fmla="*/ 6 w 75"/>
                <a:gd name="T15" fmla="*/ 0 h 316"/>
                <a:gd name="T16" fmla="*/ 2 w 75"/>
                <a:gd name="T17" fmla="*/ 2 h 316"/>
                <a:gd name="T18" fmla="*/ 0 w 75"/>
                <a:gd name="T19" fmla="*/ 6 h 316"/>
                <a:gd name="T20" fmla="*/ 0 w 75"/>
                <a:gd name="T21" fmla="*/ 310 h 316"/>
                <a:gd name="T22" fmla="*/ 2 w 75"/>
                <a:gd name="T23" fmla="*/ 314 h 316"/>
                <a:gd name="T24" fmla="*/ 6 w 75"/>
                <a:gd name="T25" fmla="*/ 316 h 316"/>
                <a:gd name="T26" fmla="*/ 6 w 75"/>
                <a:gd name="T27" fmla="*/ 316 h 316"/>
                <a:gd name="T28" fmla="*/ 75 w 75"/>
                <a:gd name="T29" fmla="*/ 316 h 316"/>
                <a:gd name="T30" fmla="*/ 75 w 75"/>
                <a:gd name="T31" fmla="*/ 316 h 316"/>
                <a:gd name="T32" fmla="*/ 71 w 75"/>
                <a:gd name="T33" fmla="*/ 314 h 316"/>
                <a:gd name="T34" fmla="*/ 69 w 75"/>
                <a:gd name="T35" fmla="*/ 310 h 316"/>
                <a:gd name="T36" fmla="*/ 69 w 75"/>
                <a:gd name="T37" fmla="*/ 6 h 316"/>
                <a:gd name="T38" fmla="*/ 71 w 75"/>
                <a:gd name="T39" fmla="*/ 2 h 316"/>
                <a:gd name="T40" fmla="*/ 75 w 75"/>
                <a:gd name="T41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316"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4" y="316"/>
                    <a:pt x="72" y="316"/>
                    <a:pt x="71" y="314"/>
                  </a:cubicBezTo>
                  <a:cubicBezTo>
                    <a:pt x="70" y="313"/>
                    <a:pt x="69" y="312"/>
                    <a:pt x="69" y="31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4"/>
                    <a:pt x="70" y="3"/>
                    <a:pt x="71" y="2"/>
                  </a:cubicBezTo>
                  <a:cubicBezTo>
                    <a:pt x="72" y="1"/>
                    <a:pt x="74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398">
              <a:extLst>
                <a:ext uri="{FF2B5EF4-FFF2-40B4-BE49-F238E27FC236}">
                  <a16:creationId xmlns:a16="http://schemas.microsoft.com/office/drawing/2014/main" xmlns="" id="{33C323B7-0CC6-4E1D-A616-19EC1D5AB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399">
              <a:extLst>
                <a:ext uri="{FF2B5EF4-FFF2-40B4-BE49-F238E27FC236}">
                  <a16:creationId xmlns:a16="http://schemas.microsoft.com/office/drawing/2014/main" xmlns="" id="{D78FC66C-D896-4226-9697-2A7AC4D84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77450" y="3252788"/>
              <a:ext cx="24606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00">
              <a:extLst>
                <a:ext uri="{FF2B5EF4-FFF2-40B4-BE49-F238E27FC236}">
                  <a16:creationId xmlns:a16="http://schemas.microsoft.com/office/drawing/2014/main" xmlns="" id="{F697D7D9-DC07-4DA3-984B-71E502B750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26650" y="3201988"/>
              <a:ext cx="322263" cy="1341438"/>
            </a:xfrm>
            <a:custGeom>
              <a:avLst/>
              <a:gdLst>
                <a:gd name="T0" fmla="*/ 6 w 76"/>
                <a:gd name="T1" fmla="*/ 310 h 316"/>
                <a:gd name="T2" fmla="*/ 6 w 76"/>
                <a:gd name="T3" fmla="*/ 310 h 316"/>
                <a:gd name="T4" fmla="*/ 6 w 76"/>
                <a:gd name="T5" fmla="*/ 304 h 316"/>
                <a:gd name="T6" fmla="*/ 6 w 76"/>
                <a:gd name="T7" fmla="*/ 310 h 316"/>
                <a:gd name="T8" fmla="*/ 12 w 76"/>
                <a:gd name="T9" fmla="*/ 310 h 316"/>
                <a:gd name="T10" fmla="*/ 12 w 76"/>
                <a:gd name="T11" fmla="*/ 310 h 316"/>
                <a:gd name="T12" fmla="*/ 6 w 76"/>
                <a:gd name="T13" fmla="*/ 310 h 316"/>
                <a:gd name="T14" fmla="*/ 12 w 76"/>
                <a:gd name="T15" fmla="*/ 304 h 316"/>
                <a:gd name="T16" fmla="*/ 12 w 76"/>
                <a:gd name="T17" fmla="*/ 12 h 316"/>
                <a:gd name="T18" fmla="*/ 70 w 76"/>
                <a:gd name="T19" fmla="*/ 12 h 316"/>
                <a:gd name="T20" fmla="*/ 70 w 76"/>
                <a:gd name="T21" fmla="*/ 304 h 316"/>
                <a:gd name="T22" fmla="*/ 12 w 76"/>
                <a:gd name="T23" fmla="*/ 304 h 316"/>
                <a:gd name="T24" fmla="*/ 76 w 76"/>
                <a:gd name="T25" fmla="*/ 0 h 316"/>
                <a:gd name="T26" fmla="*/ 6 w 76"/>
                <a:gd name="T27" fmla="*/ 0 h 316"/>
                <a:gd name="T28" fmla="*/ 6 w 76"/>
                <a:gd name="T29" fmla="*/ 0 h 316"/>
                <a:gd name="T30" fmla="*/ 2 w 76"/>
                <a:gd name="T31" fmla="*/ 2 h 316"/>
                <a:gd name="T32" fmla="*/ 0 w 76"/>
                <a:gd name="T33" fmla="*/ 6 h 316"/>
                <a:gd name="T34" fmla="*/ 0 w 76"/>
                <a:gd name="T35" fmla="*/ 310 h 316"/>
                <a:gd name="T36" fmla="*/ 2 w 76"/>
                <a:gd name="T37" fmla="*/ 314 h 316"/>
                <a:gd name="T38" fmla="*/ 6 w 76"/>
                <a:gd name="T39" fmla="*/ 316 h 316"/>
                <a:gd name="T40" fmla="*/ 6 w 76"/>
                <a:gd name="T41" fmla="*/ 316 h 316"/>
                <a:gd name="T42" fmla="*/ 76 w 76"/>
                <a:gd name="T43" fmla="*/ 316 h 316"/>
                <a:gd name="T44" fmla="*/ 76 w 76"/>
                <a:gd name="T45" fmla="*/ 316 h 316"/>
                <a:gd name="T46" fmla="*/ 71 w 76"/>
                <a:gd name="T47" fmla="*/ 314 h 316"/>
                <a:gd name="T48" fmla="*/ 70 w 76"/>
                <a:gd name="T49" fmla="*/ 310 h 316"/>
                <a:gd name="T50" fmla="*/ 70 w 76"/>
                <a:gd name="T51" fmla="*/ 6 h 316"/>
                <a:gd name="T52" fmla="*/ 71 w 76"/>
                <a:gd name="T53" fmla="*/ 2 h 316"/>
                <a:gd name="T54" fmla="*/ 76 w 76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316">
                  <a:moveTo>
                    <a:pt x="6" y="310"/>
                  </a:moveTo>
                  <a:cubicBezTo>
                    <a:pt x="6" y="310"/>
                    <a:pt x="6" y="310"/>
                    <a:pt x="6" y="310"/>
                  </a:cubicBezTo>
                  <a:cubicBezTo>
                    <a:pt x="6" y="304"/>
                    <a:pt x="6" y="304"/>
                    <a:pt x="6" y="304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6" y="310"/>
                    <a:pt x="6" y="310"/>
                    <a:pt x="6" y="310"/>
                  </a:cubicBezTo>
                  <a:moveTo>
                    <a:pt x="12" y="304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304"/>
                    <a:pt x="70" y="304"/>
                    <a:pt x="70" y="304"/>
                  </a:cubicBezTo>
                  <a:cubicBezTo>
                    <a:pt x="12" y="304"/>
                    <a:pt x="12" y="304"/>
                    <a:pt x="12" y="304"/>
                  </a:cubicBezTo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1" y="313"/>
                    <a:pt x="2" y="314"/>
                  </a:cubicBezTo>
                  <a:cubicBezTo>
                    <a:pt x="3" y="316"/>
                    <a:pt x="5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4" y="316"/>
                    <a:pt x="73" y="316"/>
                    <a:pt x="71" y="314"/>
                  </a:cubicBezTo>
                  <a:cubicBezTo>
                    <a:pt x="70" y="313"/>
                    <a:pt x="70" y="312"/>
                    <a:pt x="70" y="3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0" y="3"/>
                    <a:pt x="71" y="2"/>
                  </a:cubicBezTo>
                  <a:cubicBezTo>
                    <a:pt x="73" y="1"/>
                    <a:pt x="74" y="0"/>
                    <a:pt x="7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401">
              <a:extLst>
                <a:ext uri="{FF2B5EF4-FFF2-40B4-BE49-F238E27FC236}">
                  <a16:creationId xmlns:a16="http://schemas.microsoft.com/office/drawing/2014/main" xmlns="" id="{8D9A015B-8974-46CA-BC55-BACB3BAC3A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solidFill>
              <a:srgbClr val="FFF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402">
              <a:extLst>
                <a:ext uri="{FF2B5EF4-FFF2-40B4-BE49-F238E27FC236}">
                  <a16:creationId xmlns:a16="http://schemas.microsoft.com/office/drawing/2014/main" xmlns="" id="{EA612080-DDD2-401F-93AF-6B9661936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4313" y="3252788"/>
              <a:ext cx="2413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03">
              <a:extLst>
                <a:ext uri="{FF2B5EF4-FFF2-40B4-BE49-F238E27FC236}">
                  <a16:creationId xmlns:a16="http://schemas.microsoft.com/office/drawing/2014/main" xmlns="" id="{F47AF587-FF40-4742-8BC1-7F922A612D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23513" y="3201988"/>
              <a:ext cx="342900" cy="1341438"/>
            </a:xfrm>
            <a:custGeom>
              <a:avLst/>
              <a:gdLst>
                <a:gd name="T0" fmla="*/ 69 w 81"/>
                <a:gd name="T1" fmla="*/ 12 h 316"/>
                <a:gd name="T2" fmla="*/ 69 w 81"/>
                <a:gd name="T3" fmla="*/ 12 h 316"/>
                <a:gd name="T4" fmla="*/ 69 w 81"/>
                <a:gd name="T5" fmla="*/ 304 h 316"/>
                <a:gd name="T6" fmla="*/ 12 w 81"/>
                <a:gd name="T7" fmla="*/ 304 h 316"/>
                <a:gd name="T8" fmla="*/ 12 w 81"/>
                <a:gd name="T9" fmla="*/ 12 h 316"/>
                <a:gd name="T10" fmla="*/ 69 w 81"/>
                <a:gd name="T11" fmla="*/ 12 h 316"/>
                <a:gd name="T12" fmla="*/ 75 w 81"/>
                <a:gd name="T13" fmla="*/ 0 h 316"/>
                <a:gd name="T14" fmla="*/ 69 w 81"/>
                <a:gd name="T15" fmla="*/ 0 h 316"/>
                <a:gd name="T16" fmla="*/ 6 w 81"/>
                <a:gd name="T17" fmla="*/ 0 h 316"/>
                <a:gd name="T18" fmla="*/ 6 w 81"/>
                <a:gd name="T19" fmla="*/ 0 h 316"/>
                <a:gd name="T20" fmla="*/ 1 w 81"/>
                <a:gd name="T21" fmla="*/ 2 h 316"/>
                <a:gd name="T22" fmla="*/ 0 w 81"/>
                <a:gd name="T23" fmla="*/ 6 h 316"/>
                <a:gd name="T24" fmla="*/ 0 w 81"/>
                <a:gd name="T25" fmla="*/ 310 h 316"/>
                <a:gd name="T26" fmla="*/ 1 w 81"/>
                <a:gd name="T27" fmla="*/ 314 h 316"/>
                <a:gd name="T28" fmla="*/ 6 w 81"/>
                <a:gd name="T29" fmla="*/ 316 h 316"/>
                <a:gd name="T30" fmla="*/ 6 w 81"/>
                <a:gd name="T31" fmla="*/ 316 h 316"/>
                <a:gd name="T32" fmla="*/ 69 w 81"/>
                <a:gd name="T33" fmla="*/ 316 h 316"/>
                <a:gd name="T34" fmla="*/ 75 w 81"/>
                <a:gd name="T35" fmla="*/ 316 h 316"/>
                <a:gd name="T36" fmla="*/ 79 w 81"/>
                <a:gd name="T37" fmla="*/ 314 h 316"/>
                <a:gd name="T38" fmla="*/ 81 w 81"/>
                <a:gd name="T39" fmla="*/ 310 h 316"/>
                <a:gd name="T40" fmla="*/ 75 w 81"/>
                <a:gd name="T41" fmla="*/ 310 h 316"/>
                <a:gd name="T42" fmla="*/ 75 w 81"/>
                <a:gd name="T43" fmla="*/ 304 h 316"/>
                <a:gd name="T44" fmla="*/ 75 w 81"/>
                <a:gd name="T45" fmla="*/ 310 h 316"/>
                <a:gd name="T46" fmla="*/ 81 w 81"/>
                <a:gd name="T47" fmla="*/ 310 h 316"/>
                <a:gd name="T48" fmla="*/ 81 w 81"/>
                <a:gd name="T49" fmla="*/ 310 h 316"/>
                <a:gd name="T50" fmla="*/ 81 w 81"/>
                <a:gd name="T51" fmla="*/ 310 h 316"/>
                <a:gd name="T52" fmla="*/ 81 w 81"/>
                <a:gd name="T53" fmla="*/ 6 h 316"/>
                <a:gd name="T54" fmla="*/ 81 w 81"/>
                <a:gd name="T55" fmla="*/ 6 h 316"/>
                <a:gd name="T56" fmla="*/ 79 w 81"/>
                <a:gd name="T57" fmla="*/ 2 h 316"/>
                <a:gd name="T58" fmla="*/ 75 w 81"/>
                <a:gd name="T5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16">
                  <a:moveTo>
                    <a:pt x="69" y="1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9" y="304"/>
                    <a:pt x="69" y="304"/>
                    <a:pt x="69" y="304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moveTo>
                    <a:pt x="75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312"/>
                    <a:pt x="0" y="313"/>
                    <a:pt x="1" y="314"/>
                  </a:cubicBezTo>
                  <a:cubicBezTo>
                    <a:pt x="3" y="316"/>
                    <a:pt x="4" y="316"/>
                    <a:pt x="6" y="316"/>
                  </a:cubicBezTo>
                  <a:cubicBezTo>
                    <a:pt x="6" y="316"/>
                    <a:pt x="6" y="316"/>
                    <a:pt x="6" y="316"/>
                  </a:cubicBezTo>
                  <a:cubicBezTo>
                    <a:pt x="69" y="316"/>
                    <a:pt x="69" y="316"/>
                    <a:pt x="69" y="316"/>
                  </a:cubicBezTo>
                  <a:cubicBezTo>
                    <a:pt x="75" y="316"/>
                    <a:pt x="75" y="316"/>
                    <a:pt x="75" y="316"/>
                  </a:cubicBezTo>
                  <a:cubicBezTo>
                    <a:pt x="76" y="316"/>
                    <a:pt x="78" y="316"/>
                    <a:pt x="79" y="314"/>
                  </a:cubicBezTo>
                  <a:cubicBezTo>
                    <a:pt x="80" y="313"/>
                    <a:pt x="81" y="312"/>
                    <a:pt x="81" y="310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75" y="304"/>
                    <a:pt x="75" y="304"/>
                    <a:pt x="75" y="304"/>
                  </a:cubicBezTo>
                  <a:cubicBezTo>
                    <a:pt x="75" y="310"/>
                    <a:pt x="75" y="310"/>
                    <a:pt x="75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310"/>
                    <a:pt x="81" y="310"/>
                    <a:pt x="81" y="310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80" y="3"/>
                    <a:pt x="79" y="2"/>
                  </a:cubicBezTo>
                  <a:cubicBezTo>
                    <a:pt x="78" y="1"/>
                    <a:pt x="76" y="0"/>
                    <a:pt x="75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04">
              <a:extLst>
                <a:ext uri="{FF2B5EF4-FFF2-40B4-BE49-F238E27FC236}">
                  <a16:creationId xmlns:a16="http://schemas.microsoft.com/office/drawing/2014/main" xmlns="" id="{38DF64B7-98F5-47E1-AB5B-6CAD8230D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2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05">
              <a:extLst>
                <a:ext uri="{FF2B5EF4-FFF2-40B4-BE49-F238E27FC236}">
                  <a16:creationId xmlns:a16="http://schemas.microsoft.com/office/drawing/2014/main" xmlns="" id="{EB7E9238-21C3-4A40-A811-181910A76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682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6 w 12"/>
                <a:gd name="T3" fmla="*/ 0 h 1349"/>
                <a:gd name="T4" fmla="*/ 0 w 12"/>
                <a:gd name="T5" fmla="*/ 6 h 1349"/>
                <a:gd name="T6" fmla="*/ 0 w 12"/>
                <a:gd name="T7" fmla="*/ 12 h 1349"/>
                <a:gd name="T8" fmla="*/ 0 w 12"/>
                <a:gd name="T9" fmla="*/ 1337 h 1349"/>
                <a:gd name="T10" fmla="*/ 0 w 12"/>
                <a:gd name="T11" fmla="*/ 1343 h 1349"/>
                <a:gd name="T12" fmla="*/ 6 w 12"/>
                <a:gd name="T13" fmla="*/ 1349 h 1349"/>
                <a:gd name="T14" fmla="*/ 6 w 12"/>
                <a:gd name="T15" fmla="*/ 1349 h 1349"/>
                <a:gd name="T16" fmla="*/ 6 w 12"/>
                <a:gd name="T17" fmla="*/ 1349 h 1349"/>
                <a:gd name="T18" fmla="*/ 12 w 12"/>
                <a:gd name="T19" fmla="*/ 1343 h 1349"/>
                <a:gd name="T20" fmla="*/ 12 w 12"/>
                <a:gd name="T21" fmla="*/ 1337 h 1349"/>
                <a:gd name="T22" fmla="*/ 12 w 12"/>
                <a:gd name="T23" fmla="*/ 12 h 1349"/>
                <a:gd name="T24" fmla="*/ 12 w 12"/>
                <a:gd name="T25" fmla="*/ 6 h 1349"/>
                <a:gd name="T26" fmla="*/ 6 w 12"/>
                <a:gd name="T27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10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06">
              <a:extLst>
                <a:ext uri="{FF2B5EF4-FFF2-40B4-BE49-F238E27FC236}">
                  <a16:creationId xmlns:a16="http://schemas.microsoft.com/office/drawing/2014/main" xmlns="" id="{FD765182-5ABA-4D32-9483-DE9F64AD6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375" y="566738"/>
              <a:ext cx="50800" cy="5724525"/>
            </a:xfrm>
            <a:custGeom>
              <a:avLst/>
              <a:gdLst>
                <a:gd name="T0" fmla="*/ 6 w 12"/>
                <a:gd name="T1" fmla="*/ 0 h 1349"/>
                <a:gd name="T2" fmla="*/ 0 w 12"/>
                <a:gd name="T3" fmla="*/ 6 h 1349"/>
                <a:gd name="T4" fmla="*/ 0 w 12"/>
                <a:gd name="T5" fmla="*/ 12 h 1349"/>
                <a:gd name="T6" fmla="*/ 0 w 12"/>
                <a:gd name="T7" fmla="*/ 1337 h 1349"/>
                <a:gd name="T8" fmla="*/ 0 w 12"/>
                <a:gd name="T9" fmla="*/ 1343 h 1349"/>
                <a:gd name="T10" fmla="*/ 6 w 12"/>
                <a:gd name="T11" fmla="*/ 1349 h 1349"/>
                <a:gd name="T12" fmla="*/ 6 w 12"/>
                <a:gd name="T13" fmla="*/ 1349 h 1349"/>
                <a:gd name="T14" fmla="*/ 6 w 12"/>
                <a:gd name="T15" fmla="*/ 1349 h 1349"/>
                <a:gd name="T16" fmla="*/ 12 w 12"/>
                <a:gd name="T17" fmla="*/ 1343 h 1349"/>
                <a:gd name="T18" fmla="*/ 12 w 12"/>
                <a:gd name="T19" fmla="*/ 1337 h 1349"/>
                <a:gd name="T20" fmla="*/ 12 w 12"/>
                <a:gd name="T21" fmla="*/ 12 h 1349"/>
                <a:gd name="T22" fmla="*/ 12 w 12"/>
                <a:gd name="T23" fmla="*/ 6 h 1349"/>
                <a:gd name="T24" fmla="*/ 6 w 12"/>
                <a:gd name="T25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4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07"/>
                    <a:pt x="0" y="1245"/>
                    <a:pt x="0" y="1337"/>
                  </a:cubicBezTo>
                  <a:cubicBezTo>
                    <a:pt x="0" y="1341"/>
                    <a:pt x="0" y="1343"/>
                    <a:pt x="0" y="1343"/>
                  </a:cubicBezTo>
                  <a:cubicBezTo>
                    <a:pt x="0" y="1346"/>
                    <a:pt x="3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6" y="1349"/>
                    <a:pt x="6" y="1349"/>
                    <a:pt x="6" y="1349"/>
                  </a:cubicBezTo>
                  <a:cubicBezTo>
                    <a:pt x="9" y="1349"/>
                    <a:pt x="12" y="1346"/>
                    <a:pt x="12" y="1343"/>
                  </a:cubicBezTo>
                  <a:cubicBezTo>
                    <a:pt x="12" y="1343"/>
                    <a:pt x="12" y="1341"/>
                    <a:pt x="12" y="1337"/>
                  </a:cubicBezTo>
                  <a:cubicBezTo>
                    <a:pt x="12" y="1245"/>
                    <a:pt x="12" y="107"/>
                    <a:pt x="12" y="12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</a:path>
              </a:pathLst>
            </a:custGeom>
            <a:solidFill>
              <a:srgbClr val="F5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C7BA00B-8A44-4758-87CE-16A8DD7D7CCE}"/>
              </a:ext>
            </a:extLst>
          </p:cNvPr>
          <p:cNvSpPr/>
          <p:nvPr/>
        </p:nvSpPr>
        <p:spPr>
          <a:xfrm>
            <a:off x="4334559" y="2694741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5C9F0D8-2B8D-4D49-A3ED-8B4CB606A2B6}"/>
              </a:ext>
            </a:extLst>
          </p:cNvPr>
          <p:cNvCxnSpPr/>
          <p:nvPr/>
        </p:nvCxnSpPr>
        <p:spPr>
          <a:xfrm>
            <a:off x="4425999" y="3540665"/>
            <a:ext cx="620345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E418F6D-1BFA-4A8E-9178-F445FB393A40}"/>
              </a:ext>
            </a:extLst>
          </p:cNvPr>
          <p:cNvSpPr/>
          <p:nvPr/>
        </p:nvSpPr>
        <p:spPr>
          <a:xfrm>
            <a:off x="4385787" y="3603406"/>
            <a:ext cx="6258907" cy="813511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小鹿极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C3EA4E7E-AC88-4D2E-81A7-98EC6E32C857}"/>
              </a:ext>
            </a:extLst>
          </p:cNvPr>
          <p:cNvSpPr/>
          <p:nvPr/>
        </p:nvSpPr>
        <p:spPr>
          <a:xfrm>
            <a:off x="1445092" y="1926024"/>
            <a:ext cx="2721980" cy="27219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MH_Number_1">
            <a:extLst>
              <a:ext uri="{FF2B5EF4-FFF2-40B4-BE49-F238E27FC236}">
                <a16:creationId xmlns:a16="http://schemas.microsoft.com/office/drawing/2014/main" xmlns="" id="{14EDCA7D-ECC3-473B-9E0B-87D035F67B8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10749" y="2179442"/>
            <a:ext cx="2168895" cy="2168895"/>
          </a:xfrm>
          <a:prstGeom prst="ellipse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3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3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24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6230504"/>
  <p:tag name="MH_LIBRARY" val="CONTENTS"/>
  <p:tag name="MH_TYPE" val="OTHERS"/>
  <p:tag name="ID" val="5458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9115359"/>
  <p:tag name="MH_LIBRARY" val="GRAPHIC"/>
  <p:tag name="MH_TYPE" val="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heme/theme1.xml><?xml version="1.0" encoding="utf-8"?>
<a:theme xmlns:a="http://schemas.openxmlformats.org/drawingml/2006/main" name="Office 主题​​">
  <a:themeElements>
    <a:clrScheme name="简笔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BDDBA"/>
      </a:accent1>
      <a:accent2>
        <a:srgbClr val="F7AB6F"/>
      </a:accent2>
      <a:accent3>
        <a:srgbClr val="62C3D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2795</Words>
  <Application>Microsoft Office PowerPoint</Application>
  <PresentationFormat>自定义</PresentationFormat>
  <Paragraphs>255</Paragraphs>
  <Slides>26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ThinK For H</cp:lastModifiedBy>
  <cp:revision>12</cp:revision>
  <dcterms:created xsi:type="dcterms:W3CDTF">2017-08-09T02:10:22Z</dcterms:created>
  <dcterms:modified xsi:type="dcterms:W3CDTF">2018-05-26T04:43:26Z</dcterms:modified>
</cp:coreProperties>
</file>