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80" r:id="rId2"/>
    <p:sldId id="315" r:id="rId3"/>
    <p:sldId id="282" r:id="rId4"/>
    <p:sldId id="295" r:id="rId5"/>
    <p:sldId id="260" r:id="rId6"/>
    <p:sldId id="305" r:id="rId7"/>
    <p:sldId id="316" r:id="rId8"/>
    <p:sldId id="317" r:id="rId9"/>
    <p:sldId id="283" r:id="rId10"/>
    <p:sldId id="307" r:id="rId11"/>
    <p:sldId id="318" r:id="rId12"/>
    <p:sldId id="294" r:id="rId13"/>
    <p:sldId id="267" r:id="rId14"/>
    <p:sldId id="319" r:id="rId15"/>
    <p:sldId id="320" r:id="rId16"/>
    <p:sldId id="311" r:id="rId17"/>
    <p:sldId id="312" r:id="rId18"/>
    <p:sldId id="321" r:id="rId19"/>
    <p:sldId id="278"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0" userDrawn="1">
          <p15:clr>
            <a:srgbClr val="A4A3A4"/>
          </p15:clr>
        </p15:guide>
        <p15:guide id="2" pos="2880" userDrawn="1">
          <p15:clr>
            <a:srgbClr val="A4A3A4"/>
          </p15:clr>
        </p15:guide>
        <p15:guide id="3" orient="horz" pos="16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918A"/>
    <a:srgbClr val="7D9466"/>
    <a:srgbClr val="78775F"/>
    <a:srgbClr val="4F9999"/>
    <a:srgbClr val="112D49"/>
    <a:srgbClr val="E8344E"/>
    <a:srgbClr val="C6C5CA"/>
    <a:srgbClr val="E0DFD5"/>
    <a:srgbClr val="DDC184"/>
    <a:srgbClr val="404A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3" autoAdjust="0"/>
    <p:restoredTop sz="95065" autoAdjust="0"/>
  </p:normalViewPr>
  <p:slideViewPr>
    <p:cSldViewPr snapToGrid="0" showGuides="1">
      <p:cViewPr varScale="1">
        <p:scale>
          <a:sx n="129" d="100"/>
          <a:sy n="129" d="100"/>
        </p:scale>
        <p:origin x="132" y="1206"/>
      </p:cViewPr>
      <p:guideLst>
        <p:guide orient="horz" pos="2550"/>
        <p:guide pos="2880"/>
        <p:guide orient="horz" pos="1620"/>
      </p:guideLst>
    </p:cSldViewPr>
  </p:slideViewPr>
  <p:notesTextViewPr>
    <p:cViewPr>
      <p:scale>
        <a:sx n="1" d="1"/>
        <a:sy n="1" d="1"/>
      </p:scale>
      <p:origin x="0" y="0"/>
    </p:cViewPr>
  </p:notesTextViewPr>
  <p:notesViewPr>
    <p:cSldViewPr snapToGrid="0" showGuides="1">
      <p:cViewPr varScale="1">
        <p:scale>
          <a:sx n="60" d="100"/>
          <a:sy n="60" d="100"/>
        </p:scale>
        <p:origin x="3187"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DCABC52-9DFD-421A-8C90-6461446ECDA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6B9B99A-C418-4960-8298-BE74310DE88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01E7D6-568D-4ED9-9660-179EBB0AA7C1}" type="datetimeFigureOut">
              <a:rPr lang="zh-CN" altLang="en-US" smtClean="0"/>
              <a:t>2018/5/30</a:t>
            </a:fld>
            <a:endParaRPr lang="zh-CN" altLang="en-US"/>
          </a:p>
        </p:txBody>
      </p:sp>
      <p:sp>
        <p:nvSpPr>
          <p:cNvPr id="4" name="页脚占位符 3">
            <a:extLst>
              <a:ext uri="{FF2B5EF4-FFF2-40B4-BE49-F238E27FC236}">
                <a16:creationId xmlns:a16="http://schemas.microsoft.com/office/drawing/2014/main" id="{585769DD-46FC-435D-9954-AA1E7A5848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04797B4E-8898-4362-8670-EE6BD944C7F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803DCC5-C6F3-4165-8CE9-54E3F861CC81}" type="slidenum">
              <a:rPr lang="zh-CN" altLang="en-US" smtClean="0"/>
              <a:t>‹#›</a:t>
            </a:fld>
            <a:endParaRPr lang="zh-CN" altLang="en-US"/>
          </a:p>
        </p:txBody>
      </p:sp>
    </p:spTree>
    <p:extLst>
      <p:ext uri="{BB962C8B-B14F-4D97-AF65-F5344CB8AC3E}">
        <p14:creationId xmlns:p14="http://schemas.microsoft.com/office/powerpoint/2010/main" val="4036668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5D93F4D-AFAB-494D-AE99-0014795CCFE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87517849-6776-4E74-AAFD-0ED2018BBB0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5F7E0D-FF69-47BE-896B-961EF9A86821}" type="datetimeFigureOut">
              <a:rPr lang="zh-CN" altLang="en-US" smtClean="0"/>
              <a:t>2018/5/30</a:t>
            </a:fld>
            <a:endParaRPr lang="zh-CN" altLang="en-US"/>
          </a:p>
        </p:txBody>
      </p:sp>
      <p:sp>
        <p:nvSpPr>
          <p:cNvPr id="4" name="幻灯片图像占位符 3">
            <a:extLst>
              <a:ext uri="{FF2B5EF4-FFF2-40B4-BE49-F238E27FC236}">
                <a16:creationId xmlns:a16="http://schemas.microsoft.com/office/drawing/2014/main" id="{4A1B5547-A183-435A-B68D-C56FA890324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a:extLst>
              <a:ext uri="{FF2B5EF4-FFF2-40B4-BE49-F238E27FC236}">
                <a16:creationId xmlns:a16="http://schemas.microsoft.com/office/drawing/2014/main" id="{0F14AB02-5AB0-4959-9C19-0621C15466D5}"/>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a:extLst>
              <a:ext uri="{FF2B5EF4-FFF2-40B4-BE49-F238E27FC236}">
                <a16:creationId xmlns:a16="http://schemas.microsoft.com/office/drawing/2014/main" id="{08C6D5C5-D718-42BE-B2C5-D9B687E23ECA}"/>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a:extLst>
              <a:ext uri="{FF2B5EF4-FFF2-40B4-BE49-F238E27FC236}">
                <a16:creationId xmlns:a16="http://schemas.microsoft.com/office/drawing/2014/main" id="{7C4C307B-A8A6-45CC-834C-43D42BE9A85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A89700-365C-4AF6-9D2F-1D97995FC18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411426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608311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469736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1609404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396259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0959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B35C841-F5C6-4111-8B38-D2947D6AB8D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0769" b="25568"/>
          <a:stretch/>
        </p:blipFill>
        <p:spPr>
          <a:xfrm>
            <a:off x="0" y="1"/>
            <a:ext cx="1604863" cy="2426400"/>
          </a:xfrm>
          <a:prstGeom prst="rect">
            <a:avLst/>
          </a:prstGeom>
        </p:spPr>
      </p:pic>
      <p:pic>
        <p:nvPicPr>
          <p:cNvPr id="7" name="图片 6">
            <a:extLst>
              <a:ext uri="{FF2B5EF4-FFF2-40B4-BE49-F238E27FC236}">
                <a16:creationId xmlns:a16="http://schemas.microsoft.com/office/drawing/2014/main" id="{1C8A70A5-CBC5-426D-84B7-8B49FA934C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flipH="1">
            <a:off x="7776000" y="0"/>
            <a:ext cx="1368000" cy="1368000"/>
          </a:xfrm>
          <a:prstGeom prst="rect">
            <a:avLst/>
          </a:prstGeom>
        </p:spPr>
      </p:pic>
    </p:spTree>
    <p:extLst>
      <p:ext uri="{BB962C8B-B14F-4D97-AF65-F5344CB8AC3E}">
        <p14:creationId xmlns:p14="http://schemas.microsoft.com/office/powerpoint/2010/main" val="13523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B35C841-F5C6-4111-8B38-D2947D6AB8D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0769" b="25568"/>
          <a:stretch/>
        </p:blipFill>
        <p:spPr>
          <a:xfrm>
            <a:off x="0" y="1"/>
            <a:ext cx="1604863" cy="2426400"/>
          </a:xfrm>
          <a:prstGeom prst="rect">
            <a:avLst/>
          </a:prstGeom>
        </p:spPr>
      </p:pic>
      <p:pic>
        <p:nvPicPr>
          <p:cNvPr id="7" name="图片 6">
            <a:extLst>
              <a:ext uri="{FF2B5EF4-FFF2-40B4-BE49-F238E27FC236}">
                <a16:creationId xmlns:a16="http://schemas.microsoft.com/office/drawing/2014/main" id="{1C8A70A5-CBC5-426D-84B7-8B49FA934C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flipH="1">
            <a:off x="7776000" y="0"/>
            <a:ext cx="1368000" cy="1368000"/>
          </a:xfrm>
          <a:prstGeom prst="rect">
            <a:avLst/>
          </a:prstGeom>
        </p:spPr>
      </p:pic>
      <p:sp>
        <p:nvSpPr>
          <p:cNvPr id="4" name="Picture Placeholder 7">
            <a:extLst>
              <a:ext uri="{FF2B5EF4-FFF2-40B4-BE49-F238E27FC236}">
                <a16:creationId xmlns:a16="http://schemas.microsoft.com/office/drawing/2014/main" id="{33FBC6F0-83F9-4568-8BCF-6A909CD1BEBC}"/>
              </a:ext>
            </a:extLst>
          </p:cNvPr>
          <p:cNvSpPr>
            <a:spLocks noGrp="1"/>
          </p:cNvSpPr>
          <p:nvPr>
            <p:ph type="pic" sz="quarter" idx="14"/>
          </p:nvPr>
        </p:nvSpPr>
        <p:spPr>
          <a:xfrm>
            <a:off x="5313601" y="1368000"/>
            <a:ext cx="1639200" cy="163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5" name="Picture Placeholder 7">
            <a:extLst>
              <a:ext uri="{FF2B5EF4-FFF2-40B4-BE49-F238E27FC236}">
                <a16:creationId xmlns:a16="http://schemas.microsoft.com/office/drawing/2014/main" id="{31FB5666-AB19-455F-A85B-4666D0E2BFBE}"/>
              </a:ext>
            </a:extLst>
          </p:cNvPr>
          <p:cNvSpPr>
            <a:spLocks noGrp="1"/>
          </p:cNvSpPr>
          <p:nvPr>
            <p:ph type="pic" sz="quarter" idx="15"/>
          </p:nvPr>
        </p:nvSpPr>
        <p:spPr>
          <a:xfrm>
            <a:off x="5313601" y="3057598"/>
            <a:ext cx="1639200" cy="163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8" name="Picture Placeholder 7">
            <a:extLst>
              <a:ext uri="{FF2B5EF4-FFF2-40B4-BE49-F238E27FC236}">
                <a16:creationId xmlns:a16="http://schemas.microsoft.com/office/drawing/2014/main" id="{DD409741-E6D2-4595-964A-14353CB70141}"/>
              </a:ext>
            </a:extLst>
          </p:cNvPr>
          <p:cNvSpPr>
            <a:spLocks noGrp="1"/>
          </p:cNvSpPr>
          <p:nvPr>
            <p:ph type="pic" sz="quarter" idx="17"/>
          </p:nvPr>
        </p:nvSpPr>
        <p:spPr>
          <a:xfrm>
            <a:off x="7009850" y="1368000"/>
            <a:ext cx="1639200" cy="163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9" name="Picture Placeholder 7">
            <a:extLst>
              <a:ext uri="{FF2B5EF4-FFF2-40B4-BE49-F238E27FC236}">
                <a16:creationId xmlns:a16="http://schemas.microsoft.com/office/drawing/2014/main" id="{F806C94B-2BD5-4B9D-A7AF-A330569480B6}"/>
              </a:ext>
            </a:extLst>
          </p:cNvPr>
          <p:cNvSpPr>
            <a:spLocks noGrp="1"/>
          </p:cNvSpPr>
          <p:nvPr>
            <p:ph type="pic" sz="quarter" idx="18"/>
          </p:nvPr>
        </p:nvSpPr>
        <p:spPr>
          <a:xfrm>
            <a:off x="7009850" y="3057598"/>
            <a:ext cx="1639200" cy="163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Tree>
    <p:extLst>
      <p:ext uri="{BB962C8B-B14F-4D97-AF65-F5344CB8AC3E}">
        <p14:creationId xmlns:p14="http://schemas.microsoft.com/office/powerpoint/2010/main" val="585501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B35C841-F5C6-4111-8B38-D2947D6AB8D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0769" b="25568"/>
          <a:stretch/>
        </p:blipFill>
        <p:spPr>
          <a:xfrm>
            <a:off x="0" y="1"/>
            <a:ext cx="1604863" cy="2426400"/>
          </a:xfrm>
          <a:prstGeom prst="rect">
            <a:avLst/>
          </a:prstGeom>
        </p:spPr>
      </p:pic>
      <p:pic>
        <p:nvPicPr>
          <p:cNvPr id="7" name="图片 6">
            <a:extLst>
              <a:ext uri="{FF2B5EF4-FFF2-40B4-BE49-F238E27FC236}">
                <a16:creationId xmlns:a16="http://schemas.microsoft.com/office/drawing/2014/main" id="{1C8A70A5-CBC5-426D-84B7-8B49FA934C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flipH="1">
            <a:off x="7776000" y="0"/>
            <a:ext cx="1368000" cy="1368000"/>
          </a:xfrm>
          <a:prstGeom prst="rect">
            <a:avLst/>
          </a:prstGeom>
        </p:spPr>
      </p:pic>
      <p:sp>
        <p:nvSpPr>
          <p:cNvPr id="9" name="Picture Placeholder 7">
            <a:extLst>
              <a:ext uri="{FF2B5EF4-FFF2-40B4-BE49-F238E27FC236}">
                <a16:creationId xmlns:a16="http://schemas.microsoft.com/office/drawing/2014/main" id="{F806C94B-2BD5-4B9D-A7AF-A330569480B6}"/>
              </a:ext>
            </a:extLst>
          </p:cNvPr>
          <p:cNvSpPr>
            <a:spLocks noGrp="1"/>
          </p:cNvSpPr>
          <p:nvPr>
            <p:ph type="pic" sz="quarter" idx="18"/>
          </p:nvPr>
        </p:nvSpPr>
        <p:spPr>
          <a:xfrm>
            <a:off x="6881" y="1620157"/>
            <a:ext cx="3018408" cy="1612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1" name="Picture Placeholder 7">
            <a:extLst>
              <a:ext uri="{FF2B5EF4-FFF2-40B4-BE49-F238E27FC236}">
                <a16:creationId xmlns:a16="http://schemas.microsoft.com/office/drawing/2014/main" id="{2CBB373C-9F98-40AC-ABA9-146671DD8AA3}"/>
              </a:ext>
            </a:extLst>
          </p:cNvPr>
          <p:cNvSpPr>
            <a:spLocks noGrp="1"/>
          </p:cNvSpPr>
          <p:nvPr>
            <p:ph type="pic" sz="quarter" idx="19"/>
          </p:nvPr>
        </p:nvSpPr>
        <p:spPr>
          <a:xfrm>
            <a:off x="3060800" y="1620157"/>
            <a:ext cx="3018408" cy="1612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2" name="Picture Placeholder 7">
            <a:extLst>
              <a:ext uri="{FF2B5EF4-FFF2-40B4-BE49-F238E27FC236}">
                <a16:creationId xmlns:a16="http://schemas.microsoft.com/office/drawing/2014/main" id="{6376C180-FA18-447B-99E5-26695C023E89}"/>
              </a:ext>
            </a:extLst>
          </p:cNvPr>
          <p:cNvSpPr>
            <a:spLocks noGrp="1"/>
          </p:cNvSpPr>
          <p:nvPr>
            <p:ph type="pic" sz="quarter" idx="20"/>
          </p:nvPr>
        </p:nvSpPr>
        <p:spPr>
          <a:xfrm>
            <a:off x="6114720" y="1620157"/>
            <a:ext cx="3018408" cy="1612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Tree>
    <p:extLst>
      <p:ext uri="{BB962C8B-B14F-4D97-AF65-F5344CB8AC3E}">
        <p14:creationId xmlns:p14="http://schemas.microsoft.com/office/powerpoint/2010/main" val="1830630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226762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94626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39121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294958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E6B9DE-EB28-4280-8651-E63DA2660039}" type="datetimeFigureOut">
              <a:rPr lang="zh-CN" altLang="en-US" smtClean="0"/>
              <a:t>2018/5/30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4274736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5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E6B9DE-EB28-4280-8651-E63DA2660039}" type="datetimeFigureOut">
              <a:rPr lang="zh-CN" altLang="en-US" smtClean="0"/>
              <a:t>2018/5/30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B48ABF0-A411-46BD-841C-F02A87C3D968}" type="slidenum">
              <a:rPr lang="zh-CN" altLang="en-US" smtClean="0"/>
              <a:t>‹#›</a:t>
            </a:fld>
            <a:endParaRPr lang="zh-CN" altLang="en-US"/>
          </a:p>
        </p:txBody>
      </p:sp>
    </p:spTree>
    <p:extLst>
      <p:ext uri="{BB962C8B-B14F-4D97-AF65-F5344CB8AC3E}">
        <p14:creationId xmlns:p14="http://schemas.microsoft.com/office/powerpoint/2010/main" val="40591627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49"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B22E8C30-C2DB-4307-9758-B8F8FAE9BCF2}"/>
              </a:ext>
            </a:extLst>
          </p:cNvPr>
          <p:cNvSpPr/>
          <p:nvPr/>
        </p:nvSpPr>
        <p:spPr>
          <a:xfrm>
            <a:off x="3287805" y="1136276"/>
            <a:ext cx="2568389" cy="2568389"/>
          </a:xfrm>
          <a:prstGeom prst="ellipse">
            <a:avLst/>
          </a:prstGeom>
          <a:solidFill>
            <a:srgbClr val="C6C5C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012A8F0-EA26-492C-928F-272FAB65DA35}"/>
              </a:ext>
            </a:extLst>
          </p:cNvPr>
          <p:cNvSpPr txBox="1"/>
          <p:nvPr/>
        </p:nvSpPr>
        <p:spPr>
          <a:xfrm>
            <a:off x="1608081" y="1927708"/>
            <a:ext cx="5927837" cy="715581"/>
          </a:xfrm>
          <a:prstGeom prst="rect">
            <a:avLst/>
          </a:prstGeom>
          <a:noFill/>
        </p:spPr>
        <p:txBody>
          <a:bodyPr wrap="square" rtlCol="0">
            <a:spAutoFit/>
          </a:bodyPr>
          <a:lstStyle/>
          <a:p>
            <a:pPr algn="ctr"/>
            <a:r>
              <a:rPr lang="zh-CN" altLang="en-US" sz="4050">
                <a:solidFill>
                  <a:srgbClr val="B18072"/>
                </a:solidFill>
                <a:latin typeface="方正苏新诗柳楷繁体" panose="02000000000000000000" pitchFamily="2" charset="-122"/>
                <a:ea typeface="方正苏新诗柳楷繁体" panose="02000000000000000000" pitchFamily="2" charset="-122"/>
              </a:rPr>
              <a:t>日系の小清新通用模板</a:t>
            </a:r>
          </a:p>
        </p:txBody>
      </p:sp>
      <p:sp>
        <p:nvSpPr>
          <p:cNvPr id="20" name="文本框 19">
            <a:extLst>
              <a:ext uri="{FF2B5EF4-FFF2-40B4-BE49-F238E27FC236}">
                <a16:creationId xmlns:a16="http://schemas.microsoft.com/office/drawing/2014/main" id="{544078E4-E912-4F72-8071-FCA9374290B2}"/>
              </a:ext>
            </a:extLst>
          </p:cNvPr>
          <p:cNvSpPr txBox="1"/>
          <p:nvPr/>
        </p:nvSpPr>
        <p:spPr>
          <a:xfrm>
            <a:off x="1608081" y="2620205"/>
            <a:ext cx="5927837" cy="560025"/>
          </a:xfrm>
          <a:prstGeom prst="rect">
            <a:avLst/>
          </a:prstGeom>
          <a:noFill/>
        </p:spPr>
        <p:txBody>
          <a:bodyPr wrap="square" rtlCol="0">
            <a:spAutoFit/>
          </a:bodyPr>
          <a:lstStyle/>
          <a:p>
            <a:pPr algn="ctr">
              <a:lnSpc>
                <a:spcPct val="150000"/>
              </a:lnSpc>
            </a:pPr>
            <a:r>
              <a:rPr lang="ja-JP" altLang="en-US" sz="1013">
                <a:solidFill>
                  <a:schemeClr val="bg1">
                    <a:lumMod val="65000"/>
                  </a:schemeClr>
                </a:solidFill>
              </a:rPr>
              <a:t>朱丽安・ムーア（</a:t>
            </a:r>
            <a:r>
              <a:rPr lang="en-US" altLang="ja-JP" sz="1013">
                <a:solidFill>
                  <a:schemeClr val="bg1">
                    <a:lumMod val="65000"/>
                  </a:schemeClr>
                </a:solidFill>
              </a:rPr>
              <a:t>Julianne</a:t>
            </a:r>
            <a:r>
              <a:rPr lang="ja-JP" altLang="en-US" sz="1013">
                <a:solidFill>
                  <a:schemeClr val="bg1">
                    <a:lumMod val="65000"/>
                  </a:schemeClr>
                </a:solidFill>
              </a:rPr>
              <a:t>ムーア氏）、ケイト・ボズワース（</a:t>
            </a:r>
            <a:r>
              <a:rPr lang="en-US" altLang="ja-JP" sz="1013">
                <a:solidFill>
                  <a:schemeClr val="bg1">
                    <a:lumMod val="65000"/>
                  </a:schemeClr>
                </a:solidFill>
              </a:rPr>
              <a:t>Kate Bosworth</a:t>
            </a:r>
            <a:r>
              <a:rPr lang="ja-JP" altLang="en-US" sz="1013">
                <a:solidFill>
                  <a:schemeClr val="bg1">
                    <a:lumMod val="65000"/>
                  </a:schemeClr>
                </a:solidFill>
              </a:rPr>
              <a:t>）当たり玉片ドレス姿の人を示す、じゅ</a:t>
            </a:r>
            <a:endParaRPr lang="zh-CN" altLang="en-US" sz="1013">
              <a:solidFill>
                <a:schemeClr val="bg1">
                  <a:lumMod val="65000"/>
                </a:schemeClr>
              </a:solidFill>
            </a:endParaRPr>
          </a:p>
        </p:txBody>
      </p:sp>
      <p:pic>
        <p:nvPicPr>
          <p:cNvPr id="14" name="图片 13">
            <a:extLst>
              <a:ext uri="{FF2B5EF4-FFF2-40B4-BE49-F238E27FC236}">
                <a16:creationId xmlns:a16="http://schemas.microsoft.com/office/drawing/2014/main" id="{19423CA3-59AE-4CEB-9F98-BA9BD753A056}"/>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pic>
        <p:nvPicPr>
          <p:cNvPr id="16" name="图片 15">
            <a:extLst>
              <a:ext uri="{FF2B5EF4-FFF2-40B4-BE49-F238E27FC236}">
                <a16:creationId xmlns:a16="http://schemas.microsoft.com/office/drawing/2014/main" id="{6BFF4956-CD0A-44B3-841D-89598C3AD8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422570" y="0"/>
            <a:ext cx="2721429" cy="2721429"/>
          </a:xfrm>
          <a:prstGeom prst="rect">
            <a:avLst/>
          </a:prstGeom>
        </p:spPr>
      </p:pic>
      <p:pic>
        <p:nvPicPr>
          <p:cNvPr id="22" name="图片 21">
            <a:extLst>
              <a:ext uri="{FF2B5EF4-FFF2-40B4-BE49-F238E27FC236}">
                <a16:creationId xmlns:a16="http://schemas.microsoft.com/office/drawing/2014/main" id="{ECA3A36A-133C-4C8B-BE1C-9F485FA2DB9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31822" y="2662589"/>
            <a:ext cx="1280353" cy="2275369"/>
          </a:xfrm>
          <a:prstGeom prst="rect">
            <a:avLst/>
          </a:prstGeom>
        </p:spPr>
      </p:pic>
    </p:spTree>
    <p:extLst>
      <p:ext uri="{BB962C8B-B14F-4D97-AF65-F5344CB8AC3E}">
        <p14:creationId xmlns:p14="http://schemas.microsoft.com/office/powerpoint/2010/main" val="622695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711051A9-A0A4-4D7B-AC21-B805263086D1}"/>
              </a:ext>
            </a:extLst>
          </p:cNvPr>
          <p:cNvSpPr/>
          <p:nvPr/>
        </p:nvSpPr>
        <p:spPr>
          <a:xfrm>
            <a:off x="511335" y="1705428"/>
            <a:ext cx="2953658" cy="2953658"/>
          </a:xfrm>
          <a:prstGeom prst="ellipse">
            <a:avLst/>
          </a:prstGeom>
          <a:solidFill>
            <a:srgbClr val="E0D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1A06C798-087A-4637-AA3F-3F56336CD7D6}"/>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72414" y="1601783"/>
            <a:ext cx="3431499" cy="3057303"/>
          </a:xfrm>
          <a:prstGeom prst="rect">
            <a:avLst/>
          </a:prstGeom>
        </p:spPr>
      </p:pic>
      <p:sp>
        <p:nvSpPr>
          <p:cNvPr id="22" name="文本框 6">
            <a:extLst>
              <a:ext uri="{FF2B5EF4-FFF2-40B4-BE49-F238E27FC236}">
                <a16:creationId xmlns:a16="http://schemas.microsoft.com/office/drawing/2014/main" id="{C6006E07-3D18-4502-B5A0-9E67F4E30A79}"/>
              </a:ext>
            </a:extLst>
          </p:cNvPr>
          <p:cNvSpPr txBox="1">
            <a:spLocks noChangeArrowheads="1"/>
          </p:cNvSpPr>
          <p:nvPr/>
        </p:nvSpPr>
        <p:spPr bwMode="auto">
          <a:xfrm>
            <a:off x="4129173" y="2089489"/>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r>
              <a:rPr lang="zh-CN" altLang="en-US"/>
              <a:t>此处输入标题内容</a:t>
            </a:r>
            <a:endParaRPr lang="en-US" altLang="zh-CN"/>
          </a:p>
        </p:txBody>
      </p:sp>
      <p:sp>
        <p:nvSpPr>
          <p:cNvPr id="23" name="矩形 22">
            <a:extLst>
              <a:ext uri="{FF2B5EF4-FFF2-40B4-BE49-F238E27FC236}">
                <a16:creationId xmlns:a16="http://schemas.microsoft.com/office/drawing/2014/main" id="{17DC1831-A56D-49B2-A806-12F6A8426F77}"/>
              </a:ext>
            </a:extLst>
          </p:cNvPr>
          <p:cNvSpPr/>
          <p:nvPr/>
        </p:nvSpPr>
        <p:spPr>
          <a:xfrm>
            <a:off x="4131174" y="2510308"/>
            <a:ext cx="4521268" cy="819455"/>
          </a:xfrm>
          <a:prstGeom prst="rect">
            <a:avLst/>
          </a:prstGeom>
        </p:spPr>
        <p:txBody>
          <a:bodyPr wrap="square">
            <a:spAutoFit/>
          </a:bodyPr>
          <a:lstStyle/>
          <a:p>
            <a:pPr defTabSz="914400">
              <a:lnSpc>
                <a:spcPct val="150000"/>
              </a:lnSpc>
              <a:defRPr/>
            </a:pPr>
            <a:r>
              <a:rPr lang="en-US" altLang="zh-CN" sz="1050" kern="0">
                <a:solidFill>
                  <a:schemeClr val="tx1">
                    <a:lumMod val="95000"/>
                    <a:lumOff val="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sp>
        <p:nvSpPr>
          <p:cNvPr id="33" name="椭圆 32">
            <a:extLst>
              <a:ext uri="{FF2B5EF4-FFF2-40B4-BE49-F238E27FC236}">
                <a16:creationId xmlns:a16="http://schemas.microsoft.com/office/drawing/2014/main" id="{4E306F00-EE6C-4926-A064-021B1B00EA14}"/>
              </a:ext>
            </a:extLst>
          </p:cNvPr>
          <p:cNvSpPr/>
          <p:nvPr/>
        </p:nvSpPr>
        <p:spPr>
          <a:xfrm>
            <a:off x="4155358" y="3519524"/>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46C58918-699B-43D0-A4C5-A82163D29FE5}"/>
              </a:ext>
            </a:extLst>
          </p:cNvPr>
          <p:cNvSpPr/>
          <p:nvPr/>
        </p:nvSpPr>
        <p:spPr>
          <a:xfrm>
            <a:off x="4666125" y="3462041"/>
            <a:ext cx="1984434" cy="57708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t>
            </a:r>
          </a:p>
        </p:txBody>
      </p:sp>
      <p:sp>
        <p:nvSpPr>
          <p:cNvPr id="39" name="椭圆 38">
            <a:extLst>
              <a:ext uri="{FF2B5EF4-FFF2-40B4-BE49-F238E27FC236}">
                <a16:creationId xmlns:a16="http://schemas.microsoft.com/office/drawing/2014/main" id="{7E7EDA18-0813-45C5-9762-5237BA9D0BFD}"/>
              </a:ext>
            </a:extLst>
          </p:cNvPr>
          <p:cNvSpPr/>
          <p:nvPr/>
        </p:nvSpPr>
        <p:spPr>
          <a:xfrm>
            <a:off x="6626385" y="3553002"/>
            <a:ext cx="462116" cy="462116"/>
          </a:xfrm>
          <a:prstGeom prst="ellipse">
            <a:avLst/>
          </a:prstGeom>
          <a:solidFill>
            <a:srgbClr val="787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FEC0E05C-BAAC-4DAE-83F6-2C0C81460A20}"/>
              </a:ext>
            </a:extLst>
          </p:cNvPr>
          <p:cNvSpPr/>
          <p:nvPr/>
        </p:nvSpPr>
        <p:spPr>
          <a:xfrm>
            <a:off x="7159566" y="3462041"/>
            <a:ext cx="1984434" cy="57708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t>
            </a:r>
          </a:p>
        </p:txBody>
      </p:sp>
      <p:grpSp>
        <p:nvGrpSpPr>
          <p:cNvPr id="41" name="组合 40">
            <a:extLst>
              <a:ext uri="{FF2B5EF4-FFF2-40B4-BE49-F238E27FC236}">
                <a16:creationId xmlns:a16="http://schemas.microsoft.com/office/drawing/2014/main" id="{71C2E383-5953-4C61-9A02-7161910D177A}"/>
              </a:ext>
            </a:extLst>
          </p:cNvPr>
          <p:cNvGrpSpPr/>
          <p:nvPr/>
        </p:nvGrpSpPr>
        <p:grpSpPr>
          <a:xfrm>
            <a:off x="6741429" y="3684836"/>
            <a:ext cx="232028" cy="203281"/>
            <a:chOff x="1754188" y="3605213"/>
            <a:chExt cx="358775" cy="314325"/>
          </a:xfrm>
          <a:solidFill>
            <a:schemeClr val="bg1"/>
          </a:solidFill>
        </p:grpSpPr>
        <p:sp>
          <p:nvSpPr>
            <p:cNvPr id="42" name="AutoShape 103">
              <a:extLst>
                <a:ext uri="{FF2B5EF4-FFF2-40B4-BE49-F238E27FC236}">
                  <a16:creationId xmlns:a16="http://schemas.microsoft.com/office/drawing/2014/main" id="{5550AD73-5107-4B34-B2D5-884385DD0DE8}"/>
                </a:ext>
              </a:extLst>
            </p:cNvPr>
            <p:cNvSpPr>
              <a:spLocks/>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3" name="AutoShape 104">
              <a:extLst>
                <a:ext uri="{FF2B5EF4-FFF2-40B4-BE49-F238E27FC236}">
                  <a16:creationId xmlns:a16="http://schemas.microsoft.com/office/drawing/2014/main" id="{B3888176-938A-4D56-8B12-5DE9F91C2DD3}"/>
                </a:ext>
              </a:extLst>
            </p:cNvPr>
            <p:cNvSpPr>
              <a:spLocks/>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4" name="组合 43">
            <a:extLst>
              <a:ext uri="{FF2B5EF4-FFF2-40B4-BE49-F238E27FC236}">
                <a16:creationId xmlns:a16="http://schemas.microsoft.com/office/drawing/2014/main" id="{34C478EC-3226-4040-A658-741C8514346F}"/>
              </a:ext>
            </a:extLst>
          </p:cNvPr>
          <p:cNvGrpSpPr/>
          <p:nvPr/>
        </p:nvGrpSpPr>
        <p:grpSpPr>
          <a:xfrm>
            <a:off x="4269889" y="3648428"/>
            <a:ext cx="233055" cy="204308"/>
            <a:chOff x="1035050" y="1447800"/>
            <a:chExt cx="360363" cy="315913"/>
          </a:xfrm>
          <a:solidFill>
            <a:schemeClr val="bg1"/>
          </a:solidFill>
        </p:grpSpPr>
        <p:sp>
          <p:nvSpPr>
            <p:cNvPr id="45" name="AutoShape 147">
              <a:extLst>
                <a:ext uri="{FF2B5EF4-FFF2-40B4-BE49-F238E27FC236}">
                  <a16:creationId xmlns:a16="http://schemas.microsoft.com/office/drawing/2014/main" id="{14F20457-9A00-46D1-BFB5-087449B2374B}"/>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6" name="AutoShape 148">
              <a:extLst>
                <a:ext uri="{FF2B5EF4-FFF2-40B4-BE49-F238E27FC236}">
                  <a16:creationId xmlns:a16="http://schemas.microsoft.com/office/drawing/2014/main" id="{A2FFC080-F873-46C7-9A41-9F53A44A19C7}"/>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818669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1492A96D-06D5-4CFA-80CB-D4A8E1821255}"/>
              </a:ext>
            </a:extLst>
          </p:cNvPr>
          <p:cNvSpPr/>
          <p:nvPr/>
        </p:nvSpPr>
        <p:spPr>
          <a:xfrm>
            <a:off x="2964428" y="1192496"/>
            <a:ext cx="3215141" cy="3215141"/>
          </a:xfrm>
          <a:prstGeom prst="ellipse">
            <a:avLst/>
          </a:prstGeom>
          <a:solidFill>
            <a:srgbClr val="C6C5C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2633007" y="2405687"/>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2633007" y="2978332"/>
            <a:ext cx="3877985" cy="552011"/>
          </a:xfrm>
          <a:prstGeom prst="rect">
            <a:avLst/>
          </a:prstGeom>
        </p:spPr>
        <p:txBody>
          <a:bodyPr wrap="square">
            <a:spAutoFit/>
          </a:bodyPr>
          <a:lstStyle/>
          <a:p>
            <a:pPr algn="ct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3658929" y="1927362"/>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200">
                <a:solidFill>
                  <a:schemeClr val="accent2"/>
                </a:solidFill>
                <a:latin typeface="+mj-ea"/>
                <a:ea typeface="+mj-ea"/>
              </a:rPr>
              <a:t>第</a:t>
            </a:r>
            <a:r>
              <a:rPr lang="ja-JP" altLang="en-US" sz="3200">
                <a:solidFill>
                  <a:schemeClr val="accent2"/>
                </a:solidFill>
                <a:latin typeface="+mj-ea"/>
                <a:ea typeface="+mj-ea"/>
              </a:rPr>
              <a:t>さん</a:t>
            </a:r>
            <a:r>
              <a:rPr lang="zh-CN" altLang="en-US" sz="3200">
                <a:solidFill>
                  <a:schemeClr val="accent2"/>
                </a:solidFill>
                <a:latin typeface="+mj-ea"/>
                <a:ea typeface="+mj-ea"/>
              </a:rPr>
              <a:t>節</a:t>
            </a:r>
          </a:p>
        </p:txBody>
      </p:sp>
      <p:pic>
        <p:nvPicPr>
          <p:cNvPr id="14" name="图片 13">
            <a:extLst>
              <a:ext uri="{FF2B5EF4-FFF2-40B4-BE49-F238E27FC236}">
                <a16:creationId xmlns:a16="http://schemas.microsoft.com/office/drawing/2014/main" id="{4E84AD54-0DF0-4E55-B99A-491D7E8E86F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12140" y="1152595"/>
            <a:ext cx="1267429" cy="1573794"/>
          </a:xfrm>
          <a:prstGeom prst="rect">
            <a:avLst/>
          </a:prstGeom>
        </p:spPr>
      </p:pic>
      <p:pic>
        <p:nvPicPr>
          <p:cNvPr id="21" name="图片 20">
            <a:extLst>
              <a:ext uri="{FF2B5EF4-FFF2-40B4-BE49-F238E27FC236}">
                <a16:creationId xmlns:a16="http://schemas.microsoft.com/office/drawing/2014/main" id="{48E8F85F-F06D-4ECC-A1C0-C78302EAF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0708" y="2552359"/>
            <a:ext cx="2333143" cy="3108913"/>
          </a:xfrm>
          <a:prstGeom prst="rect">
            <a:avLst/>
          </a:prstGeom>
        </p:spPr>
      </p:pic>
      <p:pic>
        <p:nvPicPr>
          <p:cNvPr id="22" name="图片 21">
            <a:extLst>
              <a:ext uri="{FF2B5EF4-FFF2-40B4-BE49-F238E27FC236}">
                <a16:creationId xmlns:a16="http://schemas.microsoft.com/office/drawing/2014/main" id="{572C8BE5-344C-4F37-AF23-E960FF1DD9BA}"/>
              </a:ext>
            </a:extLst>
          </p:cNvPr>
          <p:cNvPicPr>
            <a:picLocks noChangeAspect="1"/>
          </p:cNvPicPr>
          <p:nvPr/>
        </p:nvPicPr>
        <p:blipFill rotWithShape="1">
          <a:blip r:embed="rId4">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pic>
        <p:nvPicPr>
          <p:cNvPr id="23" name="图片 22">
            <a:extLst>
              <a:ext uri="{FF2B5EF4-FFF2-40B4-BE49-F238E27FC236}">
                <a16:creationId xmlns:a16="http://schemas.microsoft.com/office/drawing/2014/main" id="{3041B9DE-7944-42DC-88FB-CF4E1274F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498" y="3426455"/>
            <a:ext cx="1725359" cy="1757310"/>
          </a:xfrm>
          <a:prstGeom prst="rect">
            <a:avLst/>
          </a:prstGeom>
        </p:spPr>
      </p:pic>
      <p:pic>
        <p:nvPicPr>
          <p:cNvPr id="10" name="图片 9">
            <a:extLst>
              <a:ext uri="{FF2B5EF4-FFF2-40B4-BE49-F238E27FC236}">
                <a16:creationId xmlns:a16="http://schemas.microsoft.com/office/drawing/2014/main" id="{6BFE3B78-2CE9-4BBF-8313-AE476F93728B}"/>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7401435" y="0"/>
            <a:ext cx="1742563" cy="1742563"/>
          </a:xfrm>
          <a:prstGeom prst="rect">
            <a:avLst/>
          </a:prstGeom>
        </p:spPr>
      </p:pic>
    </p:spTree>
    <p:extLst>
      <p:ext uri="{BB962C8B-B14F-4D97-AF65-F5344CB8AC3E}">
        <p14:creationId xmlns:p14="http://schemas.microsoft.com/office/powerpoint/2010/main" val="1481222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03FFA0EC-A644-4DD9-B5CA-F1A34FB86804}"/>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21705" t="8995" r="32420" b="12729"/>
          <a:stretch/>
        </p:blipFill>
        <p:spPr>
          <a:xfrm>
            <a:off x="-373376" y="1233991"/>
            <a:ext cx="3589447" cy="3480046"/>
          </a:xfrm>
          <a:prstGeom prst="rect">
            <a:avLst/>
          </a:prstGeom>
        </p:spPr>
      </p:pic>
      <p:sp>
        <p:nvSpPr>
          <p:cNvPr id="4" name="椭圆 3">
            <a:extLst>
              <a:ext uri="{FF2B5EF4-FFF2-40B4-BE49-F238E27FC236}">
                <a16:creationId xmlns:a16="http://schemas.microsoft.com/office/drawing/2014/main" id="{EBB15FA1-C715-4072-B489-CC4204F36F23}"/>
              </a:ext>
            </a:extLst>
          </p:cNvPr>
          <p:cNvSpPr/>
          <p:nvPr/>
        </p:nvSpPr>
        <p:spPr>
          <a:xfrm>
            <a:off x="3796658" y="2024108"/>
            <a:ext cx="941028" cy="9410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4942126B-3F16-4699-A8EA-DC33638911B7}"/>
              </a:ext>
            </a:extLst>
          </p:cNvPr>
          <p:cNvSpPr/>
          <p:nvPr/>
        </p:nvSpPr>
        <p:spPr>
          <a:xfrm>
            <a:off x="5763062" y="2024108"/>
            <a:ext cx="941028" cy="9410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C4EEF5F-F8E4-4359-A43D-70465E8932BD}"/>
              </a:ext>
            </a:extLst>
          </p:cNvPr>
          <p:cNvSpPr/>
          <p:nvPr/>
        </p:nvSpPr>
        <p:spPr>
          <a:xfrm>
            <a:off x="7729466" y="2024108"/>
            <a:ext cx="941028" cy="941028"/>
          </a:xfrm>
          <a:prstGeom prst="ellipse">
            <a:avLst/>
          </a:prstGeom>
          <a:solidFill>
            <a:srgbClr val="73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C6C2B0DA-7FED-443A-ABDE-BA1784D8773A}"/>
              </a:ext>
            </a:extLst>
          </p:cNvPr>
          <p:cNvSpPr/>
          <p:nvPr/>
        </p:nvSpPr>
        <p:spPr bwMode="auto">
          <a:xfrm>
            <a:off x="3405397" y="3094515"/>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26" name="矩形 25">
            <a:extLst>
              <a:ext uri="{FF2B5EF4-FFF2-40B4-BE49-F238E27FC236}">
                <a16:creationId xmlns:a16="http://schemas.microsoft.com/office/drawing/2014/main" id="{50E5A745-EE44-45EC-B8D7-4DF264331CF1}"/>
              </a:ext>
            </a:extLst>
          </p:cNvPr>
          <p:cNvSpPr/>
          <p:nvPr/>
        </p:nvSpPr>
        <p:spPr>
          <a:xfrm>
            <a:off x="3308620" y="3407089"/>
            <a:ext cx="1917101" cy="901850"/>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33" name="矩形 32">
            <a:extLst>
              <a:ext uri="{FF2B5EF4-FFF2-40B4-BE49-F238E27FC236}">
                <a16:creationId xmlns:a16="http://schemas.microsoft.com/office/drawing/2014/main" id="{65D0166B-CA6D-4635-BED2-1CA85383DE46}"/>
              </a:ext>
            </a:extLst>
          </p:cNvPr>
          <p:cNvSpPr/>
          <p:nvPr/>
        </p:nvSpPr>
        <p:spPr bwMode="auto">
          <a:xfrm>
            <a:off x="5322498" y="3094515"/>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38" name="矩形 37">
            <a:extLst>
              <a:ext uri="{FF2B5EF4-FFF2-40B4-BE49-F238E27FC236}">
                <a16:creationId xmlns:a16="http://schemas.microsoft.com/office/drawing/2014/main" id="{724BA48E-FA68-4AAF-9C9A-651EC413689F}"/>
              </a:ext>
            </a:extLst>
          </p:cNvPr>
          <p:cNvSpPr/>
          <p:nvPr/>
        </p:nvSpPr>
        <p:spPr>
          <a:xfrm>
            <a:off x="5225721" y="3407089"/>
            <a:ext cx="1917101" cy="901850"/>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39" name="矩形 38">
            <a:extLst>
              <a:ext uri="{FF2B5EF4-FFF2-40B4-BE49-F238E27FC236}">
                <a16:creationId xmlns:a16="http://schemas.microsoft.com/office/drawing/2014/main" id="{9169A6DD-B024-4988-8A11-C2575D3DD995}"/>
              </a:ext>
            </a:extLst>
          </p:cNvPr>
          <p:cNvSpPr/>
          <p:nvPr/>
        </p:nvSpPr>
        <p:spPr bwMode="auto">
          <a:xfrm>
            <a:off x="7255583" y="3117357"/>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40" name="矩形 39">
            <a:extLst>
              <a:ext uri="{FF2B5EF4-FFF2-40B4-BE49-F238E27FC236}">
                <a16:creationId xmlns:a16="http://schemas.microsoft.com/office/drawing/2014/main" id="{7C8A54C0-5CB7-4308-8712-5860673F8D03}"/>
              </a:ext>
            </a:extLst>
          </p:cNvPr>
          <p:cNvSpPr/>
          <p:nvPr/>
        </p:nvSpPr>
        <p:spPr>
          <a:xfrm>
            <a:off x="7158806" y="3429931"/>
            <a:ext cx="1917101" cy="901850"/>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grpSp>
        <p:nvGrpSpPr>
          <p:cNvPr id="15" name="组合 14">
            <a:extLst>
              <a:ext uri="{FF2B5EF4-FFF2-40B4-BE49-F238E27FC236}">
                <a16:creationId xmlns:a16="http://schemas.microsoft.com/office/drawing/2014/main" id="{1ED1BDF6-5C40-4A23-BC03-4EFCA91F5983}"/>
              </a:ext>
            </a:extLst>
          </p:cNvPr>
          <p:cNvGrpSpPr/>
          <p:nvPr/>
        </p:nvGrpSpPr>
        <p:grpSpPr>
          <a:xfrm>
            <a:off x="8020594" y="2354924"/>
            <a:ext cx="358771" cy="279397"/>
            <a:chOff x="1754188" y="1471613"/>
            <a:chExt cx="358775" cy="279400"/>
          </a:xfrm>
          <a:solidFill>
            <a:schemeClr val="bg1"/>
          </a:solidFill>
        </p:grpSpPr>
        <p:sp>
          <p:nvSpPr>
            <p:cNvPr id="16" name="AutoShape 140">
              <a:extLst>
                <a:ext uri="{FF2B5EF4-FFF2-40B4-BE49-F238E27FC236}">
                  <a16:creationId xmlns:a16="http://schemas.microsoft.com/office/drawing/2014/main" id="{04BBB9FB-866D-47AF-A16A-2210B1B32CC3}"/>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 name="AutoShape 141">
              <a:extLst>
                <a:ext uri="{FF2B5EF4-FFF2-40B4-BE49-F238E27FC236}">
                  <a16:creationId xmlns:a16="http://schemas.microsoft.com/office/drawing/2014/main" id="{08E4B27C-84C9-4C97-BCDE-9EB7357551C7}"/>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 name="AutoShape 142">
              <a:extLst>
                <a:ext uri="{FF2B5EF4-FFF2-40B4-BE49-F238E27FC236}">
                  <a16:creationId xmlns:a16="http://schemas.microsoft.com/office/drawing/2014/main" id="{74ED6B6D-8A6C-4E74-9103-E9DBAEC5C007}"/>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143">
              <a:extLst>
                <a:ext uri="{FF2B5EF4-FFF2-40B4-BE49-F238E27FC236}">
                  <a16:creationId xmlns:a16="http://schemas.microsoft.com/office/drawing/2014/main" id="{EA1011AA-8E2D-4697-BF69-6604334C117D}"/>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144">
              <a:extLst>
                <a:ext uri="{FF2B5EF4-FFF2-40B4-BE49-F238E27FC236}">
                  <a16:creationId xmlns:a16="http://schemas.microsoft.com/office/drawing/2014/main" id="{561182CE-2573-495A-9F84-E1EC9B2A4A73}"/>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8" name="AutoShape 145">
              <a:extLst>
                <a:ext uri="{FF2B5EF4-FFF2-40B4-BE49-F238E27FC236}">
                  <a16:creationId xmlns:a16="http://schemas.microsoft.com/office/drawing/2014/main" id="{C80A9B93-E797-44BF-B82C-CE2FBAC90932}"/>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46">
              <a:extLst>
                <a:ext uri="{FF2B5EF4-FFF2-40B4-BE49-F238E27FC236}">
                  <a16:creationId xmlns:a16="http://schemas.microsoft.com/office/drawing/2014/main" id="{847CA3CB-B995-4B30-8E3D-C223DD3AAD81}"/>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0" name="组合 29">
            <a:extLst>
              <a:ext uri="{FF2B5EF4-FFF2-40B4-BE49-F238E27FC236}">
                <a16:creationId xmlns:a16="http://schemas.microsoft.com/office/drawing/2014/main" id="{06DF235F-1831-4328-90D8-6E290EABF5AB}"/>
              </a:ext>
            </a:extLst>
          </p:cNvPr>
          <p:cNvGrpSpPr/>
          <p:nvPr/>
        </p:nvGrpSpPr>
        <p:grpSpPr>
          <a:xfrm>
            <a:off x="6053396" y="2336667"/>
            <a:ext cx="360360" cy="315910"/>
            <a:chOff x="1035050" y="1447800"/>
            <a:chExt cx="360363" cy="315913"/>
          </a:xfrm>
          <a:solidFill>
            <a:schemeClr val="bg1"/>
          </a:solidFill>
        </p:grpSpPr>
        <p:sp>
          <p:nvSpPr>
            <p:cNvPr id="31" name="AutoShape 147">
              <a:extLst>
                <a:ext uri="{FF2B5EF4-FFF2-40B4-BE49-F238E27FC236}">
                  <a16:creationId xmlns:a16="http://schemas.microsoft.com/office/drawing/2014/main" id="{78E4BD1B-4D33-42DA-AB39-7374CB6E84B0}"/>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2" name="AutoShape 148">
              <a:extLst>
                <a:ext uri="{FF2B5EF4-FFF2-40B4-BE49-F238E27FC236}">
                  <a16:creationId xmlns:a16="http://schemas.microsoft.com/office/drawing/2014/main" id="{6A4AE498-9E92-479B-B155-B4072E206899}"/>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34" name="AutoShape 149">
            <a:extLst>
              <a:ext uri="{FF2B5EF4-FFF2-40B4-BE49-F238E27FC236}">
                <a16:creationId xmlns:a16="http://schemas.microsoft.com/office/drawing/2014/main" id="{A42AC27D-E3A1-41E0-8523-62D22348F5AE}"/>
              </a:ext>
            </a:extLst>
          </p:cNvPr>
          <p:cNvSpPr>
            <a:spLocks/>
          </p:cNvSpPr>
          <p:nvPr/>
        </p:nvSpPr>
        <p:spPr bwMode="auto">
          <a:xfrm>
            <a:off x="4087784" y="2366036"/>
            <a:ext cx="358771" cy="2571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Tree>
    <p:extLst>
      <p:ext uri="{BB962C8B-B14F-4D97-AF65-F5344CB8AC3E}">
        <p14:creationId xmlns:p14="http://schemas.microsoft.com/office/powerpoint/2010/main" val="35173631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6791A8EC-E966-4CCA-81D4-BEA125001767}"/>
              </a:ext>
            </a:extLst>
          </p:cNvPr>
          <p:cNvSpPr/>
          <p:nvPr/>
        </p:nvSpPr>
        <p:spPr>
          <a:xfrm>
            <a:off x="543698" y="3983398"/>
            <a:ext cx="8056603" cy="552011"/>
          </a:xfrm>
          <a:prstGeom prst="rect">
            <a:avLst/>
          </a:prstGeom>
        </p:spPr>
        <p:txBody>
          <a:bodyPr wrap="square">
            <a:spAutoFit/>
          </a:bodyPr>
          <a:lstStyle/>
          <a:p>
            <a:pPr algn="ctr"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pic>
        <p:nvPicPr>
          <p:cNvPr id="12" name="图片占位符 11">
            <a:extLst>
              <a:ext uri="{FF2B5EF4-FFF2-40B4-BE49-F238E27FC236}">
                <a16:creationId xmlns:a16="http://schemas.microsoft.com/office/drawing/2014/main" id="{C5BB0BDF-13A4-459A-A08A-2855F1FFF327}"/>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val="0"/>
              </a:ext>
            </a:extLst>
          </a:blip>
          <a:srcRect t="5224" b="5224"/>
          <a:stretch>
            <a:fillRect/>
          </a:stretch>
        </p:blipFill>
        <p:spPr/>
      </p:pic>
      <p:pic>
        <p:nvPicPr>
          <p:cNvPr id="14" name="图片占位符 13">
            <a:extLst>
              <a:ext uri="{FF2B5EF4-FFF2-40B4-BE49-F238E27FC236}">
                <a16:creationId xmlns:a16="http://schemas.microsoft.com/office/drawing/2014/main" id="{A36E2F20-34CA-4A42-9667-81B9EA1B1821}"/>
              </a:ext>
            </a:extLst>
          </p:cNvPr>
          <p:cNvPicPr>
            <a:picLocks noGrp="1" noChangeAspect="1"/>
          </p:cNvPicPr>
          <p:nvPr>
            <p:ph type="pic" sz="quarter" idx="19"/>
          </p:nvPr>
        </p:nvPicPr>
        <p:blipFill>
          <a:blip r:embed="rId3" cstate="hqprint">
            <a:extLst>
              <a:ext uri="{28A0092B-C50C-407E-A947-70E740481C1C}">
                <a14:useLocalDpi xmlns:a14="http://schemas.microsoft.com/office/drawing/2010/main" val="0"/>
              </a:ext>
            </a:extLst>
          </a:blip>
          <a:srcRect t="1944" b="1944"/>
          <a:stretch>
            <a:fillRect/>
          </a:stretch>
        </p:blipFill>
        <p:spPr/>
      </p:pic>
      <p:pic>
        <p:nvPicPr>
          <p:cNvPr id="21" name="图片占位符 20">
            <a:extLst>
              <a:ext uri="{FF2B5EF4-FFF2-40B4-BE49-F238E27FC236}">
                <a16:creationId xmlns:a16="http://schemas.microsoft.com/office/drawing/2014/main" id="{BF4B01A9-24C7-4423-BD57-F450FA625F50}"/>
              </a:ext>
            </a:extLst>
          </p:cNvPr>
          <p:cNvPicPr>
            <a:picLocks noGrp="1" noChangeAspect="1"/>
          </p:cNvPicPr>
          <p:nvPr>
            <p:ph type="pic" sz="quarter" idx="20"/>
          </p:nvPr>
        </p:nvPicPr>
        <p:blipFill>
          <a:blip r:embed="rId4" cstate="hqprint">
            <a:extLst>
              <a:ext uri="{28A0092B-C50C-407E-A947-70E740481C1C}">
                <a14:useLocalDpi xmlns:a14="http://schemas.microsoft.com/office/drawing/2010/main" val="0"/>
              </a:ext>
            </a:extLst>
          </a:blip>
          <a:srcRect t="10757" b="10757"/>
          <a:stretch>
            <a:fillRect/>
          </a:stretch>
        </p:blipFill>
        <p:spPr/>
      </p:pic>
      <p:sp>
        <p:nvSpPr>
          <p:cNvPr id="23" name="文本框 6">
            <a:extLst>
              <a:ext uri="{FF2B5EF4-FFF2-40B4-BE49-F238E27FC236}">
                <a16:creationId xmlns:a16="http://schemas.microsoft.com/office/drawing/2014/main" id="{CDEF08E6-0758-49F0-B7B9-2E0CCDAED44A}"/>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5" name="矩形 24">
            <a:extLst>
              <a:ext uri="{FF2B5EF4-FFF2-40B4-BE49-F238E27FC236}">
                <a16:creationId xmlns:a16="http://schemas.microsoft.com/office/drawing/2014/main" id="{DA41EF59-51BD-449A-9EF3-1FD127838F3A}"/>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6" name="直接连接符 25">
            <a:extLst>
              <a:ext uri="{FF2B5EF4-FFF2-40B4-BE49-F238E27FC236}">
                <a16:creationId xmlns:a16="http://schemas.microsoft.com/office/drawing/2014/main" id="{3CE37098-7BB8-4FE8-9A52-1260CC90FD86}"/>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文本框 6">
            <a:extLst>
              <a:ext uri="{FF2B5EF4-FFF2-40B4-BE49-F238E27FC236}">
                <a16:creationId xmlns:a16="http://schemas.microsoft.com/office/drawing/2014/main" id="{5DB9AC9A-0AF7-49DB-8C6F-EE13D666590D}"/>
              </a:ext>
            </a:extLst>
          </p:cNvPr>
          <p:cNvSpPr txBox="1">
            <a:spLocks noChangeArrowheads="1"/>
          </p:cNvSpPr>
          <p:nvPr/>
        </p:nvSpPr>
        <p:spPr bwMode="auto">
          <a:xfrm>
            <a:off x="3246564" y="35207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Tree>
    <p:extLst>
      <p:ext uri="{BB962C8B-B14F-4D97-AF65-F5344CB8AC3E}">
        <p14:creationId xmlns:p14="http://schemas.microsoft.com/office/powerpoint/2010/main" val="29855642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09D5D6D4-2AC4-4BEE-9EC8-58829970FEE7}"/>
              </a:ext>
            </a:extLst>
          </p:cNvPr>
          <p:cNvGrpSpPr/>
          <p:nvPr/>
        </p:nvGrpSpPr>
        <p:grpSpPr>
          <a:xfrm>
            <a:off x="3165668" y="1682319"/>
            <a:ext cx="2812664" cy="2682815"/>
            <a:chOff x="2543176" y="2025650"/>
            <a:chExt cx="4057650" cy="3870325"/>
          </a:xfrm>
          <a:solidFill>
            <a:schemeClr val="accent1"/>
          </a:solidFill>
        </p:grpSpPr>
        <p:sp>
          <p:nvSpPr>
            <p:cNvPr id="16" name="Freeform 98">
              <a:extLst>
                <a:ext uri="{FF2B5EF4-FFF2-40B4-BE49-F238E27FC236}">
                  <a16:creationId xmlns:a16="http://schemas.microsoft.com/office/drawing/2014/main" id="{3797853F-BFC0-42B5-A2F1-665F71C5AED3}"/>
                </a:ext>
              </a:extLst>
            </p:cNvPr>
            <p:cNvSpPr/>
            <p:nvPr/>
          </p:nvSpPr>
          <p:spPr bwMode="auto">
            <a:xfrm>
              <a:off x="3251201" y="2025650"/>
              <a:ext cx="2641600" cy="1304925"/>
            </a:xfrm>
            <a:custGeom>
              <a:avLst/>
              <a:gdLst>
                <a:gd name="T0" fmla="*/ 416 w 832"/>
                <a:gd name="T1" fmla="*/ 0 h 411"/>
                <a:gd name="T2" fmla="*/ 831 w 832"/>
                <a:gd name="T3" fmla="*/ 371 h 411"/>
                <a:gd name="T4" fmla="*/ 825 w 832"/>
                <a:gd name="T5" fmla="*/ 387 h 411"/>
                <a:gd name="T6" fmla="*/ 808 w 832"/>
                <a:gd name="T7" fmla="*/ 389 h 411"/>
                <a:gd name="T8" fmla="*/ 637 w 832"/>
                <a:gd name="T9" fmla="*/ 355 h 411"/>
                <a:gd name="T10" fmla="*/ 427 w 832"/>
                <a:gd name="T11" fmla="*/ 408 h 411"/>
                <a:gd name="T12" fmla="*/ 405 w 832"/>
                <a:gd name="T13" fmla="*/ 408 h 411"/>
                <a:gd name="T14" fmla="*/ 195 w 832"/>
                <a:gd name="T15" fmla="*/ 355 h 411"/>
                <a:gd name="T16" fmla="*/ 24 w 832"/>
                <a:gd name="T17" fmla="*/ 389 h 411"/>
                <a:gd name="T18" fmla="*/ 7 w 832"/>
                <a:gd name="T19" fmla="*/ 387 h 411"/>
                <a:gd name="T20" fmla="*/ 1 w 832"/>
                <a:gd name="T21" fmla="*/ 371 h 411"/>
                <a:gd name="T22" fmla="*/ 416 w 832"/>
                <a:gd name="T23"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2" h="411">
                  <a:moveTo>
                    <a:pt x="416" y="0"/>
                  </a:moveTo>
                  <a:cubicBezTo>
                    <a:pt x="631" y="0"/>
                    <a:pt x="808" y="163"/>
                    <a:pt x="831" y="371"/>
                  </a:cubicBezTo>
                  <a:cubicBezTo>
                    <a:pt x="832" y="377"/>
                    <a:pt x="830" y="383"/>
                    <a:pt x="825" y="387"/>
                  </a:cubicBezTo>
                  <a:cubicBezTo>
                    <a:pt x="820" y="390"/>
                    <a:pt x="814" y="391"/>
                    <a:pt x="808" y="389"/>
                  </a:cubicBezTo>
                  <a:cubicBezTo>
                    <a:pt x="755" y="367"/>
                    <a:pt x="698" y="355"/>
                    <a:pt x="637" y="355"/>
                  </a:cubicBezTo>
                  <a:cubicBezTo>
                    <a:pt x="561" y="355"/>
                    <a:pt x="489" y="374"/>
                    <a:pt x="427" y="408"/>
                  </a:cubicBezTo>
                  <a:cubicBezTo>
                    <a:pt x="420" y="411"/>
                    <a:pt x="412" y="411"/>
                    <a:pt x="405" y="408"/>
                  </a:cubicBezTo>
                  <a:cubicBezTo>
                    <a:pt x="343" y="374"/>
                    <a:pt x="271" y="355"/>
                    <a:pt x="195" y="355"/>
                  </a:cubicBezTo>
                  <a:cubicBezTo>
                    <a:pt x="134" y="355"/>
                    <a:pt x="77" y="367"/>
                    <a:pt x="24" y="389"/>
                  </a:cubicBezTo>
                  <a:cubicBezTo>
                    <a:pt x="18" y="391"/>
                    <a:pt x="12" y="390"/>
                    <a:pt x="7" y="387"/>
                  </a:cubicBezTo>
                  <a:cubicBezTo>
                    <a:pt x="2" y="383"/>
                    <a:pt x="0" y="377"/>
                    <a:pt x="1" y="371"/>
                  </a:cubicBezTo>
                  <a:cubicBezTo>
                    <a:pt x="24" y="163"/>
                    <a:pt x="201" y="0"/>
                    <a:pt x="416" y="0"/>
                  </a:cubicBezTo>
                  <a:close/>
                </a:path>
              </a:pathLst>
            </a:custGeom>
            <a:grpFill/>
            <a:ln>
              <a:noFill/>
            </a:ln>
          </p:spPr>
          <p:txBody>
            <a:bodyPr vert="horz" wrap="square" lIns="91440" tIns="45720" rIns="91440" bIns="45720" numCol="1" anchor="t" anchorCtr="0" compatLnSpc="1"/>
            <a:lstStyle/>
            <a:p>
              <a:endParaRPr lang="en-US"/>
            </a:p>
          </p:txBody>
        </p:sp>
        <p:sp>
          <p:nvSpPr>
            <p:cNvPr id="17" name="Freeform 99">
              <a:extLst>
                <a:ext uri="{FF2B5EF4-FFF2-40B4-BE49-F238E27FC236}">
                  <a16:creationId xmlns:a16="http://schemas.microsoft.com/office/drawing/2014/main" id="{EDBCFF43-555C-412D-A085-04011A3D23AA}"/>
                </a:ext>
              </a:extLst>
            </p:cNvPr>
            <p:cNvSpPr/>
            <p:nvPr/>
          </p:nvSpPr>
          <p:spPr bwMode="auto">
            <a:xfrm>
              <a:off x="2543176" y="3486150"/>
              <a:ext cx="1892300" cy="2409825"/>
            </a:xfrm>
            <a:custGeom>
              <a:avLst/>
              <a:gdLst>
                <a:gd name="T0" fmla="*/ 418 w 596"/>
                <a:gd name="T1" fmla="*/ 759 h 759"/>
                <a:gd name="T2" fmla="*/ 0 w 596"/>
                <a:gd name="T3" fmla="*/ 341 h 759"/>
                <a:gd name="T4" fmla="*/ 170 w 596"/>
                <a:gd name="T5" fmla="*/ 5 h 759"/>
                <a:gd name="T6" fmla="*/ 187 w 596"/>
                <a:gd name="T7" fmla="*/ 3 h 759"/>
                <a:gd name="T8" fmla="*/ 197 w 596"/>
                <a:gd name="T9" fmla="*/ 16 h 759"/>
                <a:gd name="T10" fmla="*/ 404 w 596"/>
                <a:gd name="T11" fmla="*/ 336 h 759"/>
                <a:gd name="T12" fmla="*/ 415 w 596"/>
                <a:gd name="T13" fmla="*/ 355 h 759"/>
                <a:gd name="T14" fmla="*/ 589 w 596"/>
                <a:gd name="T15" fmla="*/ 695 h 759"/>
                <a:gd name="T16" fmla="*/ 596 w 596"/>
                <a:gd name="T17" fmla="*/ 710 h 759"/>
                <a:gd name="T18" fmla="*/ 585 w 596"/>
                <a:gd name="T19" fmla="*/ 724 h 759"/>
                <a:gd name="T20" fmla="*/ 418 w 596"/>
                <a:gd name="T21" fmla="*/ 759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759">
                  <a:moveTo>
                    <a:pt x="418" y="759"/>
                  </a:moveTo>
                  <a:cubicBezTo>
                    <a:pt x="187" y="759"/>
                    <a:pt x="0" y="571"/>
                    <a:pt x="0" y="341"/>
                  </a:cubicBezTo>
                  <a:cubicBezTo>
                    <a:pt x="0" y="203"/>
                    <a:pt x="67" y="81"/>
                    <a:pt x="170" y="5"/>
                  </a:cubicBezTo>
                  <a:cubicBezTo>
                    <a:pt x="175" y="1"/>
                    <a:pt x="181" y="0"/>
                    <a:pt x="187" y="3"/>
                  </a:cubicBezTo>
                  <a:cubicBezTo>
                    <a:pt x="192" y="5"/>
                    <a:pt x="196" y="10"/>
                    <a:pt x="197" y="16"/>
                  </a:cubicBezTo>
                  <a:cubicBezTo>
                    <a:pt x="215" y="151"/>
                    <a:pt x="293" y="267"/>
                    <a:pt x="404" y="336"/>
                  </a:cubicBezTo>
                  <a:cubicBezTo>
                    <a:pt x="410" y="340"/>
                    <a:pt x="414" y="347"/>
                    <a:pt x="415" y="355"/>
                  </a:cubicBezTo>
                  <a:cubicBezTo>
                    <a:pt x="419" y="493"/>
                    <a:pt x="486" y="616"/>
                    <a:pt x="589" y="695"/>
                  </a:cubicBezTo>
                  <a:cubicBezTo>
                    <a:pt x="594" y="698"/>
                    <a:pt x="596" y="704"/>
                    <a:pt x="596" y="710"/>
                  </a:cubicBezTo>
                  <a:cubicBezTo>
                    <a:pt x="595" y="716"/>
                    <a:pt x="591" y="721"/>
                    <a:pt x="585" y="724"/>
                  </a:cubicBezTo>
                  <a:cubicBezTo>
                    <a:pt x="534" y="746"/>
                    <a:pt x="477" y="759"/>
                    <a:pt x="418" y="759"/>
                  </a:cubicBezTo>
                  <a:close/>
                </a:path>
              </a:pathLst>
            </a:custGeom>
            <a:grpFill/>
            <a:ln>
              <a:noFill/>
            </a:ln>
          </p:spPr>
          <p:txBody>
            <a:bodyPr vert="horz" wrap="square" lIns="91440" tIns="45720" rIns="91440" bIns="45720" numCol="1" anchor="t" anchorCtr="0" compatLnSpc="1"/>
            <a:lstStyle/>
            <a:p>
              <a:endParaRPr lang="en-US"/>
            </a:p>
          </p:txBody>
        </p:sp>
        <p:sp>
          <p:nvSpPr>
            <p:cNvPr id="18" name="Freeform 100">
              <a:extLst>
                <a:ext uri="{FF2B5EF4-FFF2-40B4-BE49-F238E27FC236}">
                  <a16:creationId xmlns:a16="http://schemas.microsoft.com/office/drawing/2014/main" id="{8B77BB38-6F4E-4A0F-B649-63B45FC56501}"/>
                </a:ext>
              </a:extLst>
            </p:cNvPr>
            <p:cNvSpPr/>
            <p:nvPr/>
          </p:nvSpPr>
          <p:spPr bwMode="auto">
            <a:xfrm>
              <a:off x="4708526" y="3486150"/>
              <a:ext cx="1892300" cy="2409825"/>
            </a:xfrm>
            <a:custGeom>
              <a:avLst/>
              <a:gdLst>
                <a:gd name="T0" fmla="*/ 178 w 596"/>
                <a:gd name="T1" fmla="*/ 759 h 759"/>
                <a:gd name="T2" fmla="*/ 11 w 596"/>
                <a:gd name="T3" fmla="*/ 724 h 759"/>
                <a:gd name="T4" fmla="*/ 0 w 596"/>
                <a:gd name="T5" fmla="*/ 710 h 759"/>
                <a:gd name="T6" fmla="*/ 7 w 596"/>
                <a:gd name="T7" fmla="*/ 695 h 759"/>
                <a:gd name="T8" fmla="*/ 181 w 596"/>
                <a:gd name="T9" fmla="*/ 355 h 759"/>
                <a:gd name="T10" fmla="*/ 192 w 596"/>
                <a:gd name="T11" fmla="*/ 336 h 759"/>
                <a:gd name="T12" fmla="*/ 399 w 596"/>
                <a:gd name="T13" fmla="*/ 16 h 759"/>
                <a:gd name="T14" fmla="*/ 409 w 596"/>
                <a:gd name="T15" fmla="*/ 3 h 759"/>
                <a:gd name="T16" fmla="*/ 426 w 596"/>
                <a:gd name="T17" fmla="*/ 4 h 759"/>
                <a:gd name="T18" fmla="*/ 596 w 596"/>
                <a:gd name="T19" fmla="*/ 341 h 759"/>
                <a:gd name="T20" fmla="*/ 178 w 596"/>
                <a:gd name="T21" fmla="*/ 759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759">
                  <a:moveTo>
                    <a:pt x="178" y="759"/>
                  </a:moveTo>
                  <a:cubicBezTo>
                    <a:pt x="119" y="759"/>
                    <a:pt x="62" y="746"/>
                    <a:pt x="11" y="724"/>
                  </a:cubicBezTo>
                  <a:cubicBezTo>
                    <a:pt x="5" y="721"/>
                    <a:pt x="1" y="716"/>
                    <a:pt x="0" y="710"/>
                  </a:cubicBezTo>
                  <a:cubicBezTo>
                    <a:pt x="0" y="704"/>
                    <a:pt x="2" y="698"/>
                    <a:pt x="7" y="695"/>
                  </a:cubicBezTo>
                  <a:cubicBezTo>
                    <a:pt x="110" y="616"/>
                    <a:pt x="177" y="493"/>
                    <a:pt x="181" y="355"/>
                  </a:cubicBezTo>
                  <a:cubicBezTo>
                    <a:pt x="182" y="347"/>
                    <a:pt x="186" y="340"/>
                    <a:pt x="192" y="336"/>
                  </a:cubicBezTo>
                  <a:cubicBezTo>
                    <a:pt x="303" y="267"/>
                    <a:pt x="381" y="151"/>
                    <a:pt x="399" y="16"/>
                  </a:cubicBezTo>
                  <a:cubicBezTo>
                    <a:pt x="400" y="10"/>
                    <a:pt x="404" y="5"/>
                    <a:pt x="409" y="3"/>
                  </a:cubicBezTo>
                  <a:cubicBezTo>
                    <a:pt x="415" y="0"/>
                    <a:pt x="421" y="1"/>
                    <a:pt x="426" y="4"/>
                  </a:cubicBezTo>
                  <a:cubicBezTo>
                    <a:pt x="529" y="81"/>
                    <a:pt x="596" y="203"/>
                    <a:pt x="596" y="341"/>
                  </a:cubicBezTo>
                  <a:cubicBezTo>
                    <a:pt x="596" y="571"/>
                    <a:pt x="409" y="759"/>
                    <a:pt x="178" y="759"/>
                  </a:cubicBezTo>
                  <a:close/>
                </a:path>
              </a:pathLst>
            </a:custGeom>
            <a:grpFill/>
            <a:ln>
              <a:noFill/>
            </a:ln>
          </p:spPr>
          <p:txBody>
            <a:bodyPr vert="horz" wrap="square" lIns="91440" tIns="45720" rIns="91440" bIns="45720" numCol="1" anchor="t" anchorCtr="0" compatLnSpc="1"/>
            <a:lstStyle/>
            <a:p>
              <a:endParaRPr lang="en-US"/>
            </a:p>
          </p:txBody>
        </p:sp>
        <p:sp>
          <p:nvSpPr>
            <p:cNvPr id="22" name="Freeform 1471">
              <a:extLst>
                <a:ext uri="{FF2B5EF4-FFF2-40B4-BE49-F238E27FC236}">
                  <a16:creationId xmlns:a16="http://schemas.microsoft.com/office/drawing/2014/main" id="{918C667A-C347-4AB5-B11E-36499CEC7EDB}"/>
                </a:ext>
              </a:extLst>
            </p:cNvPr>
            <p:cNvSpPr/>
            <p:nvPr/>
          </p:nvSpPr>
          <p:spPr bwMode="auto">
            <a:xfrm>
              <a:off x="4708526" y="3241675"/>
              <a:ext cx="1190625" cy="1190625"/>
            </a:xfrm>
            <a:custGeom>
              <a:avLst/>
              <a:gdLst>
                <a:gd name="T0" fmla="*/ 205 w 375"/>
                <a:gd name="T1" fmla="*/ 371 h 375"/>
                <a:gd name="T2" fmla="*/ 188 w 375"/>
                <a:gd name="T3" fmla="*/ 373 h 375"/>
                <a:gd name="T4" fmla="*/ 178 w 375"/>
                <a:gd name="T5" fmla="*/ 360 h 375"/>
                <a:gd name="T6" fmla="*/ 7 w 375"/>
                <a:gd name="T7" fmla="*/ 64 h 375"/>
                <a:gd name="T8" fmla="*/ 0 w 375"/>
                <a:gd name="T9" fmla="*/ 49 h 375"/>
                <a:gd name="T10" fmla="*/ 11 w 375"/>
                <a:gd name="T11" fmla="*/ 35 h 375"/>
                <a:gd name="T12" fmla="*/ 178 w 375"/>
                <a:gd name="T13" fmla="*/ 0 h 375"/>
                <a:gd name="T14" fmla="*/ 361 w 375"/>
                <a:gd name="T15" fmla="*/ 42 h 375"/>
                <a:gd name="T16" fmla="*/ 374 w 375"/>
                <a:gd name="T17" fmla="*/ 64 h 375"/>
                <a:gd name="T18" fmla="*/ 205 w 375"/>
                <a:gd name="T19" fmla="*/ 37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375">
                  <a:moveTo>
                    <a:pt x="205" y="371"/>
                  </a:moveTo>
                  <a:cubicBezTo>
                    <a:pt x="200" y="375"/>
                    <a:pt x="194" y="375"/>
                    <a:pt x="188" y="373"/>
                  </a:cubicBezTo>
                  <a:cubicBezTo>
                    <a:pt x="183" y="371"/>
                    <a:pt x="179" y="365"/>
                    <a:pt x="178" y="360"/>
                  </a:cubicBezTo>
                  <a:cubicBezTo>
                    <a:pt x="162" y="240"/>
                    <a:pt x="99" y="135"/>
                    <a:pt x="7" y="64"/>
                  </a:cubicBezTo>
                  <a:cubicBezTo>
                    <a:pt x="2" y="60"/>
                    <a:pt x="0" y="55"/>
                    <a:pt x="0" y="49"/>
                  </a:cubicBezTo>
                  <a:cubicBezTo>
                    <a:pt x="1" y="43"/>
                    <a:pt x="5" y="38"/>
                    <a:pt x="11" y="35"/>
                  </a:cubicBezTo>
                  <a:cubicBezTo>
                    <a:pt x="62" y="12"/>
                    <a:pt x="119" y="0"/>
                    <a:pt x="178" y="0"/>
                  </a:cubicBezTo>
                  <a:cubicBezTo>
                    <a:pt x="244" y="0"/>
                    <a:pt x="306" y="15"/>
                    <a:pt x="361" y="42"/>
                  </a:cubicBezTo>
                  <a:cubicBezTo>
                    <a:pt x="370" y="46"/>
                    <a:pt x="375" y="55"/>
                    <a:pt x="374" y="64"/>
                  </a:cubicBezTo>
                  <a:cubicBezTo>
                    <a:pt x="365" y="190"/>
                    <a:pt x="301" y="300"/>
                    <a:pt x="205" y="371"/>
                  </a:cubicBezTo>
                  <a:close/>
                </a:path>
              </a:pathLst>
            </a:custGeom>
            <a:grpFill/>
            <a:ln>
              <a:noFill/>
            </a:ln>
          </p:spPr>
          <p:txBody>
            <a:bodyPr vert="horz" wrap="square" lIns="91440" tIns="45720" rIns="91440" bIns="45720" numCol="1" anchor="t" anchorCtr="0" compatLnSpc="1"/>
            <a:lstStyle/>
            <a:p>
              <a:endParaRPr lang="en-US"/>
            </a:p>
          </p:txBody>
        </p:sp>
        <p:sp>
          <p:nvSpPr>
            <p:cNvPr id="27" name="Freeform 1472">
              <a:extLst>
                <a:ext uri="{FF2B5EF4-FFF2-40B4-BE49-F238E27FC236}">
                  <a16:creationId xmlns:a16="http://schemas.microsoft.com/office/drawing/2014/main" id="{3646F156-B639-49E6-8A51-249ADDF57C5A}"/>
                </a:ext>
              </a:extLst>
            </p:cNvPr>
            <p:cNvSpPr/>
            <p:nvPr/>
          </p:nvSpPr>
          <p:spPr bwMode="auto">
            <a:xfrm>
              <a:off x="3244851" y="3241675"/>
              <a:ext cx="1190625" cy="1190625"/>
            </a:xfrm>
            <a:custGeom>
              <a:avLst/>
              <a:gdLst>
                <a:gd name="T0" fmla="*/ 1 w 375"/>
                <a:gd name="T1" fmla="*/ 64 h 375"/>
                <a:gd name="T2" fmla="*/ 14 w 375"/>
                <a:gd name="T3" fmla="*/ 42 h 375"/>
                <a:gd name="T4" fmla="*/ 197 w 375"/>
                <a:gd name="T5" fmla="*/ 0 h 375"/>
                <a:gd name="T6" fmla="*/ 364 w 375"/>
                <a:gd name="T7" fmla="*/ 35 h 375"/>
                <a:gd name="T8" fmla="*/ 375 w 375"/>
                <a:gd name="T9" fmla="*/ 49 h 375"/>
                <a:gd name="T10" fmla="*/ 368 w 375"/>
                <a:gd name="T11" fmla="*/ 64 h 375"/>
                <a:gd name="T12" fmla="*/ 197 w 375"/>
                <a:gd name="T13" fmla="*/ 360 h 375"/>
                <a:gd name="T14" fmla="*/ 187 w 375"/>
                <a:gd name="T15" fmla="*/ 373 h 375"/>
                <a:gd name="T16" fmla="*/ 170 w 375"/>
                <a:gd name="T17" fmla="*/ 371 h 375"/>
                <a:gd name="T18" fmla="*/ 1 w 375"/>
                <a:gd name="T19" fmla="*/ 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375">
                  <a:moveTo>
                    <a:pt x="1" y="64"/>
                  </a:moveTo>
                  <a:cubicBezTo>
                    <a:pt x="0" y="55"/>
                    <a:pt x="5" y="46"/>
                    <a:pt x="14" y="42"/>
                  </a:cubicBezTo>
                  <a:cubicBezTo>
                    <a:pt x="69" y="15"/>
                    <a:pt x="131" y="0"/>
                    <a:pt x="197" y="0"/>
                  </a:cubicBezTo>
                  <a:cubicBezTo>
                    <a:pt x="256" y="0"/>
                    <a:pt x="313" y="12"/>
                    <a:pt x="364" y="35"/>
                  </a:cubicBezTo>
                  <a:cubicBezTo>
                    <a:pt x="370" y="38"/>
                    <a:pt x="374" y="43"/>
                    <a:pt x="375" y="49"/>
                  </a:cubicBezTo>
                  <a:cubicBezTo>
                    <a:pt x="375" y="55"/>
                    <a:pt x="373" y="60"/>
                    <a:pt x="368" y="64"/>
                  </a:cubicBezTo>
                  <a:cubicBezTo>
                    <a:pt x="276" y="135"/>
                    <a:pt x="213" y="240"/>
                    <a:pt x="197" y="360"/>
                  </a:cubicBezTo>
                  <a:cubicBezTo>
                    <a:pt x="196" y="365"/>
                    <a:pt x="192" y="371"/>
                    <a:pt x="187" y="373"/>
                  </a:cubicBezTo>
                  <a:cubicBezTo>
                    <a:pt x="181" y="375"/>
                    <a:pt x="175" y="375"/>
                    <a:pt x="170" y="371"/>
                  </a:cubicBezTo>
                  <a:cubicBezTo>
                    <a:pt x="74" y="300"/>
                    <a:pt x="10" y="190"/>
                    <a:pt x="1" y="64"/>
                  </a:cubicBezTo>
                  <a:close/>
                </a:path>
              </a:pathLst>
            </a:custGeom>
            <a:grpFill/>
            <a:ln>
              <a:noFill/>
            </a:ln>
          </p:spPr>
          <p:txBody>
            <a:bodyPr vert="horz" wrap="square" lIns="91440" tIns="45720" rIns="91440" bIns="45720" numCol="1" anchor="t" anchorCtr="0" compatLnSpc="1"/>
            <a:lstStyle/>
            <a:p>
              <a:endParaRPr lang="en-US"/>
            </a:p>
          </p:txBody>
        </p:sp>
        <p:sp>
          <p:nvSpPr>
            <p:cNvPr id="28" name="Freeform 1473">
              <a:extLst>
                <a:ext uri="{FF2B5EF4-FFF2-40B4-BE49-F238E27FC236}">
                  <a16:creationId xmlns:a16="http://schemas.microsoft.com/office/drawing/2014/main" id="{F6D2616E-D97B-464B-A132-4A6A34255892}"/>
                </a:ext>
              </a:extLst>
            </p:cNvPr>
            <p:cNvSpPr/>
            <p:nvPr/>
          </p:nvSpPr>
          <p:spPr bwMode="auto">
            <a:xfrm>
              <a:off x="3952876" y="4651375"/>
              <a:ext cx="1238250" cy="1031875"/>
            </a:xfrm>
            <a:custGeom>
              <a:avLst/>
              <a:gdLst>
                <a:gd name="T0" fmla="*/ 366 w 390"/>
                <a:gd name="T1" fmla="*/ 3 h 325"/>
                <a:gd name="T2" fmla="*/ 382 w 390"/>
                <a:gd name="T3" fmla="*/ 5 h 325"/>
                <a:gd name="T4" fmla="*/ 389 w 390"/>
                <a:gd name="T5" fmla="*/ 20 h 325"/>
                <a:gd name="T6" fmla="*/ 208 w 390"/>
                <a:gd name="T7" fmla="*/ 320 h 325"/>
                <a:gd name="T8" fmla="*/ 182 w 390"/>
                <a:gd name="T9" fmla="*/ 320 h 325"/>
                <a:gd name="T10" fmla="*/ 1 w 390"/>
                <a:gd name="T11" fmla="*/ 20 h 325"/>
                <a:gd name="T12" fmla="*/ 8 w 390"/>
                <a:gd name="T13" fmla="*/ 5 h 325"/>
                <a:gd name="T14" fmla="*/ 24 w 390"/>
                <a:gd name="T15" fmla="*/ 3 h 325"/>
                <a:gd name="T16" fmla="*/ 195 w 390"/>
                <a:gd name="T17" fmla="*/ 37 h 325"/>
                <a:gd name="T18" fmla="*/ 366 w 390"/>
                <a:gd name="T19" fmla="*/ 3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0" h="325">
                  <a:moveTo>
                    <a:pt x="366" y="3"/>
                  </a:moveTo>
                  <a:cubicBezTo>
                    <a:pt x="371" y="0"/>
                    <a:pt x="378" y="1"/>
                    <a:pt x="382" y="5"/>
                  </a:cubicBezTo>
                  <a:cubicBezTo>
                    <a:pt x="387" y="8"/>
                    <a:pt x="390" y="14"/>
                    <a:pt x="389" y="20"/>
                  </a:cubicBezTo>
                  <a:cubicBezTo>
                    <a:pt x="375" y="145"/>
                    <a:pt x="307" y="253"/>
                    <a:pt x="208" y="320"/>
                  </a:cubicBezTo>
                  <a:cubicBezTo>
                    <a:pt x="200" y="325"/>
                    <a:pt x="190" y="325"/>
                    <a:pt x="182" y="320"/>
                  </a:cubicBezTo>
                  <a:cubicBezTo>
                    <a:pt x="83" y="253"/>
                    <a:pt x="15" y="145"/>
                    <a:pt x="1" y="20"/>
                  </a:cubicBezTo>
                  <a:cubicBezTo>
                    <a:pt x="0" y="14"/>
                    <a:pt x="3" y="8"/>
                    <a:pt x="8" y="5"/>
                  </a:cubicBezTo>
                  <a:cubicBezTo>
                    <a:pt x="12" y="1"/>
                    <a:pt x="19" y="0"/>
                    <a:pt x="24" y="3"/>
                  </a:cubicBezTo>
                  <a:cubicBezTo>
                    <a:pt x="77" y="24"/>
                    <a:pt x="135" y="37"/>
                    <a:pt x="195" y="37"/>
                  </a:cubicBezTo>
                  <a:cubicBezTo>
                    <a:pt x="255" y="37"/>
                    <a:pt x="313" y="24"/>
                    <a:pt x="366" y="3"/>
                  </a:cubicBezTo>
                  <a:close/>
                </a:path>
              </a:pathLst>
            </a:custGeom>
            <a:grpFill/>
            <a:ln>
              <a:noFill/>
            </a:ln>
          </p:spPr>
          <p:txBody>
            <a:bodyPr vert="horz" wrap="square" lIns="91440" tIns="45720" rIns="91440" bIns="45720" numCol="1" anchor="t" anchorCtr="0" compatLnSpc="1"/>
            <a:lstStyle/>
            <a:p>
              <a:endParaRPr lang="en-US"/>
            </a:p>
          </p:txBody>
        </p:sp>
      </p:grpSp>
      <p:grpSp>
        <p:nvGrpSpPr>
          <p:cNvPr id="29" name="Group 4">
            <a:extLst>
              <a:ext uri="{FF2B5EF4-FFF2-40B4-BE49-F238E27FC236}">
                <a16:creationId xmlns:a16="http://schemas.microsoft.com/office/drawing/2014/main" id="{F3CC1892-AA97-4993-B9D5-780EA145C0D6}"/>
              </a:ext>
            </a:extLst>
          </p:cNvPr>
          <p:cNvGrpSpPr>
            <a:grpSpLocks noChangeAspect="1"/>
          </p:cNvGrpSpPr>
          <p:nvPr/>
        </p:nvGrpSpPr>
        <p:grpSpPr bwMode="auto">
          <a:xfrm>
            <a:off x="5322484" y="3389218"/>
            <a:ext cx="419390" cy="463228"/>
            <a:chOff x="203" y="2659"/>
            <a:chExt cx="287" cy="317"/>
          </a:xfrm>
          <a:solidFill>
            <a:schemeClr val="bg1"/>
          </a:solidFill>
        </p:grpSpPr>
        <p:sp>
          <p:nvSpPr>
            <p:cNvPr id="30" name="Freeform 5">
              <a:extLst>
                <a:ext uri="{FF2B5EF4-FFF2-40B4-BE49-F238E27FC236}">
                  <a16:creationId xmlns:a16="http://schemas.microsoft.com/office/drawing/2014/main" id="{75AD427D-C809-49B8-AA17-F49FB3EE0F2B}"/>
                </a:ext>
              </a:extLst>
            </p:cNvPr>
            <p:cNvSpPr>
              <a:spLocks noEditPoints="1"/>
            </p:cNvSpPr>
            <p:nvPr/>
          </p:nvSpPr>
          <p:spPr bwMode="auto">
            <a:xfrm>
              <a:off x="203" y="2659"/>
              <a:ext cx="287" cy="317"/>
            </a:xfrm>
            <a:custGeom>
              <a:avLst/>
              <a:gdLst>
                <a:gd name="T0" fmla="*/ 579 w 613"/>
                <a:gd name="T1" fmla="*/ 47 h 677"/>
                <a:gd name="T2" fmla="*/ 477 w 613"/>
                <a:gd name="T3" fmla="*/ 47 h 677"/>
                <a:gd name="T4" fmla="*/ 477 w 613"/>
                <a:gd name="T5" fmla="*/ 18 h 677"/>
                <a:gd name="T6" fmla="*/ 459 w 613"/>
                <a:gd name="T7" fmla="*/ 0 h 677"/>
                <a:gd name="T8" fmla="*/ 441 w 613"/>
                <a:gd name="T9" fmla="*/ 18 h 677"/>
                <a:gd name="T10" fmla="*/ 441 w 613"/>
                <a:gd name="T11" fmla="*/ 47 h 677"/>
                <a:gd name="T12" fmla="*/ 169 w 613"/>
                <a:gd name="T13" fmla="*/ 47 h 677"/>
                <a:gd name="T14" fmla="*/ 169 w 613"/>
                <a:gd name="T15" fmla="*/ 18 h 677"/>
                <a:gd name="T16" fmla="*/ 151 w 613"/>
                <a:gd name="T17" fmla="*/ 0 h 677"/>
                <a:gd name="T18" fmla="*/ 133 w 613"/>
                <a:gd name="T19" fmla="*/ 18 h 677"/>
                <a:gd name="T20" fmla="*/ 133 w 613"/>
                <a:gd name="T21" fmla="*/ 47 h 677"/>
                <a:gd name="T22" fmla="*/ 34 w 613"/>
                <a:gd name="T23" fmla="*/ 47 h 677"/>
                <a:gd name="T24" fmla="*/ 0 w 613"/>
                <a:gd name="T25" fmla="*/ 82 h 677"/>
                <a:gd name="T26" fmla="*/ 0 w 613"/>
                <a:gd name="T27" fmla="*/ 643 h 677"/>
                <a:gd name="T28" fmla="*/ 34 w 613"/>
                <a:gd name="T29" fmla="*/ 677 h 677"/>
                <a:gd name="T30" fmla="*/ 34 w 613"/>
                <a:gd name="T31" fmla="*/ 677 h 677"/>
                <a:gd name="T32" fmla="*/ 579 w 613"/>
                <a:gd name="T33" fmla="*/ 677 h 677"/>
                <a:gd name="T34" fmla="*/ 613 w 613"/>
                <a:gd name="T35" fmla="*/ 642 h 677"/>
                <a:gd name="T36" fmla="*/ 613 w 613"/>
                <a:gd name="T37" fmla="*/ 82 h 677"/>
                <a:gd name="T38" fmla="*/ 579 w 613"/>
                <a:gd name="T39" fmla="*/ 47 h 677"/>
                <a:gd name="T40" fmla="*/ 151 w 613"/>
                <a:gd name="T41" fmla="*/ 130 h 677"/>
                <a:gd name="T42" fmla="*/ 164 w 613"/>
                <a:gd name="T43" fmla="*/ 125 h 677"/>
                <a:gd name="T44" fmla="*/ 169 w 613"/>
                <a:gd name="T45" fmla="*/ 112 h 677"/>
                <a:gd name="T46" fmla="*/ 169 w 613"/>
                <a:gd name="T47" fmla="*/ 84 h 677"/>
                <a:gd name="T48" fmla="*/ 441 w 613"/>
                <a:gd name="T49" fmla="*/ 84 h 677"/>
                <a:gd name="T50" fmla="*/ 441 w 613"/>
                <a:gd name="T51" fmla="*/ 112 h 677"/>
                <a:gd name="T52" fmla="*/ 459 w 613"/>
                <a:gd name="T53" fmla="*/ 130 h 677"/>
                <a:gd name="T54" fmla="*/ 477 w 613"/>
                <a:gd name="T55" fmla="*/ 112 h 677"/>
                <a:gd name="T56" fmla="*/ 477 w 613"/>
                <a:gd name="T57" fmla="*/ 84 h 677"/>
                <a:gd name="T58" fmla="*/ 577 w 613"/>
                <a:gd name="T59" fmla="*/ 84 h 677"/>
                <a:gd name="T60" fmla="*/ 577 w 613"/>
                <a:gd name="T61" fmla="*/ 177 h 677"/>
                <a:gd name="T62" fmla="*/ 36 w 613"/>
                <a:gd name="T63" fmla="*/ 177 h 677"/>
                <a:gd name="T64" fmla="*/ 36 w 613"/>
                <a:gd name="T65" fmla="*/ 84 h 677"/>
                <a:gd name="T66" fmla="*/ 133 w 613"/>
                <a:gd name="T67" fmla="*/ 84 h 677"/>
                <a:gd name="T68" fmla="*/ 133 w 613"/>
                <a:gd name="T69" fmla="*/ 112 h 677"/>
                <a:gd name="T70" fmla="*/ 151 w 613"/>
                <a:gd name="T71" fmla="*/ 130 h 677"/>
                <a:gd name="T72" fmla="*/ 36 w 613"/>
                <a:gd name="T73" fmla="*/ 214 h 677"/>
                <a:gd name="T74" fmla="*/ 577 w 613"/>
                <a:gd name="T75" fmla="*/ 214 h 677"/>
                <a:gd name="T76" fmla="*/ 577 w 613"/>
                <a:gd name="T77" fmla="*/ 640 h 677"/>
                <a:gd name="T78" fmla="*/ 36 w 613"/>
                <a:gd name="T79" fmla="*/ 640 h 677"/>
                <a:gd name="T80" fmla="*/ 36 w 613"/>
                <a:gd name="T81" fmla="*/ 214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3" h="677">
                  <a:moveTo>
                    <a:pt x="579" y="47"/>
                  </a:moveTo>
                  <a:cubicBezTo>
                    <a:pt x="477" y="47"/>
                    <a:pt x="477" y="47"/>
                    <a:pt x="477" y="47"/>
                  </a:cubicBezTo>
                  <a:cubicBezTo>
                    <a:pt x="477" y="18"/>
                    <a:pt x="477" y="18"/>
                    <a:pt x="477" y="18"/>
                  </a:cubicBezTo>
                  <a:cubicBezTo>
                    <a:pt x="477" y="8"/>
                    <a:pt x="469" y="0"/>
                    <a:pt x="459" y="0"/>
                  </a:cubicBezTo>
                  <a:cubicBezTo>
                    <a:pt x="449" y="0"/>
                    <a:pt x="441" y="8"/>
                    <a:pt x="441" y="18"/>
                  </a:cubicBezTo>
                  <a:cubicBezTo>
                    <a:pt x="441" y="47"/>
                    <a:pt x="441" y="47"/>
                    <a:pt x="441" y="47"/>
                  </a:cubicBezTo>
                  <a:cubicBezTo>
                    <a:pt x="169" y="47"/>
                    <a:pt x="169" y="47"/>
                    <a:pt x="169" y="47"/>
                  </a:cubicBezTo>
                  <a:cubicBezTo>
                    <a:pt x="169" y="18"/>
                    <a:pt x="169" y="18"/>
                    <a:pt x="169" y="18"/>
                  </a:cubicBezTo>
                  <a:cubicBezTo>
                    <a:pt x="169" y="8"/>
                    <a:pt x="161" y="0"/>
                    <a:pt x="151" y="0"/>
                  </a:cubicBezTo>
                  <a:cubicBezTo>
                    <a:pt x="141" y="0"/>
                    <a:pt x="133" y="8"/>
                    <a:pt x="133" y="18"/>
                  </a:cubicBezTo>
                  <a:cubicBezTo>
                    <a:pt x="133" y="47"/>
                    <a:pt x="133" y="47"/>
                    <a:pt x="133" y="47"/>
                  </a:cubicBezTo>
                  <a:cubicBezTo>
                    <a:pt x="34" y="47"/>
                    <a:pt x="34" y="47"/>
                    <a:pt x="34" y="47"/>
                  </a:cubicBezTo>
                  <a:cubicBezTo>
                    <a:pt x="15" y="47"/>
                    <a:pt x="0" y="63"/>
                    <a:pt x="0" y="82"/>
                  </a:cubicBezTo>
                  <a:cubicBezTo>
                    <a:pt x="0" y="643"/>
                    <a:pt x="0" y="643"/>
                    <a:pt x="0" y="643"/>
                  </a:cubicBezTo>
                  <a:cubicBezTo>
                    <a:pt x="0" y="662"/>
                    <a:pt x="15" y="677"/>
                    <a:pt x="34" y="677"/>
                  </a:cubicBezTo>
                  <a:cubicBezTo>
                    <a:pt x="34" y="677"/>
                    <a:pt x="34" y="677"/>
                    <a:pt x="34" y="677"/>
                  </a:cubicBezTo>
                  <a:cubicBezTo>
                    <a:pt x="579" y="677"/>
                    <a:pt x="579" y="677"/>
                    <a:pt x="579" y="677"/>
                  </a:cubicBezTo>
                  <a:cubicBezTo>
                    <a:pt x="598" y="677"/>
                    <a:pt x="613" y="662"/>
                    <a:pt x="613" y="642"/>
                  </a:cubicBezTo>
                  <a:cubicBezTo>
                    <a:pt x="613" y="82"/>
                    <a:pt x="613" y="82"/>
                    <a:pt x="613" y="82"/>
                  </a:cubicBezTo>
                  <a:cubicBezTo>
                    <a:pt x="613" y="63"/>
                    <a:pt x="598" y="47"/>
                    <a:pt x="579" y="47"/>
                  </a:cubicBezTo>
                  <a:close/>
                  <a:moveTo>
                    <a:pt x="151" y="130"/>
                  </a:moveTo>
                  <a:cubicBezTo>
                    <a:pt x="156" y="130"/>
                    <a:pt x="161" y="128"/>
                    <a:pt x="164" y="125"/>
                  </a:cubicBezTo>
                  <a:cubicBezTo>
                    <a:pt x="168" y="122"/>
                    <a:pt x="169" y="117"/>
                    <a:pt x="169" y="112"/>
                  </a:cubicBezTo>
                  <a:cubicBezTo>
                    <a:pt x="169" y="84"/>
                    <a:pt x="169" y="84"/>
                    <a:pt x="169" y="84"/>
                  </a:cubicBezTo>
                  <a:cubicBezTo>
                    <a:pt x="441" y="84"/>
                    <a:pt x="441" y="84"/>
                    <a:pt x="441" y="84"/>
                  </a:cubicBezTo>
                  <a:cubicBezTo>
                    <a:pt x="441" y="112"/>
                    <a:pt x="441" y="112"/>
                    <a:pt x="441" y="112"/>
                  </a:cubicBezTo>
                  <a:cubicBezTo>
                    <a:pt x="441" y="122"/>
                    <a:pt x="449" y="130"/>
                    <a:pt x="459" y="130"/>
                  </a:cubicBezTo>
                  <a:cubicBezTo>
                    <a:pt x="469" y="130"/>
                    <a:pt x="477" y="122"/>
                    <a:pt x="477" y="112"/>
                  </a:cubicBezTo>
                  <a:cubicBezTo>
                    <a:pt x="477" y="84"/>
                    <a:pt x="477" y="84"/>
                    <a:pt x="477" y="84"/>
                  </a:cubicBezTo>
                  <a:cubicBezTo>
                    <a:pt x="577" y="84"/>
                    <a:pt x="577" y="84"/>
                    <a:pt x="577" y="84"/>
                  </a:cubicBezTo>
                  <a:cubicBezTo>
                    <a:pt x="577" y="177"/>
                    <a:pt x="577" y="177"/>
                    <a:pt x="577" y="177"/>
                  </a:cubicBezTo>
                  <a:cubicBezTo>
                    <a:pt x="36" y="177"/>
                    <a:pt x="36" y="177"/>
                    <a:pt x="36" y="177"/>
                  </a:cubicBezTo>
                  <a:cubicBezTo>
                    <a:pt x="36" y="84"/>
                    <a:pt x="36" y="84"/>
                    <a:pt x="36" y="84"/>
                  </a:cubicBezTo>
                  <a:cubicBezTo>
                    <a:pt x="133" y="84"/>
                    <a:pt x="133" y="84"/>
                    <a:pt x="133" y="84"/>
                  </a:cubicBezTo>
                  <a:cubicBezTo>
                    <a:pt x="133" y="112"/>
                    <a:pt x="133" y="112"/>
                    <a:pt x="133" y="112"/>
                  </a:cubicBezTo>
                  <a:cubicBezTo>
                    <a:pt x="133" y="122"/>
                    <a:pt x="141" y="130"/>
                    <a:pt x="151" y="130"/>
                  </a:cubicBezTo>
                  <a:close/>
                  <a:moveTo>
                    <a:pt x="36" y="214"/>
                  </a:moveTo>
                  <a:cubicBezTo>
                    <a:pt x="577" y="214"/>
                    <a:pt x="577" y="214"/>
                    <a:pt x="577" y="214"/>
                  </a:cubicBezTo>
                  <a:cubicBezTo>
                    <a:pt x="577" y="640"/>
                    <a:pt x="577" y="640"/>
                    <a:pt x="577" y="640"/>
                  </a:cubicBezTo>
                  <a:cubicBezTo>
                    <a:pt x="36" y="640"/>
                    <a:pt x="36" y="640"/>
                    <a:pt x="36" y="640"/>
                  </a:cubicBezTo>
                  <a:lnTo>
                    <a:pt x="36"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a:extLst>
                <a:ext uri="{FF2B5EF4-FFF2-40B4-BE49-F238E27FC236}">
                  <a16:creationId xmlns:a16="http://schemas.microsoft.com/office/drawing/2014/main" id="{42B4B3FF-8878-4188-866B-A8E7718E9B7A}"/>
                </a:ext>
              </a:extLst>
            </p:cNvPr>
            <p:cNvSpPr>
              <a:spLocks/>
            </p:cNvSpPr>
            <p:nvPr/>
          </p:nvSpPr>
          <p:spPr bwMode="auto">
            <a:xfrm>
              <a:off x="337" y="2909"/>
              <a:ext cx="17" cy="20"/>
            </a:xfrm>
            <a:custGeom>
              <a:avLst/>
              <a:gdLst>
                <a:gd name="T0" fmla="*/ 18 w 37"/>
                <a:gd name="T1" fmla="*/ 0 h 44"/>
                <a:gd name="T2" fmla="*/ 0 w 37"/>
                <a:gd name="T3" fmla="*/ 18 h 44"/>
                <a:gd name="T4" fmla="*/ 0 w 37"/>
                <a:gd name="T5" fmla="*/ 26 h 44"/>
                <a:gd name="T6" fmla="*/ 18 w 37"/>
                <a:gd name="T7" fmla="*/ 44 h 44"/>
                <a:gd name="T8" fmla="*/ 32 w 37"/>
                <a:gd name="T9" fmla="*/ 38 h 44"/>
                <a:gd name="T10" fmla="*/ 37 w 37"/>
                <a:gd name="T11" fmla="*/ 26 h 44"/>
                <a:gd name="T12" fmla="*/ 37 w 37"/>
                <a:gd name="T13" fmla="*/ 18 h 44"/>
                <a:gd name="T14" fmla="*/ 18 w 37"/>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18" y="0"/>
                  </a:moveTo>
                  <a:cubicBezTo>
                    <a:pt x="8" y="0"/>
                    <a:pt x="0" y="8"/>
                    <a:pt x="0" y="18"/>
                  </a:cubicBezTo>
                  <a:cubicBezTo>
                    <a:pt x="0" y="26"/>
                    <a:pt x="0" y="26"/>
                    <a:pt x="0" y="26"/>
                  </a:cubicBezTo>
                  <a:cubicBezTo>
                    <a:pt x="0" y="36"/>
                    <a:pt x="8" y="44"/>
                    <a:pt x="18" y="44"/>
                  </a:cubicBezTo>
                  <a:cubicBezTo>
                    <a:pt x="23" y="44"/>
                    <a:pt x="28" y="42"/>
                    <a:pt x="32" y="38"/>
                  </a:cubicBezTo>
                  <a:cubicBezTo>
                    <a:pt x="35" y="35"/>
                    <a:pt x="37" y="30"/>
                    <a:pt x="37" y="26"/>
                  </a:cubicBezTo>
                  <a:cubicBezTo>
                    <a:pt x="37" y="18"/>
                    <a:pt x="37" y="18"/>
                    <a:pt x="37" y="18"/>
                  </a:cubicBezTo>
                  <a:cubicBezTo>
                    <a:pt x="37"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a:extLst>
                <a:ext uri="{FF2B5EF4-FFF2-40B4-BE49-F238E27FC236}">
                  <a16:creationId xmlns:a16="http://schemas.microsoft.com/office/drawing/2014/main" id="{1E8DC1FE-65B5-460B-A08F-4B3C6F622232}"/>
                </a:ext>
              </a:extLst>
            </p:cNvPr>
            <p:cNvSpPr>
              <a:spLocks/>
            </p:cNvSpPr>
            <p:nvPr/>
          </p:nvSpPr>
          <p:spPr bwMode="auto">
            <a:xfrm>
              <a:off x="289" y="2871"/>
              <a:ext cx="17" cy="20"/>
            </a:xfrm>
            <a:custGeom>
              <a:avLst/>
              <a:gdLst>
                <a:gd name="T0" fmla="*/ 18 w 36"/>
                <a:gd name="T1" fmla="*/ 0 h 43"/>
                <a:gd name="T2" fmla="*/ 0 w 36"/>
                <a:gd name="T3" fmla="*/ 18 h 43"/>
                <a:gd name="T4" fmla="*/ 0 w 36"/>
                <a:gd name="T5" fmla="*/ 25 h 43"/>
                <a:gd name="T6" fmla="*/ 18 w 36"/>
                <a:gd name="T7" fmla="*/ 43 h 43"/>
                <a:gd name="T8" fmla="*/ 36 w 36"/>
                <a:gd name="T9" fmla="*/ 25 h 43"/>
                <a:gd name="T10" fmla="*/ 36 w 36"/>
                <a:gd name="T11" fmla="*/ 18 h 43"/>
                <a:gd name="T12" fmla="*/ 18 w 3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18" y="0"/>
                  </a:moveTo>
                  <a:cubicBezTo>
                    <a:pt x="8" y="0"/>
                    <a:pt x="0" y="8"/>
                    <a:pt x="0" y="18"/>
                  </a:cubicBezTo>
                  <a:cubicBezTo>
                    <a:pt x="0" y="25"/>
                    <a:pt x="0" y="25"/>
                    <a:pt x="0" y="25"/>
                  </a:cubicBezTo>
                  <a:cubicBezTo>
                    <a:pt x="0" y="35"/>
                    <a:pt x="8" y="43"/>
                    <a:pt x="18" y="43"/>
                  </a:cubicBezTo>
                  <a:cubicBezTo>
                    <a:pt x="28" y="43"/>
                    <a:pt x="36" y="35"/>
                    <a:pt x="36" y="25"/>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
              <a:extLst>
                <a:ext uri="{FF2B5EF4-FFF2-40B4-BE49-F238E27FC236}">
                  <a16:creationId xmlns:a16="http://schemas.microsoft.com/office/drawing/2014/main" id="{A1E13536-D3DB-48CF-8C29-53A83F723772}"/>
                </a:ext>
              </a:extLst>
            </p:cNvPr>
            <p:cNvSpPr>
              <a:spLocks/>
            </p:cNvSpPr>
            <p:nvPr/>
          </p:nvSpPr>
          <p:spPr bwMode="auto">
            <a:xfrm>
              <a:off x="289" y="2831"/>
              <a:ext cx="17" cy="20"/>
            </a:xfrm>
            <a:custGeom>
              <a:avLst/>
              <a:gdLst>
                <a:gd name="T0" fmla="*/ 18 w 36"/>
                <a:gd name="T1" fmla="*/ 0 h 43"/>
                <a:gd name="T2" fmla="*/ 0 w 36"/>
                <a:gd name="T3" fmla="*/ 18 h 43"/>
                <a:gd name="T4" fmla="*/ 0 w 36"/>
                <a:gd name="T5" fmla="*/ 25 h 43"/>
                <a:gd name="T6" fmla="*/ 18 w 36"/>
                <a:gd name="T7" fmla="*/ 43 h 43"/>
                <a:gd name="T8" fmla="*/ 36 w 36"/>
                <a:gd name="T9" fmla="*/ 25 h 43"/>
                <a:gd name="T10" fmla="*/ 36 w 36"/>
                <a:gd name="T11" fmla="*/ 18 h 43"/>
                <a:gd name="T12" fmla="*/ 18 w 3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18" y="0"/>
                  </a:moveTo>
                  <a:cubicBezTo>
                    <a:pt x="8" y="0"/>
                    <a:pt x="0" y="8"/>
                    <a:pt x="0" y="18"/>
                  </a:cubicBezTo>
                  <a:cubicBezTo>
                    <a:pt x="0" y="25"/>
                    <a:pt x="0" y="25"/>
                    <a:pt x="0" y="25"/>
                  </a:cubicBezTo>
                  <a:cubicBezTo>
                    <a:pt x="0" y="35"/>
                    <a:pt x="8" y="43"/>
                    <a:pt x="18" y="43"/>
                  </a:cubicBezTo>
                  <a:cubicBezTo>
                    <a:pt x="28" y="43"/>
                    <a:pt x="36" y="35"/>
                    <a:pt x="36" y="25"/>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
              <a:extLst>
                <a:ext uri="{FF2B5EF4-FFF2-40B4-BE49-F238E27FC236}">
                  <a16:creationId xmlns:a16="http://schemas.microsoft.com/office/drawing/2014/main" id="{D0D3369A-E592-4F02-8726-B388D6B4ACA5}"/>
                </a:ext>
              </a:extLst>
            </p:cNvPr>
            <p:cNvSpPr>
              <a:spLocks/>
            </p:cNvSpPr>
            <p:nvPr/>
          </p:nvSpPr>
          <p:spPr bwMode="auto">
            <a:xfrm>
              <a:off x="289" y="2909"/>
              <a:ext cx="17" cy="20"/>
            </a:xfrm>
            <a:custGeom>
              <a:avLst/>
              <a:gdLst>
                <a:gd name="T0" fmla="*/ 18 w 36"/>
                <a:gd name="T1" fmla="*/ 0 h 44"/>
                <a:gd name="T2" fmla="*/ 0 w 36"/>
                <a:gd name="T3" fmla="*/ 18 h 44"/>
                <a:gd name="T4" fmla="*/ 0 w 36"/>
                <a:gd name="T5" fmla="*/ 26 h 44"/>
                <a:gd name="T6" fmla="*/ 18 w 36"/>
                <a:gd name="T7" fmla="*/ 44 h 44"/>
                <a:gd name="T8" fmla="*/ 36 w 36"/>
                <a:gd name="T9" fmla="*/ 26 h 44"/>
                <a:gd name="T10" fmla="*/ 36 w 36"/>
                <a:gd name="T11" fmla="*/ 18 h 44"/>
                <a:gd name="T12" fmla="*/ 18 w 36"/>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36" h="44">
                  <a:moveTo>
                    <a:pt x="18" y="0"/>
                  </a:moveTo>
                  <a:cubicBezTo>
                    <a:pt x="8" y="0"/>
                    <a:pt x="0" y="8"/>
                    <a:pt x="0" y="18"/>
                  </a:cubicBezTo>
                  <a:cubicBezTo>
                    <a:pt x="0" y="26"/>
                    <a:pt x="0" y="26"/>
                    <a:pt x="0" y="26"/>
                  </a:cubicBezTo>
                  <a:cubicBezTo>
                    <a:pt x="0" y="36"/>
                    <a:pt x="8" y="44"/>
                    <a:pt x="18" y="44"/>
                  </a:cubicBezTo>
                  <a:cubicBezTo>
                    <a:pt x="28" y="44"/>
                    <a:pt x="36" y="36"/>
                    <a:pt x="36" y="26"/>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a:extLst>
                <a:ext uri="{FF2B5EF4-FFF2-40B4-BE49-F238E27FC236}">
                  <a16:creationId xmlns:a16="http://schemas.microsoft.com/office/drawing/2014/main" id="{154E7E7A-AB61-48DD-8C94-9E5D764EE7F6}"/>
                </a:ext>
              </a:extLst>
            </p:cNvPr>
            <p:cNvSpPr>
              <a:spLocks/>
            </p:cNvSpPr>
            <p:nvPr/>
          </p:nvSpPr>
          <p:spPr bwMode="auto">
            <a:xfrm>
              <a:off x="243" y="2909"/>
              <a:ext cx="17" cy="20"/>
            </a:xfrm>
            <a:custGeom>
              <a:avLst/>
              <a:gdLst>
                <a:gd name="T0" fmla="*/ 18 w 36"/>
                <a:gd name="T1" fmla="*/ 0 h 44"/>
                <a:gd name="T2" fmla="*/ 0 w 36"/>
                <a:gd name="T3" fmla="*/ 18 h 44"/>
                <a:gd name="T4" fmla="*/ 0 w 36"/>
                <a:gd name="T5" fmla="*/ 26 h 44"/>
                <a:gd name="T6" fmla="*/ 18 w 36"/>
                <a:gd name="T7" fmla="*/ 44 h 44"/>
                <a:gd name="T8" fmla="*/ 32 w 36"/>
                <a:gd name="T9" fmla="*/ 38 h 44"/>
                <a:gd name="T10" fmla="*/ 36 w 36"/>
                <a:gd name="T11" fmla="*/ 26 h 44"/>
                <a:gd name="T12" fmla="*/ 36 w 36"/>
                <a:gd name="T13" fmla="*/ 18 h 44"/>
                <a:gd name="T14" fmla="*/ 18 w 3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4">
                  <a:moveTo>
                    <a:pt x="18" y="0"/>
                  </a:moveTo>
                  <a:cubicBezTo>
                    <a:pt x="8" y="0"/>
                    <a:pt x="0" y="8"/>
                    <a:pt x="0" y="18"/>
                  </a:cubicBezTo>
                  <a:cubicBezTo>
                    <a:pt x="0" y="26"/>
                    <a:pt x="0" y="26"/>
                    <a:pt x="0" y="26"/>
                  </a:cubicBezTo>
                  <a:cubicBezTo>
                    <a:pt x="0" y="36"/>
                    <a:pt x="8" y="44"/>
                    <a:pt x="18" y="44"/>
                  </a:cubicBezTo>
                  <a:cubicBezTo>
                    <a:pt x="23" y="44"/>
                    <a:pt x="28" y="42"/>
                    <a:pt x="32" y="38"/>
                  </a:cubicBezTo>
                  <a:cubicBezTo>
                    <a:pt x="35" y="35"/>
                    <a:pt x="36" y="30"/>
                    <a:pt x="36" y="26"/>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
              <a:extLst>
                <a:ext uri="{FF2B5EF4-FFF2-40B4-BE49-F238E27FC236}">
                  <a16:creationId xmlns:a16="http://schemas.microsoft.com/office/drawing/2014/main" id="{9539F838-ED2D-4E3F-96F8-D9A9278EA1BA}"/>
                </a:ext>
              </a:extLst>
            </p:cNvPr>
            <p:cNvSpPr>
              <a:spLocks/>
            </p:cNvSpPr>
            <p:nvPr/>
          </p:nvSpPr>
          <p:spPr bwMode="auto">
            <a:xfrm>
              <a:off x="243" y="2831"/>
              <a:ext cx="17" cy="20"/>
            </a:xfrm>
            <a:custGeom>
              <a:avLst/>
              <a:gdLst>
                <a:gd name="T0" fmla="*/ 18 w 36"/>
                <a:gd name="T1" fmla="*/ 0 h 43"/>
                <a:gd name="T2" fmla="*/ 0 w 36"/>
                <a:gd name="T3" fmla="*/ 18 h 43"/>
                <a:gd name="T4" fmla="*/ 0 w 36"/>
                <a:gd name="T5" fmla="*/ 25 h 43"/>
                <a:gd name="T6" fmla="*/ 18 w 36"/>
                <a:gd name="T7" fmla="*/ 43 h 43"/>
                <a:gd name="T8" fmla="*/ 32 w 36"/>
                <a:gd name="T9" fmla="*/ 38 h 43"/>
                <a:gd name="T10" fmla="*/ 36 w 36"/>
                <a:gd name="T11" fmla="*/ 25 h 43"/>
                <a:gd name="T12" fmla="*/ 36 w 36"/>
                <a:gd name="T13" fmla="*/ 18 h 43"/>
                <a:gd name="T14" fmla="*/ 18 w 3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3">
                  <a:moveTo>
                    <a:pt x="18" y="0"/>
                  </a:moveTo>
                  <a:cubicBezTo>
                    <a:pt x="8" y="0"/>
                    <a:pt x="0" y="8"/>
                    <a:pt x="0" y="18"/>
                  </a:cubicBezTo>
                  <a:cubicBezTo>
                    <a:pt x="0" y="25"/>
                    <a:pt x="0" y="25"/>
                    <a:pt x="0" y="25"/>
                  </a:cubicBezTo>
                  <a:cubicBezTo>
                    <a:pt x="0" y="35"/>
                    <a:pt x="8" y="43"/>
                    <a:pt x="18" y="43"/>
                  </a:cubicBezTo>
                  <a:cubicBezTo>
                    <a:pt x="23" y="43"/>
                    <a:pt x="28" y="41"/>
                    <a:pt x="32" y="38"/>
                  </a:cubicBezTo>
                  <a:cubicBezTo>
                    <a:pt x="35" y="34"/>
                    <a:pt x="36" y="30"/>
                    <a:pt x="36" y="25"/>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2">
              <a:extLst>
                <a:ext uri="{FF2B5EF4-FFF2-40B4-BE49-F238E27FC236}">
                  <a16:creationId xmlns:a16="http://schemas.microsoft.com/office/drawing/2014/main" id="{302C1EC5-0B49-498A-85FC-608B63E6ABB2}"/>
                </a:ext>
              </a:extLst>
            </p:cNvPr>
            <p:cNvSpPr>
              <a:spLocks/>
            </p:cNvSpPr>
            <p:nvPr/>
          </p:nvSpPr>
          <p:spPr bwMode="auto">
            <a:xfrm>
              <a:off x="431" y="2784"/>
              <a:ext cx="18" cy="20"/>
            </a:xfrm>
            <a:custGeom>
              <a:avLst/>
              <a:gdLst>
                <a:gd name="T0" fmla="*/ 18 w 37"/>
                <a:gd name="T1" fmla="*/ 43 h 43"/>
                <a:gd name="T2" fmla="*/ 37 w 37"/>
                <a:gd name="T3" fmla="*/ 25 h 43"/>
                <a:gd name="T4" fmla="*/ 37 w 37"/>
                <a:gd name="T5" fmla="*/ 18 h 43"/>
                <a:gd name="T6" fmla="*/ 18 w 37"/>
                <a:gd name="T7" fmla="*/ 0 h 43"/>
                <a:gd name="T8" fmla="*/ 0 w 37"/>
                <a:gd name="T9" fmla="*/ 18 h 43"/>
                <a:gd name="T10" fmla="*/ 0 w 37"/>
                <a:gd name="T11" fmla="*/ 25 h 43"/>
                <a:gd name="T12" fmla="*/ 18 w 37"/>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18" y="43"/>
                  </a:moveTo>
                  <a:cubicBezTo>
                    <a:pt x="29" y="43"/>
                    <a:pt x="37" y="35"/>
                    <a:pt x="37" y="25"/>
                  </a:cubicBezTo>
                  <a:cubicBezTo>
                    <a:pt x="37" y="18"/>
                    <a:pt x="37" y="18"/>
                    <a:pt x="37" y="18"/>
                  </a:cubicBezTo>
                  <a:cubicBezTo>
                    <a:pt x="37" y="8"/>
                    <a:pt x="28" y="0"/>
                    <a:pt x="18" y="0"/>
                  </a:cubicBezTo>
                  <a:cubicBezTo>
                    <a:pt x="8" y="0"/>
                    <a:pt x="0" y="8"/>
                    <a:pt x="0" y="18"/>
                  </a:cubicBezTo>
                  <a:cubicBezTo>
                    <a:pt x="0" y="25"/>
                    <a:pt x="0" y="25"/>
                    <a:pt x="0" y="25"/>
                  </a:cubicBezTo>
                  <a:cubicBezTo>
                    <a:pt x="0" y="35"/>
                    <a:pt x="8" y="43"/>
                    <a:pt x="18"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
              <a:extLst>
                <a:ext uri="{FF2B5EF4-FFF2-40B4-BE49-F238E27FC236}">
                  <a16:creationId xmlns:a16="http://schemas.microsoft.com/office/drawing/2014/main" id="{4CD9C5F5-5D12-40C3-8AEB-4B0749BCC7C8}"/>
                </a:ext>
              </a:extLst>
            </p:cNvPr>
            <p:cNvSpPr>
              <a:spLocks/>
            </p:cNvSpPr>
            <p:nvPr/>
          </p:nvSpPr>
          <p:spPr bwMode="auto">
            <a:xfrm>
              <a:off x="243" y="2871"/>
              <a:ext cx="17" cy="20"/>
            </a:xfrm>
            <a:custGeom>
              <a:avLst/>
              <a:gdLst>
                <a:gd name="T0" fmla="*/ 18 w 36"/>
                <a:gd name="T1" fmla="*/ 0 h 43"/>
                <a:gd name="T2" fmla="*/ 0 w 36"/>
                <a:gd name="T3" fmla="*/ 18 h 43"/>
                <a:gd name="T4" fmla="*/ 0 w 36"/>
                <a:gd name="T5" fmla="*/ 25 h 43"/>
                <a:gd name="T6" fmla="*/ 18 w 36"/>
                <a:gd name="T7" fmla="*/ 43 h 43"/>
                <a:gd name="T8" fmla="*/ 32 w 36"/>
                <a:gd name="T9" fmla="*/ 38 h 43"/>
                <a:gd name="T10" fmla="*/ 36 w 36"/>
                <a:gd name="T11" fmla="*/ 25 h 43"/>
                <a:gd name="T12" fmla="*/ 36 w 36"/>
                <a:gd name="T13" fmla="*/ 18 h 43"/>
                <a:gd name="T14" fmla="*/ 18 w 3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3">
                  <a:moveTo>
                    <a:pt x="18" y="0"/>
                  </a:moveTo>
                  <a:cubicBezTo>
                    <a:pt x="8" y="0"/>
                    <a:pt x="0" y="8"/>
                    <a:pt x="0" y="18"/>
                  </a:cubicBezTo>
                  <a:cubicBezTo>
                    <a:pt x="0" y="25"/>
                    <a:pt x="0" y="25"/>
                    <a:pt x="0" y="25"/>
                  </a:cubicBezTo>
                  <a:cubicBezTo>
                    <a:pt x="0" y="35"/>
                    <a:pt x="8" y="43"/>
                    <a:pt x="18" y="43"/>
                  </a:cubicBezTo>
                  <a:cubicBezTo>
                    <a:pt x="23" y="43"/>
                    <a:pt x="28" y="41"/>
                    <a:pt x="32" y="38"/>
                  </a:cubicBezTo>
                  <a:cubicBezTo>
                    <a:pt x="35" y="35"/>
                    <a:pt x="36" y="30"/>
                    <a:pt x="36" y="25"/>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
              <a:extLst>
                <a:ext uri="{FF2B5EF4-FFF2-40B4-BE49-F238E27FC236}">
                  <a16:creationId xmlns:a16="http://schemas.microsoft.com/office/drawing/2014/main" id="{E01E74D7-BE25-423F-A8CE-7EC0D2F10E97}"/>
                </a:ext>
              </a:extLst>
            </p:cNvPr>
            <p:cNvSpPr>
              <a:spLocks/>
            </p:cNvSpPr>
            <p:nvPr/>
          </p:nvSpPr>
          <p:spPr bwMode="auto">
            <a:xfrm>
              <a:off x="385" y="2909"/>
              <a:ext cx="17" cy="20"/>
            </a:xfrm>
            <a:custGeom>
              <a:avLst/>
              <a:gdLst>
                <a:gd name="T0" fmla="*/ 18 w 36"/>
                <a:gd name="T1" fmla="*/ 0 h 44"/>
                <a:gd name="T2" fmla="*/ 0 w 36"/>
                <a:gd name="T3" fmla="*/ 18 h 44"/>
                <a:gd name="T4" fmla="*/ 0 w 36"/>
                <a:gd name="T5" fmla="*/ 26 h 44"/>
                <a:gd name="T6" fmla="*/ 18 w 36"/>
                <a:gd name="T7" fmla="*/ 44 h 44"/>
                <a:gd name="T8" fmla="*/ 36 w 36"/>
                <a:gd name="T9" fmla="*/ 26 h 44"/>
                <a:gd name="T10" fmla="*/ 36 w 36"/>
                <a:gd name="T11" fmla="*/ 18 h 44"/>
                <a:gd name="T12" fmla="*/ 18 w 36"/>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36" h="44">
                  <a:moveTo>
                    <a:pt x="18" y="0"/>
                  </a:moveTo>
                  <a:cubicBezTo>
                    <a:pt x="8" y="0"/>
                    <a:pt x="0" y="8"/>
                    <a:pt x="0" y="18"/>
                  </a:cubicBezTo>
                  <a:cubicBezTo>
                    <a:pt x="0" y="26"/>
                    <a:pt x="0" y="26"/>
                    <a:pt x="0" y="26"/>
                  </a:cubicBezTo>
                  <a:cubicBezTo>
                    <a:pt x="0" y="36"/>
                    <a:pt x="8" y="44"/>
                    <a:pt x="18" y="44"/>
                  </a:cubicBezTo>
                  <a:cubicBezTo>
                    <a:pt x="28" y="44"/>
                    <a:pt x="36" y="36"/>
                    <a:pt x="36" y="26"/>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5">
              <a:extLst>
                <a:ext uri="{FF2B5EF4-FFF2-40B4-BE49-F238E27FC236}">
                  <a16:creationId xmlns:a16="http://schemas.microsoft.com/office/drawing/2014/main" id="{FC781F61-474F-4229-ACDF-8D391CB33D45}"/>
                </a:ext>
              </a:extLst>
            </p:cNvPr>
            <p:cNvSpPr>
              <a:spLocks/>
            </p:cNvSpPr>
            <p:nvPr/>
          </p:nvSpPr>
          <p:spPr bwMode="auto">
            <a:xfrm>
              <a:off x="431" y="2872"/>
              <a:ext cx="18" cy="21"/>
            </a:xfrm>
            <a:custGeom>
              <a:avLst/>
              <a:gdLst>
                <a:gd name="T0" fmla="*/ 18 w 37"/>
                <a:gd name="T1" fmla="*/ 0 h 44"/>
                <a:gd name="T2" fmla="*/ 0 w 37"/>
                <a:gd name="T3" fmla="*/ 18 h 44"/>
                <a:gd name="T4" fmla="*/ 0 w 37"/>
                <a:gd name="T5" fmla="*/ 26 h 44"/>
                <a:gd name="T6" fmla="*/ 18 w 37"/>
                <a:gd name="T7" fmla="*/ 44 h 44"/>
                <a:gd name="T8" fmla="*/ 37 w 37"/>
                <a:gd name="T9" fmla="*/ 26 h 44"/>
                <a:gd name="T10" fmla="*/ 37 w 37"/>
                <a:gd name="T11" fmla="*/ 18 h 44"/>
                <a:gd name="T12" fmla="*/ 18 w 37"/>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37" h="44">
                  <a:moveTo>
                    <a:pt x="18" y="0"/>
                  </a:moveTo>
                  <a:cubicBezTo>
                    <a:pt x="8" y="0"/>
                    <a:pt x="0" y="8"/>
                    <a:pt x="0" y="18"/>
                  </a:cubicBezTo>
                  <a:cubicBezTo>
                    <a:pt x="0" y="26"/>
                    <a:pt x="0" y="26"/>
                    <a:pt x="0" y="26"/>
                  </a:cubicBezTo>
                  <a:cubicBezTo>
                    <a:pt x="0" y="36"/>
                    <a:pt x="8" y="44"/>
                    <a:pt x="18" y="44"/>
                  </a:cubicBezTo>
                  <a:cubicBezTo>
                    <a:pt x="29" y="44"/>
                    <a:pt x="37" y="35"/>
                    <a:pt x="37" y="26"/>
                  </a:cubicBezTo>
                  <a:cubicBezTo>
                    <a:pt x="37" y="18"/>
                    <a:pt x="37" y="18"/>
                    <a:pt x="37" y="18"/>
                  </a:cubicBezTo>
                  <a:cubicBezTo>
                    <a:pt x="37"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6">
              <a:extLst>
                <a:ext uri="{FF2B5EF4-FFF2-40B4-BE49-F238E27FC236}">
                  <a16:creationId xmlns:a16="http://schemas.microsoft.com/office/drawing/2014/main" id="{22E80778-20D4-44E8-93FF-9FC2B4FCF76D}"/>
                </a:ext>
              </a:extLst>
            </p:cNvPr>
            <p:cNvSpPr>
              <a:spLocks/>
            </p:cNvSpPr>
            <p:nvPr/>
          </p:nvSpPr>
          <p:spPr bwMode="auto">
            <a:xfrm>
              <a:off x="337" y="2871"/>
              <a:ext cx="17" cy="20"/>
            </a:xfrm>
            <a:custGeom>
              <a:avLst/>
              <a:gdLst>
                <a:gd name="T0" fmla="*/ 18 w 37"/>
                <a:gd name="T1" fmla="*/ 0 h 43"/>
                <a:gd name="T2" fmla="*/ 0 w 37"/>
                <a:gd name="T3" fmla="*/ 18 h 43"/>
                <a:gd name="T4" fmla="*/ 0 w 37"/>
                <a:gd name="T5" fmla="*/ 25 h 43"/>
                <a:gd name="T6" fmla="*/ 18 w 37"/>
                <a:gd name="T7" fmla="*/ 43 h 43"/>
                <a:gd name="T8" fmla="*/ 32 w 37"/>
                <a:gd name="T9" fmla="*/ 38 h 43"/>
                <a:gd name="T10" fmla="*/ 37 w 37"/>
                <a:gd name="T11" fmla="*/ 25 h 43"/>
                <a:gd name="T12" fmla="*/ 37 w 37"/>
                <a:gd name="T13" fmla="*/ 18 h 43"/>
                <a:gd name="T14" fmla="*/ 18 w 37"/>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3">
                  <a:moveTo>
                    <a:pt x="18" y="0"/>
                  </a:moveTo>
                  <a:cubicBezTo>
                    <a:pt x="8" y="0"/>
                    <a:pt x="0" y="8"/>
                    <a:pt x="0" y="18"/>
                  </a:cubicBezTo>
                  <a:cubicBezTo>
                    <a:pt x="0" y="25"/>
                    <a:pt x="0" y="25"/>
                    <a:pt x="0" y="25"/>
                  </a:cubicBezTo>
                  <a:cubicBezTo>
                    <a:pt x="0" y="35"/>
                    <a:pt x="8" y="43"/>
                    <a:pt x="18" y="43"/>
                  </a:cubicBezTo>
                  <a:cubicBezTo>
                    <a:pt x="23" y="43"/>
                    <a:pt x="28" y="41"/>
                    <a:pt x="32" y="38"/>
                  </a:cubicBezTo>
                  <a:cubicBezTo>
                    <a:pt x="35" y="35"/>
                    <a:pt x="37" y="30"/>
                    <a:pt x="37" y="25"/>
                  </a:cubicBezTo>
                  <a:cubicBezTo>
                    <a:pt x="37" y="18"/>
                    <a:pt x="37" y="18"/>
                    <a:pt x="37" y="18"/>
                  </a:cubicBezTo>
                  <a:cubicBezTo>
                    <a:pt x="37"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7">
              <a:extLst>
                <a:ext uri="{FF2B5EF4-FFF2-40B4-BE49-F238E27FC236}">
                  <a16:creationId xmlns:a16="http://schemas.microsoft.com/office/drawing/2014/main" id="{EAAF7757-473F-4363-B1CF-B4C8E31C5CC6}"/>
                </a:ext>
              </a:extLst>
            </p:cNvPr>
            <p:cNvSpPr>
              <a:spLocks/>
            </p:cNvSpPr>
            <p:nvPr/>
          </p:nvSpPr>
          <p:spPr bwMode="auto">
            <a:xfrm>
              <a:off x="431" y="2911"/>
              <a:ext cx="18" cy="20"/>
            </a:xfrm>
            <a:custGeom>
              <a:avLst/>
              <a:gdLst>
                <a:gd name="T0" fmla="*/ 18 w 37"/>
                <a:gd name="T1" fmla="*/ 0 h 43"/>
                <a:gd name="T2" fmla="*/ 0 w 37"/>
                <a:gd name="T3" fmla="*/ 18 h 43"/>
                <a:gd name="T4" fmla="*/ 0 w 37"/>
                <a:gd name="T5" fmla="*/ 25 h 43"/>
                <a:gd name="T6" fmla="*/ 18 w 37"/>
                <a:gd name="T7" fmla="*/ 43 h 43"/>
                <a:gd name="T8" fmla="*/ 37 w 37"/>
                <a:gd name="T9" fmla="*/ 25 h 43"/>
                <a:gd name="T10" fmla="*/ 37 w 37"/>
                <a:gd name="T11" fmla="*/ 18 h 43"/>
                <a:gd name="T12" fmla="*/ 18 w 37"/>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18" y="0"/>
                  </a:moveTo>
                  <a:cubicBezTo>
                    <a:pt x="8" y="0"/>
                    <a:pt x="0" y="8"/>
                    <a:pt x="0" y="18"/>
                  </a:cubicBezTo>
                  <a:cubicBezTo>
                    <a:pt x="0" y="25"/>
                    <a:pt x="0" y="25"/>
                    <a:pt x="0" y="25"/>
                  </a:cubicBezTo>
                  <a:cubicBezTo>
                    <a:pt x="0" y="35"/>
                    <a:pt x="8" y="43"/>
                    <a:pt x="18" y="43"/>
                  </a:cubicBezTo>
                  <a:cubicBezTo>
                    <a:pt x="29" y="43"/>
                    <a:pt x="37" y="35"/>
                    <a:pt x="37" y="25"/>
                  </a:cubicBezTo>
                  <a:cubicBezTo>
                    <a:pt x="37" y="18"/>
                    <a:pt x="37" y="18"/>
                    <a:pt x="37" y="18"/>
                  </a:cubicBezTo>
                  <a:cubicBezTo>
                    <a:pt x="37"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8">
              <a:extLst>
                <a:ext uri="{FF2B5EF4-FFF2-40B4-BE49-F238E27FC236}">
                  <a16:creationId xmlns:a16="http://schemas.microsoft.com/office/drawing/2014/main" id="{B4162446-1EC9-4F32-8A09-240E0F31764A}"/>
                </a:ext>
              </a:extLst>
            </p:cNvPr>
            <p:cNvSpPr>
              <a:spLocks/>
            </p:cNvSpPr>
            <p:nvPr/>
          </p:nvSpPr>
          <p:spPr bwMode="auto">
            <a:xfrm>
              <a:off x="431" y="2833"/>
              <a:ext cx="18" cy="20"/>
            </a:xfrm>
            <a:custGeom>
              <a:avLst/>
              <a:gdLst>
                <a:gd name="T0" fmla="*/ 18 w 37"/>
                <a:gd name="T1" fmla="*/ 0 h 43"/>
                <a:gd name="T2" fmla="*/ 0 w 37"/>
                <a:gd name="T3" fmla="*/ 18 h 43"/>
                <a:gd name="T4" fmla="*/ 0 w 37"/>
                <a:gd name="T5" fmla="*/ 25 h 43"/>
                <a:gd name="T6" fmla="*/ 18 w 37"/>
                <a:gd name="T7" fmla="*/ 43 h 43"/>
                <a:gd name="T8" fmla="*/ 37 w 37"/>
                <a:gd name="T9" fmla="*/ 25 h 43"/>
                <a:gd name="T10" fmla="*/ 37 w 37"/>
                <a:gd name="T11" fmla="*/ 18 h 43"/>
                <a:gd name="T12" fmla="*/ 18 w 37"/>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18" y="0"/>
                  </a:moveTo>
                  <a:cubicBezTo>
                    <a:pt x="8" y="0"/>
                    <a:pt x="0" y="8"/>
                    <a:pt x="0" y="18"/>
                  </a:cubicBezTo>
                  <a:cubicBezTo>
                    <a:pt x="0" y="25"/>
                    <a:pt x="0" y="25"/>
                    <a:pt x="0" y="25"/>
                  </a:cubicBezTo>
                  <a:cubicBezTo>
                    <a:pt x="0" y="35"/>
                    <a:pt x="8" y="43"/>
                    <a:pt x="18" y="43"/>
                  </a:cubicBezTo>
                  <a:cubicBezTo>
                    <a:pt x="29" y="43"/>
                    <a:pt x="37" y="35"/>
                    <a:pt x="37" y="25"/>
                  </a:cubicBezTo>
                  <a:cubicBezTo>
                    <a:pt x="37" y="18"/>
                    <a:pt x="37" y="18"/>
                    <a:pt x="37" y="18"/>
                  </a:cubicBezTo>
                  <a:cubicBezTo>
                    <a:pt x="37"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9">
              <a:extLst>
                <a:ext uri="{FF2B5EF4-FFF2-40B4-BE49-F238E27FC236}">
                  <a16:creationId xmlns:a16="http://schemas.microsoft.com/office/drawing/2014/main" id="{512D9B78-B429-40D6-A2BE-A07CCF8BCF03}"/>
                </a:ext>
              </a:extLst>
            </p:cNvPr>
            <p:cNvSpPr>
              <a:spLocks/>
            </p:cNvSpPr>
            <p:nvPr/>
          </p:nvSpPr>
          <p:spPr bwMode="auto">
            <a:xfrm>
              <a:off x="385" y="2784"/>
              <a:ext cx="17" cy="21"/>
            </a:xfrm>
            <a:custGeom>
              <a:avLst/>
              <a:gdLst>
                <a:gd name="T0" fmla="*/ 18 w 36"/>
                <a:gd name="T1" fmla="*/ 0 h 45"/>
                <a:gd name="T2" fmla="*/ 0 w 36"/>
                <a:gd name="T3" fmla="*/ 18 h 45"/>
                <a:gd name="T4" fmla="*/ 0 w 36"/>
                <a:gd name="T5" fmla="*/ 27 h 45"/>
                <a:gd name="T6" fmla="*/ 18 w 36"/>
                <a:gd name="T7" fmla="*/ 45 h 45"/>
                <a:gd name="T8" fmla="*/ 36 w 36"/>
                <a:gd name="T9" fmla="*/ 27 h 45"/>
                <a:gd name="T10" fmla="*/ 36 w 36"/>
                <a:gd name="T11" fmla="*/ 18 h 45"/>
                <a:gd name="T12" fmla="*/ 18 w 36"/>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6" h="45">
                  <a:moveTo>
                    <a:pt x="18" y="0"/>
                  </a:moveTo>
                  <a:cubicBezTo>
                    <a:pt x="8" y="0"/>
                    <a:pt x="0" y="8"/>
                    <a:pt x="0" y="18"/>
                  </a:cubicBezTo>
                  <a:cubicBezTo>
                    <a:pt x="0" y="27"/>
                    <a:pt x="0" y="27"/>
                    <a:pt x="0" y="27"/>
                  </a:cubicBezTo>
                  <a:cubicBezTo>
                    <a:pt x="0" y="37"/>
                    <a:pt x="8" y="45"/>
                    <a:pt x="18" y="45"/>
                  </a:cubicBezTo>
                  <a:cubicBezTo>
                    <a:pt x="27" y="45"/>
                    <a:pt x="36" y="37"/>
                    <a:pt x="36" y="27"/>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
              <a:extLst>
                <a:ext uri="{FF2B5EF4-FFF2-40B4-BE49-F238E27FC236}">
                  <a16:creationId xmlns:a16="http://schemas.microsoft.com/office/drawing/2014/main" id="{04875F6B-1F1C-4AA0-B21B-09B3AF267232}"/>
                </a:ext>
              </a:extLst>
            </p:cNvPr>
            <p:cNvSpPr>
              <a:spLocks/>
            </p:cNvSpPr>
            <p:nvPr/>
          </p:nvSpPr>
          <p:spPr bwMode="auto">
            <a:xfrm>
              <a:off x="242" y="2784"/>
              <a:ext cx="113" cy="20"/>
            </a:xfrm>
            <a:custGeom>
              <a:avLst/>
              <a:gdLst>
                <a:gd name="T0" fmla="*/ 220 w 241"/>
                <a:gd name="T1" fmla="*/ 0 h 42"/>
                <a:gd name="T2" fmla="*/ 21 w 241"/>
                <a:gd name="T3" fmla="*/ 0 h 42"/>
                <a:gd name="T4" fmla="*/ 0 w 241"/>
                <a:gd name="T5" fmla="*/ 20 h 42"/>
                <a:gd name="T6" fmla="*/ 0 w 241"/>
                <a:gd name="T7" fmla="*/ 21 h 42"/>
                <a:gd name="T8" fmla="*/ 21 w 241"/>
                <a:gd name="T9" fmla="*/ 42 h 42"/>
                <a:gd name="T10" fmla="*/ 220 w 241"/>
                <a:gd name="T11" fmla="*/ 42 h 42"/>
                <a:gd name="T12" fmla="*/ 241 w 241"/>
                <a:gd name="T13" fmla="*/ 21 h 42"/>
                <a:gd name="T14" fmla="*/ 241 w 241"/>
                <a:gd name="T15" fmla="*/ 20 h 42"/>
                <a:gd name="T16" fmla="*/ 220 w 241"/>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42">
                  <a:moveTo>
                    <a:pt x="220" y="0"/>
                  </a:moveTo>
                  <a:cubicBezTo>
                    <a:pt x="21" y="0"/>
                    <a:pt x="21" y="0"/>
                    <a:pt x="21" y="0"/>
                  </a:cubicBezTo>
                  <a:cubicBezTo>
                    <a:pt x="9" y="0"/>
                    <a:pt x="0" y="9"/>
                    <a:pt x="0" y="20"/>
                  </a:cubicBezTo>
                  <a:cubicBezTo>
                    <a:pt x="0" y="21"/>
                    <a:pt x="0" y="21"/>
                    <a:pt x="0" y="21"/>
                  </a:cubicBezTo>
                  <a:cubicBezTo>
                    <a:pt x="0" y="32"/>
                    <a:pt x="9" y="42"/>
                    <a:pt x="21" y="42"/>
                  </a:cubicBezTo>
                  <a:cubicBezTo>
                    <a:pt x="220" y="42"/>
                    <a:pt x="220" y="42"/>
                    <a:pt x="220" y="42"/>
                  </a:cubicBezTo>
                  <a:cubicBezTo>
                    <a:pt x="232" y="42"/>
                    <a:pt x="241" y="32"/>
                    <a:pt x="241" y="21"/>
                  </a:cubicBezTo>
                  <a:cubicBezTo>
                    <a:pt x="241" y="20"/>
                    <a:pt x="241" y="20"/>
                    <a:pt x="241" y="20"/>
                  </a:cubicBezTo>
                  <a:cubicBezTo>
                    <a:pt x="241" y="9"/>
                    <a:pt x="232" y="0"/>
                    <a:pt x="2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1">
              <a:extLst>
                <a:ext uri="{FF2B5EF4-FFF2-40B4-BE49-F238E27FC236}">
                  <a16:creationId xmlns:a16="http://schemas.microsoft.com/office/drawing/2014/main" id="{9D41DC68-7400-4DDA-854C-FCA7C91398D3}"/>
                </a:ext>
              </a:extLst>
            </p:cNvPr>
            <p:cNvSpPr>
              <a:spLocks/>
            </p:cNvSpPr>
            <p:nvPr/>
          </p:nvSpPr>
          <p:spPr bwMode="auto">
            <a:xfrm>
              <a:off x="337" y="2831"/>
              <a:ext cx="17" cy="20"/>
            </a:xfrm>
            <a:custGeom>
              <a:avLst/>
              <a:gdLst>
                <a:gd name="T0" fmla="*/ 18 w 37"/>
                <a:gd name="T1" fmla="*/ 0 h 43"/>
                <a:gd name="T2" fmla="*/ 0 w 37"/>
                <a:gd name="T3" fmla="*/ 18 h 43"/>
                <a:gd name="T4" fmla="*/ 0 w 37"/>
                <a:gd name="T5" fmla="*/ 25 h 43"/>
                <a:gd name="T6" fmla="*/ 18 w 37"/>
                <a:gd name="T7" fmla="*/ 43 h 43"/>
                <a:gd name="T8" fmla="*/ 32 w 37"/>
                <a:gd name="T9" fmla="*/ 38 h 43"/>
                <a:gd name="T10" fmla="*/ 37 w 37"/>
                <a:gd name="T11" fmla="*/ 25 h 43"/>
                <a:gd name="T12" fmla="*/ 37 w 37"/>
                <a:gd name="T13" fmla="*/ 18 h 43"/>
                <a:gd name="T14" fmla="*/ 18 w 37"/>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3">
                  <a:moveTo>
                    <a:pt x="18" y="0"/>
                  </a:moveTo>
                  <a:cubicBezTo>
                    <a:pt x="8" y="0"/>
                    <a:pt x="0" y="8"/>
                    <a:pt x="0" y="18"/>
                  </a:cubicBezTo>
                  <a:cubicBezTo>
                    <a:pt x="0" y="25"/>
                    <a:pt x="0" y="25"/>
                    <a:pt x="0" y="25"/>
                  </a:cubicBezTo>
                  <a:cubicBezTo>
                    <a:pt x="0" y="35"/>
                    <a:pt x="8" y="43"/>
                    <a:pt x="18" y="43"/>
                  </a:cubicBezTo>
                  <a:cubicBezTo>
                    <a:pt x="23" y="43"/>
                    <a:pt x="28" y="41"/>
                    <a:pt x="32" y="38"/>
                  </a:cubicBezTo>
                  <a:cubicBezTo>
                    <a:pt x="35" y="34"/>
                    <a:pt x="37" y="30"/>
                    <a:pt x="37" y="25"/>
                  </a:cubicBezTo>
                  <a:cubicBezTo>
                    <a:pt x="37" y="18"/>
                    <a:pt x="37" y="18"/>
                    <a:pt x="37" y="18"/>
                  </a:cubicBezTo>
                  <a:cubicBezTo>
                    <a:pt x="37"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
              <a:extLst>
                <a:ext uri="{FF2B5EF4-FFF2-40B4-BE49-F238E27FC236}">
                  <a16:creationId xmlns:a16="http://schemas.microsoft.com/office/drawing/2014/main" id="{261E16E0-749A-4D86-9356-7413F325AE42}"/>
                </a:ext>
              </a:extLst>
            </p:cNvPr>
            <p:cNvSpPr>
              <a:spLocks/>
            </p:cNvSpPr>
            <p:nvPr/>
          </p:nvSpPr>
          <p:spPr bwMode="auto">
            <a:xfrm>
              <a:off x="385" y="2831"/>
              <a:ext cx="17" cy="20"/>
            </a:xfrm>
            <a:custGeom>
              <a:avLst/>
              <a:gdLst>
                <a:gd name="T0" fmla="*/ 18 w 36"/>
                <a:gd name="T1" fmla="*/ 0 h 43"/>
                <a:gd name="T2" fmla="*/ 0 w 36"/>
                <a:gd name="T3" fmla="*/ 18 h 43"/>
                <a:gd name="T4" fmla="*/ 0 w 36"/>
                <a:gd name="T5" fmla="*/ 25 h 43"/>
                <a:gd name="T6" fmla="*/ 18 w 36"/>
                <a:gd name="T7" fmla="*/ 43 h 43"/>
                <a:gd name="T8" fmla="*/ 36 w 36"/>
                <a:gd name="T9" fmla="*/ 25 h 43"/>
                <a:gd name="T10" fmla="*/ 36 w 36"/>
                <a:gd name="T11" fmla="*/ 18 h 43"/>
                <a:gd name="T12" fmla="*/ 18 w 3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18" y="0"/>
                  </a:moveTo>
                  <a:cubicBezTo>
                    <a:pt x="8" y="0"/>
                    <a:pt x="0" y="8"/>
                    <a:pt x="0" y="18"/>
                  </a:cubicBezTo>
                  <a:cubicBezTo>
                    <a:pt x="0" y="25"/>
                    <a:pt x="0" y="25"/>
                    <a:pt x="0" y="25"/>
                  </a:cubicBezTo>
                  <a:cubicBezTo>
                    <a:pt x="0" y="35"/>
                    <a:pt x="8" y="43"/>
                    <a:pt x="18" y="43"/>
                  </a:cubicBezTo>
                  <a:cubicBezTo>
                    <a:pt x="28" y="43"/>
                    <a:pt x="36" y="35"/>
                    <a:pt x="36" y="25"/>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
              <a:extLst>
                <a:ext uri="{FF2B5EF4-FFF2-40B4-BE49-F238E27FC236}">
                  <a16:creationId xmlns:a16="http://schemas.microsoft.com/office/drawing/2014/main" id="{9B92FF0D-8011-4290-B50B-AF77A601C4B5}"/>
                </a:ext>
              </a:extLst>
            </p:cNvPr>
            <p:cNvSpPr>
              <a:spLocks/>
            </p:cNvSpPr>
            <p:nvPr/>
          </p:nvSpPr>
          <p:spPr bwMode="auto">
            <a:xfrm>
              <a:off x="385" y="2871"/>
              <a:ext cx="17" cy="20"/>
            </a:xfrm>
            <a:custGeom>
              <a:avLst/>
              <a:gdLst>
                <a:gd name="T0" fmla="*/ 18 w 36"/>
                <a:gd name="T1" fmla="*/ 0 h 43"/>
                <a:gd name="T2" fmla="*/ 0 w 36"/>
                <a:gd name="T3" fmla="*/ 18 h 43"/>
                <a:gd name="T4" fmla="*/ 0 w 36"/>
                <a:gd name="T5" fmla="*/ 25 h 43"/>
                <a:gd name="T6" fmla="*/ 18 w 36"/>
                <a:gd name="T7" fmla="*/ 43 h 43"/>
                <a:gd name="T8" fmla="*/ 36 w 36"/>
                <a:gd name="T9" fmla="*/ 25 h 43"/>
                <a:gd name="T10" fmla="*/ 36 w 36"/>
                <a:gd name="T11" fmla="*/ 18 h 43"/>
                <a:gd name="T12" fmla="*/ 18 w 3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18" y="0"/>
                  </a:moveTo>
                  <a:cubicBezTo>
                    <a:pt x="8" y="0"/>
                    <a:pt x="0" y="8"/>
                    <a:pt x="0" y="18"/>
                  </a:cubicBezTo>
                  <a:cubicBezTo>
                    <a:pt x="0" y="25"/>
                    <a:pt x="0" y="25"/>
                    <a:pt x="0" y="25"/>
                  </a:cubicBezTo>
                  <a:cubicBezTo>
                    <a:pt x="0" y="35"/>
                    <a:pt x="8" y="43"/>
                    <a:pt x="18" y="43"/>
                  </a:cubicBezTo>
                  <a:cubicBezTo>
                    <a:pt x="28" y="43"/>
                    <a:pt x="36" y="35"/>
                    <a:pt x="36" y="25"/>
                  </a:cubicBezTo>
                  <a:cubicBezTo>
                    <a:pt x="36" y="18"/>
                    <a:pt x="36" y="18"/>
                    <a:pt x="36" y="18"/>
                  </a:cubicBezTo>
                  <a:cubicBezTo>
                    <a:pt x="36" y="8"/>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Group 8">
            <a:extLst>
              <a:ext uri="{FF2B5EF4-FFF2-40B4-BE49-F238E27FC236}">
                <a16:creationId xmlns:a16="http://schemas.microsoft.com/office/drawing/2014/main" id="{916B7DF2-2C99-4CA3-8EB8-78A69B6CB893}"/>
              </a:ext>
            </a:extLst>
          </p:cNvPr>
          <p:cNvGrpSpPr>
            <a:grpSpLocks noChangeAspect="1"/>
          </p:cNvGrpSpPr>
          <p:nvPr/>
        </p:nvGrpSpPr>
        <p:grpSpPr bwMode="auto">
          <a:xfrm>
            <a:off x="4327780" y="1910006"/>
            <a:ext cx="488440" cy="487385"/>
            <a:chOff x="1974" y="3327"/>
            <a:chExt cx="463" cy="462"/>
          </a:xfrm>
          <a:solidFill>
            <a:schemeClr val="bg1"/>
          </a:solidFill>
        </p:grpSpPr>
        <p:sp>
          <p:nvSpPr>
            <p:cNvPr id="54" name="Freeform 9">
              <a:extLst>
                <a:ext uri="{FF2B5EF4-FFF2-40B4-BE49-F238E27FC236}">
                  <a16:creationId xmlns:a16="http://schemas.microsoft.com/office/drawing/2014/main" id="{0B161DD0-0FF9-4A92-B7CE-B8D3CF77EB01}"/>
                </a:ext>
              </a:extLst>
            </p:cNvPr>
            <p:cNvSpPr>
              <a:spLocks/>
            </p:cNvSpPr>
            <p:nvPr/>
          </p:nvSpPr>
          <p:spPr bwMode="auto">
            <a:xfrm>
              <a:off x="1974" y="3327"/>
              <a:ext cx="463" cy="462"/>
            </a:xfrm>
            <a:custGeom>
              <a:avLst/>
              <a:gdLst>
                <a:gd name="T0" fmla="*/ 400 w 799"/>
                <a:gd name="T1" fmla="*/ 799 h 799"/>
                <a:gd name="T2" fmla="*/ 117 w 799"/>
                <a:gd name="T3" fmla="*/ 682 h 799"/>
                <a:gd name="T4" fmla="*/ 0 w 799"/>
                <a:gd name="T5" fmla="*/ 400 h 799"/>
                <a:gd name="T6" fmla="*/ 117 w 799"/>
                <a:gd name="T7" fmla="*/ 117 h 799"/>
                <a:gd name="T8" fmla="*/ 400 w 799"/>
                <a:gd name="T9" fmla="*/ 0 h 799"/>
                <a:gd name="T10" fmla="*/ 682 w 799"/>
                <a:gd name="T11" fmla="*/ 117 h 799"/>
                <a:gd name="T12" fmla="*/ 799 w 799"/>
                <a:gd name="T13" fmla="*/ 400 h 799"/>
                <a:gd name="T14" fmla="*/ 731 w 799"/>
                <a:gd name="T15" fmla="*/ 623 h 799"/>
                <a:gd name="T16" fmla="*/ 705 w 799"/>
                <a:gd name="T17" fmla="*/ 628 h 799"/>
                <a:gd name="T18" fmla="*/ 700 w 799"/>
                <a:gd name="T19" fmla="*/ 602 h 799"/>
                <a:gd name="T20" fmla="*/ 761 w 799"/>
                <a:gd name="T21" fmla="*/ 400 h 799"/>
                <a:gd name="T22" fmla="*/ 655 w 799"/>
                <a:gd name="T23" fmla="*/ 144 h 799"/>
                <a:gd name="T24" fmla="*/ 400 w 799"/>
                <a:gd name="T25" fmla="*/ 38 h 799"/>
                <a:gd name="T26" fmla="*/ 144 w 799"/>
                <a:gd name="T27" fmla="*/ 144 h 799"/>
                <a:gd name="T28" fmla="*/ 38 w 799"/>
                <a:gd name="T29" fmla="*/ 400 h 799"/>
                <a:gd name="T30" fmla="*/ 144 w 799"/>
                <a:gd name="T31" fmla="*/ 655 h 799"/>
                <a:gd name="T32" fmla="*/ 400 w 799"/>
                <a:gd name="T33" fmla="*/ 761 h 799"/>
                <a:gd name="T34" fmla="*/ 592 w 799"/>
                <a:gd name="T35" fmla="*/ 706 h 799"/>
                <a:gd name="T36" fmla="*/ 618 w 799"/>
                <a:gd name="T37" fmla="*/ 712 h 799"/>
                <a:gd name="T38" fmla="*/ 612 w 799"/>
                <a:gd name="T39" fmla="*/ 738 h 799"/>
                <a:gd name="T40" fmla="*/ 400 w 799"/>
                <a:gd name="T41" fmla="*/ 799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9" h="799">
                  <a:moveTo>
                    <a:pt x="400" y="799"/>
                  </a:moveTo>
                  <a:cubicBezTo>
                    <a:pt x="293" y="799"/>
                    <a:pt x="193" y="758"/>
                    <a:pt x="117" y="682"/>
                  </a:cubicBezTo>
                  <a:cubicBezTo>
                    <a:pt x="42" y="607"/>
                    <a:pt x="0" y="507"/>
                    <a:pt x="0" y="400"/>
                  </a:cubicBezTo>
                  <a:cubicBezTo>
                    <a:pt x="0" y="293"/>
                    <a:pt x="42" y="193"/>
                    <a:pt x="117" y="117"/>
                  </a:cubicBezTo>
                  <a:cubicBezTo>
                    <a:pt x="193" y="42"/>
                    <a:pt x="293" y="0"/>
                    <a:pt x="400" y="0"/>
                  </a:cubicBezTo>
                  <a:cubicBezTo>
                    <a:pt x="507" y="0"/>
                    <a:pt x="607" y="42"/>
                    <a:pt x="682" y="117"/>
                  </a:cubicBezTo>
                  <a:cubicBezTo>
                    <a:pt x="758" y="193"/>
                    <a:pt x="799" y="293"/>
                    <a:pt x="799" y="400"/>
                  </a:cubicBezTo>
                  <a:cubicBezTo>
                    <a:pt x="799" y="480"/>
                    <a:pt x="776" y="557"/>
                    <a:pt x="731" y="623"/>
                  </a:cubicBezTo>
                  <a:cubicBezTo>
                    <a:pt x="725" y="632"/>
                    <a:pt x="713" y="634"/>
                    <a:pt x="705" y="628"/>
                  </a:cubicBezTo>
                  <a:cubicBezTo>
                    <a:pt x="696" y="622"/>
                    <a:pt x="694" y="611"/>
                    <a:pt x="700" y="602"/>
                  </a:cubicBezTo>
                  <a:cubicBezTo>
                    <a:pt x="740" y="542"/>
                    <a:pt x="761" y="472"/>
                    <a:pt x="761" y="400"/>
                  </a:cubicBezTo>
                  <a:cubicBezTo>
                    <a:pt x="761" y="303"/>
                    <a:pt x="724" y="212"/>
                    <a:pt x="655" y="144"/>
                  </a:cubicBezTo>
                  <a:cubicBezTo>
                    <a:pt x="587" y="76"/>
                    <a:pt x="496" y="38"/>
                    <a:pt x="400" y="38"/>
                  </a:cubicBezTo>
                  <a:cubicBezTo>
                    <a:pt x="303" y="38"/>
                    <a:pt x="212" y="76"/>
                    <a:pt x="144" y="144"/>
                  </a:cubicBezTo>
                  <a:cubicBezTo>
                    <a:pt x="76" y="212"/>
                    <a:pt x="38" y="303"/>
                    <a:pt x="38" y="400"/>
                  </a:cubicBezTo>
                  <a:cubicBezTo>
                    <a:pt x="38" y="496"/>
                    <a:pt x="76" y="587"/>
                    <a:pt x="144" y="655"/>
                  </a:cubicBezTo>
                  <a:cubicBezTo>
                    <a:pt x="212" y="724"/>
                    <a:pt x="303" y="761"/>
                    <a:pt x="400" y="761"/>
                  </a:cubicBezTo>
                  <a:cubicBezTo>
                    <a:pt x="468" y="761"/>
                    <a:pt x="535" y="742"/>
                    <a:pt x="592" y="706"/>
                  </a:cubicBezTo>
                  <a:cubicBezTo>
                    <a:pt x="601" y="700"/>
                    <a:pt x="613" y="703"/>
                    <a:pt x="618" y="712"/>
                  </a:cubicBezTo>
                  <a:cubicBezTo>
                    <a:pt x="624" y="721"/>
                    <a:pt x="621" y="733"/>
                    <a:pt x="612" y="738"/>
                  </a:cubicBezTo>
                  <a:cubicBezTo>
                    <a:pt x="549" y="778"/>
                    <a:pt x="475" y="799"/>
                    <a:pt x="400" y="7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a:extLst>
                <a:ext uri="{FF2B5EF4-FFF2-40B4-BE49-F238E27FC236}">
                  <a16:creationId xmlns:a16="http://schemas.microsoft.com/office/drawing/2014/main" id="{CCE7A7E9-22B4-445B-B5E4-56D2AA2576B9}"/>
                </a:ext>
              </a:extLst>
            </p:cNvPr>
            <p:cNvSpPr>
              <a:spLocks noEditPoints="1"/>
            </p:cNvSpPr>
            <p:nvPr/>
          </p:nvSpPr>
          <p:spPr bwMode="auto">
            <a:xfrm>
              <a:off x="2062" y="3440"/>
              <a:ext cx="150" cy="222"/>
            </a:xfrm>
            <a:custGeom>
              <a:avLst/>
              <a:gdLst>
                <a:gd name="T0" fmla="*/ 227 w 259"/>
                <a:gd name="T1" fmla="*/ 384 h 384"/>
                <a:gd name="T2" fmla="*/ 242 w 259"/>
                <a:gd name="T3" fmla="*/ 372 h 384"/>
                <a:gd name="T4" fmla="*/ 255 w 259"/>
                <a:gd name="T5" fmla="*/ 296 h 384"/>
                <a:gd name="T6" fmla="*/ 226 w 259"/>
                <a:gd name="T7" fmla="*/ 153 h 384"/>
                <a:gd name="T8" fmla="*/ 64 w 259"/>
                <a:gd name="T9" fmla="*/ 3 h 384"/>
                <a:gd name="T10" fmla="*/ 50 w 259"/>
                <a:gd name="T11" fmla="*/ 2 h 384"/>
                <a:gd name="T12" fmla="*/ 40 w 259"/>
                <a:gd name="T13" fmla="*/ 13 h 384"/>
                <a:gd name="T14" fmla="*/ 56 w 259"/>
                <a:gd name="T15" fmla="*/ 312 h 384"/>
                <a:gd name="T16" fmla="*/ 220 w 259"/>
                <a:gd name="T17" fmla="*/ 384 h 384"/>
                <a:gd name="T18" fmla="*/ 227 w 259"/>
                <a:gd name="T19" fmla="*/ 384 h 384"/>
                <a:gd name="T20" fmla="*/ 83 w 259"/>
                <a:gd name="T21" fmla="*/ 290 h 384"/>
                <a:gd name="T22" fmla="*/ 48 w 259"/>
                <a:gd name="T23" fmla="*/ 195 h 384"/>
                <a:gd name="T24" fmla="*/ 66 w 259"/>
                <a:gd name="T25" fmla="*/ 44 h 384"/>
                <a:gd name="T26" fmla="*/ 197 w 259"/>
                <a:gd name="T27" fmla="*/ 171 h 384"/>
                <a:gd name="T28" fmla="*/ 218 w 259"/>
                <a:gd name="T29" fmla="*/ 322 h 384"/>
                <a:gd name="T30" fmla="*/ 159 w 259"/>
                <a:gd name="T31" fmla="*/ 264 h 384"/>
                <a:gd name="T32" fmla="*/ 93 w 259"/>
                <a:gd name="T33" fmla="*/ 131 h 384"/>
                <a:gd name="T34" fmla="*/ 76 w 259"/>
                <a:gd name="T35" fmla="*/ 115 h 384"/>
                <a:gd name="T36" fmla="*/ 60 w 259"/>
                <a:gd name="T37" fmla="*/ 132 h 384"/>
                <a:gd name="T38" fmla="*/ 137 w 259"/>
                <a:gd name="T39" fmla="*/ 289 h 384"/>
                <a:gd name="T40" fmla="*/ 196 w 259"/>
                <a:gd name="T41" fmla="*/ 349 h 384"/>
                <a:gd name="T42" fmla="*/ 83 w 259"/>
                <a:gd name="T43"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384">
                  <a:moveTo>
                    <a:pt x="227" y="384"/>
                  </a:moveTo>
                  <a:cubicBezTo>
                    <a:pt x="234" y="384"/>
                    <a:pt x="240" y="379"/>
                    <a:pt x="242" y="372"/>
                  </a:cubicBezTo>
                  <a:cubicBezTo>
                    <a:pt x="242" y="371"/>
                    <a:pt x="252" y="339"/>
                    <a:pt x="255" y="296"/>
                  </a:cubicBezTo>
                  <a:cubicBezTo>
                    <a:pt x="259" y="238"/>
                    <a:pt x="249" y="190"/>
                    <a:pt x="226" y="153"/>
                  </a:cubicBezTo>
                  <a:cubicBezTo>
                    <a:pt x="169" y="62"/>
                    <a:pt x="68" y="6"/>
                    <a:pt x="64" y="3"/>
                  </a:cubicBezTo>
                  <a:cubicBezTo>
                    <a:pt x="60" y="1"/>
                    <a:pt x="54" y="0"/>
                    <a:pt x="50" y="2"/>
                  </a:cubicBezTo>
                  <a:cubicBezTo>
                    <a:pt x="45" y="4"/>
                    <a:pt x="41" y="8"/>
                    <a:pt x="40" y="13"/>
                  </a:cubicBezTo>
                  <a:cubicBezTo>
                    <a:pt x="0" y="147"/>
                    <a:pt x="5" y="247"/>
                    <a:pt x="56" y="312"/>
                  </a:cubicBezTo>
                  <a:cubicBezTo>
                    <a:pt x="110" y="379"/>
                    <a:pt x="194" y="384"/>
                    <a:pt x="220" y="384"/>
                  </a:cubicBezTo>
                  <a:cubicBezTo>
                    <a:pt x="224" y="384"/>
                    <a:pt x="226" y="384"/>
                    <a:pt x="227" y="384"/>
                  </a:cubicBezTo>
                  <a:close/>
                  <a:moveTo>
                    <a:pt x="83" y="290"/>
                  </a:moveTo>
                  <a:cubicBezTo>
                    <a:pt x="63" y="266"/>
                    <a:pt x="52" y="233"/>
                    <a:pt x="48" y="195"/>
                  </a:cubicBezTo>
                  <a:cubicBezTo>
                    <a:pt x="44" y="153"/>
                    <a:pt x="50" y="102"/>
                    <a:pt x="66" y="44"/>
                  </a:cubicBezTo>
                  <a:cubicBezTo>
                    <a:pt x="97" y="64"/>
                    <a:pt x="159" y="110"/>
                    <a:pt x="197" y="171"/>
                  </a:cubicBezTo>
                  <a:cubicBezTo>
                    <a:pt x="227" y="218"/>
                    <a:pt x="224" y="281"/>
                    <a:pt x="218" y="322"/>
                  </a:cubicBezTo>
                  <a:cubicBezTo>
                    <a:pt x="206" y="307"/>
                    <a:pt x="188" y="288"/>
                    <a:pt x="159" y="264"/>
                  </a:cubicBezTo>
                  <a:cubicBezTo>
                    <a:pt x="98" y="211"/>
                    <a:pt x="94" y="132"/>
                    <a:pt x="93" y="131"/>
                  </a:cubicBezTo>
                  <a:cubicBezTo>
                    <a:pt x="93" y="121"/>
                    <a:pt x="85" y="114"/>
                    <a:pt x="76" y="115"/>
                  </a:cubicBezTo>
                  <a:cubicBezTo>
                    <a:pt x="66" y="115"/>
                    <a:pt x="59" y="123"/>
                    <a:pt x="60" y="132"/>
                  </a:cubicBezTo>
                  <a:cubicBezTo>
                    <a:pt x="60" y="136"/>
                    <a:pt x="64" y="227"/>
                    <a:pt x="137" y="289"/>
                  </a:cubicBezTo>
                  <a:cubicBezTo>
                    <a:pt x="168" y="315"/>
                    <a:pt x="186" y="336"/>
                    <a:pt x="196" y="349"/>
                  </a:cubicBezTo>
                  <a:cubicBezTo>
                    <a:pt x="165" y="345"/>
                    <a:pt x="115" y="332"/>
                    <a:pt x="83"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
              <a:extLst>
                <a:ext uri="{FF2B5EF4-FFF2-40B4-BE49-F238E27FC236}">
                  <a16:creationId xmlns:a16="http://schemas.microsoft.com/office/drawing/2014/main" id="{555851EE-4CF6-4DCC-9A69-52E9D51D1E7A}"/>
                </a:ext>
              </a:extLst>
            </p:cNvPr>
            <p:cNvSpPr>
              <a:spLocks noEditPoints="1"/>
            </p:cNvSpPr>
            <p:nvPr/>
          </p:nvSpPr>
          <p:spPr bwMode="auto">
            <a:xfrm>
              <a:off x="2176" y="3522"/>
              <a:ext cx="177" cy="165"/>
            </a:xfrm>
            <a:custGeom>
              <a:avLst/>
              <a:gdLst>
                <a:gd name="T0" fmla="*/ 277 w 305"/>
                <a:gd name="T1" fmla="*/ 14 h 285"/>
                <a:gd name="T2" fmla="*/ 258 w 305"/>
                <a:gd name="T3" fmla="*/ 2 h 285"/>
                <a:gd name="T4" fmla="*/ 78 w 305"/>
                <a:gd name="T5" fmla="*/ 103 h 285"/>
                <a:gd name="T6" fmla="*/ 62 w 305"/>
                <a:gd name="T7" fmla="*/ 233 h 285"/>
                <a:gd name="T8" fmla="*/ 15 w 305"/>
                <a:gd name="T9" fmla="*/ 251 h 285"/>
                <a:gd name="T10" fmla="*/ 3 w 305"/>
                <a:gd name="T11" fmla="*/ 272 h 285"/>
                <a:gd name="T12" fmla="*/ 19 w 305"/>
                <a:gd name="T13" fmla="*/ 285 h 285"/>
                <a:gd name="T14" fmla="*/ 23 w 305"/>
                <a:gd name="T15" fmla="*/ 284 h 285"/>
                <a:gd name="T16" fmla="*/ 87 w 305"/>
                <a:gd name="T17" fmla="*/ 257 h 285"/>
                <a:gd name="T18" fmla="*/ 253 w 305"/>
                <a:gd name="T19" fmla="*/ 187 h 285"/>
                <a:gd name="T20" fmla="*/ 277 w 305"/>
                <a:gd name="T21" fmla="*/ 14 h 285"/>
                <a:gd name="T22" fmla="*/ 225 w 305"/>
                <a:gd name="T23" fmla="*/ 167 h 285"/>
                <a:gd name="T24" fmla="*/ 136 w 305"/>
                <a:gd name="T25" fmla="*/ 218 h 285"/>
                <a:gd name="T26" fmla="*/ 161 w 305"/>
                <a:gd name="T27" fmla="*/ 189 h 285"/>
                <a:gd name="T28" fmla="*/ 200 w 305"/>
                <a:gd name="T29" fmla="*/ 117 h 285"/>
                <a:gd name="T30" fmla="*/ 189 w 305"/>
                <a:gd name="T31" fmla="*/ 96 h 285"/>
                <a:gd name="T32" fmla="*/ 168 w 305"/>
                <a:gd name="T33" fmla="*/ 107 h 285"/>
                <a:gd name="T34" fmla="*/ 133 w 305"/>
                <a:gd name="T35" fmla="*/ 169 h 285"/>
                <a:gd name="T36" fmla="*/ 93 w 305"/>
                <a:gd name="T37" fmla="*/ 212 h 285"/>
                <a:gd name="T38" fmla="*/ 107 w 305"/>
                <a:gd name="T39" fmla="*/ 120 h 285"/>
                <a:gd name="T40" fmla="*/ 248 w 305"/>
                <a:gd name="T41" fmla="*/ 38 h 285"/>
                <a:gd name="T42" fmla="*/ 225 w 305"/>
                <a:gd name="T43"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5" h="285">
                  <a:moveTo>
                    <a:pt x="277" y="14"/>
                  </a:moveTo>
                  <a:cubicBezTo>
                    <a:pt x="275" y="5"/>
                    <a:pt x="266" y="0"/>
                    <a:pt x="258" y="2"/>
                  </a:cubicBezTo>
                  <a:cubicBezTo>
                    <a:pt x="169" y="16"/>
                    <a:pt x="108" y="50"/>
                    <a:pt x="78" y="103"/>
                  </a:cubicBezTo>
                  <a:cubicBezTo>
                    <a:pt x="48" y="154"/>
                    <a:pt x="56" y="208"/>
                    <a:pt x="62" y="233"/>
                  </a:cubicBezTo>
                  <a:cubicBezTo>
                    <a:pt x="47" y="241"/>
                    <a:pt x="32" y="247"/>
                    <a:pt x="15" y="251"/>
                  </a:cubicBezTo>
                  <a:cubicBezTo>
                    <a:pt x="6" y="254"/>
                    <a:pt x="0" y="263"/>
                    <a:pt x="3" y="272"/>
                  </a:cubicBezTo>
                  <a:cubicBezTo>
                    <a:pt x="4" y="279"/>
                    <a:pt x="11" y="285"/>
                    <a:pt x="19" y="285"/>
                  </a:cubicBezTo>
                  <a:cubicBezTo>
                    <a:pt x="20" y="285"/>
                    <a:pt x="22" y="284"/>
                    <a:pt x="23" y="284"/>
                  </a:cubicBezTo>
                  <a:cubicBezTo>
                    <a:pt x="46" y="278"/>
                    <a:pt x="67" y="270"/>
                    <a:pt x="87" y="257"/>
                  </a:cubicBezTo>
                  <a:cubicBezTo>
                    <a:pt x="164" y="255"/>
                    <a:pt x="220" y="232"/>
                    <a:pt x="253" y="187"/>
                  </a:cubicBezTo>
                  <a:cubicBezTo>
                    <a:pt x="305" y="116"/>
                    <a:pt x="278" y="18"/>
                    <a:pt x="277" y="14"/>
                  </a:cubicBezTo>
                  <a:close/>
                  <a:moveTo>
                    <a:pt x="225" y="167"/>
                  </a:moveTo>
                  <a:cubicBezTo>
                    <a:pt x="206" y="193"/>
                    <a:pt x="176" y="210"/>
                    <a:pt x="136" y="218"/>
                  </a:cubicBezTo>
                  <a:cubicBezTo>
                    <a:pt x="145" y="209"/>
                    <a:pt x="154" y="199"/>
                    <a:pt x="161" y="189"/>
                  </a:cubicBezTo>
                  <a:cubicBezTo>
                    <a:pt x="188" y="152"/>
                    <a:pt x="199" y="119"/>
                    <a:pt x="200" y="117"/>
                  </a:cubicBezTo>
                  <a:cubicBezTo>
                    <a:pt x="203" y="108"/>
                    <a:pt x="198" y="99"/>
                    <a:pt x="189" y="96"/>
                  </a:cubicBezTo>
                  <a:cubicBezTo>
                    <a:pt x="180" y="93"/>
                    <a:pt x="171" y="98"/>
                    <a:pt x="168" y="107"/>
                  </a:cubicBezTo>
                  <a:cubicBezTo>
                    <a:pt x="168" y="107"/>
                    <a:pt x="158" y="137"/>
                    <a:pt x="133" y="169"/>
                  </a:cubicBezTo>
                  <a:cubicBezTo>
                    <a:pt x="121" y="186"/>
                    <a:pt x="107" y="200"/>
                    <a:pt x="93" y="212"/>
                  </a:cubicBezTo>
                  <a:cubicBezTo>
                    <a:pt x="89" y="190"/>
                    <a:pt x="87" y="154"/>
                    <a:pt x="107" y="120"/>
                  </a:cubicBezTo>
                  <a:cubicBezTo>
                    <a:pt x="130" y="79"/>
                    <a:pt x="178" y="52"/>
                    <a:pt x="248" y="38"/>
                  </a:cubicBezTo>
                  <a:cubicBezTo>
                    <a:pt x="252" y="65"/>
                    <a:pt x="258" y="124"/>
                    <a:pt x="225"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Freeform 5">
            <a:extLst>
              <a:ext uri="{FF2B5EF4-FFF2-40B4-BE49-F238E27FC236}">
                <a16:creationId xmlns:a16="http://schemas.microsoft.com/office/drawing/2014/main" id="{EF60A40F-A030-473B-A826-C10DE8C742B6}"/>
              </a:ext>
            </a:extLst>
          </p:cNvPr>
          <p:cNvSpPr>
            <a:spLocks noEditPoints="1"/>
          </p:cNvSpPr>
          <p:nvPr/>
        </p:nvSpPr>
        <p:spPr bwMode="auto">
          <a:xfrm>
            <a:off x="3406185" y="3331643"/>
            <a:ext cx="415331" cy="480836"/>
          </a:xfrm>
          <a:custGeom>
            <a:avLst/>
            <a:gdLst>
              <a:gd name="T0" fmla="*/ 544 w 666"/>
              <a:gd name="T1" fmla="*/ 103 h 771"/>
              <a:gd name="T2" fmla="*/ 478 w 666"/>
              <a:gd name="T3" fmla="*/ 103 h 771"/>
              <a:gd name="T4" fmla="*/ 478 w 666"/>
              <a:gd name="T5" fmla="*/ 83 h 771"/>
              <a:gd name="T6" fmla="*/ 417 w 666"/>
              <a:gd name="T7" fmla="*/ 83 h 771"/>
              <a:gd name="T8" fmla="*/ 324 w 666"/>
              <a:gd name="T9" fmla="*/ 0 h 771"/>
              <a:gd name="T10" fmla="*/ 229 w 666"/>
              <a:gd name="T11" fmla="*/ 83 h 771"/>
              <a:gd name="T12" fmla="*/ 168 w 666"/>
              <a:gd name="T13" fmla="*/ 83 h 771"/>
              <a:gd name="T14" fmla="*/ 168 w 666"/>
              <a:gd name="T15" fmla="*/ 103 h 771"/>
              <a:gd name="T16" fmla="*/ 122 w 666"/>
              <a:gd name="T17" fmla="*/ 103 h 771"/>
              <a:gd name="T18" fmla="*/ 0 w 666"/>
              <a:gd name="T19" fmla="*/ 223 h 771"/>
              <a:gd name="T20" fmla="*/ 0 w 666"/>
              <a:gd name="T21" fmla="*/ 648 h 771"/>
              <a:gd name="T22" fmla="*/ 122 w 666"/>
              <a:gd name="T23" fmla="*/ 771 h 771"/>
              <a:gd name="T24" fmla="*/ 544 w 666"/>
              <a:gd name="T25" fmla="*/ 771 h 771"/>
              <a:gd name="T26" fmla="*/ 666 w 666"/>
              <a:gd name="T27" fmla="*/ 648 h 771"/>
              <a:gd name="T28" fmla="*/ 666 w 666"/>
              <a:gd name="T29" fmla="*/ 223 h 771"/>
              <a:gd name="T30" fmla="*/ 544 w 666"/>
              <a:gd name="T31" fmla="*/ 103 h 771"/>
              <a:gd name="T32" fmla="*/ 270 w 666"/>
              <a:gd name="T33" fmla="*/ 123 h 771"/>
              <a:gd name="T34" fmla="*/ 270 w 666"/>
              <a:gd name="T35" fmla="*/ 98 h 771"/>
              <a:gd name="T36" fmla="*/ 324 w 666"/>
              <a:gd name="T37" fmla="*/ 41 h 771"/>
              <a:gd name="T38" fmla="*/ 374 w 666"/>
              <a:gd name="T39" fmla="*/ 98 h 771"/>
              <a:gd name="T40" fmla="*/ 374 w 666"/>
              <a:gd name="T41" fmla="*/ 123 h 771"/>
              <a:gd name="T42" fmla="*/ 437 w 666"/>
              <a:gd name="T43" fmla="*/ 123 h 771"/>
              <a:gd name="T44" fmla="*/ 437 w 666"/>
              <a:gd name="T45" fmla="*/ 228 h 771"/>
              <a:gd name="T46" fmla="*/ 207 w 666"/>
              <a:gd name="T47" fmla="*/ 228 h 771"/>
              <a:gd name="T48" fmla="*/ 207 w 666"/>
              <a:gd name="T49" fmla="*/ 123 h 771"/>
              <a:gd name="T50" fmla="*/ 270 w 666"/>
              <a:gd name="T51" fmla="*/ 123 h 771"/>
              <a:gd name="T52" fmla="*/ 507 w 666"/>
              <a:gd name="T53" fmla="*/ 304 h 771"/>
              <a:gd name="T54" fmla="*/ 476 w 666"/>
              <a:gd name="T55" fmla="*/ 311 h 771"/>
              <a:gd name="T56" fmla="*/ 476 w 666"/>
              <a:gd name="T57" fmla="*/ 311 h 771"/>
              <a:gd name="T58" fmla="*/ 315 w 666"/>
              <a:gd name="T59" fmla="*/ 565 h 771"/>
              <a:gd name="T60" fmla="*/ 210 w 666"/>
              <a:gd name="T61" fmla="*/ 480 h 771"/>
              <a:gd name="T62" fmla="*/ 179 w 666"/>
              <a:gd name="T63" fmla="*/ 484 h 771"/>
              <a:gd name="T64" fmla="*/ 179 w 666"/>
              <a:gd name="T65" fmla="*/ 484 h 771"/>
              <a:gd name="T66" fmla="*/ 182 w 666"/>
              <a:gd name="T67" fmla="*/ 516 h 771"/>
              <a:gd name="T68" fmla="*/ 307 w 666"/>
              <a:gd name="T69" fmla="*/ 616 h 771"/>
              <a:gd name="T70" fmla="*/ 338 w 666"/>
              <a:gd name="T71" fmla="*/ 612 h 771"/>
              <a:gd name="T72" fmla="*/ 339 w 666"/>
              <a:gd name="T73" fmla="*/ 610 h 771"/>
              <a:gd name="T74" fmla="*/ 514 w 666"/>
              <a:gd name="T75" fmla="*/ 335 h 771"/>
              <a:gd name="T76" fmla="*/ 507 w 666"/>
              <a:gd name="T77" fmla="*/ 304 h 771"/>
              <a:gd name="T78" fmla="*/ 624 w 666"/>
              <a:gd name="T79" fmla="*/ 648 h 771"/>
              <a:gd name="T80" fmla="*/ 544 w 666"/>
              <a:gd name="T81" fmla="*/ 729 h 771"/>
              <a:gd name="T82" fmla="*/ 122 w 666"/>
              <a:gd name="T83" fmla="*/ 729 h 771"/>
              <a:gd name="T84" fmla="*/ 39 w 666"/>
              <a:gd name="T85" fmla="*/ 648 h 771"/>
              <a:gd name="T86" fmla="*/ 39 w 666"/>
              <a:gd name="T87" fmla="*/ 223 h 771"/>
              <a:gd name="T88" fmla="*/ 122 w 666"/>
              <a:gd name="T89" fmla="*/ 145 h 771"/>
              <a:gd name="T90" fmla="*/ 168 w 666"/>
              <a:gd name="T91" fmla="*/ 145 h 771"/>
              <a:gd name="T92" fmla="*/ 168 w 666"/>
              <a:gd name="T93" fmla="*/ 270 h 771"/>
              <a:gd name="T94" fmla="*/ 478 w 666"/>
              <a:gd name="T95" fmla="*/ 270 h 771"/>
              <a:gd name="T96" fmla="*/ 478 w 666"/>
              <a:gd name="T97" fmla="*/ 145 h 771"/>
              <a:gd name="T98" fmla="*/ 544 w 666"/>
              <a:gd name="T99" fmla="*/ 145 h 771"/>
              <a:gd name="T100" fmla="*/ 624 w 666"/>
              <a:gd name="T101" fmla="*/ 223 h 771"/>
              <a:gd name="T102" fmla="*/ 624 w 666"/>
              <a:gd name="T103" fmla="*/ 648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6" h="771">
                <a:moveTo>
                  <a:pt x="544" y="103"/>
                </a:moveTo>
                <a:cubicBezTo>
                  <a:pt x="478" y="103"/>
                  <a:pt x="478" y="103"/>
                  <a:pt x="478" y="103"/>
                </a:cubicBezTo>
                <a:cubicBezTo>
                  <a:pt x="478" y="83"/>
                  <a:pt x="478" y="83"/>
                  <a:pt x="478" y="83"/>
                </a:cubicBezTo>
                <a:cubicBezTo>
                  <a:pt x="417" y="83"/>
                  <a:pt x="417" y="83"/>
                  <a:pt x="417" y="83"/>
                </a:cubicBezTo>
                <a:cubicBezTo>
                  <a:pt x="407" y="40"/>
                  <a:pt x="370" y="0"/>
                  <a:pt x="324" y="0"/>
                </a:cubicBezTo>
                <a:cubicBezTo>
                  <a:pt x="278" y="0"/>
                  <a:pt x="239" y="40"/>
                  <a:pt x="229" y="83"/>
                </a:cubicBezTo>
                <a:cubicBezTo>
                  <a:pt x="168" y="83"/>
                  <a:pt x="168" y="83"/>
                  <a:pt x="168" y="83"/>
                </a:cubicBezTo>
                <a:cubicBezTo>
                  <a:pt x="168" y="103"/>
                  <a:pt x="168" y="103"/>
                  <a:pt x="168" y="103"/>
                </a:cubicBezTo>
                <a:cubicBezTo>
                  <a:pt x="122" y="103"/>
                  <a:pt x="122" y="103"/>
                  <a:pt x="122" y="103"/>
                </a:cubicBezTo>
                <a:cubicBezTo>
                  <a:pt x="54" y="103"/>
                  <a:pt x="0" y="155"/>
                  <a:pt x="0" y="223"/>
                </a:cubicBezTo>
                <a:cubicBezTo>
                  <a:pt x="0" y="648"/>
                  <a:pt x="0" y="648"/>
                  <a:pt x="0" y="648"/>
                </a:cubicBezTo>
                <a:cubicBezTo>
                  <a:pt x="0" y="716"/>
                  <a:pt x="54" y="771"/>
                  <a:pt x="122" y="771"/>
                </a:cubicBezTo>
                <a:cubicBezTo>
                  <a:pt x="544" y="771"/>
                  <a:pt x="544" y="771"/>
                  <a:pt x="544" y="771"/>
                </a:cubicBezTo>
                <a:cubicBezTo>
                  <a:pt x="612" y="771"/>
                  <a:pt x="666" y="716"/>
                  <a:pt x="666" y="648"/>
                </a:cubicBezTo>
                <a:cubicBezTo>
                  <a:pt x="666" y="223"/>
                  <a:pt x="666" y="223"/>
                  <a:pt x="666" y="223"/>
                </a:cubicBezTo>
                <a:cubicBezTo>
                  <a:pt x="666" y="155"/>
                  <a:pt x="612" y="103"/>
                  <a:pt x="544" y="103"/>
                </a:cubicBezTo>
                <a:close/>
                <a:moveTo>
                  <a:pt x="270" y="123"/>
                </a:moveTo>
                <a:cubicBezTo>
                  <a:pt x="270" y="98"/>
                  <a:pt x="270" y="98"/>
                  <a:pt x="270" y="98"/>
                </a:cubicBezTo>
                <a:cubicBezTo>
                  <a:pt x="270" y="69"/>
                  <a:pt x="295" y="41"/>
                  <a:pt x="324" y="41"/>
                </a:cubicBezTo>
                <a:cubicBezTo>
                  <a:pt x="353" y="41"/>
                  <a:pt x="374" y="69"/>
                  <a:pt x="374" y="98"/>
                </a:cubicBezTo>
                <a:cubicBezTo>
                  <a:pt x="374" y="123"/>
                  <a:pt x="374" y="123"/>
                  <a:pt x="374" y="123"/>
                </a:cubicBezTo>
                <a:cubicBezTo>
                  <a:pt x="437" y="123"/>
                  <a:pt x="437" y="123"/>
                  <a:pt x="437" y="123"/>
                </a:cubicBezTo>
                <a:cubicBezTo>
                  <a:pt x="437" y="228"/>
                  <a:pt x="437" y="228"/>
                  <a:pt x="437" y="228"/>
                </a:cubicBezTo>
                <a:cubicBezTo>
                  <a:pt x="207" y="228"/>
                  <a:pt x="207" y="228"/>
                  <a:pt x="207" y="228"/>
                </a:cubicBezTo>
                <a:cubicBezTo>
                  <a:pt x="207" y="123"/>
                  <a:pt x="207" y="123"/>
                  <a:pt x="207" y="123"/>
                </a:cubicBezTo>
                <a:cubicBezTo>
                  <a:pt x="270" y="123"/>
                  <a:pt x="270" y="123"/>
                  <a:pt x="270" y="123"/>
                </a:cubicBezTo>
                <a:close/>
                <a:moveTo>
                  <a:pt x="507" y="304"/>
                </a:moveTo>
                <a:cubicBezTo>
                  <a:pt x="496" y="297"/>
                  <a:pt x="483" y="300"/>
                  <a:pt x="476" y="311"/>
                </a:cubicBezTo>
                <a:cubicBezTo>
                  <a:pt x="476" y="311"/>
                  <a:pt x="476" y="311"/>
                  <a:pt x="476" y="311"/>
                </a:cubicBezTo>
                <a:cubicBezTo>
                  <a:pt x="315" y="565"/>
                  <a:pt x="315" y="565"/>
                  <a:pt x="315" y="565"/>
                </a:cubicBezTo>
                <a:cubicBezTo>
                  <a:pt x="210" y="480"/>
                  <a:pt x="210" y="480"/>
                  <a:pt x="210" y="480"/>
                </a:cubicBezTo>
                <a:cubicBezTo>
                  <a:pt x="201" y="473"/>
                  <a:pt x="187" y="474"/>
                  <a:pt x="179" y="484"/>
                </a:cubicBezTo>
                <a:cubicBezTo>
                  <a:pt x="179" y="484"/>
                  <a:pt x="179" y="484"/>
                  <a:pt x="179" y="484"/>
                </a:cubicBezTo>
                <a:cubicBezTo>
                  <a:pt x="171" y="494"/>
                  <a:pt x="173" y="508"/>
                  <a:pt x="182" y="516"/>
                </a:cubicBezTo>
                <a:cubicBezTo>
                  <a:pt x="307" y="616"/>
                  <a:pt x="307" y="616"/>
                  <a:pt x="307" y="616"/>
                </a:cubicBezTo>
                <a:cubicBezTo>
                  <a:pt x="316" y="623"/>
                  <a:pt x="330" y="622"/>
                  <a:pt x="338" y="612"/>
                </a:cubicBezTo>
                <a:cubicBezTo>
                  <a:pt x="338" y="612"/>
                  <a:pt x="339" y="611"/>
                  <a:pt x="339" y="610"/>
                </a:cubicBezTo>
                <a:cubicBezTo>
                  <a:pt x="514" y="335"/>
                  <a:pt x="514" y="335"/>
                  <a:pt x="514" y="335"/>
                </a:cubicBezTo>
                <a:cubicBezTo>
                  <a:pt x="520" y="324"/>
                  <a:pt x="517" y="311"/>
                  <a:pt x="507" y="304"/>
                </a:cubicBezTo>
                <a:close/>
                <a:moveTo>
                  <a:pt x="624" y="648"/>
                </a:moveTo>
                <a:cubicBezTo>
                  <a:pt x="624" y="691"/>
                  <a:pt x="587" y="729"/>
                  <a:pt x="544" y="729"/>
                </a:cubicBezTo>
                <a:cubicBezTo>
                  <a:pt x="122" y="729"/>
                  <a:pt x="122" y="729"/>
                  <a:pt x="122" y="729"/>
                </a:cubicBezTo>
                <a:cubicBezTo>
                  <a:pt x="79" y="729"/>
                  <a:pt x="39" y="691"/>
                  <a:pt x="39" y="648"/>
                </a:cubicBezTo>
                <a:cubicBezTo>
                  <a:pt x="39" y="223"/>
                  <a:pt x="39" y="223"/>
                  <a:pt x="39" y="223"/>
                </a:cubicBezTo>
                <a:cubicBezTo>
                  <a:pt x="39" y="180"/>
                  <a:pt x="79" y="145"/>
                  <a:pt x="122" y="145"/>
                </a:cubicBezTo>
                <a:cubicBezTo>
                  <a:pt x="168" y="145"/>
                  <a:pt x="168" y="145"/>
                  <a:pt x="168" y="145"/>
                </a:cubicBezTo>
                <a:cubicBezTo>
                  <a:pt x="168" y="270"/>
                  <a:pt x="168" y="270"/>
                  <a:pt x="168" y="270"/>
                </a:cubicBezTo>
                <a:cubicBezTo>
                  <a:pt x="478" y="270"/>
                  <a:pt x="478" y="270"/>
                  <a:pt x="478" y="270"/>
                </a:cubicBezTo>
                <a:cubicBezTo>
                  <a:pt x="478" y="145"/>
                  <a:pt x="478" y="145"/>
                  <a:pt x="478" y="145"/>
                </a:cubicBezTo>
                <a:cubicBezTo>
                  <a:pt x="544" y="145"/>
                  <a:pt x="544" y="145"/>
                  <a:pt x="544" y="145"/>
                </a:cubicBezTo>
                <a:cubicBezTo>
                  <a:pt x="587" y="145"/>
                  <a:pt x="624" y="180"/>
                  <a:pt x="624" y="223"/>
                </a:cubicBezTo>
                <a:cubicBezTo>
                  <a:pt x="624" y="648"/>
                  <a:pt x="624" y="648"/>
                  <a:pt x="624" y="6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矩形 57">
            <a:extLst>
              <a:ext uri="{FF2B5EF4-FFF2-40B4-BE49-F238E27FC236}">
                <a16:creationId xmlns:a16="http://schemas.microsoft.com/office/drawing/2014/main" id="{4E7E3826-5B72-4C79-90F2-142D1BC757FF}"/>
              </a:ext>
            </a:extLst>
          </p:cNvPr>
          <p:cNvSpPr/>
          <p:nvPr/>
        </p:nvSpPr>
        <p:spPr bwMode="auto">
          <a:xfrm>
            <a:off x="5741874" y="1672253"/>
            <a:ext cx="1723549" cy="400110"/>
          </a:xfrm>
          <a:prstGeom prst="rect">
            <a:avLst/>
          </a:prstGeom>
          <a:noFill/>
        </p:spPr>
        <p:txBody>
          <a:bodyPr wrap="none">
            <a:spAutoFit/>
          </a:bodyPr>
          <a:lstStyle/>
          <a:p>
            <a:r>
              <a:rPr lang="zh-CN" altLang="en-US" sz="2000" kern="100">
                <a:solidFill>
                  <a:schemeClr val="accent1"/>
                </a:solidFill>
                <a:latin typeface="+mj-ea"/>
                <a:ea typeface="+mj-ea"/>
                <a:cs typeface="Times New Roman" panose="02020603050405020304" pitchFamily="18" charset="0"/>
              </a:rPr>
              <a:t>输入标题内容</a:t>
            </a:r>
          </a:p>
        </p:txBody>
      </p:sp>
      <p:sp>
        <p:nvSpPr>
          <p:cNvPr id="59" name="矩形 58">
            <a:extLst>
              <a:ext uri="{FF2B5EF4-FFF2-40B4-BE49-F238E27FC236}">
                <a16:creationId xmlns:a16="http://schemas.microsoft.com/office/drawing/2014/main" id="{640340DF-FD40-4840-B39A-AF3799E41544}"/>
              </a:ext>
            </a:extLst>
          </p:cNvPr>
          <p:cNvSpPr/>
          <p:nvPr/>
        </p:nvSpPr>
        <p:spPr>
          <a:xfrm>
            <a:off x="5741874" y="2029215"/>
            <a:ext cx="2364673" cy="69410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60" name="矩形 59">
            <a:extLst>
              <a:ext uri="{FF2B5EF4-FFF2-40B4-BE49-F238E27FC236}">
                <a16:creationId xmlns:a16="http://schemas.microsoft.com/office/drawing/2014/main" id="{944DA231-B5A6-46DF-B407-400BC2004C1E}"/>
              </a:ext>
            </a:extLst>
          </p:cNvPr>
          <p:cNvSpPr/>
          <p:nvPr/>
        </p:nvSpPr>
        <p:spPr bwMode="auto">
          <a:xfrm>
            <a:off x="6244287" y="3166616"/>
            <a:ext cx="1723549" cy="400110"/>
          </a:xfrm>
          <a:prstGeom prst="rect">
            <a:avLst/>
          </a:prstGeom>
          <a:noFill/>
        </p:spPr>
        <p:txBody>
          <a:bodyPr wrap="none">
            <a:spAutoFit/>
          </a:bodyPr>
          <a:lstStyle/>
          <a:p>
            <a:r>
              <a:rPr lang="zh-CN" altLang="en-US" sz="2000" kern="100">
                <a:solidFill>
                  <a:schemeClr val="accent1"/>
                </a:solidFill>
                <a:latin typeface="+mj-ea"/>
                <a:ea typeface="+mj-ea"/>
                <a:cs typeface="Times New Roman" panose="02020603050405020304" pitchFamily="18" charset="0"/>
              </a:rPr>
              <a:t>输入标题内容</a:t>
            </a:r>
          </a:p>
        </p:txBody>
      </p:sp>
      <p:sp>
        <p:nvSpPr>
          <p:cNvPr id="61" name="矩形 60">
            <a:extLst>
              <a:ext uri="{FF2B5EF4-FFF2-40B4-BE49-F238E27FC236}">
                <a16:creationId xmlns:a16="http://schemas.microsoft.com/office/drawing/2014/main" id="{D0CCA449-921D-416D-B331-7C700F50C11D}"/>
              </a:ext>
            </a:extLst>
          </p:cNvPr>
          <p:cNvSpPr/>
          <p:nvPr/>
        </p:nvSpPr>
        <p:spPr>
          <a:xfrm>
            <a:off x="6244287" y="3523578"/>
            <a:ext cx="2364673" cy="69410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62" name="矩形 61">
            <a:extLst>
              <a:ext uri="{FF2B5EF4-FFF2-40B4-BE49-F238E27FC236}">
                <a16:creationId xmlns:a16="http://schemas.microsoft.com/office/drawing/2014/main" id="{ABF94702-BE1F-4E73-A785-CE3950A56432}"/>
              </a:ext>
            </a:extLst>
          </p:cNvPr>
          <p:cNvSpPr/>
          <p:nvPr/>
        </p:nvSpPr>
        <p:spPr bwMode="auto">
          <a:xfrm>
            <a:off x="1260153" y="3166616"/>
            <a:ext cx="1723549" cy="400110"/>
          </a:xfrm>
          <a:prstGeom prst="rect">
            <a:avLst/>
          </a:prstGeom>
          <a:noFill/>
        </p:spPr>
        <p:txBody>
          <a:bodyPr wrap="none">
            <a:spAutoFit/>
          </a:bodyPr>
          <a:lstStyle/>
          <a:p>
            <a:pPr algn="r"/>
            <a:r>
              <a:rPr lang="zh-CN" altLang="en-US" sz="2000" kern="100">
                <a:solidFill>
                  <a:schemeClr val="accent1"/>
                </a:solidFill>
                <a:latin typeface="+mj-ea"/>
                <a:ea typeface="+mj-ea"/>
                <a:cs typeface="Times New Roman" panose="02020603050405020304" pitchFamily="18" charset="0"/>
              </a:rPr>
              <a:t>输入标题内容</a:t>
            </a:r>
          </a:p>
        </p:txBody>
      </p:sp>
      <p:sp>
        <p:nvSpPr>
          <p:cNvPr id="63" name="矩形 62">
            <a:extLst>
              <a:ext uri="{FF2B5EF4-FFF2-40B4-BE49-F238E27FC236}">
                <a16:creationId xmlns:a16="http://schemas.microsoft.com/office/drawing/2014/main" id="{2BBCFA9C-E031-40CE-8C1E-A085328A2FA9}"/>
              </a:ext>
            </a:extLst>
          </p:cNvPr>
          <p:cNvSpPr/>
          <p:nvPr/>
        </p:nvSpPr>
        <p:spPr>
          <a:xfrm>
            <a:off x="619029" y="3523578"/>
            <a:ext cx="2364673" cy="69410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Tree>
    <p:extLst>
      <p:ext uri="{BB962C8B-B14F-4D97-AF65-F5344CB8AC3E}">
        <p14:creationId xmlns:p14="http://schemas.microsoft.com/office/powerpoint/2010/main" val="17769561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1492A96D-06D5-4CFA-80CB-D4A8E1821255}"/>
              </a:ext>
            </a:extLst>
          </p:cNvPr>
          <p:cNvSpPr/>
          <p:nvPr/>
        </p:nvSpPr>
        <p:spPr>
          <a:xfrm>
            <a:off x="2964428" y="1192496"/>
            <a:ext cx="3215141" cy="3215141"/>
          </a:xfrm>
          <a:prstGeom prst="ellipse">
            <a:avLst/>
          </a:prstGeom>
          <a:solidFill>
            <a:srgbClr val="C6C5C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2633007" y="2405687"/>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2633007" y="2978332"/>
            <a:ext cx="3877985" cy="552011"/>
          </a:xfrm>
          <a:prstGeom prst="rect">
            <a:avLst/>
          </a:prstGeom>
        </p:spPr>
        <p:txBody>
          <a:bodyPr wrap="square">
            <a:spAutoFit/>
          </a:bodyPr>
          <a:lstStyle/>
          <a:p>
            <a:pPr algn="ct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3248561" y="1927362"/>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ja-JP" altLang="en-US" sz="3200">
                <a:solidFill>
                  <a:schemeClr val="accent2"/>
                </a:solidFill>
                <a:latin typeface="+mj-ea"/>
                <a:ea typeface="+mj-ea"/>
              </a:rPr>
              <a:t>第よんしよ節</a:t>
            </a:r>
          </a:p>
        </p:txBody>
      </p:sp>
      <p:pic>
        <p:nvPicPr>
          <p:cNvPr id="14" name="图片 13">
            <a:extLst>
              <a:ext uri="{FF2B5EF4-FFF2-40B4-BE49-F238E27FC236}">
                <a16:creationId xmlns:a16="http://schemas.microsoft.com/office/drawing/2014/main" id="{4E84AD54-0DF0-4E55-B99A-491D7E8E86F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348735" y="1140465"/>
            <a:ext cx="1267429" cy="1573794"/>
          </a:xfrm>
          <a:prstGeom prst="rect">
            <a:avLst/>
          </a:prstGeom>
        </p:spPr>
      </p:pic>
      <p:pic>
        <p:nvPicPr>
          <p:cNvPr id="21" name="图片 20">
            <a:extLst>
              <a:ext uri="{FF2B5EF4-FFF2-40B4-BE49-F238E27FC236}">
                <a16:creationId xmlns:a16="http://schemas.microsoft.com/office/drawing/2014/main" id="{48E8F85F-F06D-4ECC-A1C0-C78302EAF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0708" y="2552359"/>
            <a:ext cx="2333143" cy="3108913"/>
          </a:xfrm>
          <a:prstGeom prst="rect">
            <a:avLst/>
          </a:prstGeom>
        </p:spPr>
      </p:pic>
      <p:pic>
        <p:nvPicPr>
          <p:cNvPr id="22" name="图片 21">
            <a:extLst>
              <a:ext uri="{FF2B5EF4-FFF2-40B4-BE49-F238E27FC236}">
                <a16:creationId xmlns:a16="http://schemas.microsoft.com/office/drawing/2014/main" id="{572C8BE5-344C-4F37-AF23-E960FF1DD9BA}"/>
              </a:ext>
            </a:extLst>
          </p:cNvPr>
          <p:cNvPicPr>
            <a:picLocks noChangeAspect="1"/>
          </p:cNvPicPr>
          <p:nvPr/>
        </p:nvPicPr>
        <p:blipFill rotWithShape="1">
          <a:blip r:embed="rId4">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pic>
        <p:nvPicPr>
          <p:cNvPr id="23" name="图片 22">
            <a:extLst>
              <a:ext uri="{FF2B5EF4-FFF2-40B4-BE49-F238E27FC236}">
                <a16:creationId xmlns:a16="http://schemas.microsoft.com/office/drawing/2014/main" id="{3041B9DE-7944-42DC-88FB-CF4E1274F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498" y="3426455"/>
            <a:ext cx="1725359" cy="1757310"/>
          </a:xfrm>
          <a:prstGeom prst="rect">
            <a:avLst/>
          </a:prstGeom>
        </p:spPr>
      </p:pic>
      <p:pic>
        <p:nvPicPr>
          <p:cNvPr id="10" name="图片 9">
            <a:extLst>
              <a:ext uri="{FF2B5EF4-FFF2-40B4-BE49-F238E27FC236}">
                <a16:creationId xmlns:a16="http://schemas.microsoft.com/office/drawing/2014/main" id="{D7CBD7C0-1C38-4572-8299-B6118B94C62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7401435" y="0"/>
            <a:ext cx="1742563" cy="1742563"/>
          </a:xfrm>
          <a:prstGeom prst="rect">
            <a:avLst/>
          </a:prstGeom>
        </p:spPr>
      </p:pic>
    </p:spTree>
    <p:extLst>
      <p:ext uri="{BB962C8B-B14F-4D97-AF65-F5344CB8AC3E}">
        <p14:creationId xmlns:p14="http://schemas.microsoft.com/office/powerpoint/2010/main" val="15175940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59CE683C-BFF6-4838-ADF8-556E196E78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7038" y="641176"/>
            <a:ext cx="2646878" cy="4703879"/>
          </a:xfrm>
          <a:prstGeom prst="rect">
            <a:avLst/>
          </a:prstGeom>
        </p:spPr>
      </p:pic>
      <p:sp>
        <p:nvSpPr>
          <p:cNvPr id="15" name="矩形 14">
            <a:extLst>
              <a:ext uri="{FF2B5EF4-FFF2-40B4-BE49-F238E27FC236}">
                <a16:creationId xmlns:a16="http://schemas.microsoft.com/office/drawing/2014/main" id="{B82B06BD-0E40-4451-ABC5-95B772396848}"/>
              </a:ext>
            </a:extLst>
          </p:cNvPr>
          <p:cNvSpPr/>
          <p:nvPr/>
        </p:nvSpPr>
        <p:spPr bwMode="auto">
          <a:xfrm>
            <a:off x="5275014" y="1667351"/>
            <a:ext cx="1723549" cy="400110"/>
          </a:xfrm>
          <a:prstGeom prst="rect">
            <a:avLst/>
          </a:prstGeom>
          <a:noFill/>
        </p:spPr>
        <p:txBody>
          <a:bodyPr wrap="none">
            <a:spAutoFit/>
          </a:bodyPr>
          <a:lstStyle/>
          <a:p>
            <a:r>
              <a:rPr lang="zh-CN" altLang="en-US" sz="2000" kern="100">
                <a:solidFill>
                  <a:schemeClr val="accent1"/>
                </a:solidFill>
                <a:latin typeface="+mj-ea"/>
                <a:ea typeface="+mj-ea"/>
                <a:cs typeface="Times New Roman" panose="02020603050405020304" pitchFamily="18" charset="0"/>
              </a:rPr>
              <a:t>输入标题内容</a:t>
            </a:r>
          </a:p>
        </p:txBody>
      </p:sp>
      <p:sp>
        <p:nvSpPr>
          <p:cNvPr id="16" name="矩形 15">
            <a:extLst>
              <a:ext uri="{FF2B5EF4-FFF2-40B4-BE49-F238E27FC236}">
                <a16:creationId xmlns:a16="http://schemas.microsoft.com/office/drawing/2014/main" id="{E007AAB2-885F-4CF4-8C49-A4FEF81033E7}"/>
              </a:ext>
            </a:extLst>
          </p:cNvPr>
          <p:cNvSpPr/>
          <p:nvPr/>
        </p:nvSpPr>
        <p:spPr>
          <a:xfrm>
            <a:off x="5321613" y="1988802"/>
            <a:ext cx="3328223" cy="486352"/>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7" name="椭圆 6">
            <a:extLst>
              <a:ext uri="{FF2B5EF4-FFF2-40B4-BE49-F238E27FC236}">
                <a16:creationId xmlns:a16="http://schemas.microsoft.com/office/drawing/2014/main" id="{E9315077-4E9F-4E15-856E-AE62D9A5E2BA}"/>
              </a:ext>
            </a:extLst>
          </p:cNvPr>
          <p:cNvSpPr/>
          <p:nvPr/>
        </p:nvSpPr>
        <p:spPr>
          <a:xfrm>
            <a:off x="4572001" y="1762033"/>
            <a:ext cx="703013" cy="7030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AEBB4FEE-7F31-4EB1-AFC1-B1805E5DBE2E}"/>
              </a:ext>
            </a:extLst>
          </p:cNvPr>
          <p:cNvSpPr/>
          <p:nvPr/>
        </p:nvSpPr>
        <p:spPr bwMode="auto">
          <a:xfrm>
            <a:off x="5275014" y="2797762"/>
            <a:ext cx="1723549" cy="400110"/>
          </a:xfrm>
          <a:prstGeom prst="rect">
            <a:avLst/>
          </a:prstGeom>
          <a:noFill/>
        </p:spPr>
        <p:txBody>
          <a:bodyPr wrap="none">
            <a:spAutoFit/>
          </a:bodyPr>
          <a:lstStyle/>
          <a:p>
            <a:r>
              <a:rPr lang="zh-CN" altLang="en-US" sz="2000" kern="100">
                <a:solidFill>
                  <a:schemeClr val="accent2"/>
                </a:solidFill>
                <a:latin typeface="+mj-ea"/>
                <a:ea typeface="+mj-ea"/>
                <a:cs typeface="Times New Roman" panose="02020603050405020304" pitchFamily="18" charset="0"/>
              </a:rPr>
              <a:t>输入标题内容</a:t>
            </a:r>
          </a:p>
        </p:txBody>
      </p:sp>
      <p:sp>
        <p:nvSpPr>
          <p:cNvPr id="23" name="矩形 22">
            <a:extLst>
              <a:ext uri="{FF2B5EF4-FFF2-40B4-BE49-F238E27FC236}">
                <a16:creationId xmlns:a16="http://schemas.microsoft.com/office/drawing/2014/main" id="{726AD020-82EA-408D-8EC5-2546CABA521A}"/>
              </a:ext>
            </a:extLst>
          </p:cNvPr>
          <p:cNvSpPr/>
          <p:nvPr/>
        </p:nvSpPr>
        <p:spPr>
          <a:xfrm>
            <a:off x="5321613" y="3119213"/>
            <a:ext cx="3328223" cy="486352"/>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27" name="椭圆 26">
            <a:extLst>
              <a:ext uri="{FF2B5EF4-FFF2-40B4-BE49-F238E27FC236}">
                <a16:creationId xmlns:a16="http://schemas.microsoft.com/office/drawing/2014/main" id="{F27DFD68-CCC8-481B-A132-9184DB45B5DF}"/>
              </a:ext>
            </a:extLst>
          </p:cNvPr>
          <p:cNvSpPr/>
          <p:nvPr/>
        </p:nvSpPr>
        <p:spPr>
          <a:xfrm>
            <a:off x="4572001" y="2892444"/>
            <a:ext cx="703013" cy="7030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66C5964A-09B2-4FEA-9546-783AEA4A905E}"/>
              </a:ext>
            </a:extLst>
          </p:cNvPr>
          <p:cNvSpPr/>
          <p:nvPr/>
        </p:nvSpPr>
        <p:spPr bwMode="auto">
          <a:xfrm>
            <a:off x="5228415" y="3841931"/>
            <a:ext cx="1723549" cy="400110"/>
          </a:xfrm>
          <a:prstGeom prst="rect">
            <a:avLst/>
          </a:prstGeom>
          <a:noFill/>
        </p:spPr>
        <p:txBody>
          <a:bodyPr wrap="none">
            <a:spAutoFit/>
          </a:bodyPr>
          <a:lstStyle/>
          <a:p>
            <a:r>
              <a:rPr lang="zh-CN" altLang="en-US" sz="2000" kern="100">
                <a:solidFill>
                  <a:srgbClr val="73918A"/>
                </a:solidFill>
                <a:latin typeface="+mj-ea"/>
                <a:ea typeface="+mj-ea"/>
                <a:cs typeface="Times New Roman" panose="02020603050405020304" pitchFamily="18" charset="0"/>
              </a:rPr>
              <a:t>输入标题内容</a:t>
            </a:r>
          </a:p>
        </p:txBody>
      </p:sp>
      <p:sp>
        <p:nvSpPr>
          <p:cNvPr id="29" name="矩形 28">
            <a:extLst>
              <a:ext uri="{FF2B5EF4-FFF2-40B4-BE49-F238E27FC236}">
                <a16:creationId xmlns:a16="http://schemas.microsoft.com/office/drawing/2014/main" id="{4D60818B-1BA8-4F0E-9287-5A223BFEFD2F}"/>
              </a:ext>
            </a:extLst>
          </p:cNvPr>
          <p:cNvSpPr/>
          <p:nvPr/>
        </p:nvSpPr>
        <p:spPr>
          <a:xfrm>
            <a:off x="5275014" y="4163382"/>
            <a:ext cx="3328223" cy="486352"/>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30" name="椭圆 29">
            <a:extLst>
              <a:ext uri="{FF2B5EF4-FFF2-40B4-BE49-F238E27FC236}">
                <a16:creationId xmlns:a16="http://schemas.microsoft.com/office/drawing/2014/main" id="{67E51490-B669-4527-95B2-86F14E2EF738}"/>
              </a:ext>
            </a:extLst>
          </p:cNvPr>
          <p:cNvSpPr/>
          <p:nvPr/>
        </p:nvSpPr>
        <p:spPr>
          <a:xfrm>
            <a:off x="4572000" y="3946721"/>
            <a:ext cx="703013" cy="703013"/>
          </a:xfrm>
          <a:prstGeom prst="ellipse">
            <a:avLst/>
          </a:prstGeom>
          <a:solidFill>
            <a:srgbClr val="73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68DACF14-2A38-45C8-875B-09729532B49A}"/>
              </a:ext>
            </a:extLst>
          </p:cNvPr>
          <p:cNvGrpSpPr/>
          <p:nvPr/>
        </p:nvGrpSpPr>
        <p:grpSpPr>
          <a:xfrm>
            <a:off x="4750565" y="4163382"/>
            <a:ext cx="358775" cy="279400"/>
            <a:chOff x="1754188" y="1471613"/>
            <a:chExt cx="358775" cy="279400"/>
          </a:xfrm>
          <a:solidFill>
            <a:schemeClr val="bg1"/>
          </a:solidFill>
        </p:grpSpPr>
        <p:sp>
          <p:nvSpPr>
            <p:cNvPr id="22" name="AutoShape 140">
              <a:extLst>
                <a:ext uri="{FF2B5EF4-FFF2-40B4-BE49-F238E27FC236}">
                  <a16:creationId xmlns:a16="http://schemas.microsoft.com/office/drawing/2014/main" id="{82F04F4A-A784-48BC-BABC-2D8F206C0715}"/>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141">
              <a:extLst>
                <a:ext uri="{FF2B5EF4-FFF2-40B4-BE49-F238E27FC236}">
                  <a16:creationId xmlns:a16="http://schemas.microsoft.com/office/drawing/2014/main" id="{37F42F8F-CD74-4AF5-AD5B-CF85394261D8}"/>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42">
              <a:extLst>
                <a:ext uri="{FF2B5EF4-FFF2-40B4-BE49-F238E27FC236}">
                  <a16:creationId xmlns:a16="http://schemas.microsoft.com/office/drawing/2014/main" id="{F62F26BA-1B21-4FF1-A28B-B9EF228E48DF}"/>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6" name="AutoShape 143">
              <a:extLst>
                <a:ext uri="{FF2B5EF4-FFF2-40B4-BE49-F238E27FC236}">
                  <a16:creationId xmlns:a16="http://schemas.microsoft.com/office/drawing/2014/main" id="{704ABBEB-5571-4A7B-8C36-470BC640A303}"/>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1" name="AutoShape 144">
              <a:extLst>
                <a:ext uri="{FF2B5EF4-FFF2-40B4-BE49-F238E27FC236}">
                  <a16:creationId xmlns:a16="http://schemas.microsoft.com/office/drawing/2014/main" id="{A6725261-7C59-41E4-BE83-2534F283C1CE}"/>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2" name="AutoShape 145">
              <a:extLst>
                <a:ext uri="{FF2B5EF4-FFF2-40B4-BE49-F238E27FC236}">
                  <a16:creationId xmlns:a16="http://schemas.microsoft.com/office/drawing/2014/main" id="{0DFB3F70-AA1F-441D-BFFC-89EB97B7C64C}"/>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3" name="AutoShape 146">
              <a:extLst>
                <a:ext uri="{FF2B5EF4-FFF2-40B4-BE49-F238E27FC236}">
                  <a16:creationId xmlns:a16="http://schemas.microsoft.com/office/drawing/2014/main" id="{B2247976-9DB0-48A0-8B5E-356955967E03}"/>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4" name="组合 33">
            <a:extLst>
              <a:ext uri="{FF2B5EF4-FFF2-40B4-BE49-F238E27FC236}">
                <a16:creationId xmlns:a16="http://schemas.microsoft.com/office/drawing/2014/main" id="{0C7BC15E-FA98-4631-BE6B-D4D277452B4F}"/>
              </a:ext>
            </a:extLst>
          </p:cNvPr>
          <p:cNvGrpSpPr/>
          <p:nvPr/>
        </p:nvGrpSpPr>
        <p:grpSpPr>
          <a:xfrm>
            <a:off x="4745730" y="3117626"/>
            <a:ext cx="360363" cy="315913"/>
            <a:chOff x="1035050" y="1447800"/>
            <a:chExt cx="360363" cy="315913"/>
          </a:xfrm>
          <a:solidFill>
            <a:schemeClr val="bg1"/>
          </a:solidFill>
        </p:grpSpPr>
        <p:sp>
          <p:nvSpPr>
            <p:cNvPr id="35" name="AutoShape 147">
              <a:extLst>
                <a:ext uri="{FF2B5EF4-FFF2-40B4-BE49-F238E27FC236}">
                  <a16:creationId xmlns:a16="http://schemas.microsoft.com/office/drawing/2014/main" id="{0E9D2F64-1B71-4CCE-A3BF-F131B2DC5B3F}"/>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148">
              <a:extLst>
                <a:ext uri="{FF2B5EF4-FFF2-40B4-BE49-F238E27FC236}">
                  <a16:creationId xmlns:a16="http://schemas.microsoft.com/office/drawing/2014/main" id="{DC5E6F74-41FD-40CA-8ED9-C959EFFA0467}"/>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37" name="AutoShape 149">
            <a:extLst>
              <a:ext uri="{FF2B5EF4-FFF2-40B4-BE49-F238E27FC236}">
                <a16:creationId xmlns:a16="http://schemas.microsoft.com/office/drawing/2014/main" id="{73302A53-8CEE-45C9-A848-A488EE3D2468}"/>
              </a:ext>
            </a:extLst>
          </p:cNvPr>
          <p:cNvSpPr>
            <a:spLocks/>
          </p:cNvSpPr>
          <p:nvPr/>
        </p:nvSpPr>
        <p:spPr bwMode="auto">
          <a:xfrm>
            <a:off x="4744118" y="1964705"/>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Tree>
    <p:extLst>
      <p:ext uri="{BB962C8B-B14F-4D97-AF65-F5344CB8AC3E}">
        <p14:creationId xmlns:p14="http://schemas.microsoft.com/office/powerpoint/2010/main" val="1166865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7C32D84-6693-4901-8B40-0E211999976A}"/>
              </a:ext>
            </a:extLst>
          </p:cNvPr>
          <p:cNvSpPr/>
          <p:nvPr/>
        </p:nvSpPr>
        <p:spPr>
          <a:xfrm>
            <a:off x="1371600" y="1683420"/>
            <a:ext cx="1876961" cy="3009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A4935329-FBFA-40CC-87F1-5F2DC3EF304C}"/>
              </a:ext>
            </a:extLst>
          </p:cNvPr>
          <p:cNvSpPr/>
          <p:nvPr/>
        </p:nvSpPr>
        <p:spPr>
          <a:xfrm>
            <a:off x="3633519" y="1683420"/>
            <a:ext cx="1876961" cy="3009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CFDB746-F8AF-465B-A4C6-92FA3B66E0E2}"/>
              </a:ext>
            </a:extLst>
          </p:cNvPr>
          <p:cNvSpPr/>
          <p:nvPr/>
        </p:nvSpPr>
        <p:spPr>
          <a:xfrm>
            <a:off x="5895439" y="1683420"/>
            <a:ext cx="1876961" cy="3009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A9F60473-B812-46B6-B0BD-47548B1D221A}"/>
              </a:ext>
            </a:extLst>
          </p:cNvPr>
          <p:cNvSpPr/>
          <p:nvPr/>
        </p:nvSpPr>
        <p:spPr bwMode="auto">
          <a:xfrm>
            <a:off x="1448306" y="2512758"/>
            <a:ext cx="1723549" cy="400110"/>
          </a:xfrm>
          <a:prstGeom prst="rect">
            <a:avLst/>
          </a:prstGeom>
          <a:noFill/>
        </p:spPr>
        <p:txBody>
          <a:bodyPr wrap="none">
            <a:spAutoFit/>
          </a:bodyPr>
          <a:lstStyle/>
          <a:p>
            <a:pPr algn="ctr"/>
            <a:r>
              <a:rPr lang="zh-CN" altLang="en-US" sz="2000" kern="100">
                <a:solidFill>
                  <a:schemeClr val="bg1"/>
                </a:solidFill>
                <a:latin typeface="+mj-ea"/>
                <a:ea typeface="+mj-ea"/>
                <a:cs typeface="Times New Roman" panose="02020603050405020304" pitchFamily="18" charset="0"/>
              </a:rPr>
              <a:t>输入标题内容</a:t>
            </a:r>
          </a:p>
        </p:txBody>
      </p:sp>
      <p:sp>
        <p:nvSpPr>
          <p:cNvPr id="40" name="矩形 39">
            <a:extLst>
              <a:ext uri="{FF2B5EF4-FFF2-40B4-BE49-F238E27FC236}">
                <a16:creationId xmlns:a16="http://schemas.microsoft.com/office/drawing/2014/main" id="{E7883276-1259-41CD-8AA7-D89CE108A9E3}"/>
              </a:ext>
            </a:extLst>
          </p:cNvPr>
          <p:cNvSpPr/>
          <p:nvPr/>
        </p:nvSpPr>
        <p:spPr>
          <a:xfrm>
            <a:off x="1448305" y="2938526"/>
            <a:ext cx="1723550" cy="1109599"/>
          </a:xfrm>
          <a:prstGeom prst="rect">
            <a:avLst/>
          </a:prstGeom>
        </p:spPr>
        <p:txBody>
          <a:bodyPr wrap="square">
            <a:spAutoFit/>
          </a:bodyPr>
          <a:lstStyle/>
          <a:p>
            <a:pPr algn="ctr">
              <a:lnSpc>
                <a:spcPct val="150000"/>
              </a:lnSpc>
            </a:pPr>
            <a:r>
              <a:rPr lang="en-US" altLang="zh-CN" sz="900">
                <a:solidFill>
                  <a:schemeClr val="bg1"/>
                </a:solidFill>
              </a:rPr>
              <a:t>Lorem ipsum dolor sit amet, consectetur adipiscing elit. Donec luctus nibh sit amet sem vulputate venenatis bibendum orci pulvinar. </a:t>
            </a:r>
          </a:p>
        </p:txBody>
      </p:sp>
      <p:cxnSp>
        <p:nvCxnSpPr>
          <p:cNvPr id="41" name="直接连接符 40">
            <a:extLst>
              <a:ext uri="{FF2B5EF4-FFF2-40B4-BE49-F238E27FC236}">
                <a16:creationId xmlns:a16="http://schemas.microsoft.com/office/drawing/2014/main" id="{CF491E15-5BB6-448E-8755-929F8D6BC74C}"/>
              </a:ext>
            </a:extLst>
          </p:cNvPr>
          <p:cNvCxnSpPr/>
          <p:nvPr/>
        </p:nvCxnSpPr>
        <p:spPr>
          <a:xfrm>
            <a:off x="2218914" y="2961377"/>
            <a:ext cx="1823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EBF3EDE0-43D8-41F2-B206-D720661C27AE}"/>
              </a:ext>
            </a:extLst>
          </p:cNvPr>
          <p:cNvSpPr/>
          <p:nvPr/>
        </p:nvSpPr>
        <p:spPr bwMode="auto">
          <a:xfrm>
            <a:off x="3710226" y="2548207"/>
            <a:ext cx="1723549" cy="400110"/>
          </a:xfrm>
          <a:prstGeom prst="rect">
            <a:avLst/>
          </a:prstGeom>
          <a:noFill/>
        </p:spPr>
        <p:txBody>
          <a:bodyPr wrap="none">
            <a:spAutoFit/>
          </a:bodyPr>
          <a:lstStyle/>
          <a:p>
            <a:pPr algn="ctr"/>
            <a:r>
              <a:rPr lang="zh-CN" altLang="en-US" sz="2000" kern="100">
                <a:solidFill>
                  <a:schemeClr val="bg1"/>
                </a:solidFill>
                <a:latin typeface="+mj-ea"/>
                <a:ea typeface="+mj-ea"/>
                <a:cs typeface="Times New Roman" panose="02020603050405020304" pitchFamily="18" charset="0"/>
              </a:rPr>
              <a:t>输入标题内容</a:t>
            </a:r>
          </a:p>
        </p:txBody>
      </p:sp>
      <p:sp>
        <p:nvSpPr>
          <p:cNvPr id="43" name="矩形 42">
            <a:extLst>
              <a:ext uri="{FF2B5EF4-FFF2-40B4-BE49-F238E27FC236}">
                <a16:creationId xmlns:a16="http://schemas.microsoft.com/office/drawing/2014/main" id="{26A96C86-39D9-4630-BEA6-FF40F654A0BA}"/>
              </a:ext>
            </a:extLst>
          </p:cNvPr>
          <p:cNvSpPr/>
          <p:nvPr/>
        </p:nvSpPr>
        <p:spPr>
          <a:xfrm>
            <a:off x="3710225" y="2973975"/>
            <a:ext cx="1723550" cy="1109599"/>
          </a:xfrm>
          <a:prstGeom prst="rect">
            <a:avLst/>
          </a:prstGeom>
        </p:spPr>
        <p:txBody>
          <a:bodyPr wrap="square">
            <a:spAutoFit/>
          </a:bodyPr>
          <a:lstStyle/>
          <a:p>
            <a:pPr algn="ctr">
              <a:lnSpc>
                <a:spcPct val="150000"/>
              </a:lnSpc>
            </a:pPr>
            <a:r>
              <a:rPr lang="en-US" altLang="zh-CN" sz="900">
                <a:solidFill>
                  <a:schemeClr val="bg1"/>
                </a:solidFill>
              </a:rPr>
              <a:t>Lorem ipsum dolor sit amet, consectetur adipiscing elit. Donec luctus nibh sit amet sem vulputate venenatis bibendum orci pulvinar. </a:t>
            </a:r>
          </a:p>
        </p:txBody>
      </p:sp>
      <p:cxnSp>
        <p:nvCxnSpPr>
          <p:cNvPr id="44" name="直接连接符 43">
            <a:extLst>
              <a:ext uri="{FF2B5EF4-FFF2-40B4-BE49-F238E27FC236}">
                <a16:creationId xmlns:a16="http://schemas.microsoft.com/office/drawing/2014/main" id="{0BBCB7F0-560B-46BA-B0FD-FF8582820890}"/>
              </a:ext>
            </a:extLst>
          </p:cNvPr>
          <p:cNvCxnSpPr/>
          <p:nvPr/>
        </p:nvCxnSpPr>
        <p:spPr>
          <a:xfrm>
            <a:off x="4480834" y="2996826"/>
            <a:ext cx="1823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C24B40A5-3AF8-46A9-89C9-FB849F88681A}"/>
              </a:ext>
            </a:extLst>
          </p:cNvPr>
          <p:cNvSpPr/>
          <p:nvPr/>
        </p:nvSpPr>
        <p:spPr bwMode="auto">
          <a:xfrm>
            <a:off x="5972145" y="2599134"/>
            <a:ext cx="1723549" cy="400110"/>
          </a:xfrm>
          <a:prstGeom prst="rect">
            <a:avLst/>
          </a:prstGeom>
          <a:noFill/>
        </p:spPr>
        <p:txBody>
          <a:bodyPr wrap="none">
            <a:spAutoFit/>
          </a:bodyPr>
          <a:lstStyle/>
          <a:p>
            <a:pPr algn="ctr"/>
            <a:r>
              <a:rPr lang="zh-CN" altLang="en-US" sz="2000" kern="100">
                <a:solidFill>
                  <a:schemeClr val="bg1"/>
                </a:solidFill>
                <a:latin typeface="+mj-ea"/>
                <a:ea typeface="+mj-ea"/>
                <a:cs typeface="Times New Roman" panose="02020603050405020304" pitchFamily="18" charset="0"/>
              </a:rPr>
              <a:t>输入标题内容</a:t>
            </a:r>
          </a:p>
        </p:txBody>
      </p:sp>
      <p:sp>
        <p:nvSpPr>
          <p:cNvPr id="46" name="矩形 45">
            <a:extLst>
              <a:ext uri="{FF2B5EF4-FFF2-40B4-BE49-F238E27FC236}">
                <a16:creationId xmlns:a16="http://schemas.microsoft.com/office/drawing/2014/main" id="{26849609-FB07-4B68-B2E9-5339EC62538D}"/>
              </a:ext>
            </a:extLst>
          </p:cNvPr>
          <p:cNvSpPr/>
          <p:nvPr/>
        </p:nvSpPr>
        <p:spPr>
          <a:xfrm>
            <a:off x="5972144" y="3024902"/>
            <a:ext cx="1723550" cy="1109599"/>
          </a:xfrm>
          <a:prstGeom prst="rect">
            <a:avLst/>
          </a:prstGeom>
        </p:spPr>
        <p:txBody>
          <a:bodyPr wrap="square">
            <a:spAutoFit/>
          </a:bodyPr>
          <a:lstStyle/>
          <a:p>
            <a:pPr algn="ctr">
              <a:lnSpc>
                <a:spcPct val="150000"/>
              </a:lnSpc>
            </a:pPr>
            <a:r>
              <a:rPr lang="en-US" altLang="zh-CN" sz="900">
                <a:solidFill>
                  <a:schemeClr val="bg1"/>
                </a:solidFill>
              </a:rPr>
              <a:t>Lorem ipsum dolor sit amet, consectetur adipiscing elit. Donec luctus nibh sit amet sem vulputate venenatis bibendum orci pulvinar. </a:t>
            </a:r>
          </a:p>
        </p:txBody>
      </p:sp>
      <p:cxnSp>
        <p:nvCxnSpPr>
          <p:cNvPr id="65" name="直接连接符 64">
            <a:extLst>
              <a:ext uri="{FF2B5EF4-FFF2-40B4-BE49-F238E27FC236}">
                <a16:creationId xmlns:a16="http://schemas.microsoft.com/office/drawing/2014/main" id="{3542CA96-EFB0-462E-96FC-9EBBC279D360}"/>
              </a:ext>
            </a:extLst>
          </p:cNvPr>
          <p:cNvCxnSpPr/>
          <p:nvPr/>
        </p:nvCxnSpPr>
        <p:spPr>
          <a:xfrm>
            <a:off x="6742753" y="3047753"/>
            <a:ext cx="1823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97F1A481-9774-408F-B322-870BA4B441A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24585" y="1424504"/>
            <a:ext cx="1047440" cy="1047440"/>
          </a:xfrm>
          <a:prstGeom prst="rect">
            <a:avLst/>
          </a:prstGeom>
        </p:spPr>
      </p:pic>
      <p:pic>
        <p:nvPicPr>
          <p:cNvPr id="23" name="图片 22">
            <a:extLst>
              <a:ext uri="{FF2B5EF4-FFF2-40B4-BE49-F238E27FC236}">
                <a16:creationId xmlns:a16="http://schemas.microsoft.com/office/drawing/2014/main" id="{BD15740D-A272-4058-A9A6-827378138556}"/>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248560" y="1415291"/>
            <a:ext cx="1047440" cy="1047440"/>
          </a:xfrm>
          <a:prstGeom prst="rect">
            <a:avLst/>
          </a:prstGeom>
        </p:spPr>
      </p:pic>
      <p:pic>
        <p:nvPicPr>
          <p:cNvPr id="24" name="图片 23">
            <a:extLst>
              <a:ext uri="{FF2B5EF4-FFF2-40B4-BE49-F238E27FC236}">
                <a16:creationId xmlns:a16="http://schemas.microsoft.com/office/drawing/2014/main" id="{034F1E61-9E9C-453D-9C77-7545990FA89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480017" y="1431159"/>
            <a:ext cx="1047440" cy="1047440"/>
          </a:xfrm>
          <a:prstGeom prst="rect">
            <a:avLst/>
          </a:prstGeom>
        </p:spPr>
      </p:pic>
    </p:spTree>
    <p:extLst>
      <p:ext uri="{BB962C8B-B14F-4D97-AF65-F5344CB8AC3E}">
        <p14:creationId xmlns:p14="http://schemas.microsoft.com/office/powerpoint/2010/main" val="13967977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B22E8C30-C2DB-4307-9758-B8F8FAE9BCF2}"/>
              </a:ext>
            </a:extLst>
          </p:cNvPr>
          <p:cNvSpPr/>
          <p:nvPr/>
        </p:nvSpPr>
        <p:spPr>
          <a:xfrm>
            <a:off x="3287805" y="1136276"/>
            <a:ext cx="2568389" cy="2568389"/>
          </a:xfrm>
          <a:prstGeom prst="ellipse">
            <a:avLst/>
          </a:prstGeom>
          <a:solidFill>
            <a:srgbClr val="C6C5C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012A8F0-EA26-492C-928F-272FAB65DA35}"/>
              </a:ext>
            </a:extLst>
          </p:cNvPr>
          <p:cNvSpPr txBox="1"/>
          <p:nvPr/>
        </p:nvSpPr>
        <p:spPr>
          <a:xfrm>
            <a:off x="1608081" y="1927708"/>
            <a:ext cx="5927837" cy="715581"/>
          </a:xfrm>
          <a:prstGeom prst="rect">
            <a:avLst/>
          </a:prstGeom>
          <a:noFill/>
        </p:spPr>
        <p:txBody>
          <a:bodyPr wrap="square" rtlCol="0">
            <a:spAutoFit/>
          </a:bodyPr>
          <a:lstStyle/>
          <a:p>
            <a:pPr algn="ctr"/>
            <a:r>
              <a:rPr lang="zh-CN" altLang="en-US" sz="4050" spc="600">
                <a:solidFill>
                  <a:srgbClr val="B18072"/>
                </a:solidFill>
                <a:latin typeface="方正苏新诗柳楷繁体" panose="02000000000000000000" pitchFamily="2" charset="-122"/>
                <a:ea typeface="方正苏新诗柳楷繁体" panose="02000000000000000000" pitchFamily="2" charset="-122"/>
              </a:rPr>
              <a:t>感谢您的观看</a:t>
            </a:r>
          </a:p>
        </p:txBody>
      </p:sp>
      <p:sp>
        <p:nvSpPr>
          <p:cNvPr id="20" name="文本框 19">
            <a:extLst>
              <a:ext uri="{FF2B5EF4-FFF2-40B4-BE49-F238E27FC236}">
                <a16:creationId xmlns:a16="http://schemas.microsoft.com/office/drawing/2014/main" id="{544078E4-E912-4F72-8071-FCA9374290B2}"/>
              </a:ext>
            </a:extLst>
          </p:cNvPr>
          <p:cNvSpPr txBox="1"/>
          <p:nvPr/>
        </p:nvSpPr>
        <p:spPr>
          <a:xfrm>
            <a:off x="1608081" y="2620205"/>
            <a:ext cx="5927837" cy="560025"/>
          </a:xfrm>
          <a:prstGeom prst="rect">
            <a:avLst/>
          </a:prstGeom>
          <a:noFill/>
        </p:spPr>
        <p:txBody>
          <a:bodyPr wrap="square" rtlCol="0">
            <a:spAutoFit/>
          </a:bodyPr>
          <a:lstStyle/>
          <a:p>
            <a:pPr algn="ctr">
              <a:lnSpc>
                <a:spcPct val="150000"/>
              </a:lnSpc>
            </a:pPr>
            <a:r>
              <a:rPr lang="ja-JP" altLang="en-US" sz="1013">
                <a:solidFill>
                  <a:schemeClr val="bg1">
                    <a:lumMod val="65000"/>
                  </a:schemeClr>
                </a:solidFill>
              </a:rPr>
              <a:t>朱丽安・ムーア（</a:t>
            </a:r>
            <a:r>
              <a:rPr lang="en-US" altLang="ja-JP" sz="1013">
                <a:solidFill>
                  <a:schemeClr val="bg1">
                    <a:lumMod val="65000"/>
                  </a:schemeClr>
                </a:solidFill>
              </a:rPr>
              <a:t>Julianne</a:t>
            </a:r>
            <a:r>
              <a:rPr lang="ja-JP" altLang="en-US" sz="1013">
                <a:solidFill>
                  <a:schemeClr val="bg1">
                    <a:lumMod val="65000"/>
                  </a:schemeClr>
                </a:solidFill>
              </a:rPr>
              <a:t>ムーア氏）、ケイト・ボズワース（</a:t>
            </a:r>
            <a:r>
              <a:rPr lang="en-US" altLang="ja-JP" sz="1013">
                <a:solidFill>
                  <a:schemeClr val="bg1">
                    <a:lumMod val="65000"/>
                  </a:schemeClr>
                </a:solidFill>
              </a:rPr>
              <a:t>Kate Bosworth</a:t>
            </a:r>
            <a:r>
              <a:rPr lang="ja-JP" altLang="en-US" sz="1013">
                <a:solidFill>
                  <a:schemeClr val="bg1">
                    <a:lumMod val="65000"/>
                  </a:schemeClr>
                </a:solidFill>
              </a:rPr>
              <a:t>）当たり玉片ドレス姿の人を示す、じゅ</a:t>
            </a:r>
            <a:endParaRPr lang="zh-CN" altLang="en-US" sz="1013">
              <a:solidFill>
                <a:schemeClr val="bg1">
                  <a:lumMod val="65000"/>
                </a:schemeClr>
              </a:solidFill>
            </a:endParaRPr>
          </a:p>
        </p:txBody>
      </p:sp>
      <p:pic>
        <p:nvPicPr>
          <p:cNvPr id="14" name="图片 13">
            <a:extLst>
              <a:ext uri="{FF2B5EF4-FFF2-40B4-BE49-F238E27FC236}">
                <a16:creationId xmlns:a16="http://schemas.microsoft.com/office/drawing/2014/main" id="{19423CA3-59AE-4CEB-9F98-BA9BD753A056}"/>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pic>
        <p:nvPicPr>
          <p:cNvPr id="16" name="图片 15">
            <a:extLst>
              <a:ext uri="{FF2B5EF4-FFF2-40B4-BE49-F238E27FC236}">
                <a16:creationId xmlns:a16="http://schemas.microsoft.com/office/drawing/2014/main" id="{6BFF4956-CD0A-44B3-841D-89598C3AD8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422570" y="0"/>
            <a:ext cx="2721429" cy="2721429"/>
          </a:xfrm>
          <a:prstGeom prst="rect">
            <a:avLst/>
          </a:prstGeom>
        </p:spPr>
      </p:pic>
      <p:pic>
        <p:nvPicPr>
          <p:cNvPr id="22" name="图片 21">
            <a:extLst>
              <a:ext uri="{FF2B5EF4-FFF2-40B4-BE49-F238E27FC236}">
                <a16:creationId xmlns:a16="http://schemas.microsoft.com/office/drawing/2014/main" id="{ECA3A36A-133C-4C8B-BE1C-9F485FA2DB9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31822" y="2662589"/>
            <a:ext cx="1280353" cy="2275369"/>
          </a:xfrm>
          <a:prstGeom prst="rect">
            <a:avLst/>
          </a:prstGeom>
        </p:spPr>
      </p:pic>
    </p:spTree>
    <p:extLst>
      <p:ext uri="{BB962C8B-B14F-4D97-AF65-F5344CB8AC3E}">
        <p14:creationId xmlns:p14="http://schemas.microsoft.com/office/powerpoint/2010/main" val="4018162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4">
            <a:extLst>
              <a:ext uri="{FF2B5EF4-FFF2-40B4-BE49-F238E27FC236}">
                <a16:creationId xmlns:a16="http://schemas.microsoft.com/office/drawing/2014/main" id="{FD9ADD05-2DD4-48A1-9C8B-1105D4B8F7F2}"/>
              </a:ext>
            </a:extLst>
          </p:cNvPr>
          <p:cNvSpPr>
            <a:spLocks/>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7" name="组合 16">
            <a:extLst>
              <a:ext uri="{FF2B5EF4-FFF2-40B4-BE49-F238E27FC236}">
                <a16:creationId xmlns:a16="http://schemas.microsoft.com/office/drawing/2014/main" id="{A5854151-932A-444C-B2C0-1DFD1E151C61}"/>
              </a:ext>
            </a:extLst>
          </p:cNvPr>
          <p:cNvGrpSpPr/>
          <p:nvPr/>
        </p:nvGrpSpPr>
        <p:grpSpPr>
          <a:xfrm>
            <a:off x="7580758" y="3616325"/>
            <a:ext cx="358775" cy="292100"/>
            <a:chOff x="7550150" y="3613150"/>
            <a:chExt cx="358775" cy="292100"/>
          </a:xfrm>
          <a:solidFill>
            <a:schemeClr val="accent1"/>
          </a:solidFill>
        </p:grpSpPr>
        <p:sp>
          <p:nvSpPr>
            <p:cNvPr id="18" name="AutoShape 5">
              <a:extLst>
                <a:ext uri="{FF2B5EF4-FFF2-40B4-BE49-F238E27FC236}">
                  <a16:creationId xmlns:a16="http://schemas.microsoft.com/office/drawing/2014/main" id="{4D5C19CC-9D09-4EAB-8E93-A39B51E84234}"/>
                </a:ext>
              </a:extLst>
            </p:cNvPr>
            <p:cNvSpPr>
              <a:spLocks/>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 name="AutoShape 6">
              <a:extLst>
                <a:ext uri="{FF2B5EF4-FFF2-40B4-BE49-F238E27FC236}">
                  <a16:creationId xmlns:a16="http://schemas.microsoft.com/office/drawing/2014/main" id="{04642714-3A6E-466B-AA52-BC6A0E37C2C2}"/>
                </a:ext>
              </a:extLst>
            </p:cNvPr>
            <p:cNvSpPr>
              <a:spLocks/>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0" name="Group 5">
            <a:extLst>
              <a:ext uri="{FF2B5EF4-FFF2-40B4-BE49-F238E27FC236}">
                <a16:creationId xmlns:a16="http://schemas.microsoft.com/office/drawing/2014/main" id="{4469152E-BD4B-4770-827E-94A2A7BF029E}"/>
              </a:ext>
            </a:extLst>
          </p:cNvPr>
          <p:cNvGrpSpPr/>
          <p:nvPr/>
        </p:nvGrpSpPr>
        <p:grpSpPr>
          <a:xfrm>
            <a:off x="6831585" y="3578617"/>
            <a:ext cx="359165" cy="359779"/>
            <a:chOff x="9145588" y="4435475"/>
            <a:chExt cx="464344" cy="465138"/>
          </a:xfrm>
          <a:solidFill>
            <a:schemeClr val="accent1"/>
          </a:solidFill>
        </p:grpSpPr>
        <p:sp>
          <p:nvSpPr>
            <p:cNvPr id="21" name="AutoShape 7">
              <a:extLst>
                <a:ext uri="{FF2B5EF4-FFF2-40B4-BE49-F238E27FC236}">
                  <a16:creationId xmlns:a16="http://schemas.microsoft.com/office/drawing/2014/main" id="{D73ED987-6E3B-442D-819B-B7F68BDFAB96}"/>
                </a:ext>
              </a:extLst>
            </p:cNvPr>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8">
              <a:extLst>
                <a:ext uri="{FF2B5EF4-FFF2-40B4-BE49-F238E27FC236}">
                  <a16:creationId xmlns:a16="http://schemas.microsoft.com/office/drawing/2014/main" id="{50FDE520-F48D-4C8C-A870-66CC2852A24E}"/>
                </a:ext>
              </a:extLst>
            </p:cNvPr>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3" name="AutoShape 9">
              <a:extLst>
                <a:ext uri="{FF2B5EF4-FFF2-40B4-BE49-F238E27FC236}">
                  <a16:creationId xmlns:a16="http://schemas.microsoft.com/office/drawing/2014/main" id="{FC28EC43-AB72-460E-8FB7-52A180F028DA}"/>
                </a:ext>
              </a:extLst>
            </p:cNvPr>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10">
              <a:extLst>
                <a:ext uri="{FF2B5EF4-FFF2-40B4-BE49-F238E27FC236}">
                  <a16:creationId xmlns:a16="http://schemas.microsoft.com/office/drawing/2014/main" id="{B6F91750-A80B-4195-B503-FD687B7A1E56}"/>
                </a:ext>
              </a:extLst>
            </p:cNvPr>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1">
              <a:extLst>
                <a:ext uri="{FF2B5EF4-FFF2-40B4-BE49-F238E27FC236}">
                  <a16:creationId xmlns:a16="http://schemas.microsoft.com/office/drawing/2014/main" id="{784ECB10-5CF7-4126-B575-560BF9EDF0C3}"/>
                </a:ext>
              </a:extLst>
            </p:cNvPr>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6" name="AutoShape 12">
              <a:extLst>
                <a:ext uri="{FF2B5EF4-FFF2-40B4-BE49-F238E27FC236}">
                  <a16:creationId xmlns:a16="http://schemas.microsoft.com/office/drawing/2014/main" id="{1CF36CF8-7914-4AFB-BF60-6AA175822093}"/>
                </a:ext>
              </a:extLst>
            </p:cNvPr>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13">
              <a:extLst>
                <a:ext uri="{FF2B5EF4-FFF2-40B4-BE49-F238E27FC236}">
                  <a16:creationId xmlns:a16="http://schemas.microsoft.com/office/drawing/2014/main" id="{EA9457FD-E525-4A1E-BCD6-158E0A6E6453}"/>
                </a:ext>
              </a:extLst>
            </p:cNvPr>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8" name="AutoShape 14">
              <a:extLst>
                <a:ext uri="{FF2B5EF4-FFF2-40B4-BE49-F238E27FC236}">
                  <a16:creationId xmlns:a16="http://schemas.microsoft.com/office/drawing/2014/main" id="{C7494CD6-DD42-4FED-BB6D-A57B40D5F6AF}"/>
                </a:ext>
              </a:extLst>
            </p:cNvPr>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5">
              <a:extLst>
                <a:ext uri="{FF2B5EF4-FFF2-40B4-BE49-F238E27FC236}">
                  <a16:creationId xmlns:a16="http://schemas.microsoft.com/office/drawing/2014/main" id="{06F795A6-E06A-4573-B95E-18DE2E61FE06}"/>
                </a:ext>
              </a:extLst>
            </p:cNvPr>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0" name="Group 15">
            <a:extLst>
              <a:ext uri="{FF2B5EF4-FFF2-40B4-BE49-F238E27FC236}">
                <a16:creationId xmlns:a16="http://schemas.microsoft.com/office/drawing/2014/main" id="{5467FDF0-A319-46FA-92AD-3BF057FE4BC2}"/>
              </a:ext>
            </a:extLst>
          </p:cNvPr>
          <p:cNvGrpSpPr/>
          <p:nvPr/>
        </p:nvGrpSpPr>
        <p:grpSpPr>
          <a:xfrm>
            <a:off x="6112643" y="3589668"/>
            <a:ext cx="359165" cy="348727"/>
            <a:chOff x="8216107" y="4449763"/>
            <a:chExt cx="464344" cy="450850"/>
          </a:xfrm>
          <a:solidFill>
            <a:schemeClr val="accent1"/>
          </a:solidFill>
        </p:grpSpPr>
        <p:sp>
          <p:nvSpPr>
            <p:cNvPr id="31" name="AutoShape 16">
              <a:extLst>
                <a:ext uri="{FF2B5EF4-FFF2-40B4-BE49-F238E27FC236}">
                  <a16:creationId xmlns:a16="http://schemas.microsoft.com/office/drawing/2014/main" id="{C4A2232C-96AC-462C-BF92-F876A7AA6C9F}"/>
                </a:ext>
              </a:extLst>
            </p:cNvPr>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2" name="AutoShape 17">
              <a:extLst>
                <a:ext uri="{FF2B5EF4-FFF2-40B4-BE49-F238E27FC236}">
                  <a16:creationId xmlns:a16="http://schemas.microsoft.com/office/drawing/2014/main" id="{E549A7AD-49E1-439B-93A1-38E0A6CBDF20}"/>
                </a:ext>
              </a:extLst>
            </p:cNvPr>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33" name="组合 32">
            <a:extLst>
              <a:ext uri="{FF2B5EF4-FFF2-40B4-BE49-F238E27FC236}">
                <a16:creationId xmlns:a16="http://schemas.microsoft.com/office/drawing/2014/main" id="{C1A4613F-C68B-4FA6-9BEB-57C9BC91FAAF}"/>
              </a:ext>
            </a:extLst>
          </p:cNvPr>
          <p:cNvGrpSpPr/>
          <p:nvPr/>
        </p:nvGrpSpPr>
        <p:grpSpPr>
          <a:xfrm>
            <a:off x="5394325" y="3578225"/>
            <a:ext cx="358775" cy="360363"/>
            <a:chOff x="5394325" y="3578225"/>
            <a:chExt cx="358775" cy="360363"/>
          </a:xfrm>
          <a:solidFill>
            <a:schemeClr val="accent1"/>
          </a:solidFill>
        </p:grpSpPr>
        <p:sp>
          <p:nvSpPr>
            <p:cNvPr id="34" name="AutoShape 18">
              <a:extLst>
                <a:ext uri="{FF2B5EF4-FFF2-40B4-BE49-F238E27FC236}">
                  <a16:creationId xmlns:a16="http://schemas.microsoft.com/office/drawing/2014/main" id="{222314BC-9D44-433E-A4C1-CD7D50ABC282}"/>
                </a:ext>
              </a:extLst>
            </p:cNvPr>
            <p:cNvSpPr>
              <a:spLocks/>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5" name="AutoShape 19">
              <a:extLst>
                <a:ext uri="{FF2B5EF4-FFF2-40B4-BE49-F238E27FC236}">
                  <a16:creationId xmlns:a16="http://schemas.microsoft.com/office/drawing/2014/main" id="{0B572592-D090-486F-9792-3A0EBF91415E}"/>
                </a:ext>
              </a:extLst>
            </p:cNvPr>
            <p:cNvSpPr>
              <a:spLocks/>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20">
              <a:extLst>
                <a:ext uri="{FF2B5EF4-FFF2-40B4-BE49-F238E27FC236}">
                  <a16:creationId xmlns:a16="http://schemas.microsoft.com/office/drawing/2014/main" id="{021E531D-E110-40E0-BE0D-D677A1D16BF4}"/>
                </a:ext>
              </a:extLst>
            </p:cNvPr>
            <p:cNvSpPr>
              <a:spLocks/>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21">
              <a:extLst>
                <a:ext uri="{FF2B5EF4-FFF2-40B4-BE49-F238E27FC236}">
                  <a16:creationId xmlns:a16="http://schemas.microsoft.com/office/drawing/2014/main" id="{6FFD0CC1-328D-4D81-BA9F-694287B95DBC}"/>
                </a:ext>
              </a:extLst>
            </p:cNvPr>
            <p:cNvSpPr>
              <a:spLocks/>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22">
              <a:extLst>
                <a:ext uri="{FF2B5EF4-FFF2-40B4-BE49-F238E27FC236}">
                  <a16:creationId xmlns:a16="http://schemas.microsoft.com/office/drawing/2014/main" id="{CA571807-E50C-4F17-A73C-3DC24662EA49}"/>
                </a:ext>
              </a:extLst>
            </p:cNvPr>
            <p:cNvSpPr>
              <a:spLocks/>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9" name="AutoShape 23">
              <a:extLst>
                <a:ext uri="{FF2B5EF4-FFF2-40B4-BE49-F238E27FC236}">
                  <a16:creationId xmlns:a16="http://schemas.microsoft.com/office/drawing/2014/main" id="{D7959625-FD4C-4AF7-BC9D-432E1FC7154F}"/>
                </a:ext>
              </a:extLst>
            </p:cNvPr>
            <p:cNvSpPr>
              <a:spLocks/>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24">
              <a:extLst>
                <a:ext uri="{FF2B5EF4-FFF2-40B4-BE49-F238E27FC236}">
                  <a16:creationId xmlns:a16="http://schemas.microsoft.com/office/drawing/2014/main" id="{559F11EB-B305-4725-9C52-34BAE0A7B3FA}"/>
                </a:ext>
              </a:extLst>
            </p:cNvPr>
            <p:cNvSpPr>
              <a:spLocks/>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25">
              <a:extLst>
                <a:ext uri="{FF2B5EF4-FFF2-40B4-BE49-F238E27FC236}">
                  <a16:creationId xmlns:a16="http://schemas.microsoft.com/office/drawing/2014/main" id="{FE8227CF-3698-48F1-9637-CC54ACFC1107}"/>
                </a:ext>
              </a:extLst>
            </p:cNvPr>
            <p:cNvSpPr>
              <a:spLocks/>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2" name="AutoShape 26">
              <a:extLst>
                <a:ext uri="{FF2B5EF4-FFF2-40B4-BE49-F238E27FC236}">
                  <a16:creationId xmlns:a16="http://schemas.microsoft.com/office/drawing/2014/main" id="{987A98C3-8A38-4942-90E3-48981471F9EC}"/>
                </a:ext>
              </a:extLst>
            </p:cNvPr>
            <p:cNvSpPr>
              <a:spLocks/>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3" name="AutoShape 27">
              <a:extLst>
                <a:ext uri="{FF2B5EF4-FFF2-40B4-BE49-F238E27FC236}">
                  <a16:creationId xmlns:a16="http://schemas.microsoft.com/office/drawing/2014/main" id="{BAA239A6-7818-44BF-89DF-CB74065D830C}"/>
                </a:ext>
              </a:extLst>
            </p:cNvPr>
            <p:cNvSpPr>
              <a:spLocks/>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4" name="AutoShape 28">
            <a:extLst>
              <a:ext uri="{FF2B5EF4-FFF2-40B4-BE49-F238E27FC236}">
                <a16:creationId xmlns:a16="http://schemas.microsoft.com/office/drawing/2014/main" id="{A52061AD-187B-4CD9-A4B0-DB8E78BEEE6C}"/>
              </a:ext>
            </a:extLst>
          </p:cNvPr>
          <p:cNvSpPr>
            <a:spLocks/>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5" name="AutoShape 29">
            <a:extLst>
              <a:ext uri="{FF2B5EF4-FFF2-40B4-BE49-F238E27FC236}">
                <a16:creationId xmlns:a16="http://schemas.microsoft.com/office/drawing/2014/main" id="{375CA2A3-E8CA-4C13-BBFD-05143B1C5180}"/>
              </a:ext>
            </a:extLst>
          </p:cNvPr>
          <p:cNvSpPr>
            <a:spLocks/>
          </p:cNvSpPr>
          <p:nvPr/>
        </p:nvSpPr>
        <p:spPr bwMode="auto">
          <a:xfrm>
            <a:off x="8267700" y="2871788"/>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46" name="组合 45">
            <a:extLst>
              <a:ext uri="{FF2B5EF4-FFF2-40B4-BE49-F238E27FC236}">
                <a16:creationId xmlns:a16="http://schemas.microsoft.com/office/drawing/2014/main" id="{CE1B12EB-7354-473E-9997-60F82656FAA9}"/>
              </a:ext>
            </a:extLst>
          </p:cNvPr>
          <p:cNvGrpSpPr/>
          <p:nvPr/>
        </p:nvGrpSpPr>
        <p:grpSpPr>
          <a:xfrm>
            <a:off x="7605713" y="2859088"/>
            <a:ext cx="247650" cy="360362"/>
            <a:chOff x="7605713" y="2859088"/>
            <a:chExt cx="247650" cy="360362"/>
          </a:xfrm>
          <a:solidFill>
            <a:schemeClr val="accent1"/>
          </a:solidFill>
        </p:grpSpPr>
        <p:sp>
          <p:nvSpPr>
            <p:cNvPr id="47" name="AutoShape 30">
              <a:extLst>
                <a:ext uri="{FF2B5EF4-FFF2-40B4-BE49-F238E27FC236}">
                  <a16:creationId xmlns:a16="http://schemas.microsoft.com/office/drawing/2014/main" id="{37D0D4A8-04F2-4808-917D-6FA7EFEB581E}"/>
                </a:ext>
              </a:extLst>
            </p:cNvPr>
            <p:cNvSpPr>
              <a:spLocks/>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8" name="AutoShape 31">
              <a:extLst>
                <a:ext uri="{FF2B5EF4-FFF2-40B4-BE49-F238E27FC236}">
                  <a16:creationId xmlns:a16="http://schemas.microsoft.com/office/drawing/2014/main" id="{32EABEC1-3F30-41D0-8CB4-16C097EFC39F}"/>
                </a:ext>
              </a:extLst>
            </p:cNvPr>
            <p:cNvSpPr>
              <a:spLocks/>
            </p:cNvSpPr>
            <p:nvPr/>
          </p:nvSpPr>
          <p:spPr bwMode="auto">
            <a:xfrm>
              <a:off x="7651750" y="3016250"/>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9" name="AutoShape 32">
            <a:extLst>
              <a:ext uri="{FF2B5EF4-FFF2-40B4-BE49-F238E27FC236}">
                <a16:creationId xmlns:a16="http://schemas.microsoft.com/office/drawing/2014/main" id="{B4DDC592-11F2-4157-8357-B612087D6649}"/>
              </a:ext>
            </a:extLst>
          </p:cNvPr>
          <p:cNvSpPr>
            <a:spLocks/>
          </p:cNvSpPr>
          <p:nvPr/>
        </p:nvSpPr>
        <p:spPr bwMode="auto">
          <a:xfrm>
            <a:off x="6831013" y="2882900"/>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0" name="AutoShape 33">
            <a:extLst>
              <a:ext uri="{FF2B5EF4-FFF2-40B4-BE49-F238E27FC236}">
                <a16:creationId xmlns:a16="http://schemas.microsoft.com/office/drawing/2014/main" id="{22CB31F7-F506-4394-85E4-7992CE7710BF}"/>
              </a:ext>
            </a:extLst>
          </p:cNvPr>
          <p:cNvSpPr>
            <a:spLocks/>
          </p:cNvSpPr>
          <p:nvPr/>
        </p:nvSpPr>
        <p:spPr bwMode="auto">
          <a:xfrm>
            <a:off x="6111875" y="2994025"/>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1" name="AutoShape 34">
            <a:extLst>
              <a:ext uri="{FF2B5EF4-FFF2-40B4-BE49-F238E27FC236}">
                <a16:creationId xmlns:a16="http://schemas.microsoft.com/office/drawing/2014/main" id="{329884AF-235C-4DBF-A4DE-3E29890326A6}"/>
              </a:ext>
            </a:extLst>
          </p:cNvPr>
          <p:cNvSpPr>
            <a:spLocks/>
          </p:cNvSpPr>
          <p:nvPr/>
        </p:nvSpPr>
        <p:spPr bwMode="auto">
          <a:xfrm>
            <a:off x="6202363"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2" name="AutoShape 35">
            <a:extLst>
              <a:ext uri="{FF2B5EF4-FFF2-40B4-BE49-F238E27FC236}">
                <a16:creationId xmlns:a16="http://schemas.microsoft.com/office/drawing/2014/main" id="{CC34FD3F-97DB-461B-83C2-1640CE7EFC91}"/>
              </a:ext>
            </a:extLst>
          </p:cNvPr>
          <p:cNvSpPr>
            <a:spLocks/>
          </p:cNvSpPr>
          <p:nvPr/>
        </p:nvSpPr>
        <p:spPr bwMode="auto">
          <a:xfrm>
            <a:off x="6337300"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3" name="AutoShape 36">
            <a:extLst>
              <a:ext uri="{FF2B5EF4-FFF2-40B4-BE49-F238E27FC236}">
                <a16:creationId xmlns:a16="http://schemas.microsoft.com/office/drawing/2014/main" id="{985867E4-9D5D-47EF-868E-92DB89AC34FF}"/>
              </a:ext>
            </a:extLst>
          </p:cNvPr>
          <p:cNvSpPr>
            <a:spLocks/>
          </p:cNvSpPr>
          <p:nvPr/>
        </p:nvSpPr>
        <p:spPr bwMode="auto">
          <a:xfrm>
            <a:off x="6280150" y="285908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4" name="组合 53">
            <a:extLst>
              <a:ext uri="{FF2B5EF4-FFF2-40B4-BE49-F238E27FC236}">
                <a16:creationId xmlns:a16="http://schemas.microsoft.com/office/drawing/2014/main" id="{55735D15-1056-4B1E-A324-AA2D1CC3B0E3}"/>
              </a:ext>
            </a:extLst>
          </p:cNvPr>
          <p:cNvGrpSpPr/>
          <p:nvPr/>
        </p:nvGrpSpPr>
        <p:grpSpPr>
          <a:xfrm>
            <a:off x="5394325" y="2859088"/>
            <a:ext cx="358775" cy="360362"/>
            <a:chOff x="5394325" y="2859088"/>
            <a:chExt cx="358775" cy="360362"/>
          </a:xfrm>
          <a:solidFill>
            <a:schemeClr val="accent1"/>
          </a:solidFill>
        </p:grpSpPr>
        <p:sp>
          <p:nvSpPr>
            <p:cNvPr id="55" name="AutoShape 37">
              <a:extLst>
                <a:ext uri="{FF2B5EF4-FFF2-40B4-BE49-F238E27FC236}">
                  <a16:creationId xmlns:a16="http://schemas.microsoft.com/office/drawing/2014/main" id="{35E5E641-6F81-40D9-99EE-697AB16579CF}"/>
                </a:ext>
              </a:extLst>
            </p:cNvPr>
            <p:cNvSpPr>
              <a:spLocks/>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6" name="AutoShape 38">
              <a:extLst>
                <a:ext uri="{FF2B5EF4-FFF2-40B4-BE49-F238E27FC236}">
                  <a16:creationId xmlns:a16="http://schemas.microsoft.com/office/drawing/2014/main" id="{4243BA74-5BEC-46B3-9FB8-253E9CAAB044}"/>
                </a:ext>
              </a:extLst>
            </p:cNvPr>
            <p:cNvSpPr>
              <a:spLocks/>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7" name="AutoShape 39">
              <a:extLst>
                <a:ext uri="{FF2B5EF4-FFF2-40B4-BE49-F238E27FC236}">
                  <a16:creationId xmlns:a16="http://schemas.microsoft.com/office/drawing/2014/main" id="{0D1820FE-01E4-4D3C-BB05-2F4E18D7372C}"/>
                </a:ext>
              </a:extLst>
            </p:cNvPr>
            <p:cNvSpPr>
              <a:spLocks/>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8" name="AutoShape 40">
              <a:extLst>
                <a:ext uri="{FF2B5EF4-FFF2-40B4-BE49-F238E27FC236}">
                  <a16:creationId xmlns:a16="http://schemas.microsoft.com/office/drawing/2014/main" id="{68191D77-B6E4-4BFE-B48E-D8B946438F1D}"/>
                </a:ext>
              </a:extLst>
            </p:cNvPr>
            <p:cNvSpPr>
              <a:spLocks/>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9" name="AutoShape 41">
              <a:extLst>
                <a:ext uri="{FF2B5EF4-FFF2-40B4-BE49-F238E27FC236}">
                  <a16:creationId xmlns:a16="http://schemas.microsoft.com/office/drawing/2014/main" id="{E49345CF-2AF1-4E62-9015-86E5F98E8CD7}"/>
                </a:ext>
              </a:extLst>
            </p:cNvPr>
            <p:cNvSpPr>
              <a:spLocks/>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0" name="AutoShape 42">
              <a:extLst>
                <a:ext uri="{FF2B5EF4-FFF2-40B4-BE49-F238E27FC236}">
                  <a16:creationId xmlns:a16="http://schemas.microsoft.com/office/drawing/2014/main" id="{365314D8-FA22-4FC0-A70F-B62BF26A6551}"/>
                </a:ext>
              </a:extLst>
            </p:cNvPr>
            <p:cNvSpPr>
              <a:spLocks/>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1" name="组合 60">
            <a:extLst>
              <a:ext uri="{FF2B5EF4-FFF2-40B4-BE49-F238E27FC236}">
                <a16:creationId xmlns:a16="http://schemas.microsoft.com/office/drawing/2014/main" id="{8E589E8D-09D4-421E-A99F-7787824665A6}"/>
              </a:ext>
            </a:extLst>
          </p:cNvPr>
          <p:cNvGrpSpPr/>
          <p:nvPr/>
        </p:nvGrpSpPr>
        <p:grpSpPr>
          <a:xfrm>
            <a:off x="4675188" y="2882900"/>
            <a:ext cx="360362" cy="314325"/>
            <a:chOff x="4675188" y="2882900"/>
            <a:chExt cx="360362" cy="314325"/>
          </a:xfrm>
          <a:solidFill>
            <a:schemeClr val="accent1"/>
          </a:solidFill>
        </p:grpSpPr>
        <p:sp>
          <p:nvSpPr>
            <p:cNvPr id="62" name="AutoShape 43">
              <a:extLst>
                <a:ext uri="{FF2B5EF4-FFF2-40B4-BE49-F238E27FC236}">
                  <a16:creationId xmlns:a16="http://schemas.microsoft.com/office/drawing/2014/main" id="{EAD3896B-7737-491B-A8DE-3D7E340F39D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44">
              <a:extLst>
                <a:ext uri="{FF2B5EF4-FFF2-40B4-BE49-F238E27FC236}">
                  <a16:creationId xmlns:a16="http://schemas.microsoft.com/office/drawing/2014/main" id="{040AB03E-1D41-4519-A1D5-E58930B8541A}"/>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45">
              <a:extLst>
                <a:ext uri="{FF2B5EF4-FFF2-40B4-BE49-F238E27FC236}">
                  <a16:creationId xmlns:a16="http://schemas.microsoft.com/office/drawing/2014/main" id="{2BF8EF11-C769-49E5-BC73-D67E396E13DD}"/>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65" name="AutoShape 46">
            <a:extLst>
              <a:ext uri="{FF2B5EF4-FFF2-40B4-BE49-F238E27FC236}">
                <a16:creationId xmlns:a16="http://schemas.microsoft.com/office/drawing/2014/main" id="{9E2F30B6-315A-4CEF-9466-A2DE93095B3E}"/>
              </a:ext>
            </a:extLst>
          </p:cNvPr>
          <p:cNvSpPr>
            <a:spLocks/>
          </p:cNvSpPr>
          <p:nvPr/>
        </p:nvSpPr>
        <p:spPr bwMode="auto">
          <a:xfrm>
            <a:off x="8267700" y="2141538"/>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47">
            <a:extLst>
              <a:ext uri="{FF2B5EF4-FFF2-40B4-BE49-F238E27FC236}">
                <a16:creationId xmlns:a16="http://schemas.microsoft.com/office/drawing/2014/main" id="{7DDD0304-B34E-46A9-A99B-5A982941F807}"/>
              </a:ext>
            </a:extLst>
          </p:cNvPr>
          <p:cNvSpPr>
            <a:spLocks/>
          </p:cNvSpPr>
          <p:nvPr/>
        </p:nvSpPr>
        <p:spPr bwMode="auto">
          <a:xfrm>
            <a:off x="7550150" y="2141538"/>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67" name="组合 66">
            <a:extLst>
              <a:ext uri="{FF2B5EF4-FFF2-40B4-BE49-F238E27FC236}">
                <a16:creationId xmlns:a16="http://schemas.microsoft.com/office/drawing/2014/main" id="{6BE95B69-B5AF-4FE3-BA84-D9B21A39A749}"/>
              </a:ext>
            </a:extLst>
          </p:cNvPr>
          <p:cNvGrpSpPr/>
          <p:nvPr/>
        </p:nvGrpSpPr>
        <p:grpSpPr>
          <a:xfrm>
            <a:off x="6674412" y="2277399"/>
            <a:ext cx="314346" cy="359165"/>
            <a:chOff x="6853689" y="2141343"/>
            <a:chExt cx="314346" cy="359165"/>
          </a:xfrm>
          <a:solidFill>
            <a:schemeClr val="accent1"/>
          </a:solidFill>
        </p:grpSpPr>
        <p:sp>
          <p:nvSpPr>
            <p:cNvPr id="68" name="AutoShape 48">
              <a:extLst>
                <a:ext uri="{FF2B5EF4-FFF2-40B4-BE49-F238E27FC236}">
                  <a16:creationId xmlns:a16="http://schemas.microsoft.com/office/drawing/2014/main" id="{AE8082BF-D21F-41A2-A256-9BE5329B8657}"/>
                </a:ext>
              </a:extLst>
            </p:cNvPr>
            <p:cNvSpPr>
              <a:spLocks/>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9" name="AutoShape 49">
              <a:extLst>
                <a:ext uri="{FF2B5EF4-FFF2-40B4-BE49-F238E27FC236}">
                  <a16:creationId xmlns:a16="http://schemas.microsoft.com/office/drawing/2014/main" id="{64761DBD-FCFD-4D60-B061-2C32575CCD9B}"/>
                </a:ext>
              </a:extLst>
            </p:cNvPr>
            <p:cNvSpPr>
              <a:spLocks/>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50">
              <a:extLst>
                <a:ext uri="{FF2B5EF4-FFF2-40B4-BE49-F238E27FC236}">
                  <a16:creationId xmlns:a16="http://schemas.microsoft.com/office/drawing/2014/main" id="{956225D4-F3D7-4315-B0C9-6884E3804F24}"/>
                </a:ext>
              </a:extLst>
            </p:cNvPr>
            <p:cNvSpPr>
              <a:spLocks/>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1" name="AutoShape 51">
              <a:extLst>
                <a:ext uri="{FF2B5EF4-FFF2-40B4-BE49-F238E27FC236}">
                  <a16:creationId xmlns:a16="http://schemas.microsoft.com/office/drawing/2014/main" id="{027232D8-82E7-4CDD-A717-4711BD2DB371}"/>
                </a:ext>
              </a:extLst>
            </p:cNvPr>
            <p:cNvSpPr>
              <a:spLocks/>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2" name="组合 71">
            <a:extLst>
              <a:ext uri="{FF2B5EF4-FFF2-40B4-BE49-F238E27FC236}">
                <a16:creationId xmlns:a16="http://schemas.microsoft.com/office/drawing/2014/main" id="{38DAEDEC-D815-4B65-B96F-9C2CD51E023F}"/>
              </a:ext>
            </a:extLst>
          </p:cNvPr>
          <p:cNvGrpSpPr/>
          <p:nvPr/>
        </p:nvGrpSpPr>
        <p:grpSpPr>
          <a:xfrm>
            <a:off x="6111875" y="2141538"/>
            <a:ext cx="360363" cy="358775"/>
            <a:chOff x="6111875" y="2141538"/>
            <a:chExt cx="360363" cy="358775"/>
          </a:xfrm>
          <a:solidFill>
            <a:schemeClr val="accent1"/>
          </a:solidFill>
        </p:grpSpPr>
        <p:sp>
          <p:nvSpPr>
            <p:cNvPr id="73" name="AutoShape 52">
              <a:extLst>
                <a:ext uri="{FF2B5EF4-FFF2-40B4-BE49-F238E27FC236}">
                  <a16:creationId xmlns:a16="http://schemas.microsoft.com/office/drawing/2014/main" id="{8D433B41-A5FE-479D-8E2B-A1B46C1F8F53}"/>
                </a:ext>
              </a:extLst>
            </p:cNvPr>
            <p:cNvSpPr>
              <a:spLocks/>
            </p:cNvSpPr>
            <p:nvPr/>
          </p:nvSpPr>
          <p:spPr bwMode="auto">
            <a:xfrm>
              <a:off x="6111875" y="2141538"/>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AutoShape 53">
              <a:extLst>
                <a:ext uri="{FF2B5EF4-FFF2-40B4-BE49-F238E27FC236}">
                  <a16:creationId xmlns:a16="http://schemas.microsoft.com/office/drawing/2014/main" id="{35BDA7ED-9B10-4AE7-8ACF-A4556A297FDE}"/>
                </a:ext>
              </a:extLst>
            </p:cNvPr>
            <p:cNvSpPr>
              <a:spLocks/>
            </p:cNvSpPr>
            <p:nvPr/>
          </p:nvSpPr>
          <p:spPr bwMode="auto">
            <a:xfrm>
              <a:off x="6248400" y="2265363"/>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5" name="AutoShape 54">
              <a:extLst>
                <a:ext uri="{FF2B5EF4-FFF2-40B4-BE49-F238E27FC236}">
                  <a16:creationId xmlns:a16="http://schemas.microsoft.com/office/drawing/2014/main" id="{B84E6B33-1441-4E21-B276-19A2C1DD599E}"/>
                </a:ext>
              </a:extLst>
            </p:cNvPr>
            <p:cNvSpPr>
              <a:spLocks/>
            </p:cNvSpPr>
            <p:nvPr/>
          </p:nvSpPr>
          <p:spPr bwMode="auto">
            <a:xfrm>
              <a:off x="6235700" y="2387600"/>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55">
              <a:extLst>
                <a:ext uri="{FF2B5EF4-FFF2-40B4-BE49-F238E27FC236}">
                  <a16:creationId xmlns:a16="http://schemas.microsoft.com/office/drawing/2014/main" id="{F6ABB998-FB5E-47A0-B3D7-44E20D0D54B9}"/>
                </a:ext>
              </a:extLst>
            </p:cNvPr>
            <p:cNvSpPr>
              <a:spLocks/>
            </p:cNvSpPr>
            <p:nvPr/>
          </p:nvSpPr>
          <p:spPr bwMode="auto">
            <a:xfrm>
              <a:off x="6292850" y="2197100"/>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7" name="组合 76">
            <a:extLst>
              <a:ext uri="{FF2B5EF4-FFF2-40B4-BE49-F238E27FC236}">
                <a16:creationId xmlns:a16="http://schemas.microsoft.com/office/drawing/2014/main" id="{AAF32C18-7D06-4863-94BC-89239A8DA081}"/>
              </a:ext>
            </a:extLst>
          </p:cNvPr>
          <p:cNvGrpSpPr/>
          <p:nvPr/>
        </p:nvGrpSpPr>
        <p:grpSpPr>
          <a:xfrm>
            <a:off x="5394312" y="2141343"/>
            <a:ext cx="359165" cy="359165"/>
            <a:chOff x="5394312" y="2141343"/>
            <a:chExt cx="359165" cy="359165"/>
          </a:xfrm>
          <a:solidFill>
            <a:schemeClr val="accent1"/>
          </a:solidFill>
        </p:grpSpPr>
        <p:sp>
          <p:nvSpPr>
            <p:cNvPr id="78" name="AutoShape 56">
              <a:extLst>
                <a:ext uri="{FF2B5EF4-FFF2-40B4-BE49-F238E27FC236}">
                  <a16:creationId xmlns:a16="http://schemas.microsoft.com/office/drawing/2014/main" id="{92709DF6-5864-4F8F-90A0-13FA83B82876}"/>
                </a:ext>
              </a:extLst>
            </p:cNvPr>
            <p:cNvSpPr>
              <a:spLocks/>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9" name="AutoShape 57">
              <a:extLst>
                <a:ext uri="{FF2B5EF4-FFF2-40B4-BE49-F238E27FC236}">
                  <a16:creationId xmlns:a16="http://schemas.microsoft.com/office/drawing/2014/main" id="{AB65CF05-6A0B-4BB5-8781-0E9876510CDD}"/>
                </a:ext>
              </a:extLst>
            </p:cNvPr>
            <p:cNvSpPr>
              <a:spLocks/>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58">
              <a:extLst>
                <a:ext uri="{FF2B5EF4-FFF2-40B4-BE49-F238E27FC236}">
                  <a16:creationId xmlns:a16="http://schemas.microsoft.com/office/drawing/2014/main" id="{137D9082-6D8F-46C6-807B-22C4040BB756}"/>
                </a:ext>
              </a:extLst>
            </p:cNvPr>
            <p:cNvSpPr>
              <a:spLocks/>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81" name="AutoShape 59">
            <a:extLst>
              <a:ext uri="{FF2B5EF4-FFF2-40B4-BE49-F238E27FC236}">
                <a16:creationId xmlns:a16="http://schemas.microsoft.com/office/drawing/2014/main" id="{9095FCB7-A389-4F4E-A3E1-BD5F5B6397FA}"/>
              </a:ext>
            </a:extLst>
          </p:cNvPr>
          <p:cNvSpPr>
            <a:spLocks/>
          </p:cNvSpPr>
          <p:nvPr/>
        </p:nvSpPr>
        <p:spPr bwMode="auto">
          <a:xfrm>
            <a:off x="4675188" y="2141538"/>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82" name="组合 81">
            <a:extLst>
              <a:ext uri="{FF2B5EF4-FFF2-40B4-BE49-F238E27FC236}">
                <a16:creationId xmlns:a16="http://schemas.microsoft.com/office/drawing/2014/main" id="{0B8B9C59-AAA3-4002-B5EE-BD2FFA995A27}"/>
              </a:ext>
            </a:extLst>
          </p:cNvPr>
          <p:cNvGrpSpPr/>
          <p:nvPr/>
        </p:nvGrpSpPr>
        <p:grpSpPr>
          <a:xfrm>
            <a:off x="8335963" y="1422400"/>
            <a:ext cx="246062" cy="358775"/>
            <a:chOff x="8335963" y="1422400"/>
            <a:chExt cx="246062" cy="358775"/>
          </a:xfrm>
          <a:solidFill>
            <a:schemeClr val="accent1"/>
          </a:solidFill>
        </p:grpSpPr>
        <p:sp>
          <p:nvSpPr>
            <p:cNvPr id="83" name="AutoShape 60">
              <a:extLst>
                <a:ext uri="{FF2B5EF4-FFF2-40B4-BE49-F238E27FC236}">
                  <a16:creationId xmlns:a16="http://schemas.microsoft.com/office/drawing/2014/main" id="{CC658246-096A-4836-8200-31E12F2245FD}"/>
                </a:ext>
              </a:extLst>
            </p:cNvPr>
            <p:cNvSpPr>
              <a:spLocks/>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61">
              <a:extLst>
                <a:ext uri="{FF2B5EF4-FFF2-40B4-BE49-F238E27FC236}">
                  <a16:creationId xmlns:a16="http://schemas.microsoft.com/office/drawing/2014/main" id="{C09F782E-A28F-49A1-BAE6-BC0C6147FAD9}"/>
                </a:ext>
              </a:extLst>
            </p:cNvPr>
            <p:cNvSpPr>
              <a:spLocks/>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62">
              <a:extLst>
                <a:ext uri="{FF2B5EF4-FFF2-40B4-BE49-F238E27FC236}">
                  <a16:creationId xmlns:a16="http://schemas.microsoft.com/office/drawing/2014/main" id="{4CA42369-3702-4484-8883-5FE229324710}"/>
                </a:ext>
              </a:extLst>
            </p:cNvPr>
            <p:cNvSpPr>
              <a:spLocks/>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6" name="AutoShape 63">
              <a:extLst>
                <a:ext uri="{FF2B5EF4-FFF2-40B4-BE49-F238E27FC236}">
                  <a16:creationId xmlns:a16="http://schemas.microsoft.com/office/drawing/2014/main" id="{B1B800E6-E8F2-476F-9B8F-D3C63F010D12}"/>
                </a:ext>
              </a:extLst>
            </p:cNvPr>
            <p:cNvSpPr>
              <a:spLocks/>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7" name="AutoShape 64">
              <a:extLst>
                <a:ext uri="{FF2B5EF4-FFF2-40B4-BE49-F238E27FC236}">
                  <a16:creationId xmlns:a16="http://schemas.microsoft.com/office/drawing/2014/main" id="{4FA92388-8A7F-461D-941D-6101DD6AE8B3}"/>
                </a:ext>
              </a:extLst>
            </p:cNvPr>
            <p:cNvSpPr>
              <a:spLocks/>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8" name="AutoShape 65">
              <a:extLst>
                <a:ext uri="{FF2B5EF4-FFF2-40B4-BE49-F238E27FC236}">
                  <a16:creationId xmlns:a16="http://schemas.microsoft.com/office/drawing/2014/main" id="{120D952E-6470-49D3-A91C-CE687B4CBA33}"/>
                </a:ext>
              </a:extLst>
            </p:cNvPr>
            <p:cNvSpPr>
              <a:spLocks/>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9" name="AutoShape 66">
              <a:extLst>
                <a:ext uri="{FF2B5EF4-FFF2-40B4-BE49-F238E27FC236}">
                  <a16:creationId xmlns:a16="http://schemas.microsoft.com/office/drawing/2014/main" id="{FCA45C29-5C2F-426F-8103-62BBCCC028C8}"/>
                </a:ext>
              </a:extLst>
            </p:cNvPr>
            <p:cNvSpPr>
              <a:spLocks/>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0" name="AutoShape 67">
              <a:extLst>
                <a:ext uri="{FF2B5EF4-FFF2-40B4-BE49-F238E27FC236}">
                  <a16:creationId xmlns:a16="http://schemas.microsoft.com/office/drawing/2014/main" id="{6E122637-55AF-4476-82B6-4E84076FC199}"/>
                </a:ext>
              </a:extLst>
            </p:cNvPr>
            <p:cNvSpPr>
              <a:spLocks/>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1" name="AutoShape 68">
              <a:extLst>
                <a:ext uri="{FF2B5EF4-FFF2-40B4-BE49-F238E27FC236}">
                  <a16:creationId xmlns:a16="http://schemas.microsoft.com/office/drawing/2014/main" id="{0DD76155-798C-48B7-B4FF-8228DBB60DDD}"/>
                </a:ext>
              </a:extLst>
            </p:cNvPr>
            <p:cNvSpPr>
              <a:spLocks/>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92" name="Group 69">
            <a:extLst>
              <a:ext uri="{FF2B5EF4-FFF2-40B4-BE49-F238E27FC236}">
                <a16:creationId xmlns:a16="http://schemas.microsoft.com/office/drawing/2014/main" id="{A934DFD6-B73F-4409-A034-72ED7A040181}"/>
              </a:ext>
            </a:extLst>
          </p:cNvPr>
          <p:cNvGrpSpPr/>
          <p:nvPr/>
        </p:nvGrpSpPr>
        <p:grpSpPr>
          <a:xfrm>
            <a:off x="7549916" y="1422399"/>
            <a:ext cx="359165" cy="337063"/>
            <a:chOff x="10074275" y="1647825"/>
            <a:chExt cx="464344" cy="435769"/>
          </a:xfrm>
          <a:solidFill>
            <a:schemeClr val="accent1"/>
          </a:solidFill>
        </p:grpSpPr>
        <p:sp>
          <p:nvSpPr>
            <p:cNvPr id="93" name="AutoShape 69">
              <a:extLst>
                <a:ext uri="{FF2B5EF4-FFF2-40B4-BE49-F238E27FC236}">
                  <a16:creationId xmlns:a16="http://schemas.microsoft.com/office/drawing/2014/main" id="{311F9ABC-3AE7-4E4C-8818-F3E6FFE0CF75}"/>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4" name="AutoShape 70">
              <a:extLst>
                <a:ext uri="{FF2B5EF4-FFF2-40B4-BE49-F238E27FC236}">
                  <a16:creationId xmlns:a16="http://schemas.microsoft.com/office/drawing/2014/main" id="{41A6F48C-BB0A-41A0-B1C7-9ADC079E5DE5}"/>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5" name="AutoShape 71">
              <a:extLst>
                <a:ext uri="{FF2B5EF4-FFF2-40B4-BE49-F238E27FC236}">
                  <a16:creationId xmlns:a16="http://schemas.microsoft.com/office/drawing/2014/main" id="{7B91D10C-D14E-435E-AC6E-3A2344A17C2B}"/>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6" name="AutoShape 72">
              <a:extLst>
                <a:ext uri="{FF2B5EF4-FFF2-40B4-BE49-F238E27FC236}">
                  <a16:creationId xmlns:a16="http://schemas.microsoft.com/office/drawing/2014/main" id="{DAEA8505-DE60-4DE7-B4C8-6C420980B649}"/>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7" name="AutoShape 73">
              <a:extLst>
                <a:ext uri="{FF2B5EF4-FFF2-40B4-BE49-F238E27FC236}">
                  <a16:creationId xmlns:a16="http://schemas.microsoft.com/office/drawing/2014/main" id="{6E89F790-E240-49C7-B5DA-A30D572BAD26}"/>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8" name="AutoShape 74">
              <a:extLst>
                <a:ext uri="{FF2B5EF4-FFF2-40B4-BE49-F238E27FC236}">
                  <a16:creationId xmlns:a16="http://schemas.microsoft.com/office/drawing/2014/main" id="{C0E70225-B39B-42BD-B76A-82E5CEB2AF5D}"/>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9" name="AutoShape 75">
              <a:extLst>
                <a:ext uri="{FF2B5EF4-FFF2-40B4-BE49-F238E27FC236}">
                  <a16:creationId xmlns:a16="http://schemas.microsoft.com/office/drawing/2014/main" id="{9CAA4DB8-7CA6-4882-8A54-FB8917CEE997}"/>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0" name="AutoShape 76">
              <a:extLst>
                <a:ext uri="{FF2B5EF4-FFF2-40B4-BE49-F238E27FC236}">
                  <a16:creationId xmlns:a16="http://schemas.microsoft.com/office/drawing/2014/main" id="{9197DC02-14E6-49EF-8209-F24BA9CE1260}"/>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1" name="AutoShape 77">
              <a:extLst>
                <a:ext uri="{FF2B5EF4-FFF2-40B4-BE49-F238E27FC236}">
                  <a16:creationId xmlns:a16="http://schemas.microsoft.com/office/drawing/2014/main" id="{08C03066-EB24-4E55-BEF9-8E15735CB15F}"/>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02" name="组合 101">
            <a:extLst>
              <a:ext uri="{FF2B5EF4-FFF2-40B4-BE49-F238E27FC236}">
                <a16:creationId xmlns:a16="http://schemas.microsoft.com/office/drawing/2014/main" id="{35517E92-149C-43DA-8762-1F349ABDEB52}"/>
              </a:ext>
            </a:extLst>
          </p:cNvPr>
          <p:cNvGrpSpPr/>
          <p:nvPr/>
        </p:nvGrpSpPr>
        <p:grpSpPr>
          <a:xfrm>
            <a:off x="6842125" y="1422400"/>
            <a:ext cx="336550" cy="358775"/>
            <a:chOff x="6842125" y="1422400"/>
            <a:chExt cx="336550" cy="358775"/>
          </a:xfrm>
          <a:solidFill>
            <a:schemeClr val="accent1"/>
          </a:solidFill>
        </p:grpSpPr>
        <p:sp>
          <p:nvSpPr>
            <p:cNvPr id="103" name="AutoShape 78">
              <a:extLst>
                <a:ext uri="{FF2B5EF4-FFF2-40B4-BE49-F238E27FC236}">
                  <a16:creationId xmlns:a16="http://schemas.microsoft.com/office/drawing/2014/main" id="{219F0D10-934F-4B98-9181-F7428D23D063}"/>
                </a:ext>
              </a:extLst>
            </p:cNvPr>
            <p:cNvSpPr>
              <a:spLocks/>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4" name="AutoShape 79">
              <a:extLst>
                <a:ext uri="{FF2B5EF4-FFF2-40B4-BE49-F238E27FC236}">
                  <a16:creationId xmlns:a16="http://schemas.microsoft.com/office/drawing/2014/main" id="{8F948343-A9EC-4630-A8A9-9F87BBF8424B}"/>
                </a:ext>
              </a:extLst>
            </p:cNvPr>
            <p:cNvSpPr>
              <a:spLocks/>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5" name="AutoShape 80">
              <a:extLst>
                <a:ext uri="{FF2B5EF4-FFF2-40B4-BE49-F238E27FC236}">
                  <a16:creationId xmlns:a16="http://schemas.microsoft.com/office/drawing/2014/main" id="{17FF49FB-1A69-44E7-8BA4-172E3F037376}"/>
                </a:ext>
              </a:extLst>
            </p:cNvPr>
            <p:cNvSpPr>
              <a:spLocks/>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06" name="Group 82">
            <a:extLst>
              <a:ext uri="{FF2B5EF4-FFF2-40B4-BE49-F238E27FC236}">
                <a16:creationId xmlns:a16="http://schemas.microsoft.com/office/drawing/2014/main" id="{836F9850-64FF-4464-9953-D3C9B1C66E7D}"/>
              </a:ext>
            </a:extLst>
          </p:cNvPr>
          <p:cNvGrpSpPr/>
          <p:nvPr/>
        </p:nvGrpSpPr>
        <p:grpSpPr>
          <a:xfrm>
            <a:off x="6112643" y="1422399"/>
            <a:ext cx="359165" cy="359165"/>
            <a:chOff x="8216107" y="1647825"/>
            <a:chExt cx="464344" cy="464344"/>
          </a:xfrm>
          <a:solidFill>
            <a:schemeClr val="accent1"/>
          </a:solidFill>
        </p:grpSpPr>
        <p:sp>
          <p:nvSpPr>
            <p:cNvPr id="107" name="AutoShape 81">
              <a:extLst>
                <a:ext uri="{FF2B5EF4-FFF2-40B4-BE49-F238E27FC236}">
                  <a16:creationId xmlns:a16="http://schemas.microsoft.com/office/drawing/2014/main" id="{8314B0F4-2233-426B-A5E9-95783D0A1D22}"/>
                </a:ext>
              </a:extLst>
            </p:cNvPr>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8" name="AutoShape 82">
              <a:extLst>
                <a:ext uri="{FF2B5EF4-FFF2-40B4-BE49-F238E27FC236}">
                  <a16:creationId xmlns:a16="http://schemas.microsoft.com/office/drawing/2014/main" id="{615F3CD5-8FBB-4EFF-8673-08F3D4AB6591}"/>
                </a:ext>
              </a:extLst>
            </p:cNvPr>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09" name="AutoShape 83">
            <a:extLst>
              <a:ext uri="{FF2B5EF4-FFF2-40B4-BE49-F238E27FC236}">
                <a16:creationId xmlns:a16="http://schemas.microsoft.com/office/drawing/2014/main" id="{2AD43C88-AE1E-4549-9F0A-4BB0AF41F9E8}"/>
              </a:ext>
            </a:extLst>
          </p:cNvPr>
          <p:cNvSpPr>
            <a:spLocks/>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0" name="AutoShape 84">
            <a:extLst>
              <a:ext uri="{FF2B5EF4-FFF2-40B4-BE49-F238E27FC236}">
                <a16:creationId xmlns:a16="http://schemas.microsoft.com/office/drawing/2014/main" id="{7C090F91-C3A3-420B-AE41-6940E3CA4F17}"/>
              </a:ext>
            </a:extLst>
          </p:cNvPr>
          <p:cNvSpPr>
            <a:spLocks/>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1" name="AutoShape 85">
            <a:extLst>
              <a:ext uri="{FF2B5EF4-FFF2-40B4-BE49-F238E27FC236}">
                <a16:creationId xmlns:a16="http://schemas.microsoft.com/office/drawing/2014/main" id="{2747A305-926C-4223-9573-7FEB3CFBB41A}"/>
              </a:ext>
            </a:extLst>
          </p:cNvPr>
          <p:cNvSpPr>
            <a:spLocks/>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2" name="AutoShape 86">
            <a:extLst>
              <a:ext uri="{FF2B5EF4-FFF2-40B4-BE49-F238E27FC236}">
                <a16:creationId xmlns:a16="http://schemas.microsoft.com/office/drawing/2014/main" id="{0575A755-92F2-4082-81CD-DFD4F381E048}"/>
              </a:ext>
            </a:extLst>
          </p:cNvPr>
          <p:cNvSpPr>
            <a:spLocks/>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3" name="AutoShape 87">
            <a:extLst>
              <a:ext uri="{FF2B5EF4-FFF2-40B4-BE49-F238E27FC236}">
                <a16:creationId xmlns:a16="http://schemas.microsoft.com/office/drawing/2014/main" id="{A811A20C-CC88-47B3-A12E-D6D82FC585B5}"/>
              </a:ext>
            </a:extLst>
          </p:cNvPr>
          <p:cNvSpPr>
            <a:spLocks/>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4" name="AutoShape 88">
            <a:extLst>
              <a:ext uri="{FF2B5EF4-FFF2-40B4-BE49-F238E27FC236}">
                <a16:creationId xmlns:a16="http://schemas.microsoft.com/office/drawing/2014/main" id="{B00C174A-6F47-428A-98A3-8D1A8461E5F9}"/>
              </a:ext>
            </a:extLst>
          </p:cNvPr>
          <p:cNvSpPr>
            <a:spLocks/>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5" name="AutoShape 89">
            <a:extLst>
              <a:ext uri="{FF2B5EF4-FFF2-40B4-BE49-F238E27FC236}">
                <a16:creationId xmlns:a16="http://schemas.microsoft.com/office/drawing/2014/main" id="{C575B0C3-38B9-4B92-AB71-32A6C55D54DA}"/>
              </a:ext>
            </a:extLst>
          </p:cNvPr>
          <p:cNvSpPr>
            <a:spLocks/>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6" name="AutoShape 90">
            <a:extLst>
              <a:ext uri="{FF2B5EF4-FFF2-40B4-BE49-F238E27FC236}">
                <a16:creationId xmlns:a16="http://schemas.microsoft.com/office/drawing/2014/main" id="{9AC9F33C-9726-4A7B-AABC-B983BE0431A1}"/>
              </a:ext>
            </a:extLst>
          </p:cNvPr>
          <p:cNvSpPr>
            <a:spLocks/>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7" name="AutoShape 91">
            <a:extLst>
              <a:ext uri="{FF2B5EF4-FFF2-40B4-BE49-F238E27FC236}">
                <a16:creationId xmlns:a16="http://schemas.microsoft.com/office/drawing/2014/main" id="{A4E1D572-08A0-4E9D-B3B8-1AE4D9407774}"/>
              </a:ext>
            </a:extLst>
          </p:cNvPr>
          <p:cNvSpPr>
            <a:spLocks/>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8" name="AutoShape 92">
            <a:extLst>
              <a:ext uri="{FF2B5EF4-FFF2-40B4-BE49-F238E27FC236}">
                <a16:creationId xmlns:a16="http://schemas.microsoft.com/office/drawing/2014/main" id="{EA56763B-7688-4229-B8E2-7D0769C42E25}"/>
              </a:ext>
            </a:extLst>
          </p:cNvPr>
          <p:cNvSpPr>
            <a:spLocks/>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9" name="AutoShape 93">
            <a:extLst>
              <a:ext uri="{FF2B5EF4-FFF2-40B4-BE49-F238E27FC236}">
                <a16:creationId xmlns:a16="http://schemas.microsoft.com/office/drawing/2014/main" id="{F6AB5623-96A7-4FBA-BC85-BB604913CF07}"/>
              </a:ext>
            </a:extLst>
          </p:cNvPr>
          <p:cNvSpPr>
            <a:spLocks/>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0" name="AutoShape 94">
            <a:extLst>
              <a:ext uri="{FF2B5EF4-FFF2-40B4-BE49-F238E27FC236}">
                <a16:creationId xmlns:a16="http://schemas.microsoft.com/office/drawing/2014/main" id="{3986159B-4A8E-4EAF-9B92-04AD6962FA42}"/>
              </a:ext>
            </a:extLst>
          </p:cNvPr>
          <p:cNvSpPr>
            <a:spLocks/>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1" name="AutoShape 95">
            <a:extLst>
              <a:ext uri="{FF2B5EF4-FFF2-40B4-BE49-F238E27FC236}">
                <a16:creationId xmlns:a16="http://schemas.microsoft.com/office/drawing/2014/main" id="{8B24E3FB-3C39-4940-8D2D-1DB9406A8E0E}"/>
              </a:ext>
            </a:extLst>
          </p:cNvPr>
          <p:cNvSpPr>
            <a:spLocks/>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2" name="AutoShape 96">
            <a:extLst>
              <a:ext uri="{FF2B5EF4-FFF2-40B4-BE49-F238E27FC236}">
                <a16:creationId xmlns:a16="http://schemas.microsoft.com/office/drawing/2014/main" id="{96767732-E682-4378-BEEC-73A4A30E4F0A}"/>
              </a:ext>
            </a:extLst>
          </p:cNvPr>
          <p:cNvSpPr>
            <a:spLocks/>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23" name="组合 122">
            <a:extLst>
              <a:ext uri="{FF2B5EF4-FFF2-40B4-BE49-F238E27FC236}">
                <a16:creationId xmlns:a16="http://schemas.microsoft.com/office/drawing/2014/main" id="{295E7CD8-A00B-4F33-A0CE-54D627E3DE4A}"/>
              </a:ext>
            </a:extLst>
          </p:cNvPr>
          <p:cNvGrpSpPr/>
          <p:nvPr/>
        </p:nvGrpSpPr>
        <p:grpSpPr>
          <a:xfrm>
            <a:off x="3965575" y="3582988"/>
            <a:ext cx="213716" cy="358775"/>
            <a:chOff x="3965575" y="3582988"/>
            <a:chExt cx="247650" cy="358775"/>
          </a:xfrm>
          <a:solidFill>
            <a:schemeClr val="accent1"/>
          </a:solidFill>
        </p:grpSpPr>
        <p:sp>
          <p:nvSpPr>
            <p:cNvPr id="124" name="AutoShape 97">
              <a:extLst>
                <a:ext uri="{FF2B5EF4-FFF2-40B4-BE49-F238E27FC236}">
                  <a16:creationId xmlns:a16="http://schemas.microsoft.com/office/drawing/2014/main" id="{2A38D5E8-3BE2-4524-8013-531C595E648B}"/>
                </a:ext>
              </a:extLst>
            </p:cNvPr>
            <p:cNvSpPr>
              <a:spLocks/>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5" name="AutoShape 98">
              <a:extLst>
                <a:ext uri="{FF2B5EF4-FFF2-40B4-BE49-F238E27FC236}">
                  <a16:creationId xmlns:a16="http://schemas.microsoft.com/office/drawing/2014/main" id="{A37042E0-5531-4757-85E0-8FD93D945C8E}"/>
                </a:ext>
              </a:extLst>
            </p:cNvPr>
            <p:cNvSpPr>
              <a:spLocks/>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6" name="AutoShape 99">
              <a:extLst>
                <a:ext uri="{FF2B5EF4-FFF2-40B4-BE49-F238E27FC236}">
                  <a16:creationId xmlns:a16="http://schemas.microsoft.com/office/drawing/2014/main" id="{E3F98F34-5D0A-4BB8-8FE4-34EFF9EDAD84}"/>
                </a:ext>
              </a:extLst>
            </p:cNvPr>
            <p:cNvSpPr>
              <a:spLocks/>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27" name="AutoShape 100">
            <a:extLst>
              <a:ext uri="{FF2B5EF4-FFF2-40B4-BE49-F238E27FC236}">
                <a16:creationId xmlns:a16="http://schemas.microsoft.com/office/drawing/2014/main" id="{5D7F081D-C668-412B-AA67-267BF3010FFB}"/>
              </a:ext>
            </a:extLst>
          </p:cNvPr>
          <p:cNvSpPr>
            <a:spLocks/>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8" name="AutoShape 101">
            <a:extLst>
              <a:ext uri="{FF2B5EF4-FFF2-40B4-BE49-F238E27FC236}">
                <a16:creationId xmlns:a16="http://schemas.microsoft.com/office/drawing/2014/main" id="{60D9E29D-8CE9-47C1-B437-644A543F27E9}"/>
              </a:ext>
            </a:extLst>
          </p:cNvPr>
          <p:cNvSpPr>
            <a:spLocks/>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9" name="AutoShape 102">
            <a:extLst>
              <a:ext uri="{FF2B5EF4-FFF2-40B4-BE49-F238E27FC236}">
                <a16:creationId xmlns:a16="http://schemas.microsoft.com/office/drawing/2014/main" id="{FBE1A89B-2C4F-4ABE-A290-C2EC44E980E2}"/>
              </a:ext>
            </a:extLst>
          </p:cNvPr>
          <p:cNvSpPr>
            <a:spLocks/>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30" name="组合 129">
            <a:extLst>
              <a:ext uri="{FF2B5EF4-FFF2-40B4-BE49-F238E27FC236}">
                <a16:creationId xmlns:a16="http://schemas.microsoft.com/office/drawing/2014/main" id="{2CAA97A7-4FBD-4F51-9F8D-89EF53F7D13D}"/>
              </a:ext>
            </a:extLst>
          </p:cNvPr>
          <p:cNvGrpSpPr/>
          <p:nvPr/>
        </p:nvGrpSpPr>
        <p:grpSpPr>
          <a:xfrm>
            <a:off x="1754188" y="3605213"/>
            <a:ext cx="358775" cy="314325"/>
            <a:chOff x="1754188" y="3605213"/>
            <a:chExt cx="358775" cy="314325"/>
          </a:xfrm>
          <a:solidFill>
            <a:schemeClr val="accent1"/>
          </a:solidFill>
        </p:grpSpPr>
        <p:sp>
          <p:nvSpPr>
            <p:cNvPr id="131" name="AutoShape 103">
              <a:extLst>
                <a:ext uri="{FF2B5EF4-FFF2-40B4-BE49-F238E27FC236}">
                  <a16:creationId xmlns:a16="http://schemas.microsoft.com/office/drawing/2014/main" id="{DD72C80F-91F7-45E0-A7BD-97A2446962E7}"/>
                </a:ext>
              </a:extLst>
            </p:cNvPr>
            <p:cNvSpPr>
              <a:spLocks/>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2" name="AutoShape 104">
              <a:extLst>
                <a:ext uri="{FF2B5EF4-FFF2-40B4-BE49-F238E27FC236}">
                  <a16:creationId xmlns:a16="http://schemas.microsoft.com/office/drawing/2014/main" id="{8075A91E-3590-4CB3-BF96-8655C7443074}"/>
                </a:ext>
              </a:extLst>
            </p:cNvPr>
            <p:cNvSpPr>
              <a:spLocks/>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33" name="组合 132">
            <a:extLst>
              <a:ext uri="{FF2B5EF4-FFF2-40B4-BE49-F238E27FC236}">
                <a16:creationId xmlns:a16="http://schemas.microsoft.com/office/drawing/2014/main" id="{00275BE0-6099-4DD8-BEA1-88503B1B8864}"/>
              </a:ext>
            </a:extLst>
          </p:cNvPr>
          <p:cNvGrpSpPr/>
          <p:nvPr/>
        </p:nvGrpSpPr>
        <p:grpSpPr>
          <a:xfrm>
            <a:off x="1035050" y="3649663"/>
            <a:ext cx="358775" cy="225425"/>
            <a:chOff x="1035050" y="3649663"/>
            <a:chExt cx="358775" cy="225425"/>
          </a:xfrm>
          <a:solidFill>
            <a:schemeClr val="accent1"/>
          </a:solidFill>
        </p:grpSpPr>
        <p:sp>
          <p:nvSpPr>
            <p:cNvPr id="134" name="AutoShape 105">
              <a:extLst>
                <a:ext uri="{FF2B5EF4-FFF2-40B4-BE49-F238E27FC236}">
                  <a16:creationId xmlns:a16="http://schemas.microsoft.com/office/drawing/2014/main" id="{3337EE37-93E6-4238-A5BC-CB3FB5AB425A}"/>
                </a:ext>
              </a:extLst>
            </p:cNvPr>
            <p:cNvSpPr>
              <a:spLocks/>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5" name="AutoShape 106">
              <a:extLst>
                <a:ext uri="{FF2B5EF4-FFF2-40B4-BE49-F238E27FC236}">
                  <a16:creationId xmlns:a16="http://schemas.microsoft.com/office/drawing/2014/main" id="{4A4B119C-DD16-4E2A-9672-99D7F124C241}"/>
                </a:ext>
              </a:extLst>
            </p:cNvPr>
            <p:cNvSpPr>
              <a:spLocks/>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6" name="AutoShape 107">
              <a:extLst>
                <a:ext uri="{FF2B5EF4-FFF2-40B4-BE49-F238E27FC236}">
                  <a16:creationId xmlns:a16="http://schemas.microsoft.com/office/drawing/2014/main" id="{ABDE4981-E2E4-4FD7-A56F-E8927C401656}"/>
                </a:ext>
              </a:extLst>
            </p:cNvPr>
            <p:cNvSpPr>
              <a:spLocks/>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37" name="组合 136">
            <a:extLst>
              <a:ext uri="{FF2B5EF4-FFF2-40B4-BE49-F238E27FC236}">
                <a16:creationId xmlns:a16="http://schemas.microsoft.com/office/drawing/2014/main" id="{6F0BC44D-9DB6-4714-A9BC-9C2785694EE0}"/>
              </a:ext>
            </a:extLst>
          </p:cNvPr>
          <p:cNvGrpSpPr/>
          <p:nvPr/>
        </p:nvGrpSpPr>
        <p:grpSpPr>
          <a:xfrm>
            <a:off x="361950" y="3582988"/>
            <a:ext cx="269875" cy="358775"/>
            <a:chOff x="361950" y="3582988"/>
            <a:chExt cx="269875" cy="358775"/>
          </a:xfrm>
          <a:solidFill>
            <a:schemeClr val="accent1"/>
          </a:solidFill>
        </p:grpSpPr>
        <p:sp>
          <p:nvSpPr>
            <p:cNvPr id="138" name="AutoShape 108">
              <a:extLst>
                <a:ext uri="{FF2B5EF4-FFF2-40B4-BE49-F238E27FC236}">
                  <a16:creationId xmlns:a16="http://schemas.microsoft.com/office/drawing/2014/main" id="{309B7589-0DB6-4AAF-A7C0-BD29C1CB11B0}"/>
                </a:ext>
              </a:extLst>
            </p:cNvPr>
            <p:cNvSpPr>
              <a:spLocks/>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9" name="AutoShape 109">
              <a:extLst>
                <a:ext uri="{FF2B5EF4-FFF2-40B4-BE49-F238E27FC236}">
                  <a16:creationId xmlns:a16="http://schemas.microsoft.com/office/drawing/2014/main" id="{EDA83398-2EB4-47FC-B901-90B1680FDA87}"/>
                </a:ext>
              </a:extLst>
            </p:cNvPr>
            <p:cNvSpPr>
              <a:spLocks/>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40" name="Group 112">
            <a:extLst>
              <a:ext uri="{FF2B5EF4-FFF2-40B4-BE49-F238E27FC236}">
                <a16:creationId xmlns:a16="http://schemas.microsoft.com/office/drawing/2014/main" id="{CECC384C-2BB8-4426-9CED-09AA72076CA0}"/>
              </a:ext>
            </a:extLst>
          </p:cNvPr>
          <p:cNvGrpSpPr/>
          <p:nvPr/>
        </p:nvGrpSpPr>
        <p:grpSpPr>
          <a:xfrm>
            <a:off x="3909765" y="2886073"/>
            <a:ext cx="359779" cy="337063"/>
            <a:chOff x="5368132" y="3540125"/>
            <a:chExt cx="465138" cy="435769"/>
          </a:xfrm>
          <a:solidFill>
            <a:schemeClr val="accent1"/>
          </a:solidFill>
        </p:grpSpPr>
        <p:sp>
          <p:nvSpPr>
            <p:cNvPr id="141" name="AutoShape 110">
              <a:extLst>
                <a:ext uri="{FF2B5EF4-FFF2-40B4-BE49-F238E27FC236}">
                  <a16:creationId xmlns:a16="http://schemas.microsoft.com/office/drawing/2014/main" id="{2A359186-6FE3-4B26-B48D-C71637379027}"/>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2" name="AutoShape 111">
              <a:extLst>
                <a:ext uri="{FF2B5EF4-FFF2-40B4-BE49-F238E27FC236}">
                  <a16:creationId xmlns:a16="http://schemas.microsoft.com/office/drawing/2014/main" id="{177EE6CB-4B48-45F2-A9C3-5D723990B04F}"/>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3" name="AutoShape 112">
            <a:extLst>
              <a:ext uri="{FF2B5EF4-FFF2-40B4-BE49-F238E27FC236}">
                <a16:creationId xmlns:a16="http://schemas.microsoft.com/office/drawing/2014/main" id="{2B7900E0-02C7-4EB7-9042-F5516C29052F}"/>
              </a:ext>
            </a:extLst>
          </p:cNvPr>
          <p:cNvSpPr>
            <a:spLocks/>
          </p:cNvSpPr>
          <p:nvPr/>
        </p:nvSpPr>
        <p:spPr bwMode="auto">
          <a:xfrm>
            <a:off x="3190875" y="2863850"/>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44" name="组合 143">
            <a:extLst>
              <a:ext uri="{FF2B5EF4-FFF2-40B4-BE49-F238E27FC236}">
                <a16:creationId xmlns:a16="http://schemas.microsoft.com/office/drawing/2014/main" id="{69E63948-B51C-4221-9188-CEA1CCA74855}"/>
              </a:ext>
            </a:extLst>
          </p:cNvPr>
          <p:cNvGrpSpPr/>
          <p:nvPr/>
        </p:nvGrpSpPr>
        <p:grpSpPr>
          <a:xfrm>
            <a:off x="2528974" y="2863357"/>
            <a:ext cx="246811" cy="359779"/>
            <a:chOff x="2528974" y="2863357"/>
            <a:chExt cx="246811" cy="359779"/>
          </a:xfrm>
          <a:solidFill>
            <a:schemeClr val="accent1"/>
          </a:solidFill>
        </p:grpSpPr>
        <p:sp>
          <p:nvSpPr>
            <p:cNvPr id="145" name="AutoShape 113">
              <a:extLst>
                <a:ext uri="{FF2B5EF4-FFF2-40B4-BE49-F238E27FC236}">
                  <a16:creationId xmlns:a16="http://schemas.microsoft.com/office/drawing/2014/main" id="{F2881808-0820-4669-A9F0-99C47DCBD386}"/>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6" name="AutoShape 114">
              <a:extLst>
                <a:ext uri="{FF2B5EF4-FFF2-40B4-BE49-F238E27FC236}">
                  <a16:creationId xmlns:a16="http://schemas.microsoft.com/office/drawing/2014/main" id="{D942384D-3F40-4E95-9F24-8EC0382451B1}"/>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7" name="AutoShape 115">
            <a:extLst>
              <a:ext uri="{FF2B5EF4-FFF2-40B4-BE49-F238E27FC236}">
                <a16:creationId xmlns:a16="http://schemas.microsoft.com/office/drawing/2014/main" id="{6BFFE01A-1A6D-4843-BCAA-EAD6210B5E0E}"/>
              </a:ext>
            </a:extLst>
          </p:cNvPr>
          <p:cNvSpPr>
            <a:spLocks/>
          </p:cNvSpPr>
          <p:nvPr/>
        </p:nvSpPr>
        <p:spPr bwMode="auto">
          <a:xfrm>
            <a:off x="1798638" y="2863850"/>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8" name="AutoShape 116">
            <a:extLst>
              <a:ext uri="{FF2B5EF4-FFF2-40B4-BE49-F238E27FC236}">
                <a16:creationId xmlns:a16="http://schemas.microsoft.com/office/drawing/2014/main" id="{084F4E95-5C2B-4F2E-B983-4827133A7CB5}"/>
              </a:ext>
            </a:extLst>
          </p:cNvPr>
          <p:cNvSpPr>
            <a:spLocks/>
          </p:cNvSpPr>
          <p:nvPr/>
        </p:nvSpPr>
        <p:spPr bwMode="auto">
          <a:xfrm>
            <a:off x="1911350" y="3076575"/>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9" name="AutoShape 117">
            <a:extLst>
              <a:ext uri="{FF2B5EF4-FFF2-40B4-BE49-F238E27FC236}">
                <a16:creationId xmlns:a16="http://schemas.microsoft.com/office/drawing/2014/main" id="{74808DD1-6AE3-4BD3-BCFC-96FEA362A0E8}"/>
              </a:ext>
            </a:extLst>
          </p:cNvPr>
          <p:cNvSpPr>
            <a:spLocks/>
          </p:cNvSpPr>
          <p:nvPr/>
        </p:nvSpPr>
        <p:spPr bwMode="auto">
          <a:xfrm>
            <a:off x="1035050" y="2930525"/>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rPr>
              <a:t>	</a:t>
            </a:r>
          </a:p>
        </p:txBody>
      </p:sp>
      <p:grpSp>
        <p:nvGrpSpPr>
          <p:cNvPr id="150" name="Group 121">
            <a:extLst>
              <a:ext uri="{FF2B5EF4-FFF2-40B4-BE49-F238E27FC236}">
                <a16:creationId xmlns:a16="http://schemas.microsoft.com/office/drawing/2014/main" id="{F8AFCDF2-D88B-427D-A75B-CEEF7808DCC4}"/>
              </a:ext>
            </a:extLst>
          </p:cNvPr>
          <p:cNvGrpSpPr/>
          <p:nvPr/>
        </p:nvGrpSpPr>
        <p:grpSpPr>
          <a:xfrm>
            <a:off x="317500" y="2908790"/>
            <a:ext cx="359165" cy="269526"/>
            <a:chOff x="723900" y="3569494"/>
            <a:chExt cx="464344" cy="348456"/>
          </a:xfrm>
          <a:solidFill>
            <a:schemeClr val="accent1"/>
          </a:solidFill>
        </p:grpSpPr>
        <p:sp>
          <p:nvSpPr>
            <p:cNvPr id="151" name="AutoShape 118">
              <a:extLst>
                <a:ext uri="{FF2B5EF4-FFF2-40B4-BE49-F238E27FC236}">
                  <a16:creationId xmlns:a16="http://schemas.microsoft.com/office/drawing/2014/main" id="{273161FB-0B14-42FA-A511-3F5212991D94}"/>
                </a:ext>
              </a:extLst>
            </p:cNvPr>
            <p:cNvSpPr>
              <a:spLocks/>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2" name="AutoShape 119">
              <a:extLst>
                <a:ext uri="{FF2B5EF4-FFF2-40B4-BE49-F238E27FC236}">
                  <a16:creationId xmlns:a16="http://schemas.microsoft.com/office/drawing/2014/main" id="{C44E9AAD-377F-4A87-BF43-3FFDA385DA4D}"/>
                </a:ext>
              </a:extLst>
            </p:cNvPr>
            <p:cNvSpPr>
              <a:spLocks/>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53" name="Group 124">
            <a:extLst>
              <a:ext uri="{FF2B5EF4-FFF2-40B4-BE49-F238E27FC236}">
                <a16:creationId xmlns:a16="http://schemas.microsoft.com/office/drawing/2014/main" id="{FBE30C3B-171A-4319-BF98-8B466FFCB687}"/>
              </a:ext>
            </a:extLst>
          </p:cNvPr>
          <p:cNvGrpSpPr/>
          <p:nvPr/>
        </p:nvGrpSpPr>
        <p:grpSpPr>
          <a:xfrm>
            <a:off x="3909765" y="2178795"/>
            <a:ext cx="359779" cy="302680"/>
            <a:chOff x="5368132" y="2625725"/>
            <a:chExt cx="465138" cy="391319"/>
          </a:xfrm>
          <a:solidFill>
            <a:schemeClr val="accent1"/>
          </a:solidFill>
        </p:grpSpPr>
        <p:sp>
          <p:nvSpPr>
            <p:cNvPr id="154" name="AutoShape 120">
              <a:extLst>
                <a:ext uri="{FF2B5EF4-FFF2-40B4-BE49-F238E27FC236}">
                  <a16:creationId xmlns:a16="http://schemas.microsoft.com/office/drawing/2014/main" id="{0CBA7300-57CD-43C2-A1C1-74B6BB842D64}"/>
                </a:ext>
              </a:extLst>
            </p:cNvPr>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5" name="AutoShape 121">
              <a:extLst>
                <a:ext uri="{FF2B5EF4-FFF2-40B4-BE49-F238E27FC236}">
                  <a16:creationId xmlns:a16="http://schemas.microsoft.com/office/drawing/2014/main" id="{3B15BF4B-5F6D-45F6-9F91-F30656C491D7}"/>
                </a:ext>
              </a:extLst>
            </p:cNvPr>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6" name="AutoShape 122">
              <a:extLst>
                <a:ext uri="{FF2B5EF4-FFF2-40B4-BE49-F238E27FC236}">
                  <a16:creationId xmlns:a16="http://schemas.microsoft.com/office/drawing/2014/main" id="{CB0EB2E8-5282-4571-949E-833189CBC99C}"/>
                </a:ext>
              </a:extLst>
            </p:cNvPr>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57" name="组合 156">
            <a:extLst>
              <a:ext uri="{FF2B5EF4-FFF2-40B4-BE49-F238E27FC236}">
                <a16:creationId xmlns:a16="http://schemas.microsoft.com/office/drawing/2014/main" id="{88FAAE3F-C344-49C7-8756-5574C669840F}"/>
              </a:ext>
            </a:extLst>
          </p:cNvPr>
          <p:cNvGrpSpPr/>
          <p:nvPr/>
        </p:nvGrpSpPr>
        <p:grpSpPr>
          <a:xfrm>
            <a:off x="3191434" y="2145028"/>
            <a:ext cx="359165" cy="359165"/>
            <a:chOff x="3191434" y="2145028"/>
            <a:chExt cx="359165" cy="359165"/>
          </a:xfrm>
          <a:solidFill>
            <a:schemeClr val="accent1"/>
          </a:solidFill>
        </p:grpSpPr>
        <p:sp>
          <p:nvSpPr>
            <p:cNvPr id="158" name="AutoShape 123">
              <a:extLst>
                <a:ext uri="{FF2B5EF4-FFF2-40B4-BE49-F238E27FC236}">
                  <a16:creationId xmlns:a16="http://schemas.microsoft.com/office/drawing/2014/main" id="{31F8F3B1-2FCC-4BD3-BE90-AB48F54CD1EE}"/>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59" name="AutoShape 124">
              <a:extLst>
                <a:ext uri="{FF2B5EF4-FFF2-40B4-BE49-F238E27FC236}">
                  <a16:creationId xmlns:a16="http://schemas.microsoft.com/office/drawing/2014/main" id="{6C566C45-A3AB-440B-9E66-B677F8F0E64D}"/>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0" name="AutoShape 125">
              <a:extLst>
                <a:ext uri="{FF2B5EF4-FFF2-40B4-BE49-F238E27FC236}">
                  <a16:creationId xmlns:a16="http://schemas.microsoft.com/office/drawing/2014/main" id="{EE90C306-B132-4F63-90CA-B96F454A233A}"/>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61" name="组合 160">
            <a:extLst>
              <a:ext uri="{FF2B5EF4-FFF2-40B4-BE49-F238E27FC236}">
                <a16:creationId xmlns:a16="http://schemas.microsoft.com/office/drawing/2014/main" id="{DFF852D5-BE4C-49B2-9B7F-F9056A7FD8A0}"/>
              </a:ext>
            </a:extLst>
          </p:cNvPr>
          <p:cNvGrpSpPr/>
          <p:nvPr/>
        </p:nvGrpSpPr>
        <p:grpSpPr>
          <a:xfrm flipH="1">
            <a:off x="2473104" y="2145028"/>
            <a:ext cx="359165" cy="359165"/>
            <a:chOff x="2473104" y="2145028"/>
            <a:chExt cx="359165" cy="359165"/>
          </a:xfrm>
          <a:solidFill>
            <a:schemeClr val="accent1"/>
          </a:solidFill>
        </p:grpSpPr>
        <p:sp>
          <p:nvSpPr>
            <p:cNvPr id="162" name="AutoShape 126">
              <a:extLst>
                <a:ext uri="{FF2B5EF4-FFF2-40B4-BE49-F238E27FC236}">
                  <a16:creationId xmlns:a16="http://schemas.microsoft.com/office/drawing/2014/main" id="{E1A33017-D013-4D37-9857-59D2F83A2638}"/>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3" name="AutoShape 127">
              <a:extLst>
                <a:ext uri="{FF2B5EF4-FFF2-40B4-BE49-F238E27FC236}">
                  <a16:creationId xmlns:a16="http://schemas.microsoft.com/office/drawing/2014/main" id="{DE9BA8B3-F511-4089-BFFC-7C93CE1BEBAE}"/>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64" name="AutoShape 128">
            <a:extLst>
              <a:ext uri="{FF2B5EF4-FFF2-40B4-BE49-F238E27FC236}">
                <a16:creationId xmlns:a16="http://schemas.microsoft.com/office/drawing/2014/main" id="{8F688FF4-8EC6-4180-A345-4EEB4D1263AB}"/>
              </a:ext>
            </a:extLst>
          </p:cNvPr>
          <p:cNvSpPr>
            <a:spLocks/>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5" name="AutoShape 129">
            <a:extLst>
              <a:ext uri="{FF2B5EF4-FFF2-40B4-BE49-F238E27FC236}">
                <a16:creationId xmlns:a16="http://schemas.microsoft.com/office/drawing/2014/main" id="{EEFC60A6-53DE-4A91-A400-094B24BABFBB}"/>
              </a:ext>
            </a:extLst>
          </p:cNvPr>
          <p:cNvSpPr>
            <a:spLocks/>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6" name="AutoShape 130">
            <a:extLst>
              <a:ext uri="{FF2B5EF4-FFF2-40B4-BE49-F238E27FC236}">
                <a16:creationId xmlns:a16="http://schemas.microsoft.com/office/drawing/2014/main" id="{3D434760-BD7E-4C7A-B8A5-E9E1A06DD906}"/>
              </a:ext>
            </a:extLst>
          </p:cNvPr>
          <p:cNvSpPr>
            <a:spLocks/>
          </p:cNvSpPr>
          <p:nvPr/>
        </p:nvSpPr>
        <p:spPr bwMode="auto">
          <a:xfrm>
            <a:off x="1035050" y="2144713"/>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7" name="AutoShape 131">
            <a:extLst>
              <a:ext uri="{FF2B5EF4-FFF2-40B4-BE49-F238E27FC236}">
                <a16:creationId xmlns:a16="http://schemas.microsoft.com/office/drawing/2014/main" id="{CFF7B78B-499A-4C8D-89AA-F450A944B5E8}"/>
              </a:ext>
            </a:extLst>
          </p:cNvPr>
          <p:cNvSpPr>
            <a:spLocks/>
          </p:cNvSpPr>
          <p:nvPr/>
        </p:nvSpPr>
        <p:spPr bwMode="auto">
          <a:xfrm>
            <a:off x="339725" y="2144713"/>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8" name="AutoShape 132">
            <a:extLst>
              <a:ext uri="{FF2B5EF4-FFF2-40B4-BE49-F238E27FC236}">
                <a16:creationId xmlns:a16="http://schemas.microsoft.com/office/drawing/2014/main" id="{C3312FAA-3ABD-4DD8-A684-92B02F6C5F69}"/>
              </a:ext>
            </a:extLst>
          </p:cNvPr>
          <p:cNvSpPr>
            <a:spLocks/>
          </p:cNvSpPr>
          <p:nvPr/>
        </p:nvSpPr>
        <p:spPr bwMode="auto">
          <a:xfrm>
            <a:off x="406400" y="2290763"/>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9" name="AutoShape 133">
            <a:extLst>
              <a:ext uri="{FF2B5EF4-FFF2-40B4-BE49-F238E27FC236}">
                <a16:creationId xmlns:a16="http://schemas.microsoft.com/office/drawing/2014/main" id="{745A01C7-6EDC-4854-94FC-A776665D6C1F}"/>
              </a:ext>
            </a:extLst>
          </p:cNvPr>
          <p:cNvSpPr>
            <a:spLocks/>
          </p:cNvSpPr>
          <p:nvPr/>
        </p:nvSpPr>
        <p:spPr bwMode="auto">
          <a:xfrm>
            <a:off x="474663"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0" name="AutoShape 134">
            <a:extLst>
              <a:ext uri="{FF2B5EF4-FFF2-40B4-BE49-F238E27FC236}">
                <a16:creationId xmlns:a16="http://schemas.microsoft.com/office/drawing/2014/main" id="{3621C21E-C953-46C0-88DC-29BFE7BEAF96}"/>
              </a:ext>
            </a:extLst>
          </p:cNvPr>
          <p:cNvSpPr>
            <a:spLocks/>
          </p:cNvSpPr>
          <p:nvPr/>
        </p:nvSpPr>
        <p:spPr bwMode="auto">
          <a:xfrm>
            <a:off x="541338"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1" name="AutoShape 135">
            <a:extLst>
              <a:ext uri="{FF2B5EF4-FFF2-40B4-BE49-F238E27FC236}">
                <a16:creationId xmlns:a16="http://schemas.microsoft.com/office/drawing/2014/main" id="{EBA4A98A-7492-4973-9FC1-FA0000CCA92B}"/>
              </a:ext>
            </a:extLst>
          </p:cNvPr>
          <p:cNvSpPr>
            <a:spLocks/>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72" name="组合 171">
            <a:extLst>
              <a:ext uri="{FF2B5EF4-FFF2-40B4-BE49-F238E27FC236}">
                <a16:creationId xmlns:a16="http://schemas.microsoft.com/office/drawing/2014/main" id="{602CE74D-FC4A-44E4-8305-07A8476F9D05}"/>
              </a:ext>
            </a:extLst>
          </p:cNvPr>
          <p:cNvGrpSpPr/>
          <p:nvPr/>
        </p:nvGrpSpPr>
        <p:grpSpPr>
          <a:xfrm>
            <a:off x="3190875" y="1425575"/>
            <a:ext cx="360363" cy="360363"/>
            <a:chOff x="3190875" y="1425575"/>
            <a:chExt cx="360363" cy="360363"/>
          </a:xfrm>
          <a:solidFill>
            <a:schemeClr val="accent1"/>
          </a:solidFill>
        </p:grpSpPr>
        <p:sp>
          <p:nvSpPr>
            <p:cNvPr id="173" name="AutoShape 136">
              <a:extLst>
                <a:ext uri="{FF2B5EF4-FFF2-40B4-BE49-F238E27FC236}">
                  <a16:creationId xmlns:a16="http://schemas.microsoft.com/office/drawing/2014/main" id="{356B69CC-0DA8-4743-89D5-3CC950E65BC3}"/>
                </a:ext>
              </a:extLst>
            </p:cNvPr>
            <p:cNvSpPr>
              <a:spLocks/>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4" name="AutoShape 137">
              <a:extLst>
                <a:ext uri="{FF2B5EF4-FFF2-40B4-BE49-F238E27FC236}">
                  <a16:creationId xmlns:a16="http://schemas.microsoft.com/office/drawing/2014/main" id="{6044AA22-8523-4AED-862C-38028F160F74}"/>
                </a:ext>
              </a:extLst>
            </p:cNvPr>
            <p:cNvSpPr>
              <a:spLocks/>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5" name="AutoShape 138">
              <a:extLst>
                <a:ext uri="{FF2B5EF4-FFF2-40B4-BE49-F238E27FC236}">
                  <a16:creationId xmlns:a16="http://schemas.microsoft.com/office/drawing/2014/main" id="{7D794343-8CAF-41AD-8BD0-86BDACC241E7}"/>
                </a:ext>
              </a:extLst>
            </p:cNvPr>
            <p:cNvSpPr>
              <a:spLocks/>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76" name="AutoShape 139">
            <a:extLst>
              <a:ext uri="{FF2B5EF4-FFF2-40B4-BE49-F238E27FC236}">
                <a16:creationId xmlns:a16="http://schemas.microsoft.com/office/drawing/2014/main" id="{A2D0E1D2-6688-42BF-AD06-B581469A2590}"/>
              </a:ext>
            </a:extLst>
          </p:cNvPr>
          <p:cNvSpPr>
            <a:spLocks/>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7" name="AutoShape 140">
            <a:extLst>
              <a:ext uri="{FF2B5EF4-FFF2-40B4-BE49-F238E27FC236}">
                <a16:creationId xmlns:a16="http://schemas.microsoft.com/office/drawing/2014/main" id="{D2ABC275-CD3C-451E-9841-2C334B85202F}"/>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8" name="AutoShape 141">
            <a:extLst>
              <a:ext uri="{FF2B5EF4-FFF2-40B4-BE49-F238E27FC236}">
                <a16:creationId xmlns:a16="http://schemas.microsoft.com/office/drawing/2014/main" id="{A28E1196-4A5E-4899-9705-892A41AE581E}"/>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9" name="AutoShape 142">
            <a:extLst>
              <a:ext uri="{FF2B5EF4-FFF2-40B4-BE49-F238E27FC236}">
                <a16:creationId xmlns:a16="http://schemas.microsoft.com/office/drawing/2014/main" id="{3F68BBDD-B608-42BE-8D05-16FC752AEF81}"/>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0" name="AutoShape 143">
            <a:extLst>
              <a:ext uri="{FF2B5EF4-FFF2-40B4-BE49-F238E27FC236}">
                <a16:creationId xmlns:a16="http://schemas.microsoft.com/office/drawing/2014/main" id="{93048111-ECAE-40C3-AF5E-1062EE716CDC}"/>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1" name="AutoShape 144">
            <a:extLst>
              <a:ext uri="{FF2B5EF4-FFF2-40B4-BE49-F238E27FC236}">
                <a16:creationId xmlns:a16="http://schemas.microsoft.com/office/drawing/2014/main" id="{0608216E-5485-46D1-A9DE-A071DF3153D0}"/>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2" name="AutoShape 145">
            <a:extLst>
              <a:ext uri="{FF2B5EF4-FFF2-40B4-BE49-F238E27FC236}">
                <a16:creationId xmlns:a16="http://schemas.microsoft.com/office/drawing/2014/main" id="{A338C910-0429-4452-AB59-7E820C24BD2C}"/>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3" name="AutoShape 146">
            <a:extLst>
              <a:ext uri="{FF2B5EF4-FFF2-40B4-BE49-F238E27FC236}">
                <a16:creationId xmlns:a16="http://schemas.microsoft.com/office/drawing/2014/main" id="{2E5A8B6B-F259-4154-8B61-DA46C9E39ACA}"/>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84" name="组合 183">
            <a:extLst>
              <a:ext uri="{FF2B5EF4-FFF2-40B4-BE49-F238E27FC236}">
                <a16:creationId xmlns:a16="http://schemas.microsoft.com/office/drawing/2014/main" id="{CF82979E-29A9-4FC0-BBEB-81063ACDAD02}"/>
              </a:ext>
            </a:extLst>
          </p:cNvPr>
          <p:cNvGrpSpPr/>
          <p:nvPr/>
        </p:nvGrpSpPr>
        <p:grpSpPr>
          <a:xfrm>
            <a:off x="1035050" y="1447800"/>
            <a:ext cx="360363" cy="315913"/>
            <a:chOff x="1035050" y="1447800"/>
            <a:chExt cx="360363" cy="315913"/>
          </a:xfrm>
          <a:solidFill>
            <a:schemeClr val="accent1"/>
          </a:solidFill>
        </p:grpSpPr>
        <p:sp>
          <p:nvSpPr>
            <p:cNvPr id="185" name="AutoShape 147">
              <a:extLst>
                <a:ext uri="{FF2B5EF4-FFF2-40B4-BE49-F238E27FC236}">
                  <a16:creationId xmlns:a16="http://schemas.microsoft.com/office/drawing/2014/main" id="{E8E68A30-CD11-42C7-AEF5-373513858871}"/>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6" name="AutoShape 148">
              <a:extLst>
                <a:ext uri="{FF2B5EF4-FFF2-40B4-BE49-F238E27FC236}">
                  <a16:creationId xmlns:a16="http://schemas.microsoft.com/office/drawing/2014/main" id="{1CC72164-770E-4332-B74D-85C69F492A22}"/>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87" name="AutoShape 149">
            <a:extLst>
              <a:ext uri="{FF2B5EF4-FFF2-40B4-BE49-F238E27FC236}">
                <a16:creationId xmlns:a16="http://schemas.microsoft.com/office/drawing/2014/main" id="{428CCCC9-2D1D-4F32-8B03-168C30C1728D}"/>
              </a:ext>
            </a:extLst>
          </p:cNvPr>
          <p:cNvSpPr>
            <a:spLocks/>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Tree>
    <p:extLst>
      <p:ext uri="{BB962C8B-B14F-4D97-AF65-F5344CB8AC3E}">
        <p14:creationId xmlns:p14="http://schemas.microsoft.com/office/powerpoint/2010/main" val="1874804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090421CA-8BED-43D8-ADF9-C35553442B47}"/>
              </a:ext>
            </a:extLst>
          </p:cNvPr>
          <p:cNvSpPr/>
          <p:nvPr/>
        </p:nvSpPr>
        <p:spPr>
          <a:xfrm>
            <a:off x="1081961" y="1777096"/>
            <a:ext cx="2307072" cy="2307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8441C43B-042A-46B2-B23A-588670B82673}"/>
              </a:ext>
            </a:extLst>
          </p:cNvPr>
          <p:cNvPicPr>
            <a:picLocks noChangeAspect="1"/>
          </p:cNvPicPr>
          <p:nvPr/>
        </p:nvPicPr>
        <p:blipFill rotWithShape="1">
          <a:blip r:embed="rId2">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sp>
        <p:nvSpPr>
          <p:cNvPr id="21" name="文本框 6">
            <a:extLst>
              <a:ext uri="{FF2B5EF4-FFF2-40B4-BE49-F238E27FC236}">
                <a16:creationId xmlns:a16="http://schemas.microsoft.com/office/drawing/2014/main" id="{ABBE9BD1-C33F-4C71-8E83-6231DA8CC50A}"/>
              </a:ext>
            </a:extLst>
          </p:cNvPr>
          <p:cNvSpPr txBox="1">
            <a:spLocks noChangeArrowheads="1"/>
          </p:cNvSpPr>
          <p:nvPr/>
        </p:nvSpPr>
        <p:spPr bwMode="auto">
          <a:xfrm>
            <a:off x="5477194" y="3035217"/>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22" name="矩形 21">
            <a:extLst>
              <a:ext uri="{FF2B5EF4-FFF2-40B4-BE49-F238E27FC236}">
                <a16:creationId xmlns:a16="http://schemas.microsoft.com/office/drawing/2014/main" id="{0F468CF5-2965-43AD-A950-B95F5DAD9387}"/>
              </a:ext>
            </a:extLst>
          </p:cNvPr>
          <p:cNvSpPr/>
          <p:nvPr/>
        </p:nvSpPr>
        <p:spPr>
          <a:xfrm>
            <a:off x="5477194" y="3330896"/>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25" name="文本框 6">
            <a:extLst>
              <a:ext uri="{FF2B5EF4-FFF2-40B4-BE49-F238E27FC236}">
                <a16:creationId xmlns:a16="http://schemas.microsoft.com/office/drawing/2014/main" id="{88B580C1-41CF-4143-BC13-AAD50407F796}"/>
              </a:ext>
            </a:extLst>
          </p:cNvPr>
          <p:cNvSpPr txBox="1">
            <a:spLocks noChangeArrowheads="1"/>
          </p:cNvSpPr>
          <p:nvPr/>
        </p:nvSpPr>
        <p:spPr bwMode="auto">
          <a:xfrm>
            <a:off x="5477194" y="3968843"/>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26" name="矩形 25">
            <a:extLst>
              <a:ext uri="{FF2B5EF4-FFF2-40B4-BE49-F238E27FC236}">
                <a16:creationId xmlns:a16="http://schemas.microsoft.com/office/drawing/2014/main" id="{1C75C24D-4662-46F1-9FB4-54D25E341BCF}"/>
              </a:ext>
            </a:extLst>
          </p:cNvPr>
          <p:cNvSpPr/>
          <p:nvPr/>
        </p:nvSpPr>
        <p:spPr>
          <a:xfrm>
            <a:off x="5477194" y="4323897"/>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28" name="椭圆 27">
            <a:extLst>
              <a:ext uri="{FF2B5EF4-FFF2-40B4-BE49-F238E27FC236}">
                <a16:creationId xmlns:a16="http://schemas.microsoft.com/office/drawing/2014/main" id="{6B5C45C9-6115-463A-B925-4D43CB113458}"/>
              </a:ext>
            </a:extLst>
          </p:cNvPr>
          <p:cNvSpPr/>
          <p:nvPr/>
        </p:nvSpPr>
        <p:spPr>
          <a:xfrm>
            <a:off x="4884058" y="3061557"/>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叁</a:t>
            </a:r>
          </a:p>
        </p:txBody>
      </p:sp>
      <p:sp>
        <p:nvSpPr>
          <p:cNvPr id="40" name="椭圆 39">
            <a:extLst>
              <a:ext uri="{FF2B5EF4-FFF2-40B4-BE49-F238E27FC236}">
                <a16:creationId xmlns:a16="http://schemas.microsoft.com/office/drawing/2014/main" id="{755BE68A-5DBA-4E5E-B9ED-50D8ED798675}"/>
              </a:ext>
            </a:extLst>
          </p:cNvPr>
          <p:cNvSpPr/>
          <p:nvPr/>
        </p:nvSpPr>
        <p:spPr>
          <a:xfrm>
            <a:off x="4889092" y="3971606"/>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肆</a:t>
            </a:r>
          </a:p>
        </p:txBody>
      </p:sp>
      <p:sp>
        <p:nvSpPr>
          <p:cNvPr id="18" name="文本框 6">
            <a:extLst>
              <a:ext uri="{FF2B5EF4-FFF2-40B4-BE49-F238E27FC236}">
                <a16:creationId xmlns:a16="http://schemas.microsoft.com/office/drawing/2014/main" id="{D216D511-6341-4218-A0D5-7C8241B22815}"/>
              </a:ext>
            </a:extLst>
          </p:cNvPr>
          <p:cNvSpPr txBox="1">
            <a:spLocks noChangeArrowheads="1"/>
          </p:cNvSpPr>
          <p:nvPr/>
        </p:nvSpPr>
        <p:spPr bwMode="auto">
          <a:xfrm>
            <a:off x="5477194" y="1231117"/>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24" name="矩形 23">
            <a:extLst>
              <a:ext uri="{FF2B5EF4-FFF2-40B4-BE49-F238E27FC236}">
                <a16:creationId xmlns:a16="http://schemas.microsoft.com/office/drawing/2014/main" id="{B64E5EE3-6820-46B0-A42F-54227430FFC2}"/>
              </a:ext>
            </a:extLst>
          </p:cNvPr>
          <p:cNvSpPr/>
          <p:nvPr/>
        </p:nvSpPr>
        <p:spPr>
          <a:xfrm>
            <a:off x="5477194" y="1526796"/>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29" name="文本框 6">
            <a:extLst>
              <a:ext uri="{FF2B5EF4-FFF2-40B4-BE49-F238E27FC236}">
                <a16:creationId xmlns:a16="http://schemas.microsoft.com/office/drawing/2014/main" id="{A2C29612-2037-42B3-96D1-BB431C3BF72C}"/>
              </a:ext>
            </a:extLst>
          </p:cNvPr>
          <p:cNvSpPr txBox="1">
            <a:spLocks noChangeArrowheads="1"/>
          </p:cNvSpPr>
          <p:nvPr/>
        </p:nvSpPr>
        <p:spPr bwMode="auto">
          <a:xfrm>
            <a:off x="5477194" y="2164743"/>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000">
                <a:solidFill>
                  <a:srgbClr val="B6916E"/>
                </a:solidFill>
                <a:latin typeface="+mj-ea"/>
                <a:ea typeface="+mj-ea"/>
              </a:rPr>
              <a:t>输入标题内容</a:t>
            </a:r>
            <a:endParaRPr lang="en-US" altLang="zh-CN" sz="2000">
              <a:solidFill>
                <a:srgbClr val="B6916E"/>
              </a:solidFill>
              <a:latin typeface="+mj-ea"/>
              <a:ea typeface="+mj-ea"/>
            </a:endParaRPr>
          </a:p>
        </p:txBody>
      </p:sp>
      <p:sp>
        <p:nvSpPr>
          <p:cNvPr id="30" name="矩形 29">
            <a:extLst>
              <a:ext uri="{FF2B5EF4-FFF2-40B4-BE49-F238E27FC236}">
                <a16:creationId xmlns:a16="http://schemas.microsoft.com/office/drawing/2014/main" id="{622B18B0-207D-4BB7-B449-3D653A12C747}"/>
              </a:ext>
            </a:extLst>
          </p:cNvPr>
          <p:cNvSpPr/>
          <p:nvPr/>
        </p:nvSpPr>
        <p:spPr>
          <a:xfrm>
            <a:off x="5477194" y="2519797"/>
            <a:ext cx="3218574" cy="309637"/>
          </a:xfrm>
          <a:prstGeom prst="rect">
            <a:avLst/>
          </a:prstGeom>
        </p:spPr>
        <p:txBody>
          <a:bodyPr wrap="square">
            <a:spAutoFit/>
          </a:bodyPr>
          <a:lstStyle/>
          <a:p>
            <a:pPr lvl="0" defTabSz="914400">
              <a:lnSpc>
                <a:spcPct val="150000"/>
              </a:lnSpc>
              <a:defRPr/>
            </a:pPr>
            <a:r>
              <a:rPr lang="en-US" altLang="zh-CN" sz="1050" kern="0">
                <a:solidFill>
                  <a:schemeClr val="bg1">
                    <a:lumMod val="65000"/>
                  </a:schemeClr>
                </a:solidFill>
                <a:cs typeface="Arial" panose="020B0604020202020204" pitchFamily="34" charset="0"/>
              </a:rPr>
              <a:t>Lorem ipsum dolor sit amet, consectetur adipiscing elit. </a:t>
            </a:r>
          </a:p>
        </p:txBody>
      </p:sp>
      <p:sp>
        <p:nvSpPr>
          <p:cNvPr id="31" name="椭圆 30">
            <a:extLst>
              <a:ext uri="{FF2B5EF4-FFF2-40B4-BE49-F238E27FC236}">
                <a16:creationId xmlns:a16="http://schemas.microsoft.com/office/drawing/2014/main" id="{0E12D801-339A-49DD-BA09-41E7F12777A2}"/>
              </a:ext>
            </a:extLst>
          </p:cNvPr>
          <p:cNvSpPr/>
          <p:nvPr/>
        </p:nvSpPr>
        <p:spPr>
          <a:xfrm>
            <a:off x="4884058" y="1241461"/>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壹</a:t>
            </a:r>
          </a:p>
        </p:txBody>
      </p:sp>
      <p:sp>
        <p:nvSpPr>
          <p:cNvPr id="34" name="椭圆 33">
            <a:extLst>
              <a:ext uri="{FF2B5EF4-FFF2-40B4-BE49-F238E27FC236}">
                <a16:creationId xmlns:a16="http://schemas.microsoft.com/office/drawing/2014/main" id="{DE5CE19F-EDEB-48E0-AC63-B54411002300}"/>
              </a:ext>
            </a:extLst>
          </p:cNvPr>
          <p:cNvSpPr/>
          <p:nvPr/>
        </p:nvSpPr>
        <p:spPr>
          <a:xfrm>
            <a:off x="4889092" y="2151509"/>
            <a:ext cx="486068" cy="4860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方正苏新诗柳楷繁体" panose="02000000000000000000" pitchFamily="2" charset="-122"/>
                <a:ea typeface="方正苏新诗柳楷繁体" panose="02000000000000000000" pitchFamily="2" charset="-122"/>
              </a:rPr>
              <a:t>贰</a:t>
            </a:r>
          </a:p>
        </p:txBody>
      </p:sp>
      <p:pic>
        <p:nvPicPr>
          <p:cNvPr id="35" name="图片 34">
            <a:extLst>
              <a:ext uri="{FF2B5EF4-FFF2-40B4-BE49-F238E27FC236}">
                <a16:creationId xmlns:a16="http://schemas.microsoft.com/office/drawing/2014/main" id="{99A2E609-D271-4332-B428-700B482DFA2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flipH="1">
            <a:off x="7401435" y="0"/>
            <a:ext cx="1742563" cy="1742563"/>
          </a:xfrm>
          <a:prstGeom prst="rect">
            <a:avLst/>
          </a:prstGeom>
        </p:spPr>
      </p:pic>
      <p:sp>
        <p:nvSpPr>
          <p:cNvPr id="3" name="文本框 2">
            <a:extLst>
              <a:ext uri="{FF2B5EF4-FFF2-40B4-BE49-F238E27FC236}">
                <a16:creationId xmlns:a16="http://schemas.microsoft.com/office/drawing/2014/main" id="{41367073-A9BB-4B3B-BDC9-618D6E11598A}"/>
              </a:ext>
            </a:extLst>
          </p:cNvPr>
          <p:cNvSpPr txBox="1"/>
          <p:nvPr/>
        </p:nvSpPr>
        <p:spPr>
          <a:xfrm>
            <a:off x="1313801" y="2415284"/>
            <a:ext cx="1880152" cy="707886"/>
          </a:xfrm>
          <a:prstGeom prst="rect">
            <a:avLst/>
          </a:prstGeom>
          <a:noFill/>
        </p:spPr>
        <p:txBody>
          <a:bodyPr wrap="square" rtlCol="0">
            <a:spAutoFit/>
          </a:bodyPr>
          <a:lstStyle/>
          <a:p>
            <a:pPr algn="ctr"/>
            <a:r>
              <a:rPr lang="zh-CN" altLang="en-US" sz="4000">
                <a:solidFill>
                  <a:schemeClr val="bg1"/>
                </a:solidFill>
                <a:latin typeface="+mj-ea"/>
                <a:ea typeface="+mj-ea"/>
              </a:rPr>
              <a:t>目 录</a:t>
            </a:r>
          </a:p>
        </p:txBody>
      </p:sp>
      <p:sp>
        <p:nvSpPr>
          <p:cNvPr id="4" name="文本框 3">
            <a:extLst>
              <a:ext uri="{FF2B5EF4-FFF2-40B4-BE49-F238E27FC236}">
                <a16:creationId xmlns:a16="http://schemas.microsoft.com/office/drawing/2014/main" id="{9B548FB4-B607-4B34-892D-164FA6F2C960}"/>
              </a:ext>
            </a:extLst>
          </p:cNvPr>
          <p:cNvSpPr txBox="1"/>
          <p:nvPr/>
        </p:nvSpPr>
        <p:spPr>
          <a:xfrm>
            <a:off x="1420870" y="3067095"/>
            <a:ext cx="1666015" cy="369332"/>
          </a:xfrm>
          <a:prstGeom prst="rect">
            <a:avLst/>
          </a:prstGeom>
          <a:noFill/>
        </p:spPr>
        <p:txBody>
          <a:bodyPr wrap="square" rtlCol="0">
            <a:spAutoFit/>
          </a:bodyPr>
          <a:lstStyle/>
          <a:p>
            <a:pPr algn="ctr"/>
            <a:r>
              <a:rPr lang="en-US" altLang="zh-CN" sz="1800">
                <a:solidFill>
                  <a:schemeClr val="bg1"/>
                </a:solidFill>
                <a:latin typeface="+mj-lt"/>
              </a:rPr>
              <a:t>CONTENTS</a:t>
            </a:r>
            <a:endParaRPr lang="zh-CN" altLang="en-US" sz="1800">
              <a:solidFill>
                <a:schemeClr val="bg1"/>
              </a:solidFill>
              <a:latin typeface="+mj-lt"/>
            </a:endParaRPr>
          </a:p>
        </p:txBody>
      </p:sp>
      <p:pic>
        <p:nvPicPr>
          <p:cNvPr id="36" name="图片 35">
            <a:extLst>
              <a:ext uri="{FF2B5EF4-FFF2-40B4-BE49-F238E27FC236}">
                <a16:creationId xmlns:a16="http://schemas.microsoft.com/office/drawing/2014/main" id="{32477383-B134-4CE6-8310-571CDDB964B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04226" y="3216752"/>
            <a:ext cx="912976" cy="912976"/>
          </a:xfrm>
          <a:prstGeom prst="rect">
            <a:avLst/>
          </a:prstGeom>
        </p:spPr>
      </p:pic>
    </p:spTree>
    <p:extLst>
      <p:ext uri="{BB962C8B-B14F-4D97-AF65-F5344CB8AC3E}">
        <p14:creationId xmlns:p14="http://schemas.microsoft.com/office/powerpoint/2010/main" val="7229829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1492A96D-06D5-4CFA-80CB-D4A8E1821255}"/>
              </a:ext>
            </a:extLst>
          </p:cNvPr>
          <p:cNvSpPr/>
          <p:nvPr/>
        </p:nvSpPr>
        <p:spPr>
          <a:xfrm>
            <a:off x="2964428" y="1192496"/>
            <a:ext cx="3215141" cy="3215141"/>
          </a:xfrm>
          <a:prstGeom prst="ellipse">
            <a:avLst/>
          </a:prstGeom>
          <a:solidFill>
            <a:srgbClr val="C6C5C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2633007" y="2405687"/>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2633007" y="2978332"/>
            <a:ext cx="3877985" cy="552011"/>
          </a:xfrm>
          <a:prstGeom prst="rect">
            <a:avLst/>
          </a:prstGeom>
        </p:spPr>
        <p:txBody>
          <a:bodyPr wrap="square">
            <a:spAutoFit/>
          </a:bodyPr>
          <a:lstStyle/>
          <a:p>
            <a:pPr algn="ct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3658929" y="1927362"/>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200">
                <a:solidFill>
                  <a:schemeClr val="accent2"/>
                </a:solidFill>
                <a:latin typeface="+mj-ea"/>
                <a:ea typeface="+mj-ea"/>
              </a:rPr>
              <a:t>第</a:t>
            </a:r>
            <a:r>
              <a:rPr lang="ja-JP" altLang="en-US" sz="3200">
                <a:solidFill>
                  <a:schemeClr val="accent2"/>
                </a:solidFill>
                <a:latin typeface="+mj-ea"/>
                <a:ea typeface="+mj-ea"/>
              </a:rPr>
              <a:t>いち</a:t>
            </a:r>
            <a:r>
              <a:rPr lang="zh-CN" altLang="en-US" sz="3200">
                <a:solidFill>
                  <a:schemeClr val="accent2"/>
                </a:solidFill>
                <a:latin typeface="+mj-ea"/>
                <a:ea typeface="+mj-ea"/>
              </a:rPr>
              <a:t>節</a:t>
            </a:r>
            <a:endParaRPr lang="en-US" altLang="zh-CN" sz="3200">
              <a:solidFill>
                <a:schemeClr val="accent2"/>
              </a:solidFill>
              <a:latin typeface="+mj-ea"/>
              <a:ea typeface="+mj-ea"/>
            </a:endParaRPr>
          </a:p>
        </p:txBody>
      </p:sp>
      <p:pic>
        <p:nvPicPr>
          <p:cNvPr id="14" name="图片 13">
            <a:extLst>
              <a:ext uri="{FF2B5EF4-FFF2-40B4-BE49-F238E27FC236}">
                <a16:creationId xmlns:a16="http://schemas.microsoft.com/office/drawing/2014/main" id="{4E84AD54-0DF0-4E55-B99A-491D7E8E86F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12140" y="1152595"/>
            <a:ext cx="1267429" cy="1573794"/>
          </a:xfrm>
          <a:prstGeom prst="rect">
            <a:avLst/>
          </a:prstGeom>
        </p:spPr>
      </p:pic>
      <p:pic>
        <p:nvPicPr>
          <p:cNvPr id="21" name="图片 20">
            <a:extLst>
              <a:ext uri="{FF2B5EF4-FFF2-40B4-BE49-F238E27FC236}">
                <a16:creationId xmlns:a16="http://schemas.microsoft.com/office/drawing/2014/main" id="{48E8F85F-F06D-4ECC-A1C0-C78302EAF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0708" y="2552359"/>
            <a:ext cx="2333143" cy="3108913"/>
          </a:xfrm>
          <a:prstGeom prst="rect">
            <a:avLst/>
          </a:prstGeom>
        </p:spPr>
      </p:pic>
      <p:pic>
        <p:nvPicPr>
          <p:cNvPr id="22" name="图片 21">
            <a:extLst>
              <a:ext uri="{FF2B5EF4-FFF2-40B4-BE49-F238E27FC236}">
                <a16:creationId xmlns:a16="http://schemas.microsoft.com/office/drawing/2014/main" id="{572C8BE5-344C-4F37-AF23-E960FF1DD9BA}"/>
              </a:ext>
            </a:extLst>
          </p:cNvPr>
          <p:cNvPicPr>
            <a:picLocks noChangeAspect="1"/>
          </p:cNvPicPr>
          <p:nvPr/>
        </p:nvPicPr>
        <p:blipFill rotWithShape="1">
          <a:blip r:embed="rId4">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pic>
        <p:nvPicPr>
          <p:cNvPr id="23" name="图片 22">
            <a:extLst>
              <a:ext uri="{FF2B5EF4-FFF2-40B4-BE49-F238E27FC236}">
                <a16:creationId xmlns:a16="http://schemas.microsoft.com/office/drawing/2014/main" id="{3041B9DE-7944-42DC-88FB-CF4E1274F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498" y="3426455"/>
            <a:ext cx="1725359" cy="1757310"/>
          </a:xfrm>
          <a:prstGeom prst="rect">
            <a:avLst/>
          </a:prstGeom>
        </p:spPr>
      </p:pic>
      <p:pic>
        <p:nvPicPr>
          <p:cNvPr id="10" name="图片 9">
            <a:extLst>
              <a:ext uri="{FF2B5EF4-FFF2-40B4-BE49-F238E27FC236}">
                <a16:creationId xmlns:a16="http://schemas.microsoft.com/office/drawing/2014/main" id="{C15AA2EC-69BF-42B7-BC68-6DF8493D223B}"/>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7401435" y="0"/>
            <a:ext cx="1742563" cy="1742563"/>
          </a:xfrm>
          <a:prstGeom prst="rect">
            <a:avLst/>
          </a:prstGeom>
        </p:spPr>
      </p:pic>
    </p:spTree>
    <p:extLst>
      <p:ext uri="{BB962C8B-B14F-4D97-AF65-F5344CB8AC3E}">
        <p14:creationId xmlns:p14="http://schemas.microsoft.com/office/powerpoint/2010/main" val="363698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B5DAFD6C-60A4-4FAF-AEC3-CF8BCDBE8ED5}"/>
              </a:ext>
            </a:extLst>
          </p:cNvPr>
          <p:cNvSpPr/>
          <p:nvPr/>
        </p:nvSpPr>
        <p:spPr>
          <a:xfrm>
            <a:off x="1194554" y="1742108"/>
            <a:ext cx="974785" cy="9747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E1BDC44F-A1F8-4F02-9D5D-32611ADF1D33}"/>
              </a:ext>
            </a:extLst>
          </p:cNvPr>
          <p:cNvSpPr/>
          <p:nvPr/>
        </p:nvSpPr>
        <p:spPr>
          <a:xfrm>
            <a:off x="3054704" y="1742108"/>
            <a:ext cx="974785" cy="974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CD535012-2F42-4D93-B623-A5B19C047F99}"/>
              </a:ext>
            </a:extLst>
          </p:cNvPr>
          <p:cNvSpPr/>
          <p:nvPr/>
        </p:nvSpPr>
        <p:spPr>
          <a:xfrm>
            <a:off x="4977100" y="1742108"/>
            <a:ext cx="974785" cy="9747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529B4E1B-3DBA-40EA-8835-CB0C6987A6DE}"/>
              </a:ext>
            </a:extLst>
          </p:cNvPr>
          <p:cNvSpPr/>
          <p:nvPr/>
        </p:nvSpPr>
        <p:spPr>
          <a:xfrm>
            <a:off x="6848806" y="1742108"/>
            <a:ext cx="974785" cy="974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E18B94D-A2B4-4AE3-BD02-026685FF4405}"/>
              </a:ext>
            </a:extLst>
          </p:cNvPr>
          <p:cNvSpPr/>
          <p:nvPr/>
        </p:nvSpPr>
        <p:spPr>
          <a:xfrm>
            <a:off x="887919" y="3221503"/>
            <a:ext cx="1588055" cy="1061829"/>
          </a:xfrm>
          <a:prstGeom prst="rect">
            <a:avLst/>
          </a:prstGeom>
        </p:spPr>
        <p:txBody>
          <a:bodyPr wrap="square">
            <a:spAutoFit/>
          </a:bodyPr>
          <a:lstStyle/>
          <a:p>
            <a:pPr algn="ctr">
              <a:lnSpc>
                <a:spcPct val="150000"/>
              </a:lnSpc>
            </a:pPr>
            <a:r>
              <a:rPr lang="en-US" altLang="zh-CN" sz="1050" kern="0">
                <a:solidFill>
                  <a:schemeClr val="tx1">
                    <a:lumMod val="85000"/>
                    <a:lumOff val="15000"/>
                  </a:schemeClr>
                </a:solidFill>
                <a:cs typeface="Arial" panose="020B0604020202020204" pitchFamily="34" charset="0"/>
              </a:rPr>
              <a:t>Lorem ipsum dolor sit amet, consectetuer adipiscing elit. Lorem ipsum dolor sit amet.</a:t>
            </a:r>
          </a:p>
        </p:txBody>
      </p:sp>
      <p:sp>
        <p:nvSpPr>
          <p:cNvPr id="36" name="文本框 35">
            <a:extLst>
              <a:ext uri="{FF2B5EF4-FFF2-40B4-BE49-F238E27FC236}">
                <a16:creationId xmlns:a16="http://schemas.microsoft.com/office/drawing/2014/main" id="{2EB3A5A5-864E-43B7-8040-81994362346C}"/>
              </a:ext>
            </a:extLst>
          </p:cNvPr>
          <p:cNvSpPr txBox="1">
            <a:spLocks noChangeArrowheads="1"/>
          </p:cNvSpPr>
          <p:nvPr/>
        </p:nvSpPr>
        <p:spPr bwMode="auto">
          <a:xfrm>
            <a:off x="1030614" y="2944504"/>
            <a:ext cx="13026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defTabSz="514350" fontAlgn="base">
              <a:spcBef>
                <a:spcPct val="0"/>
              </a:spcBef>
              <a:spcAft>
                <a:spcPct val="0"/>
              </a:spcAft>
              <a:defRPr/>
            </a:pPr>
            <a:r>
              <a:rPr lang="en-US" altLang="zh-CN" sz="1200">
                <a:solidFill>
                  <a:schemeClr val="accent1"/>
                </a:solidFill>
                <a:latin typeface="+mj-lt"/>
                <a:ea typeface="微软雅黑"/>
              </a:rPr>
              <a:t>LOREM IPSUM </a:t>
            </a:r>
            <a:endParaRPr lang="zh-CN" altLang="en-US" sz="1200">
              <a:solidFill>
                <a:schemeClr val="accent1"/>
              </a:solidFill>
              <a:latin typeface="+mj-lt"/>
              <a:ea typeface="微软雅黑"/>
            </a:endParaRPr>
          </a:p>
        </p:txBody>
      </p:sp>
      <p:cxnSp>
        <p:nvCxnSpPr>
          <p:cNvPr id="37" name="直接连接符 36">
            <a:extLst>
              <a:ext uri="{FF2B5EF4-FFF2-40B4-BE49-F238E27FC236}">
                <a16:creationId xmlns:a16="http://schemas.microsoft.com/office/drawing/2014/main" id="{583B50BD-A06E-4471-ADD2-6EB8EDEC0039}"/>
              </a:ext>
            </a:extLst>
          </p:cNvPr>
          <p:cNvCxnSpPr/>
          <p:nvPr/>
        </p:nvCxnSpPr>
        <p:spPr>
          <a:xfrm>
            <a:off x="1597917" y="3221503"/>
            <a:ext cx="16805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7A368740-9B8D-459D-9FEE-1E982A1C1709}"/>
              </a:ext>
            </a:extLst>
          </p:cNvPr>
          <p:cNvSpPr/>
          <p:nvPr/>
        </p:nvSpPr>
        <p:spPr>
          <a:xfrm>
            <a:off x="2748069" y="3221503"/>
            <a:ext cx="1588055" cy="1061829"/>
          </a:xfrm>
          <a:prstGeom prst="rect">
            <a:avLst/>
          </a:prstGeom>
        </p:spPr>
        <p:txBody>
          <a:bodyPr wrap="square">
            <a:spAutoFit/>
          </a:bodyPr>
          <a:lstStyle/>
          <a:p>
            <a:pPr algn="ctr">
              <a:lnSpc>
                <a:spcPct val="150000"/>
              </a:lnSpc>
            </a:pPr>
            <a:r>
              <a:rPr lang="en-US" altLang="zh-CN" sz="1050" kern="0">
                <a:solidFill>
                  <a:schemeClr val="tx1">
                    <a:lumMod val="85000"/>
                    <a:lumOff val="15000"/>
                  </a:schemeClr>
                </a:solidFill>
                <a:cs typeface="Arial" panose="020B0604020202020204" pitchFamily="34" charset="0"/>
              </a:rPr>
              <a:t>Lorem ipsum dolor sit amet, consectetuer adipiscing elit. Lorem ipsum dolor sit amet.</a:t>
            </a:r>
          </a:p>
        </p:txBody>
      </p:sp>
      <p:sp>
        <p:nvSpPr>
          <p:cNvPr id="48" name="文本框 47">
            <a:extLst>
              <a:ext uri="{FF2B5EF4-FFF2-40B4-BE49-F238E27FC236}">
                <a16:creationId xmlns:a16="http://schemas.microsoft.com/office/drawing/2014/main" id="{2102F627-DC88-4D2A-9A98-A6F261463DB1}"/>
              </a:ext>
            </a:extLst>
          </p:cNvPr>
          <p:cNvSpPr txBox="1">
            <a:spLocks noChangeArrowheads="1"/>
          </p:cNvSpPr>
          <p:nvPr/>
        </p:nvSpPr>
        <p:spPr bwMode="auto">
          <a:xfrm>
            <a:off x="2890764" y="2944504"/>
            <a:ext cx="13026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defTabSz="514350" fontAlgn="base">
              <a:spcBef>
                <a:spcPct val="0"/>
              </a:spcBef>
              <a:spcAft>
                <a:spcPct val="0"/>
              </a:spcAft>
              <a:defRPr/>
            </a:pPr>
            <a:r>
              <a:rPr lang="en-US" altLang="zh-CN" sz="1200">
                <a:solidFill>
                  <a:schemeClr val="accent1"/>
                </a:solidFill>
                <a:latin typeface="+mj-lt"/>
                <a:ea typeface="微软雅黑"/>
              </a:rPr>
              <a:t>LOREM IPSUM </a:t>
            </a:r>
            <a:endParaRPr lang="zh-CN" altLang="en-US" sz="1200">
              <a:solidFill>
                <a:schemeClr val="accent1"/>
              </a:solidFill>
              <a:latin typeface="+mj-lt"/>
              <a:ea typeface="微软雅黑"/>
            </a:endParaRPr>
          </a:p>
        </p:txBody>
      </p:sp>
      <p:cxnSp>
        <p:nvCxnSpPr>
          <p:cNvPr id="49" name="直接连接符 48">
            <a:extLst>
              <a:ext uri="{FF2B5EF4-FFF2-40B4-BE49-F238E27FC236}">
                <a16:creationId xmlns:a16="http://schemas.microsoft.com/office/drawing/2014/main" id="{1769129E-B4BF-4F6A-9D4F-A8696BF9FBF8}"/>
              </a:ext>
            </a:extLst>
          </p:cNvPr>
          <p:cNvCxnSpPr/>
          <p:nvPr/>
        </p:nvCxnSpPr>
        <p:spPr>
          <a:xfrm>
            <a:off x="3458067" y="3221503"/>
            <a:ext cx="16805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F334B8F3-6310-4F1D-8528-42ECF96986FF}"/>
              </a:ext>
            </a:extLst>
          </p:cNvPr>
          <p:cNvSpPr/>
          <p:nvPr/>
        </p:nvSpPr>
        <p:spPr>
          <a:xfrm>
            <a:off x="4670465" y="3221503"/>
            <a:ext cx="1588055" cy="1061829"/>
          </a:xfrm>
          <a:prstGeom prst="rect">
            <a:avLst/>
          </a:prstGeom>
        </p:spPr>
        <p:txBody>
          <a:bodyPr wrap="square">
            <a:spAutoFit/>
          </a:bodyPr>
          <a:lstStyle/>
          <a:p>
            <a:pPr algn="ctr">
              <a:lnSpc>
                <a:spcPct val="150000"/>
              </a:lnSpc>
            </a:pPr>
            <a:r>
              <a:rPr lang="en-US" altLang="zh-CN" sz="1050" kern="0">
                <a:solidFill>
                  <a:schemeClr val="tx1">
                    <a:lumMod val="85000"/>
                    <a:lumOff val="15000"/>
                  </a:schemeClr>
                </a:solidFill>
                <a:cs typeface="Arial" panose="020B0604020202020204" pitchFamily="34" charset="0"/>
              </a:rPr>
              <a:t>Lorem ipsum dolor sit amet, consectetuer adipiscing elit. Lorem ipsum dolor sit amet.</a:t>
            </a:r>
          </a:p>
        </p:txBody>
      </p:sp>
      <p:sp>
        <p:nvSpPr>
          <p:cNvPr id="51" name="文本框 50">
            <a:extLst>
              <a:ext uri="{FF2B5EF4-FFF2-40B4-BE49-F238E27FC236}">
                <a16:creationId xmlns:a16="http://schemas.microsoft.com/office/drawing/2014/main" id="{991FD4C3-F340-4E4C-8FE8-379B27F42097}"/>
              </a:ext>
            </a:extLst>
          </p:cNvPr>
          <p:cNvSpPr txBox="1">
            <a:spLocks noChangeArrowheads="1"/>
          </p:cNvSpPr>
          <p:nvPr/>
        </p:nvSpPr>
        <p:spPr bwMode="auto">
          <a:xfrm>
            <a:off x="4813160" y="2944504"/>
            <a:ext cx="13026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defTabSz="514350" fontAlgn="base">
              <a:spcBef>
                <a:spcPct val="0"/>
              </a:spcBef>
              <a:spcAft>
                <a:spcPct val="0"/>
              </a:spcAft>
              <a:defRPr/>
            </a:pPr>
            <a:r>
              <a:rPr lang="en-US" altLang="zh-CN" sz="1200">
                <a:solidFill>
                  <a:schemeClr val="accent1"/>
                </a:solidFill>
                <a:latin typeface="+mj-lt"/>
                <a:ea typeface="微软雅黑"/>
              </a:rPr>
              <a:t>LOREM IPSUM </a:t>
            </a:r>
            <a:endParaRPr lang="zh-CN" altLang="en-US" sz="1200">
              <a:solidFill>
                <a:schemeClr val="accent1"/>
              </a:solidFill>
              <a:latin typeface="+mj-lt"/>
              <a:ea typeface="微软雅黑"/>
            </a:endParaRPr>
          </a:p>
        </p:txBody>
      </p:sp>
      <p:cxnSp>
        <p:nvCxnSpPr>
          <p:cNvPr id="52" name="直接连接符 51">
            <a:extLst>
              <a:ext uri="{FF2B5EF4-FFF2-40B4-BE49-F238E27FC236}">
                <a16:creationId xmlns:a16="http://schemas.microsoft.com/office/drawing/2014/main" id="{92AA56BE-A060-4063-86A3-5AC9F4A2A87E}"/>
              </a:ext>
            </a:extLst>
          </p:cNvPr>
          <p:cNvCxnSpPr/>
          <p:nvPr/>
        </p:nvCxnSpPr>
        <p:spPr>
          <a:xfrm>
            <a:off x="5380463" y="3221503"/>
            <a:ext cx="16805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F9B2C264-6464-4063-88B2-1948EDB5C1A1}"/>
              </a:ext>
            </a:extLst>
          </p:cNvPr>
          <p:cNvSpPr/>
          <p:nvPr/>
        </p:nvSpPr>
        <p:spPr>
          <a:xfrm>
            <a:off x="6542171" y="3221503"/>
            <a:ext cx="1588055" cy="1061829"/>
          </a:xfrm>
          <a:prstGeom prst="rect">
            <a:avLst/>
          </a:prstGeom>
        </p:spPr>
        <p:txBody>
          <a:bodyPr wrap="square">
            <a:spAutoFit/>
          </a:bodyPr>
          <a:lstStyle/>
          <a:p>
            <a:pPr algn="ctr">
              <a:lnSpc>
                <a:spcPct val="150000"/>
              </a:lnSpc>
            </a:pPr>
            <a:r>
              <a:rPr lang="en-US" altLang="zh-CN" sz="1050" kern="0">
                <a:solidFill>
                  <a:schemeClr val="tx1">
                    <a:lumMod val="85000"/>
                    <a:lumOff val="15000"/>
                  </a:schemeClr>
                </a:solidFill>
                <a:cs typeface="Arial" panose="020B0604020202020204" pitchFamily="34" charset="0"/>
              </a:rPr>
              <a:t>Lorem ipsum dolor sit amet, consectetuer adipiscing elit. Lorem ipsum dolor sit amet.</a:t>
            </a:r>
          </a:p>
        </p:txBody>
      </p:sp>
      <p:sp>
        <p:nvSpPr>
          <p:cNvPr id="54" name="文本框 53">
            <a:extLst>
              <a:ext uri="{FF2B5EF4-FFF2-40B4-BE49-F238E27FC236}">
                <a16:creationId xmlns:a16="http://schemas.microsoft.com/office/drawing/2014/main" id="{7870741F-926D-4354-87B3-9AA536A3ACA0}"/>
              </a:ext>
            </a:extLst>
          </p:cNvPr>
          <p:cNvSpPr txBox="1">
            <a:spLocks noChangeArrowheads="1"/>
          </p:cNvSpPr>
          <p:nvPr/>
        </p:nvSpPr>
        <p:spPr bwMode="auto">
          <a:xfrm>
            <a:off x="6684866" y="2944504"/>
            <a:ext cx="13026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defTabSz="514350" fontAlgn="base">
              <a:spcBef>
                <a:spcPct val="0"/>
              </a:spcBef>
              <a:spcAft>
                <a:spcPct val="0"/>
              </a:spcAft>
              <a:defRPr/>
            </a:pPr>
            <a:r>
              <a:rPr lang="en-US" altLang="zh-CN" sz="1200">
                <a:solidFill>
                  <a:schemeClr val="accent1"/>
                </a:solidFill>
                <a:latin typeface="+mj-lt"/>
                <a:ea typeface="微软雅黑"/>
              </a:rPr>
              <a:t>LOREM IPSUM </a:t>
            </a:r>
            <a:endParaRPr lang="zh-CN" altLang="en-US" sz="1200">
              <a:solidFill>
                <a:schemeClr val="accent1"/>
              </a:solidFill>
              <a:latin typeface="+mj-lt"/>
              <a:ea typeface="微软雅黑"/>
            </a:endParaRPr>
          </a:p>
        </p:txBody>
      </p:sp>
      <p:cxnSp>
        <p:nvCxnSpPr>
          <p:cNvPr id="55" name="直接连接符 54">
            <a:extLst>
              <a:ext uri="{FF2B5EF4-FFF2-40B4-BE49-F238E27FC236}">
                <a16:creationId xmlns:a16="http://schemas.microsoft.com/office/drawing/2014/main" id="{BA52DAAC-AE73-4E6B-9E96-04365ACC3C4F}"/>
              </a:ext>
            </a:extLst>
          </p:cNvPr>
          <p:cNvCxnSpPr/>
          <p:nvPr/>
        </p:nvCxnSpPr>
        <p:spPr>
          <a:xfrm>
            <a:off x="7252169" y="3221503"/>
            <a:ext cx="16805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AutoShape 112">
            <a:extLst>
              <a:ext uri="{FF2B5EF4-FFF2-40B4-BE49-F238E27FC236}">
                <a16:creationId xmlns:a16="http://schemas.microsoft.com/office/drawing/2014/main" id="{2EB7FD9D-C7D2-42D0-99BA-FB6605620802}"/>
              </a:ext>
            </a:extLst>
          </p:cNvPr>
          <p:cNvSpPr>
            <a:spLocks/>
          </p:cNvSpPr>
          <p:nvPr/>
        </p:nvSpPr>
        <p:spPr bwMode="auto">
          <a:xfrm>
            <a:off x="7156016" y="2050113"/>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7" name="组合 56">
            <a:extLst>
              <a:ext uri="{FF2B5EF4-FFF2-40B4-BE49-F238E27FC236}">
                <a16:creationId xmlns:a16="http://schemas.microsoft.com/office/drawing/2014/main" id="{81DB4AE1-9A5F-474E-9BC8-8CF9D19EA685}"/>
              </a:ext>
            </a:extLst>
          </p:cNvPr>
          <p:cNvGrpSpPr/>
          <p:nvPr/>
        </p:nvGrpSpPr>
        <p:grpSpPr>
          <a:xfrm>
            <a:off x="3418690" y="2049611"/>
            <a:ext cx="246811" cy="359779"/>
            <a:chOff x="2528974" y="2863357"/>
            <a:chExt cx="246811" cy="359779"/>
          </a:xfrm>
          <a:solidFill>
            <a:schemeClr val="bg1"/>
          </a:solidFill>
        </p:grpSpPr>
        <p:sp>
          <p:nvSpPr>
            <p:cNvPr id="58" name="AutoShape 113">
              <a:extLst>
                <a:ext uri="{FF2B5EF4-FFF2-40B4-BE49-F238E27FC236}">
                  <a16:creationId xmlns:a16="http://schemas.microsoft.com/office/drawing/2014/main" id="{3B06EB54-8E19-494E-8BC5-590C71C51285}"/>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9" name="AutoShape 114">
              <a:extLst>
                <a:ext uri="{FF2B5EF4-FFF2-40B4-BE49-F238E27FC236}">
                  <a16:creationId xmlns:a16="http://schemas.microsoft.com/office/drawing/2014/main" id="{4EEC1678-0EC6-4C4A-83C6-2440E0CADC28}"/>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0" name="组合 59">
            <a:extLst>
              <a:ext uri="{FF2B5EF4-FFF2-40B4-BE49-F238E27FC236}">
                <a16:creationId xmlns:a16="http://schemas.microsoft.com/office/drawing/2014/main" id="{D8A1EF2B-4FF2-4F82-A80D-B7F675438DB6}"/>
              </a:ext>
            </a:extLst>
          </p:cNvPr>
          <p:cNvGrpSpPr/>
          <p:nvPr/>
        </p:nvGrpSpPr>
        <p:grpSpPr>
          <a:xfrm>
            <a:off x="5284909" y="2049918"/>
            <a:ext cx="359165" cy="359165"/>
            <a:chOff x="3191434" y="2145028"/>
            <a:chExt cx="359165" cy="359165"/>
          </a:xfrm>
          <a:solidFill>
            <a:schemeClr val="bg1"/>
          </a:solidFill>
        </p:grpSpPr>
        <p:sp>
          <p:nvSpPr>
            <p:cNvPr id="61" name="AutoShape 123">
              <a:extLst>
                <a:ext uri="{FF2B5EF4-FFF2-40B4-BE49-F238E27FC236}">
                  <a16:creationId xmlns:a16="http://schemas.microsoft.com/office/drawing/2014/main" id="{2357D259-78EB-49C2-BD24-9005E6949676}"/>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2" name="AutoShape 124">
              <a:extLst>
                <a:ext uri="{FF2B5EF4-FFF2-40B4-BE49-F238E27FC236}">
                  <a16:creationId xmlns:a16="http://schemas.microsoft.com/office/drawing/2014/main" id="{C2082696-367C-477B-8068-0C6778222D43}"/>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125">
              <a:extLst>
                <a:ext uri="{FF2B5EF4-FFF2-40B4-BE49-F238E27FC236}">
                  <a16:creationId xmlns:a16="http://schemas.microsoft.com/office/drawing/2014/main" id="{FE105267-591A-431D-A7AE-805A9D5E5196}"/>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4" name="组合 63">
            <a:extLst>
              <a:ext uri="{FF2B5EF4-FFF2-40B4-BE49-F238E27FC236}">
                <a16:creationId xmlns:a16="http://schemas.microsoft.com/office/drawing/2014/main" id="{D6A57E63-BED7-4535-8EFC-22867DC4FE3E}"/>
              </a:ext>
            </a:extLst>
          </p:cNvPr>
          <p:cNvGrpSpPr/>
          <p:nvPr/>
        </p:nvGrpSpPr>
        <p:grpSpPr>
          <a:xfrm flipH="1">
            <a:off x="1502363" y="2063189"/>
            <a:ext cx="359165" cy="359165"/>
            <a:chOff x="2473104" y="2145028"/>
            <a:chExt cx="359165" cy="359165"/>
          </a:xfrm>
          <a:solidFill>
            <a:schemeClr val="bg1"/>
          </a:solidFill>
        </p:grpSpPr>
        <p:sp>
          <p:nvSpPr>
            <p:cNvPr id="65" name="AutoShape 126">
              <a:extLst>
                <a:ext uri="{FF2B5EF4-FFF2-40B4-BE49-F238E27FC236}">
                  <a16:creationId xmlns:a16="http://schemas.microsoft.com/office/drawing/2014/main" id="{C7AEF217-FB7B-40D8-83F2-D304CC3D2F3B}"/>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127">
              <a:extLst>
                <a:ext uri="{FF2B5EF4-FFF2-40B4-BE49-F238E27FC236}">
                  <a16:creationId xmlns:a16="http://schemas.microsoft.com/office/drawing/2014/main" id="{27FC1305-691F-44DE-AF0F-5EB2104AFA9E}"/>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2560229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41D8055A-7B0C-4D4A-B53F-DA52D5E5C4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140" y="1098988"/>
            <a:ext cx="3578804" cy="4768756"/>
          </a:xfrm>
          <a:prstGeom prst="rect">
            <a:avLst/>
          </a:prstGeom>
          <a:noFill/>
        </p:spPr>
      </p:pic>
      <p:sp>
        <p:nvSpPr>
          <p:cNvPr id="6" name="文本框 6">
            <a:extLst>
              <a:ext uri="{FF2B5EF4-FFF2-40B4-BE49-F238E27FC236}">
                <a16:creationId xmlns:a16="http://schemas.microsoft.com/office/drawing/2014/main" id="{16B2AB2E-6DD3-4792-B12E-E8AEF424DE16}"/>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7" name="矩形 6">
            <a:extLst>
              <a:ext uri="{FF2B5EF4-FFF2-40B4-BE49-F238E27FC236}">
                <a16:creationId xmlns:a16="http://schemas.microsoft.com/office/drawing/2014/main" id="{61916479-D641-4C3F-A06A-ABA91E12D15C}"/>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sp>
        <p:nvSpPr>
          <p:cNvPr id="37" name="文本框 6">
            <a:extLst>
              <a:ext uri="{FF2B5EF4-FFF2-40B4-BE49-F238E27FC236}">
                <a16:creationId xmlns:a16="http://schemas.microsoft.com/office/drawing/2014/main" id="{454CECFD-945C-406A-91CF-D36BF7C58A61}"/>
              </a:ext>
            </a:extLst>
          </p:cNvPr>
          <p:cNvSpPr txBox="1">
            <a:spLocks noChangeArrowheads="1"/>
          </p:cNvSpPr>
          <p:nvPr/>
        </p:nvSpPr>
        <p:spPr bwMode="auto">
          <a:xfrm>
            <a:off x="4572000" y="1933218"/>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r>
              <a:rPr lang="zh-CN" altLang="en-US"/>
              <a:t>此处输入标题内容</a:t>
            </a:r>
            <a:endParaRPr lang="en-US" altLang="zh-CN"/>
          </a:p>
        </p:txBody>
      </p:sp>
      <p:sp>
        <p:nvSpPr>
          <p:cNvPr id="41" name="矩形 40">
            <a:extLst>
              <a:ext uri="{FF2B5EF4-FFF2-40B4-BE49-F238E27FC236}">
                <a16:creationId xmlns:a16="http://schemas.microsoft.com/office/drawing/2014/main" id="{4CDFCE20-3813-416E-BD6D-B49B2FF0FAE6}"/>
              </a:ext>
            </a:extLst>
          </p:cNvPr>
          <p:cNvSpPr/>
          <p:nvPr/>
        </p:nvSpPr>
        <p:spPr>
          <a:xfrm>
            <a:off x="4572000" y="2394883"/>
            <a:ext cx="4376908" cy="794385"/>
          </a:xfrm>
          <a:prstGeom prst="rect">
            <a:avLst/>
          </a:prstGeom>
        </p:spPr>
        <p:txBody>
          <a:bodyPr wrap="square">
            <a:spAutoFit/>
          </a:bodyPr>
          <a:lstStyle/>
          <a:p>
            <a:pPr defTabSz="914400">
              <a:lnSpc>
                <a:spcPct val="150000"/>
              </a:lnSpc>
              <a:defRPr/>
            </a:pPr>
            <a:r>
              <a:rPr lang="en-US" altLang="zh-CN" sz="1050" kern="0">
                <a:solidFill>
                  <a:schemeClr val="tx1">
                    <a:lumMod val="75000"/>
                    <a:lumOff val="2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sp>
        <p:nvSpPr>
          <p:cNvPr id="9" name="矩形 8">
            <a:extLst>
              <a:ext uri="{FF2B5EF4-FFF2-40B4-BE49-F238E27FC236}">
                <a16:creationId xmlns:a16="http://schemas.microsoft.com/office/drawing/2014/main" id="{8F06B226-2150-41CD-8BDC-842184C0DE94}"/>
              </a:ext>
            </a:extLst>
          </p:cNvPr>
          <p:cNvSpPr/>
          <p:nvPr/>
        </p:nvSpPr>
        <p:spPr>
          <a:xfrm>
            <a:off x="4572000" y="3253740"/>
            <a:ext cx="4376908" cy="794385"/>
          </a:xfrm>
          <a:prstGeom prst="rect">
            <a:avLst/>
          </a:prstGeom>
        </p:spPr>
        <p:txBody>
          <a:bodyPr wrap="square">
            <a:spAutoFit/>
          </a:bodyPr>
          <a:lstStyle/>
          <a:p>
            <a:pPr defTabSz="914400">
              <a:lnSpc>
                <a:spcPct val="150000"/>
              </a:lnSpc>
              <a:defRPr/>
            </a:pPr>
            <a:r>
              <a:rPr lang="en-US" altLang="zh-CN" sz="1050" kern="0">
                <a:solidFill>
                  <a:schemeClr val="tx1">
                    <a:lumMod val="75000"/>
                    <a:lumOff val="25000"/>
                  </a:schemeClr>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cxnSp>
        <p:nvCxnSpPr>
          <p:cNvPr id="12" name="直接连接符 11">
            <a:extLst>
              <a:ext uri="{FF2B5EF4-FFF2-40B4-BE49-F238E27FC236}">
                <a16:creationId xmlns:a16="http://schemas.microsoft.com/office/drawing/2014/main" id="{8EBA0F0D-5D76-4B75-8753-D5DC667CE345}"/>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98449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13323F75-00AC-4AF8-B2DD-B25BF58D5D6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67667" y="804676"/>
            <a:ext cx="4008664" cy="4008664"/>
          </a:xfrm>
          <a:prstGeom prst="rect">
            <a:avLst/>
          </a:prstGeom>
        </p:spPr>
      </p:pic>
      <p:sp>
        <p:nvSpPr>
          <p:cNvPr id="16" name="矩形 15">
            <a:extLst>
              <a:ext uri="{FF2B5EF4-FFF2-40B4-BE49-F238E27FC236}">
                <a16:creationId xmlns:a16="http://schemas.microsoft.com/office/drawing/2014/main" id="{62662485-A578-4255-9F35-901A3A3A5783}"/>
              </a:ext>
            </a:extLst>
          </p:cNvPr>
          <p:cNvSpPr/>
          <p:nvPr/>
        </p:nvSpPr>
        <p:spPr bwMode="auto">
          <a:xfrm>
            <a:off x="429427" y="2571750"/>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17" name="矩形 16">
            <a:extLst>
              <a:ext uri="{FF2B5EF4-FFF2-40B4-BE49-F238E27FC236}">
                <a16:creationId xmlns:a16="http://schemas.microsoft.com/office/drawing/2014/main" id="{3AED7B75-817C-4622-9F13-EFEA08368ECA}"/>
              </a:ext>
            </a:extLst>
          </p:cNvPr>
          <p:cNvSpPr/>
          <p:nvPr/>
        </p:nvSpPr>
        <p:spPr>
          <a:xfrm>
            <a:off x="108865" y="2928712"/>
            <a:ext cx="2364673" cy="694101"/>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18" name="矩形 17">
            <a:extLst>
              <a:ext uri="{FF2B5EF4-FFF2-40B4-BE49-F238E27FC236}">
                <a16:creationId xmlns:a16="http://schemas.microsoft.com/office/drawing/2014/main" id="{C8FC58F6-6B38-4C38-B7BB-118133AAAAEB}"/>
              </a:ext>
            </a:extLst>
          </p:cNvPr>
          <p:cNvSpPr/>
          <p:nvPr/>
        </p:nvSpPr>
        <p:spPr bwMode="auto">
          <a:xfrm>
            <a:off x="6817064" y="2571750"/>
            <a:ext cx="1723549" cy="400110"/>
          </a:xfrm>
          <a:prstGeom prst="rect">
            <a:avLst/>
          </a:prstGeom>
          <a:noFill/>
        </p:spPr>
        <p:txBody>
          <a:bodyPr wrap="none">
            <a:spAutoFit/>
          </a:bodyPr>
          <a:lstStyle/>
          <a:p>
            <a:pPr algn="ctr"/>
            <a:r>
              <a:rPr lang="zh-CN" altLang="en-US" sz="2000" kern="100">
                <a:solidFill>
                  <a:schemeClr val="accent1"/>
                </a:solidFill>
                <a:latin typeface="+mj-ea"/>
                <a:ea typeface="+mj-ea"/>
                <a:cs typeface="Times New Roman" panose="02020603050405020304" pitchFamily="18" charset="0"/>
              </a:rPr>
              <a:t>输入标题内容</a:t>
            </a:r>
          </a:p>
        </p:txBody>
      </p:sp>
      <p:sp>
        <p:nvSpPr>
          <p:cNvPr id="23" name="矩形 22">
            <a:extLst>
              <a:ext uri="{FF2B5EF4-FFF2-40B4-BE49-F238E27FC236}">
                <a16:creationId xmlns:a16="http://schemas.microsoft.com/office/drawing/2014/main" id="{EE22A060-06EE-48F6-9E6C-ABE1A94004E0}"/>
              </a:ext>
            </a:extLst>
          </p:cNvPr>
          <p:cNvSpPr/>
          <p:nvPr/>
        </p:nvSpPr>
        <p:spPr>
          <a:xfrm>
            <a:off x="6496502" y="2928712"/>
            <a:ext cx="2364673" cy="694101"/>
          </a:xfrm>
          <a:prstGeom prst="rect">
            <a:avLst/>
          </a:prstGeom>
        </p:spPr>
        <p:txBody>
          <a:bodyPr wrap="square">
            <a:spAutoFit/>
          </a:bodyPr>
          <a:lstStyle/>
          <a:p>
            <a:pPr algn="ct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Tree>
    <p:extLst>
      <p:ext uri="{BB962C8B-B14F-4D97-AF65-F5344CB8AC3E}">
        <p14:creationId xmlns:p14="http://schemas.microsoft.com/office/powerpoint/2010/main" val="3046897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1492A96D-06D5-4CFA-80CB-D4A8E1821255}"/>
              </a:ext>
            </a:extLst>
          </p:cNvPr>
          <p:cNvSpPr/>
          <p:nvPr/>
        </p:nvSpPr>
        <p:spPr>
          <a:xfrm>
            <a:off x="2964428" y="1192496"/>
            <a:ext cx="3215141" cy="3215141"/>
          </a:xfrm>
          <a:prstGeom prst="ellipse">
            <a:avLst/>
          </a:prstGeom>
          <a:solidFill>
            <a:srgbClr val="C6C5C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id="{2C63A318-91BF-4876-B396-6B82BCDE36B2}"/>
              </a:ext>
            </a:extLst>
          </p:cNvPr>
          <p:cNvSpPr txBox="1">
            <a:spLocks noChangeArrowheads="1"/>
          </p:cNvSpPr>
          <p:nvPr/>
        </p:nvSpPr>
        <p:spPr bwMode="auto">
          <a:xfrm>
            <a:off x="2633007" y="2405687"/>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600">
                <a:solidFill>
                  <a:schemeClr val="accent2"/>
                </a:solidFill>
                <a:latin typeface="+mj-ea"/>
                <a:ea typeface="+mj-ea"/>
              </a:rPr>
              <a:t>此处输入标题内容</a:t>
            </a:r>
            <a:endParaRPr lang="en-US" altLang="zh-CN" sz="3600">
              <a:solidFill>
                <a:schemeClr val="accent2"/>
              </a:solidFill>
              <a:latin typeface="+mj-ea"/>
              <a:ea typeface="+mj-ea"/>
            </a:endParaRPr>
          </a:p>
        </p:txBody>
      </p:sp>
      <p:sp>
        <p:nvSpPr>
          <p:cNvPr id="6" name="矩形 5">
            <a:extLst>
              <a:ext uri="{FF2B5EF4-FFF2-40B4-BE49-F238E27FC236}">
                <a16:creationId xmlns:a16="http://schemas.microsoft.com/office/drawing/2014/main" id="{86105DD6-B3B2-4FEE-89D1-8DCA877BF9BB}"/>
              </a:ext>
            </a:extLst>
          </p:cNvPr>
          <p:cNvSpPr/>
          <p:nvPr/>
        </p:nvSpPr>
        <p:spPr>
          <a:xfrm>
            <a:off x="2633007" y="2978332"/>
            <a:ext cx="3877985" cy="552011"/>
          </a:xfrm>
          <a:prstGeom prst="rect">
            <a:avLst/>
          </a:prstGeom>
        </p:spPr>
        <p:txBody>
          <a:bodyPr wrap="square">
            <a:spAutoFit/>
          </a:bodyPr>
          <a:lstStyle/>
          <a:p>
            <a:pPr algn="ctr" defTabSz="914400">
              <a:lnSpc>
                <a:spcPct val="150000"/>
              </a:lnSpc>
              <a:defRPr/>
            </a:pPr>
            <a:r>
              <a:rPr lang="en-US" altLang="zh-CN" sz="1050" kern="0">
                <a:solidFill>
                  <a:srgbClr val="031238"/>
                </a:solidFill>
                <a:cs typeface="Arial" panose="020B0604020202020204" pitchFamily="34" charset="0"/>
              </a:rPr>
              <a:t>Lorem ipsum dolor sit amet, consectetur adipiscing elit. Lorem ipsum dolor sit amet, consectetur adipiscing elit. </a:t>
            </a:r>
          </a:p>
        </p:txBody>
      </p:sp>
      <p:sp>
        <p:nvSpPr>
          <p:cNvPr id="9" name="文本框 6">
            <a:extLst>
              <a:ext uri="{FF2B5EF4-FFF2-40B4-BE49-F238E27FC236}">
                <a16:creationId xmlns:a16="http://schemas.microsoft.com/office/drawing/2014/main" id="{1512ADF3-42AF-47E3-901B-0570DF884CE3}"/>
              </a:ext>
            </a:extLst>
          </p:cNvPr>
          <p:cNvSpPr txBox="1">
            <a:spLocks noChangeArrowheads="1"/>
          </p:cNvSpPr>
          <p:nvPr/>
        </p:nvSpPr>
        <p:spPr bwMode="auto">
          <a:xfrm>
            <a:off x="3864113" y="1927362"/>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3200">
                <a:solidFill>
                  <a:schemeClr val="accent2"/>
                </a:solidFill>
                <a:latin typeface="+mj-ea"/>
                <a:ea typeface="+mj-ea"/>
              </a:rPr>
              <a:t>第</a:t>
            </a:r>
            <a:r>
              <a:rPr lang="ja-JP" altLang="en-US" sz="3200">
                <a:solidFill>
                  <a:schemeClr val="accent2"/>
                </a:solidFill>
                <a:latin typeface="+mj-ea"/>
                <a:ea typeface="+mj-ea"/>
              </a:rPr>
              <a:t>に</a:t>
            </a:r>
            <a:r>
              <a:rPr lang="zh-CN" altLang="en-US" sz="3200">
                <a:solidFill>
                  <a:schemeClr val="accent2"/>
                </a:solidFill>
                <a:latin typeface="+mj-ea"/>
                <a:ea typeface="+mj-ea"/>
              </a:rPr>
              <a:t>節</a:t>
            </a:r>
          </a:p>
        </p:txBody>
      </p:sp>
      <p:pic>
        <p:nvPicPr>
          <p:cNvPr id="14" name="图片 13">
            <a:extLst>
              <a:ext uri="{FF2B5EF4-FFF2-40B4-BE49-F238E27FC236}">
                <a16:creationId xmlns:a16="http://schemas.microsoft.com/office/drawing/2014/main" id="{4E84AD54-0DF0-4E55-B99A-491D7E8E86F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12140" y="1152595"/>
            <a:ext cx="1267429" cy="1573794"/>
          </a:xfrm>
          <a:prstGeom prst="rect">
            <a:avLst/>
          </a:prstGeom>
        </p:spPr>
      </p:pic>
      <p:pic>
        <p:nvPicPr>
          <p:cNvPr id="21" name="图片 20">
            <a:extLst>
              <a:ext uri="{FF2B5EF4-FFF2-40B4-BE49-F238E27FC236}">
                <a16:creationId xmlns:a16="http://schemas.microsoft.com/office/drawing/2014/main" id="{48E8F85F-F06D-4ECC-A1C0-C78302EAF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0708" y="2552359"/>
            <a:ext cx="2333143" cy="3108913"/>
          </a:xfrm>
          <a:prstGeom prst="rect">
            <a:avLst/>
          </a:prstGeom>
        </p:spPr>
      </p:pic>
      <p:pic>
        <p:nvPicPr>
          <p:cNvPr id="22" name="图片 21">
            <a:extLst>
              <a:ext uri="{FF2B5EF4-FFF2-40B4-BE49-F238E27FC236}">
                <a16:creationId xmlns:a16="http://schemas.microsoft.com/office/drawing/2014/main" id="{572C8BE5-344C-4F37-AF23-E960FF1DD9BA}"/>
              </a:ext>
            </a:extLst>
          </p:cNvPr>
          <p:cNvPicPr>
            <a:picLocks noChangeAspect="1"/>
          </p:cNvPicPr>
          <p:nvPr/>
        </p:nvPicPr>
        <p:blipFill rotWithShape="1">
          <a:blip r:embed="rId4">
            <a:extLst>
              <a:ext uri="{28A0092B-C50C-407E-A947-70E740481C1C}">
                <a14:useLocalDpi xmlns:a14="http://schemas.microsoft.com/office/drawing/2010/main" val="0"/>
              </a:ext>
            </a:extLst>
          </a:blip>
          <a:srcRect r="50769" b="25568"/>
          <a:stretch/>
        </p:blipFill>
        <p:spPr>
          <a:xfrm>
            <a:off x="0" y="0"/>
            <a:ext cx="2721429" cy="4114541"/>
          </a:xfrm>
          <a:prstGeom prst="rect">
            <a:avLst/>
          </a:prstGeom>
        </p:spPr>
      </p:pic>
      <p:pic>
        <p:nvPicPr>
          <p:cNvPr id="23" name="图片 22">
            <a:extLst>
              <a:ext uri="{FF2B5EF4-FFF2-40B4-BE49-F238E27FC236}">
                <a16:creationId xmlns:a16="http://schemas.microsoft.com/office/drawing/2014/main" id="{3041B9DE-7944-42DC-88FB-CF4E1274F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498" y="3426455"/>
            <a:ext cx="1725359" cy="1757310"/>
          </a:xfrm>
          <a:prstGeom prst="rect">
            <a:avLst/>
          </a:prstGeom>
        </p:spPr>
      </p:pic>
      <p:pic>
        <p:nvPicPr>
          <p:cNvPr id="10" name="图片 9">
            <a:extLst>
              <a:ext uri="{FF2B5EF4-FFF2-40B4-BE49-F238E27FC236}">
                <a16:creationId xmlns:a16="http://schemas.microsoft.com/office/drawing/2014/main" id="{0E279807-E29E-47AD-BF1B-29AA4FCF9E2C}"/>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7401435" y="0"/>
            <a:ext cx="1742563" cy="1742563"/>
          </a:xfrm>
          <a:prstGeom prst="rect">
            <a:avLst/>
          </a:prstGeom>
        </p:spPr>
      </p:pic>
    </p:spTree>
    <p:extLst>
      <p:ext uri="{BB962C8B-B14F-4D97-AF65-F5344CB8AC3E}">
        <p14:creationId xmlns:p14="http://schemas.microsoft.com/office/powerpoint/2010/main" val="19576622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FC55A2A7-D0F2-4798-A425-470A28FE77F8}"/>
              </a:ext>
            </a:extLst>
          </p:cNvPr>
          <p:cNvGrpSpPr/>
          <p:nvPr/>
        </p:nvGrpSpPr>
        <p:grpSpPr>
          <a:xfrm>
            <a:off x="3149472" y="1582572"/>
            <a:ext cx="2845055" cy="2844895"/>
            <a:chOff x="2819124" y="1070092"/>
            <a:chExt cx="3387588" cy="3387398"/>
          </a:xfrm>
        </p:grpSpPr>
        <p:sp>
          <p:nvSpPr>
            <p:cNvPr id="25" name="Freeform 3">
              <a:extLst>
                <a:ext uri="{FF2B5EF4-FFF2-40B4-BE49-F238E27FC236}">
                  <a16:creationId xmlns:a16="http://schemas.microsoft.com/office/drawing/2014/main" id="{70A5C539-25E7-48DF-ACBE-68FEA5E6D9B3}"/>
                </a:ext>
              </a:extLst>
            </p:cNvPr>
            <p:cNvSpPr>
              <a:spLocks noChangeArrowheads="1"/>
            </p:cNvSpPr>
            <p:nvPr/>
          </p:nvSpPr>
          <p:spPr bwMode="auto">
            <a:xfrm rot="19397468">
              <a:off x="3242760" y="1070092"/>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endParaRPr lang="en-US" sz="1200">
                <a:latin typeface="Roboto" panose="02000000000000000000" pitchFamily="2" charset="0"/>
                <a:ea typeface="Roboto" panose="02000000000000000000" pitchFamily="2" charset="0"/>
              </a:endParaRPr>
            </a:p>
          </p:txBody>
        </p:sp>
        <p:sp>
          <p:nvSpPr>
            <p:cNvPr id="26" name="Freeform 3">
              <a:extLst>
                <a:ext uri="{FF2B5EF4-FFF2-40B4-BE49-F238E27FC236}">
                  <a16:creationId xmlns:a16="http://schemas.microsoft.com/office/drawing/2014/main" id="{0A7B06CD-449B-4993-8545-E9BC3610E469}"/>
                </a:ext>
              </a:extLst>
            </p:cNvPr>
            <p:cNvSpPr>
              <a:spLocks noChangeArrowheads="1"/>
            </p:cNvSpPr>
            <p:nvPr/>
          </p:nvSpPr>
          <p:spPr bwMode="auto">
            <a:xfrm rot="3202081">
              <a:off x="4463932" y="1479078"/>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endParaRPr lang="en-US" sz="1200">
                <a:latin typeface="Roboto" panose="02000000000000000000" pitchFamily="2" charset="0"/>
                <a:ea typeface="Roboto" panose="02000000000000000000" pitchFamily="2" charset="0"/>
              </a:endParaRPr>
            </a:p>
          </p:txBody>
        </p:sp>
        <p:sp>
          <p:nvSpPr>
            <p:cNvPr id="27" name="Freeform 3">
              <a:extLst>
                <a:ext uri="{FF2B5EF4-FFF2-40B4-BE49-F238E27FC236}">
                  <a16:creationId xmlns:a16="http://schemas.microsoft.com/office/drawing/2014/main" id="{8B795A38-B88E-4DA5-AC0A-A31989BDB3FB}"/>
                </a:ext>
              </a:extLst>
            </p:cNvPr>
            <p:cNvSpPr>
              <a:spLocks noChangeArrowheads="1"/>
            </p:cNvSpPr>
            <p:nvPr/>
          </p:nvSpPr>
          <p:spPr bwMode="auto">
            <a:xfrm rot="8579122">
              <a:off x="4052146" y="2702217"/>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endParaRPr lang="en-US" sz="1200">
                <a:latin typeface="Roboto" panose="02000000000000000000" pitchFamily="2" charset="0"/>
                <a:ea typeface="Roboto" panose="02000000000000000000" pitchFamily="2" charset="0"/>
              </a:endParaRPr>
            </a:p>
          </p:txBody>
        </p:sp>
        <p:sp>
          <p:nvSpPr>
            <p:cNvPr id="28" name="Freeform 3">
              <a:extLst>
                <a:ext uri="{FF2B5EF4-FFF2-40B4-BE49-F238E27FC236}">
                  <a16:creationId xmlns:a16="http://schemas.microsoft.com/office/drawing/2014/main" id="{3EB8AEEE-20BF-4960-A9BB-950EFE0FD927}"/>
                </a:ext>
              </a:extLst>
            </p:cNvPr>
            <p:cNvSpPr>
              <a:spLocks noChangeArrowheads="1"/>
            </p:cNvSpPr>
            <p:nvPr/>
          </p:nvSpPr>
          <p:spPr bwMode="auto">
            <a:xfrm rot="13978264">
              <a:off x="2831617" y="2301817"/>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endParaRPr lang="en-US" sz="1200">
                <a:latin typeface="Roboto" panose="02000000000000000000" pitchFamily="2" charset="0"/>
                <a:ea typeface="Roboto" panose="02000000000000000000" pitchFamily="2" charset="0"/>
              </a:endParaRPr>
            </a:p>
          </p:txBody>
        </p:sp>
      </p:grpSp>
      <p:sp>
        <p:nvSpPr>
          <p:cNvPr id="61" name="AutoShape 139">
            <a:extLst>
              <a:ext uri="{FF2B5EF4-FFF2-40B4-BE49-F238E27FC236}">
                <a16:creationId xmlns:a16="http://schemas.microsoft.com/office/drawing/2014/main" id="{2B8C51F8-A1FF-4AC2-8890-98423E885D93}"/>
              </a:ext>
            </a:extLst>
          </p:cNvPr>
          <p:cNvSpPr>
            <a:spLocks/>
          </p:cNvSpPr>
          <p:nvPr/>
        </p:nvSpPr>
        <p:spPr bwMode="auto">
          <a:xfrm>
            <a:off x="4647567" y="3551830"/>
            <a:ext cx="431384" cy="419931"/>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62" name="组合 61">
            <a:extLst>
              <a:ext uri="{FF2B5EF4-FFF2-40B4-BE49-F238E27FC236}">
                <a16:creationId xmlns:a16="http://schemas.microsoft.com/office/drawing/2014/main" id="{7B35D795-1AEE-41ED-A398-C1D000DC2738}"/>
              </a:ext>
            </a:extLst>
          </p:cNvPr>
          <p:cNvGrpSpPr/>
          <p:nvPr/>
        </p:nvGrpSpPr>
        <p:grpSpPr>
          <a:xfrm>
            <a:off x="3626926" y="3227228"/>
            <a:ext cx="431384" cy="335945"/>
            <a:chOff x="1754188" y="1471613"/>
            <a:chExt cx="358775" cy="279400"/>
          </a:xfrm>
          <a:solidFill>
            <a:schemeClr val="bg1"/>
          </a:solidFill>
        </p:grpSpPr>
        <p:sp>
          <p:nvSpPr>
            <p:cNvPr id="63" name="AutoShape 140">
              <a:extLst>
                <a:ext uri="{FF2B5EF4-FFF2-40B4-BE49-F238E27FC236}">
                  <a16:creationId xmlns:a16="http://schemas.microsoft.com/office/drawing/2014/main" id="{3AB59902-EE55-4689-935F-562645D5F63A}"/>
                </a:ext>
              </a:extLst>
            </p:cNvPr>
            <p:cNvSpPr>
              <a:spLocks/>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141">
              <a:extLst>
                <a:ext uri="{FF2B5EF4-FFF2-40B4-BE49-F238E27FC236}">
                  <a16:creationId xmlns:a16="http://schemas.microsoft.com/office/drawing/2014/main" id="{8B46C352-3887-49FA-A47F-B2D5CE989B70}"/>
                </a:ext>
              </a:extLst>
            </p:cNvPr>
            <p:cNvSpPr>
              <a:spLocks/>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5" name="AutoShape 142">
              <a:extLst>
                <a:ext uri="{FF2B5EF4-FFF2-40B4-BE49-F238E27FC236}">
                  <a16:creationId xmlns:a16="http://schemas.microsoft.com/office/drawing/2014/main" id="{834D0BF8-FF0B-4ECB-9891-E764C862393C}"/>
                </a:ext>
              </a:extLst>
            </p:cNvPr>
            <p:cNvSpPr>
              <a:spLocks/>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143">
              <a:extLst>
                <a:ext uri="{FF2B5EF4-FFF2-40B4-BE49-F238E27FC236}">
                  <a16:creationId xmlns:a16="http://schemas.microsoft.com/office/drawing/2014/main" id="{7B1772CB-296C-4CD9-91BD-DBBB786B658B}"/>
                </a:ext>
              </a:extLst>
            </p:cNvPr>
            <p:cNvSpPr>
              <a:spLocks/>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7" name="AutoShape 144">
              <a:extLst>
                <a:ext uri="{FF2B5EF4-FFF2-40B4-BE49-F238E27FC236}">
                  <a16:creationId xmlns:a16="http://schemas.microsoft.com/office/drawing/2014/main" id="{03287E41-FAFA-4B77-B854-A98C654AE116}"/>
                </a:ext>
              </a:extLst>
            </p:cNvPr>
            <p:cNvSpPr>
              <a:spLocks/>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8" name="AutoShape 145">
              <a:extLst>
                <a:ext uri="{FF2B5EF4-FFF2-40B4-BE49-F238E27FC236}">
                  <a16:creationId xmlns:a16="http://schemas.microsoft.com/office/drawing/2014/main" id="{C6868446-7073-4269-BDD4-E89D07F67466}"/>
                </a:ext>
              </a:extLst>
            </p:cNvPr>
            <p:cNvSpPr>
              <a:spLocks/>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9" name="AutoShape 146">
              <a:extLst>
                <a:ext uri="{FF2B5EF4-FFF2-40B4-BE49-F238E27FC236}">
                  <a16:creationId xmlns:a16="http://schemas.microsoft.com/office/drawing/2014/main" id="{7BAB17A7-11DA-4121-84D3-8995AD890554}"/>
                </a:ext>
              </a:extLst>
            </p:cNvPr>
            <p:cNvSpPr>
              <a:spLocks/>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0" name="组合 69">
            <a:extLst>
              <a:ext uri="{FF2B5EF4-FFF2-40B4-BE49-F238E27FC236}">
                <a16:creationId xmlns:a16="http://schemas.microsoft.com/office/drawing/2014/main" id="{A93FF3FA-C72F-4DFD-96EE-9D734BE25CCD}"/>
              </a:ext>
            </a:extLst>
          </p:cNvPr>
          <p:cNvGrpSpPr/>
          <p:nvPr/>
        </p:nvGrpSpPr>
        <p:grpSpPr>
          <a:xfrm>
            <a:off x="5054636" y="2496588"/>
            <a:ext cx="433293" cy="379847"/>
            <a:chOff x="1035050" y="1447800"/>
            <a:chExt cx="360363" cy="315913"/>
          </a:xfrm>
          <a:solidFill>
            <a:schemeClr val="bg1"/>
          </a:solidFill>
        </p:grpSpPr>
        <p:sp>
          <p:nvSpPr>
            <p:cNvPr id="71" name="AutoShape 147">
              <a:extLst>
                <a:ext uri="{FF2B5EF4-FFF2-40B4-BE49-F238E27FC236}">
                  <a16:creationId xmlns:a16="http://schemas.microsoft.com/office/drawing/2014/main" id="{79553D7D-EBEA-41C8-A712-D8847FD38F4C}"/>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2" name="AutoShape 148">
              <a:extLst>
                <a:ext uri="{FF2B5EF4-FFF2-40B4-BE49-F238E27FC236}">
                  <a16:creationId xmlns:a16="http://schemas.microsoft.com/office/drawing/2014/main" id="{2A291945-BA7B-4108-BE2E-81A67F510BE5}"/>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73" name="AutoShape 149">
            <a:extLst>
              <a:ext uri="{FF2B5EF4-FFF2-40B4-BE49-F238E27FC236}">
                <a16:creationId xmlns:a16="http://schemas.microsoft.com/office/drawing/2014/main" id="{B70EE310-638D-4E4F-9681-E8C0D1AC3DF9}"/>
              </a:ext>
            </a:extLst>
          </p:cNvPr>
          <p:cNvSpPr>
            <a:spLocks/>
          </p:cNvSpPr>
          <p:nvPr/>
        </p:nvSpPr>
        <p:spPr bwMode="auto">
          <a:xfrm>
            <a:off x="3984821" y="2075857"/>
            <a:ext cx="431384" cy="3092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矩形 73">
            <a:extLst>
              <a:ext uri="{FF2B5EF4-FFF2-40B4-BE49-F238E27FC236}">
                <a16:creationId xmlns:a16="http://schemas.microsoft.com/office/drawing/2014/main" id="{49AE00A4-9F1B-47D0-BACA-8CA3DF6CD249}"/>
              </a:ext>
            </a:extLst>
          </p:cNvPr>
          <p:cNvSpPr/>
          <p:nvPr/>
        </p:nvSpPr>
        <p:spPr bwMode="auto">
          <a:xfrm>
            <a:off x="1294275" y="1761733"/>
            <a:ext cx="1723549" cy="400110"/>
          </a:xfrm>
          <a:prstGeom prst="rect">
            <a:avLst/>
          </a:prstGeom>
          <a:noFill/>
        </p:spPr>
        <p:txBody>
          <a:bodyPr wrap="none">
            <a:spAutoFit/>
          </a:bodyPr>
          <a:lstStyle/>
          <a:p>
            <a:pPr algn="r"/>
            <a:r>
              <a:rPr lang="zh-CN" altLang="en-US" sz="2000" kern="100">
                <a:solidFill>
                  <a:schemeClr val="accent1"/>
                </a:solidFill>
                <a:latin typeface="+mj-ea"/>
                <a:ea typeface="+mj-ea"/>
                <a:cs typeface="Times New Roman" panose="02020603050405020304" pitchFamily="18" charset="0"/>
              </a:rPr>
              <a:t>输入标题内容</a:t>
            </a:r>
          </a:p>
        </p:txBody>
      </p:sp>
      <p:sp>
        <p:nvSpPr>
          <p:cNvPr id="75" name="矩形 74">
            <a:extLst>
              <a:ext uri="{FF2B5EF4-FFF2-40B4-BE49-F238E27FC236}">
                <a16:creationId xmlns:a16="http://schemas.microsoft.com/office/drawing/2014/main" id="{E7A0F3D6-8E14-4BD9-AF59-B5661D0AC63A}"/>
              </a:ext>
            </a:extLst>
          </p:cNvPr>
          <p:cNvSpPr/>
          <p:nvPr/>
        </p:nvSpPr>
        <p:spPr>
          <a:xfrm>
            <a:off x="653151" y="2118695"/>
            <a:ext cx="2364673" cy="69410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76" name="矩形 75">
            <a:extLst>
              <a:ext uri="{FF2B5EF4-FFF2-40B4-BE49-F238E27FC236}">
                <a16:creationId xmlns:a16="http://schemas.microsoft.com/office/drawing/2014/main" id="{A5A8F8E0-B290-410F-8CEC-4FCDA2C7406B}"/>
              </a:ext>
            </a:extLst>
          </p:cNvPr>
          <p:cNvSpPr/>
          <p:nvPr/>
        </p:nvSpPr>
        <p:spPr bwMode="auto">
          <a:xfrm>
            <a:off x="1256623" y="3084924"/>
            <a:ext cx="1723549" cy="400110"/>
          </a:xfrm>
          <a:prstGeom prst="rect">
            <a:avLst/>
          </a:prstGeom>
          <a:noFill/>
        </p:spPr>
        <p:txBody>
          <a:bodyPr wrap="none">
            <a:spAutoFit/>
          </a:bodyPr>
          <a:lstStyle/>
          <a:p>
            <a:pPr algn="r"/>
            <a:r>
              <a:rPr lang="zh-CN" altLang="en-US" sz="2000" kern="100">
                <a:solidFill>
                  <a:schemeClr val="accent1"/>
                </a:solidFill>
                <a:latin typeface="+mj-ea"/>
                <a:ea typeface="+mj-ea"/>
                <a:cs typeface="Times New Roman" panose="02020603050405020304" pitchFamily="18" charset="0"/>
              </a:rPr>
              <a:t>输入标题内容</a:t>
            </a:r>
          </a:p>
        </p:txBody>
      </p:sp>
      <p:sp>
        <p:nvSpPr>
          <p:cNvPr id="77" name="矩形 76">
            <a:extLst>
              <a:ext uri="{FF2B5EF4-FFF2-40B4-BE49-F238E27FC236}">
                <a16:creationId xmlns:a16="http://schemas.microsoft.com/office/drawing/2014/main" id="{D0320850-AE3E-46E8-A62A-65C8A0729058}"/>
              </a:ext>
            </a:extLst>
          </p:cNvPr>
          <p:cNvSpPr/>
          <p:nvPr/>
        </p:nvSpPr>
        <p:spPr>
          <a:xfrm>
            <a:off x="615499" y="3441886"/>
            <a:ext cx="2364673" cy="69410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78" name="矩形 77">
            <a:extLst>
              <a:ext uri="{FF2B5EF4-FFF2-40B4-BE49-F238E27FC236}">
                <a16:creationId xmlns:a16="http://schemas.microsoft.com/office/drawing/2014/main" id="{CF52514D-1565-4B5F-A3D7-C4077CE18272}"/>
              </a:ext>
            </a:extLst>
          </p:cNvPr>
          <p:cNvSpPr/>
          <p:nvPr/>
        </p:nvSpPr>
        <p:spPr bwMode="auto">
          <a:xfrm>
            <a:off x="6163828" y="1718585"/>
            <a:ext cx="1723549" cy="400110"/>
          </a:xfrm>
          <a:prstGeom prst="rect">
            <a:avLst/>
          </a:prstGeom>
          <a:noFill/>
        </p:spPr>
        <p:txBody>
          <a:bodyPr wrap="none">
            <a:spAutoFit/>
          </a:bodyPr>
          <a:lstStyle/>
          <a:p>
            <a:r>
              <a:rPr lang="zh-CN" altLang="en-US" sz="2000" kern="100">
                <a:solidFill>
                  <a:schemeClr val="accent1"/>
                </a:solidFill>
                <a:latin typeface="+mj-ea"/>
                <a:ea typeface="+mj-ea"/>
                <a:cs typeface="Times New Roman" panose="02020603050405020304" pitchFamily="18" charset="0"/>
              </a:rPr>
              <a:t>输入标题内容</a:t>
            </a:r>
          </a:p>
        </p:txBody>
      </p:sp>
      <p:sp>
        <p:nvSpPr>
          <p:cNvPr id="79" name="矩形 78">
            <a:extLst>
              <a:ext uri="{FF2B5EF4-FFF2-40B4-BE49-F238E27FC236}">
                <a16:creationId xmlns:a16="http://schemas.microsoft.com/office/drawing/2014/main" id="{745CF30A-525D-4B35-A6C8-35B14D2B69F3}"/>
              </a:ext>
            </a:extLst>
          </p:cNvPr>
          <p:cNvSpPr/>
          <p:nvPr/>
        </p:nvSpPr>
        <p:spPr>
          <a:xfrm>
            <a:off x="6163828" y="2075547"/>
            <a:ext cx="2364673" cy="69410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
        <p:nvSpPr>
          <p:cNvPr id="80" name="矩形 79">
            <a:extLst>
              <a:ext uri="{FF2B5EF4-FFF2-40B4-BE49-F238E27FC236}">
                <a16:creationId xmlns:a16="http://schemas.microsoft.com/office/drawing/2014/main" id="{64FC7AAF-3773-40F1-B516-6CD42370FF4B}"/>
              </a:ext>
            </a:extLst>
          </p:cNvPr>
          <p:cNvSpPr/>
          <p:nvPr/>
        </p:nvSpPr>
        <p:spPr bwMode="auto">
          <a:xfrm>
            <a:off x="6163828" y="3041776"/>
            <a:ext cx="1723549" cy="400110"/>
          </a:xfrm>
          <a:prstGeom prst="rect">
            <a:avLst/>
          </a:prstGeom>
          <a:noFill/>
        </p:spPr>
        <p:txBody>
          <a:bodyPr wrap="none">
            <a:spAutoFit/>
          </a:bodyPr>
          <a:lstStyle/>
          <a:p>
            <a:r>
              <a:rPr lang="zh-CN" altLang="en-US" sz="2000" kern="100">
                <a:solidFill>
                  <a:schemeClr val="accent1"/>
                </a:solidFill>
                <a:latin typeface="+mj-ea"/>
                <a:ea typeface="+mj-ea"/>
                <a:cs typeface="Times New Roman" panose="02020603050405020304" pitchFamily="18" charset="0"/>
              </a:rPr>
              <a:t>输入标题内容</a:t>
            </a:r>
          </a:p>
        </p:txBody>
      </p:sp>
      <p:sp>
        <p:nvSpPr>
          <p:cNvPr id="81" name="矩形 80">
            <a:extLst>
              <a:ext uri="{FF2B5EF4-FFF2-40B4-BE49-F238E27FC236}">
                <a16:creationId xmlns:a16="http://schemas.microsoft.com/office/drawing/2014/main" id="{6091DE2B-589A-4B2B-B055-4E40004AAC1C}"/>
              </a:ext>
            </a:extLst>
          </p:cNvPr>
          <p:cNvSpPr/>
          <p:nvPr/>
        </p:nvSpPr>
        <p:spPr>
          <a:xfrm>
            <a:off x="6163828" y="3398738"/>
            <a:ext cx="2364673" cy="69410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a:t>
            </a:r>
          </a:p>
        </p:txBody>
      </p:sp>
    </p:spTree>
    <p:extLst>
      <p:ext uri="{BB962C8B-B14F-4D97-AF65-F5344CB8AC3E}">
        <p14:creationId xmlns:p14="http://schemas.microsoft.com/office/powerpoint/2010/main" val="543206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a:extLst>
              <a:ext uri="{FF2B5EF4-FFF2-40B4-BE49-F238E27FC236}">
                <a16:creationId xmlns:a16="http://schemas.microsoft.com/office/drawing/2014/main" id="{11457205-10B0-4228-976D-E19A59FF5191}"/>
              </a:ext>
            </a:extLst>
          </p:cNvPr>
          <p:cNvSpPr txBox="1">
            <a:spLocks noChangeArrowheads="1"/>
          </p:cNvSpPr>
          <p:nvPr/>
        </p:nvSpPr>
        <p:spPr bwMode="auto">
          <a:xfrm>
            <a:off x="3248561" y="278540"/>
            <a:ext cx="2646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2400">
                <a:solidFill>
                  <a:schemeClr val="accent1"/>
                </a:solidFill>
                <a:latin typeface="+mj-ea"/>
                <a:ea typeface="+mj-ea"/>
              </a:rPr>
              <a:t>此处输入标题内容</a:t>
            </a:r>
            <a:endParaRPr lang="en-US" altLang="zh-CN" sz="2400">
              <a:solidFill>
                <a:schemeClr val="accent1"/>
              </a:solidFill>
              <a:latin typeface="+mj-ea"/>
              <a:ea typeface="+mj-ea"/>
            </a:endParaRPr>
          </a:p>
        </p:txBody>
      </p:sp>
      <p:sp>
        <p:nvSpPr>
          <p:cNvPr id="20" name="矩形 19">
            <a:extLst>
              <a:ext uri="{FF2B5EF4-FFF2-40B4-BE49-F238E27FC236}">
                <a16:creationId xmlns:a16="http://schemas.microsoft.com/office/drawing/2014/main" id="{4AFB6A8D-E093-4042-A66C-C4D6128B03F0}"/>
              </a:ext>
            </a:extLst>
          </p:cNvPr>
          <p:cNvSpPr/>
          <p:nvPr/>
        </p:nvSpPr>
        <p:spPr>
          <a:xfrm>
            <a:off x="2529233" y="637323"/>
            <a:ext cx="4085533" cy="334707"/>
          </a:xfrm>
          <a:prstGeom prst="rect">
            <a:avLst/>
          </a:prstGeom>
        </p:spPr>
        <p:txBody>
          <a:bodyPr wrap="square">
            <a:spAutoFit/>
          </a:bodyPr>
          <a:lstStyle/>
          <a:p>
            <a:pPr lvl="0" algn="ctr" defTabSz="914400">
              <a:lnSpc>
                <a:spcPct val="150000"/>
              </a:lnSpc>
              <a:defRPr/>
            </a:pPr>
            <a:r>
              <a:rPr lang="en-US" altLang="zh-CN" sz="1050" kern="0">
                <a:solidFill>
                  <a:schemeClr val="tx1">
                    <a:lumMod val="85000"/>
                    <a:lumOff val="15000"/>
                  </a:schemeClr>
                </a:solidFill>
                <a:cs typeface="Arial" panose="020B0604020202020204" pitchFamily="34" charset="0"/>
              </a:rPr>
              <a:t>Lorem ipsum dolor sit amet, consectetur adipiscing elit. </a:t>
            </a:r>
          </a:p>
        </p:txBody>
      </p:sp>
      <p:cxnSp>
        <p:nvCxnSpPr>
          <p:cNvPr id="21" name="直接连接符 20">
            <a:extLst>
              <a:ext uri="{FF2B5EF4-FFF2-40B4-BE49-F238E27FC236}">
                <a16:creationId xmlns:a16="http://schemas.microsoft.com/office/drawing/2014/main" id="{81562196-3A89-4934-963A-9014AC91C9DA}"/>
              </a:ext>
            </a:extLst>
          </p:cNvPr>
          <p:cNvCxnSpPr/>
          <p:nvPr/>
        </p:nvCxnSpPr>
        <p:spPr>
          <a:xfrm>
            <a:off x="4432040" y="989044"/>
            <a:ext cx="27991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2" name="图片占位符 81">
            <a:extLst>
              <a:ext uri="{FF2B5EF4-FFF2-40B4-BE49-F238E27FC236}">
                <a16:creationId xmlns:a16="http://schemas.microsoft.com/office/drawing/2014/main" id="{2E30A5D6-3A76-4CDA-B287-B40BBE345592}"/>
              </a:ext>
            </a:extLst>
          </p:cNvPr>
          <p:cNvPicPr>
            <a:picLocks noGrp="1" noChangeAspect="1"/>
          </p:cNvPicPr>
          <p:nvPr>
            <p:ph type="pic" sz="quarter" idx="14"/>
          </p:nvPr>
        </p:nvPicPr>
        <p:blipFill>
          <a:blip r:embed="rId2" cstate="hqprint">
            <a:extLst>
              <a:ext uri="{28A0092B-C50C-407E-A947-70E740481C1C}">
                <a14:useLocalDpi xmlns:a14="http://schemas.microsoft.com/office/drawing/2010/main" val="0"/>
              </a:ext>
            </a:extLst>
          </a:blip>
          <a:srcRect l="20154" r="20154"/>
          <a:stretch>
            <a:fillRect/>
          </a:stretch>
        </p:blipFill>
        <p:spPr/>
      </p:pic>
      <p:pic>
        <p:nvPicPr>
          <p:cNvPr id="84" name="图片占位符 83">
            <a:extLst>
              <a:ext uri="{FF2B5EF4-FFF2-40B4-BE49-F238E27FC236}">
                <a16:creationId xmlns:a16="http://schemas.microsoft.com/office/drawing/2014/main" id="{358E2026-688D-4249-B8B4-0BA2055A9BEA}"/>
              </a:ext>
            </a:extLst>
          </p:cNvPr>
          <p:cNvPicPr>
            <a:picLocks noGrp="1" noChangeAspect="1"/>
          </p:cNvPicPr>
          <p:nvPr>
            <p:ph type="pic" sz="quarter" idx="15"/>
          </p:nvPr>
        </p:nvPicPr>
        <p:blipFill>
          <a:blip r:embed="rId3" cstate="hqprint">
            <a:extLst>
              <a:ext uri="{28A0092B-C50C-407E-A947-70E740481C1C}">
                <a14:useLocalDpi xmlns:a14="http://schemas.microsoft.com/office/drawing/2010/main" val="0"/>
              </a:ext>
            </a:extLst>
          </a:blip>
          <a:srcRect l="16007" r="16007"/>
          <a:stretch>
            <a:fillRect/>
          </a:stretch>
        </p:blipFill>
        <p:spPr/>
      </p:pic>
      <p:pic>
        <p:nvPicPr>
          <p:cNvPr id="88" name="图片占位符 87">
            <a:extLst>
              <a:ext uri="{FF2B5EF4-FFF2-40B4-BE49-F238E27FC236}">
                <a16:creationId xmlns:a16="http://schemas.microsoft.com/office/drawing/2014/main" id="{2D6ED07D-7EF8-4652-8699-284DB1B84604}"/>
              </a:ext>
            </a:extLst>
          </p:cNvPr>
          <p:cNvPicPr>
            <a:picLocks noGrp="1" noChangeAspect="1"/>
          </p:cNvPicPr>
          <p:nvPr>
            <p:ph type="pic" sz="quarter" idx="17"/>
          </p:nvPr>
        </p:nvPicPr>
        <p:blipFill>
          <a:blip r:embed="rId4" cstate="hqprint">
            <a:extLst>
              <a:ext uri="{28A0092B-C50C-407E-A947-70E740481C1C}">
                <a14:useLocalDpi xmlns:a14="http://schemas.microsoft.com/office/drawing/2010/main" val="0"/>
              </a:ext>
            </a:extLst>
          </a:blip>
          <a:srcRect l="22224" r="22224"/>
          <a:stretch>
            <a:fillRect/>
          </a:stretch>
        </p:blipFill>
        <p:spPr/>
      </p:pic>
      <p:pic>
        <p:nvPicPr>
          <p:cNvPr id="92" name="图片占位符 91">
            <a:extLst>
              <a:ext uri="{FF2B5EF4-FFF2-40B4-BE49-F238E27FC236}">
                <a16:creationId xmlns:a16="http://schemas.microsoft.com/office/drawing/2014/main" id="{65E06887-81C4-4650-A440-B41376FCEAF5}"/>
              </a:ext>
            </a:extLst>
          </p:cNvPr>
          <p:cNvPicPr>
            <a:picLocks noGrp="1" noChangeAspect="1"/>
          </p:cNvPicPr>
          <p:nvPr>
            <p:ph type="pic" sz="quarter" idx="18"/>
          </p:nvPr>
        </p:nvPicPr>
        <p:blipFill>
          <a:blip r:embed="rId5" cstate="hqprint">
            <a:extLst>
              <a:ext uri="{28A0092B-C50C-407E-A947-70E740481C1C}">
                <a14:useLocalDpi xmlns:a14="http://schemas.microsoft.com/office/drawing/2010/main" val="0"/>
              </a:ext>
            </a:extLst>
          </a:blip>
          <a:srcRect l="15457" r="15457"/>
          <a:stretch>
            <a:fillRect/>
          </a:stretch>
        </p:blipFill>
        <p:spPr/>
      </p:pic>
      <p:sp>
        <p:nvSpPr>
          <p:cNvPr id="93" name="椭圆 92">
            <a:extLst>
              <a:ext uri="{FF2B5EF4-FFF2-40B4-BE49-F238E27FC236}">
                <a16:creationId xmlns:a16="http://schemas.microsoft.com/office/drawing/2014/main" id="{B4BBE02C-5D97-436B-9332-577B1BCD8FDE}"/>
              </a:ext>
            </a:extLst>
          </p:cNvPr>
          <p:cNvSpPr/>
          <p:nvPr/>
        </p:nvSpPr>
        <p:spPr>
          <a:xfrm>
            <a:off x="253021" y="1388296"/>
            <a:ext cx="462116" cy="4621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2EAD7784-CFA9-4D25-BD4A-61ECEC3DCF1E}"/>
              </a:ext>
            </a:extLst>
          </p:cNvPr>
          <p:cNvSpPr/>
          <p:nvPr/>
        </p:nvSpPr>
        <p:spPr>
          <a:xfrm>
            <a:off x="253021" y="2174876"/>
            <a:ext cx="462116" cy="4621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id="{1CEB2305-4714-4AA9-B3D4-17994E0EEB57}"/>
              </a:ext>
            </a:extLst>
          </p:cNvPr>
          <p:cNvSpPr/>
          <p:nvPr/>
        </p:nvSpPr>
        <p:spPr>
          <a:xfrm>
            <a:off x="786202" y="1330813"/>
            <a:ext cx="3486062" cy="55201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96" name="矩形 95">
            <a:extLst>
              <a:ext uri="{FF2B5EF4-FFF2-40B4-BE49-F238E27FC236}">
                <a16:creationId xmlns:a16="http://schemas.microsoft.com/office/drawing/2014/main" id="{157F7ABC-36CE-4722-8986-FD7094E2F642}"/>
              </a:ext>
            </a:extLst>
          </p:cNvPr>
          <p:cNvSpPr/>
          <p:nvPr/>
        </p:nvSpPr>
        <p:spPr>
          <a:xfrm>
            <a:off x="786202" y="2174876"/>
            <a:ext cx="3486062" cy="55201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97" name="AutoShape 139">
            <a:extLst>
              <a:ext uri="{FF2B5EF4-FFF2-40B4-BE49-F238E27FC236}">
                <a16:creationId xmlns:a16="http://schemas.microsoft.com/office/drawing/2014/main" id="{61DD541A-9FA3-4B7F-B402-33E915DC131F}"/>
              </a:ext>
            </a:extLst>
          </p:cNvPr>
          <p:cNvSpPr>
            <a:spLocks/>
          </p:cNvSpPr>
          <p:nvPr/>
        </p:nvSpPr>
        <p:spPr bwMode="auto">
          <a:xfrm>
            <a:off x="349750" y="1488590"/>
            <a:ext cx="268658" cy="26152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98" name="组合 97">
            <a:extLst>
              <a:ext uri="{FF2B5EF4-FFF2-40B4-BE49-F238E27FC236}">
                <a16:creationId xmlns:a16="http://schemas.microsoft.com/office/drawing/2014/main" id="{BD20634A-EDD8-42C1-AAEC-C90920B6E317}"/>
              </a:ext>
            </a:extLst>
          </p:cNvPr>
          <p:cNvGrpSpPr/>
          <p:nvPr/>
        </p:nvGrpSpPr>
        <p:grpSpPr>
          <a:xfrm>
            <a:off x="355307" y="2293045"/>
            <a:ext cx="257545" cy="225777"/>
            <a:chOff x="1035050" y="1447800"/>
            <a:chExt cx="360363" cy="315913"/>
          </a:xfrm>
          <a:solidFill>
            <a:schemeClr val="bg1"/>
          </a:solidFill>
        </p:grpSpPr>
        <p:sp>
          <p:nvSpPr>
            <p:cNvPr id="99" name="AutoShape 147">
              <a:extLst>
                <a:ext uri="{FF2B5EF4-FFF2-40B4-BE49-F238E27FC236}">
                  <a16:creationId xmlns:a16="http://schemas.microsoft.com/office/drawing/2014/main" id="{33036ADF-6331-49B2-A4EE-3A39607241B5}"/>
                </a:ext>
              </a:extLst>
            </p:cNvPr>
            <p:cNvSpPr>
              <a:spLocks/>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0" name="AutoShape 148">
              <a:extLst>
                <a:ext uri="{FF2B5EF4-FFF2-40B4-BE49-F238E27FC236}">
                  <a16:creationId xmlns:a16="http://schemas.microsoft.com/office/drawing/2014/main" id="{3C08116F-A54C-4854-9620-5888A15555BA}"/>
                </a:ext>
              </a:extLst>
            </p:cNvPr>
            <p:cNvSpPr>
              <a:spLocks/>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01" name="矩形 100">
            <a:extLst>
              <a:ext uri="{FF2B5EF4-FFF2-40B4-BE49-F238E27FC236}">
                <a16:creationId xmlns:a16="http://schemas.microsoft.com/office/drawing/2014/main" id="{577881B5-343F-466A-B6B1-B64654E80196}"/>
              </a:ext>
            </a:extLst>
          </p:cNvPr>
          <p:cNvSpPr/>
          <p:nvPr/>
        </p:nvSpPr>
        <p:spPr>
          <a:xfrm>
            <a:off x="786202" y="3018939"/>
            <a:ext cx="3486062" cy="55201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102" name="椭圆 101">
            <a:extLst>
              <a:ext uri="{FF2B5EF4-FFF2-40B4-BE49-F238E27FC236}">
                <a16:creationId xmlns:a16="http://schemas.microsoft.com/office/drawing/2014/main" id="{CF233A69-155B-4C0D-AFB2-5ABE322CC0CF}"/>
              </a:ext>
            </a:extLst>
          </p:cNvPr>
          <p:cNvSpPr/>
          <p:nvPr/>
        </p:nvSpPr>
        <p:spPr>
          <a:xfrm>
            <a:off x="253021" y="3018939"/>
            <a:ext cx="462116" cy="462116"/>
          </a:xfrm>
          <a:prstGeom prst="ellipse">
            <a:avLst/>
          </a:prstGeom>
          <a:solidFill>
            <a:srgbClr val="D5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descr="e7d195523061f1c09e9d68d7cf438b91ef959ecb14fc25d26BBA7F7DBC18E55DFF4014AF651F0BF2569D4B6C1DA7F1A4683A481403BD872FC687266AD13265C1DE7C373772FD8728ABDD69ADD03BFF5BE2862BC891DBB79E759A6AF507EF73D9EC197E093A6DCBD8B600593B9A9D0CA7F592A225C2F3E94D70FBE07D2DA6EA5742A77908E721DCDE804534F9F81A6596">
            <a:extLst>
              <a:ext uri="{FF2B5EF4-FFF2-40B4-BE49-F238E27FC236}">
                <a16:creationId xmlns:a16="http://schemas.microsoft.com/office/drawing/2014/main" id="{239EC1B2-290B-4B9B-9B66-E627726C00DC}"/>
              </a:ext>
            </a:extLst>
          </p:cNvPr>
          <p:cNvGrpSpPr/>
          <p:nvPr/>
        </p:nvGrpSpPr>
        <p:grpSpPr>
          <a:xfrm>
            <a:off x="404844" y="3134496"/>
            <a:ext cx="158469" cy="231002"/>
            <a:chOff x="2528974" y="2863357"/>
            <a:chExt cx="246811" cy="359779"/>
          </a:xfrm>
          <a:solidFill>
            <a:schemeClr val="bg1"/>
          </a:solidFill>
        </p:grpSpPr>
        <p:sp>
          <p:nvSpPr>
            <p:cNvPr id="104" name="AutoShape 113">
              <a:extLst>
                <a:ext uri="{FF2B5EF4-FFF2-40B4-BE49-F238E27FC236}">
                  <a16:creationId xmlns:a16="http://schemas.microsoft.com/office/drawing/2014/main" id="{8BDBEA37-E154-4EDF-94CB-72BAAB897A6F}"/>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5" name="AutoShape 114">
              <a:extLst>
                <a:ext uri="{FF2B5EF4-FFF2-40B4-BE49-F238E27FC236}">
                  <a16:creationId xmlns:a16="http://schemas.microsoft.com/office/drawing/2014/main" id="{11BC5C92-FA49-426D-9E1A-8CCB05F77A84}"/>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06" name="矩形 105">
            <a:extLst>
              <a:ext uri="{FF2B5EF4-FFF2-40B4-BE49-F238E27FC236}">
                <a16:creationId xmlns:a16="http://schemas.microsoft.com/office/drawing/2014/main" id="{BBCE44FD-90E2-4FBA-BA83-FCAE2C0C3D58}"/>
              </a:ext>
            </a:extLst>
          </p:cNvPr>
          <p:cNvSpPr/>
          <p:nvPr/>
        </p:nvSpPr>
        <p:spPr>
          <a:xfrm>
            <a:off x="786202" y="3923360"/>
            <a:ext cx="3486062" cy="552011"/>
          </a:xfrm>
          <a:prstGeom prst="rect">
            <a:avLst/>
          </a:prstGeom>
        </p:spPr>
        <p:txBody>
          <a:bodyPr wrap="square">
            <a:spAutoFit/>
          </a:bodyPr>
          <a:lstStyle/>
          <a:p>
            <a:pPr fontAlgn="base">
              <a:lnSpc>
                <a:spcPct val="150000"/>
              </a:lnSpc>
              <a:spcBef>
                <a:spcPct val="0"/>
              </a:spcBef>
              <a:spcAft>
                <a:spcPct val="0"/>
              </a:spcAft>
            </a:pPr>
            <a:r>
              <a:rPr lang="en-US" altLang="zh-CN" sz="1050">
                <a:solidFill>
                  <a:schemeClr val="tx1">
                    <a:lumMod val="75000"/>
                    <a:lumOff val="25000"/>
                  </a:schemeClr>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t>
            </a:r>
          </a:p>
        </p:txBody>
      </p:sp>
      <p:sp>
        <p:nvSpPr>
          <p:cNvPr id="107" name="椭圆 106">
            <a:extLst>
              <a:ext uri="{FF2B5EF4-FFF2-40B4-BE49-F238E27FC236}">
                <a16:creationId xmlns:a16="http://schemas.microsoft.com/office/drawing/2014/main" id="{2C8EE3D2-71DF-4D8F-B790-1678749772CD}"/>
              </a:ext>
            </a:extLst>
          </p:cNvPr>
          <p:cNvSpPr/>
          <p:nvPr/>
        </p:nvSpPr>
        <p:spPr>
          <a:xfrm>
            <a:off x="253021" y="3923360"/>
            <a:ext cx="462116" cy="462116"/>
          </a:xfrm>
          <a:prstGeom prst="ellipse">
            <a:avLst/>
          </a:prstGeom>
          <a:solidFill>
            <a:srgbClr val="787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124">
            <a:extLst>
              <a:ext uri="{FF2B5EF4-FFF2-40B4-BE49-F238E27FC236}">
                <a16:creationId xmlns:a16="http://schemas.microsoft.com/office/drawing/2014/main" id="{1FEA21E7-CF51-4A40-8FE0-9E7366EDCF50}"/>
              </a:ext>
            </a:extLst>
          </p:cNvPr>
          <p:cNvGrpSpPr/>
          <p:nvPr/>
        </p:nvGrpSpPr>
        <p:grpSpPr>
          <a:xfrm>
            <a:off x="349024" y="4043749"/>
            <a:ext cx="263092" cy="221338"/>
            <a:chOff x="5368132" y="2625725"/>
            <a:chExt cx="465138" cy="391319"/>
          </a:xfrm>
          <a:solidFill>
            <a:schemeClr val="bg1"/>
          </a:solidFill>
        </p:grpSpPr>
        <p:sp>
          <p:nvSpPr>
            <p:cNvPr id="28" name="AutoShape 120">
              <a:extLst>
                <a:ext uri="{FF2B5EF4-FFF2-40B4-BE49-F238E27FC236}">
                  <a16:creationId xmlns:a16="http://schemas.microsoft.com/office/drawing/2014/main" id="{B36FE704-14B7-4889-8150-1C7726518802}"/>
                </a:ext>
              </a:extLst>
            </p:cNvPr>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21">
              <a:extLst>
                <a:ext uri="{FF2B5EF4-FFF2-40B4-BE49-F238E27FC236}">
                  <a16:creationId xmlns:a16="http://schemas.microsoft.com/office/drawing/2014/main" id="{13182A63-6C39-4337-AC19-E0A3B782F167}"/>
                </a:ext>
              </a:extLst>
            </p:cNvPr>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0" name="AutoShape 122">
              <a:extLst>
                <a:ext uri="{FF2B5EF4-FFF2-40B4-BE49-F238E27FC236}">
                  <a16:creationId xmlns:a16="http://schemas.microsoft.com/office/drawing/2014/main" id="{43E23832-4037-4162-B7DC-18D0D3703634}"/>
                </a:ext>
              </a:extLst>
            </p:cNvPr>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ext uri="{AF507438-7753-43e0-B8FC-AC1667EBCBE1}"/>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29571247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日系2">
      <a:dk1>
        <a:sysClr val="windowText" lastClr="000000"/>
      </a:dk1>
      <a:lt1>
        <a:sysClr val="window" lastClr="FFFFFF"/>
      </a:lt1>
      <a:dk2>
        <a:srgbClr val="44546A"/>
      </a:dk2>
      <a:lt2>
        <a:srgbClr val="E7E6E6"/>
      </a:lt2>
      <a:accent1>
        <a:srgbClr val="B6916E"/>
      </a:accent1>
      <a:accent2>
        <a:srgbClr val="B18072"/>
      </a:accent2>
      <a:accent3>
        <a:srgbClr val="A5A5A5"/>
      </a:accent3>
      <a:accent4>
        <a:srgbClr val="FFC000"/>
      </a:accent4>
      <a:accent5>
        <a:srgbClr val="5B9BD5"/>
      </a:accent5>
      <a:accent6>
        <a:srgbClr val="70AD47"/>
      </a:accent6>
      <a:hlink>
        <a:srgbClr val="000000"/>
      </a:hlink>
      <a:folHlink>
        <a:srgbClr val="954F72"/>
      </a:folHlink>
    </a:clrScheme>
    <a:fontScheme name="方正苏新诗柳楷简体">
      <a:majorFont>
        <a:latin typeface="Arial"/>
        <a:ea typeface="方正苏新诗柳楷简体"/>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435</TotalTime>
  <Words>1186</Words>
  <Application>Microsoft Office PowerPoint</Application>
  <PresentationFormat>全屏显示(16:9)</PresentationFormat>
  <Paragraphs>110</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Gill Sans</vt:lpstr>
      <vt:lpstr>Roboto</vt:lpstr>
      <vt:lpstr>等线</vt:lpstr>
      <vt:lpstr>方正苏新诗柳楷繁体</vt:lpstr>
      <vt:lpstr>方正苏新诗柳楷简体</vt:lpstr>
      <vt:lpstr>微软雅黑</vt:lpstr>
      <vt:lpstr>微软雅黑 Light</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2018-03-20T23:45:44Z</dcterms:created>
  <dcterms:modified xsi:type="dcterms:W3CDTF">2018-05-30T03:24:05Z</dcterms:modified>
</cp:coreProperties>
</file>