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7" r:id="rId3"/>
  </p:sldMasterIdLst>
  <p:notesMasterIdLst>
    <p:notesMasterId r:id="rId28"/>
  </p:notesMasterIdLst>
  <p:handoutMasterIdLst>
    <p:handoutMasterId r:id="rId29"/>
  </p:handoutMasterIdLst>
  <p:sldIdLst>
    <p:sldId id="256" r:id="rId4"/>
    <p:sldId id="257" r:id="rId5"/>
    <p:sldId id="258" r:id="rId6"/>
    <p:sldId id="295" r:id="rId7"/>
    <p:sldId id="293" r:id="rId8"/>
    <p:sldId id="294" r:id="rId9"/>
    <p:sldId id="285" r:id="rId10"/>
    <p:sldId id="260" r:id="rId11"/>
    <p:sldId id="281" r:id="rId12"/>
    <p:sldId id="282" r:id="rId13"/>
    <p:sldId id="283" r:id="rId14"/>
    <p:sldId id="292" r:id="rId15"/>
    <p:sldId id="275" r:id="rId16"/>
    <p:sldId id="261" r:id="rId17"/>
    <p:sldId id="263" r:id="rId18"/>
    <p:sldId id="289" r:id="rId19"/>
    <p:sldId id="298" r:id="rId20"/>
    <p:sldId id="297" r:id="rId21"/>
    <p:sldId id="262" r:id="rId22"/>
    <p:sldId id="296" r:id="rId23"/>
    <p:sldId id="274" r:id="rId24"/>
    <p:sldId id="273" r:id="rId25"/>
    <p:sldId id="284" r:id="rId26"/>
    <p:sldId id="29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Relationship Id="rId5" Type="http://schemas.openxmlformats.org/officeDocument/2006/relationships/package" Target="../embeddings/Microsoft_Excel____.xlsx"/><Relationship Id="rId4" Type="http://schemas.openxmlformats.org/officeDocument/2006/relationships/image" Target="../media/image39.jpe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40.jpeg"/><Relationship Id="rId1" Type="http://schemas.openxmlformats.org/officeDocument/2006/relationships/image" Target="../media/image36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14E-46F0-9C7C-72B6C661631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14E-46F0-9C7C-72B6C661631C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14E-46F0-9C7C-72B6C661631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열1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A14E-46F0-9C7C-72B6C661631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A14E-46F0-9C7C-72B6C661631C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14E-46F0-9C7C-72B6C661631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열2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14E-46F0-9C7C-72B6C661631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14E-46F0-9C7C-72B6C661631C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14E-46F0-9C7C-72B6C661631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열3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A14E-46F0-9C7C-72B6C661631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A14E-46F0-9C7C-72B6C661631C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A14E-46F0-9C7C-72B6C66163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C27-430E-9AEC-F77DCE05F74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5C27-430E-9AEC-F77DCE05F74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5C27-430E-9AEC-F77DCE05F74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5C27-430E-9AEC-F77DCE05F74A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9-5C27-430E-9AEC-F77DCE05F74A}"/>
              </c:ext>
            </c:extLst>
          </c:dPt>
          <c:dLbls>
            <c:dLbl>
              <c:idx val="0"/>
              <c:layout>
                <c:manualLayout>
                  <c:x val="0"/>
                  <c:y val="5.58329039149435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C27-430E-9AEC-F77DCE05F74A}"/>
                </c:ext>
              </c:extLst>
            </c:dLbl>
            <c:dLbl>
              <c:idx val="1"/>
              <c:layout>
                <c:manualLayout>
                  <c:x val="-3.0841404512704602E-3"/>
                  <c:y val="6.43751999987981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C27-430E-9AEC-F77DCE05F74A}"/>
                </c:ext>
              </c:extLst>
            </c:dLbl>
            <c:dLbl>
              <c:idx val="2"/>
              <c:layout>
                <c:manualLayout>
                  <c:x val="0"/>
                  <c:y val="-1.763745269511999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C27-430E-9AEC-F77DCE05F74A}"/>
                </c:ext>
              </c:extLst>
            </c:dLbl>
            <c:dLbl>
              <c:idx val="3"/>
              <c:layout>
                <c:manualLayout>
                  <c:x val="0"/>
                  <c:y val="2.222258946049529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C27-430E-9AEC-F77DCE05F74A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000" b="1" i="0" u="none" strike="noStrike" kern="1200" baseline="0">
                      <a:solidFill>
                        <a:schemeClr val="accent1"/>
                      </a:solidFill>
                      <a:effectLst/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5C27-430E-9AEC-F77DCE05F7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2000" b="1" i="0" u="none" strike="noStrike" kern="1200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C27-430E-9AEC-F77DCE05F7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axId val="392173824"/>
        <c:axId val="392183808"/>
      </c:barChart>
      <c:catAx>
        <c:axId val="392173824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317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392183808"/>
        <c:crosses val="autoZero"/>
        <c:auto val="1"/>
        <c:lblAlgn val="ctr"/>
        <c:lblOffset val="100"/>
        <c:noMultiLvlLbl val="0"/>
      </c:catAx>
      <c:valAx>
        <c:axId val="392183808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</a:ln>
          </c:spPr>
        </c:majorGridlines>
        <c:numFmt formatCode="General" sourceLinked="1"/>
        <c:majorTickMark val="in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392173824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lang="zh-CN" sz="1800"/>
      </a:pPr>
      <a:endParaRPr lang="zh-CN"/>
    </a:p>
  </c:txPr>
  <c:externalData r:id="rId3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9B434-1472-40F6-98D9-DC73AAFCC919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9BDEE-76ED-4EFC-BF70-48B1DF7CD6C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B979C96-F519-4B7C-A90E-9C0DC9BE00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9BDEE-76ED-4EFC-BF70-48B1DF7CD6C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2072858" y="2156245"/>
            <a:ext cx="1959742" cy="3269037"/>
          </a:xfrm>
          <a:custGeom>
            <a:avLst/>
            <a:gdLst>
              <a:gd name="connsiteX0" fmla="*/ 0 w 1959742"/>
              <a:gd name="connsiteY0" fmla="*/ 0 h 3269037"/>
              <a:gd name="connsiteX1" fmla="*/ 1959742 w 1959742"/>
              <a:gd name="connsiteY1" fmla="*/ 0 h 3269037"/>
              <a:gd name="connsiteX2" fmla="*/ 1959742 w 1959742"/>
              <a:gd name="connsiteY2" fmla="*/ 3269037 h 3269037"/>
              <a:gd name="connsiteX3" fmla="*/ 0 w 1959742"/>
              <a:gd name="connsiteY3" fmla="*/ 3269037 h 326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9742" h="3269037">
                <a:moveTo>
                  <a:pt x="0" y="0"/>
                </a:moveTo>
                <a:lnTo>
                  <a:pt x="1959742" y="0"/>
                </a:lnTo>
                <a:lnTo>
                  <a:pt x="1959742" y="3269037"/>
                </a:lnTo>
                <a:lnTo>
                  <a:pt x="0" y="3269037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069535" y="2179214"/>
            <a:ext cx="1964008" cy="2142694"/>
          </a:xfrm>
          <a:custGeom>
            <a:avLst/>
            <a:gdLst>
              <a:gd name="connsiteX0" fmla="*/ 0 w 1964008"/>
              <a:gd name="connsiteY0" fmla="*/ 0 h 2142694"/>
              <a:gd name="connsiteX1" fmla="*/ 1964008 w 1964008"/>
              <a:gd name="connsiteY1" fmla="*/ 0 h 2142694"/>
              <a:gd name="connsiteX2" fmla="*/ 1964008 w 1964008"/>
              <a:gd name="connsiteY2" fmla="*/ 2142694 h 2142694"/>
              <a:gd name="connsiteX3" fmla="*/ 0 w 1964008"/>
              <a:gd name="connsiteY3" fmla="*/ 2142694 h 214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4008" h="2142694">
                <a:moveTo>
                  <a:pt x="0" y="0"/>
                </a:moveTo>
                <a:lnTo>
                  <a:pt x="1964008" y="0"/>
                </a:lnTo>
                <a:lnTo>
                  <a:pt x="1964008" y="2142694"/>
                </a:lnTo>
                <a:lnTo>
                  <a:pt x="0" y="2142694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715855" y="2179214"/>
            <a:ext cx="1964008" cy="1641532"/>
          </a:xfrm>
          <a:custGeom>
            <a:avLst/>
            <a:gdLst>
              <a:gd name="connsiteX0" fmla="*/ 0 w 1964008"/>
              <a:gd name="connsiteY0" fmla="*/ 0 h 1641532"/>
              <a:gd name="connsiteX1" fmla="*/ 1964008 w 1964008"/>
              <a:gd name="connsiteY1" fmla="*/ 0 h 1641532"/>
              <a:gd name="connsiteX2" fmla="*/ 1964008 w 1964008"/>
              <a:gd name="connsiteY2" fmla="*/ 1641532 h 1641532"/>
              <a:gd name="connsiteX3" fmla="*/ 0 w 1964008"/>
              <a:gd name="connsiteY3" fmla="*/ 1641532 h 1641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4008" h="1641532">
                <a:moveTo>
                  <a:pt x="0" y="0"/>
                </a:moveTo>
                <a:lnTo>
                  <a:pt x="1964008" y="0"/>
                </a:lnTo>
                <a:lnTo>
                  <a:pt x="1964008" y="1641532"/>
                </a:lnTo>
                <a:lnTo>
                  <a:pt x="0" y="1641532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362172" y="2179214"/>
            <a:ext cx="1964008" cy="2450423"/>
          </a:xfrm>
          <a:custGeom>
            <a:avLst/>
            <a:gdLst>
              <a:gd name="connsiteX0" fmla="*/ 0 w 1964008"/>
              <a:gd name="connsiteY0" fmla="*/ 0 h 2450423"/>
              <a:gd name="connsiteX1" fmla="*/ 1964008 w 1964008"/>
              <a:gd name="connsiteY1" fmla="*/ 0 h 2450423"/>
              <a:gd name="connsiteX2" fmla="*/ 1964008 w 1964008"/>
              <a:gd name="connsiteY2" fmla="*/ 2450423 h 2450423"/>
              <a:gd name="connsiteX3" fmla="*/ 0 w 1964008"/>
              <a:gd name="connsiteY3" fmla="*/ 2450423 h 245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4008" h="2450423">
                <a:moveTo>
                  <a:pt x="0" y="0"/>
                </a:moveTo>
                <a:lnTo>
                  <a:pt x="1964008" y="0"/>
                </a:lnTo>
                <a:lnTo>
                  <a:pt x="1964008" y="2450423"/>
                </a:lnTo>
                <a:lnTo>
                  <a:pt x="0" y="2450423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032075" y="2179214"/>
            <a:ext cx="1964008" cy="1641533"/>
          </a:xfrm>
          <a:custGeom>
            <a:avLst/>
            <a:gdLst>
              <a:gd name="connsiteX0" fmla="*/ 0 w 1964008"/>
              <a:gd name="connsiteY0" fmla="*/ 0 h 1641533"/>
              <a:gd name="connsiteX1" fmla="*/ 1964008 w 1964008"/>
              <a:gd name="connsiteY1" fmla="*/ 0 h 1641533"/>
              <a:gd name="connsiteX2" fmla="*/ 1964008 w 1964008"/>
              <a:gd name="connsiteY2" fmla="*/ 1641533 h 1641533"/>
              <a:gd name="connsiteX3" fmla="*/ 0 w 1964008"/>
              <a:gd name="connsiteY3" fmla="*/ 1641533 h 1641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4008" h="1641533">
                <a:moveTo>
                  <a:pt x="0" y="0"/>
                </a:moveTo>
                <a:lnTo>
                  <a:pt x="1964008" y="0"/>
                </a:lnTo>
                <a:lnTo>
                  <a:pt x="1964008" y="1641533"/>
                </a:lnTo>
                <a:lnTo>
                  <a:pt x="0" y="1641533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143932" y="2156409"/>
            <a:ext cx="1249364" cy="1249364"/>
          </a:xfrm>
          <a:custGeom>
            <a:avLst/>
            <a:gdLst>
              <a:gd name="connsiteX0" fmla="*/ 624682 w 1249364"/>
              <a:gd name="connsiteY0" fmla="*/ 0 h 1249364"/>
              <a:gd name="connsiteX1" fmla="*/ 1249364 w 1249364"/>
              <a:gd name="connsiteY1" fmla="*/ 624682 h 1249364"/>
              <a:gd name="connsiteX2" fmla="*/ 624682 w 1249364"/>
              <a:gd name="connsiteY2" fmla="*/ 1249364 h 1249364"/>
              <a:gd name="connsiteX3" fmla="*/ 0 w 1249364"/>
              <a:gd name="connsiteY3" fmla="*/ 624682 h 1249364"/>
              <a:gd name="connsiteX4" fmla="*/ 624682 w 1249364"/>
              <a:gd name="connsiteY4" fmla="*/ 0 h 124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364" h="1249364">
                <a:moveTo>
                  <a:pt x="624682" y="0"/>
                </a:moveTo>
                <a:cubicBezTo>
                  <a:pt x="969684" y="0"/>
                  <a:pt x="1249364" y="279680"/>
                  <a:pt x="1249364" y="624682"/>
                </a:cubicBezTo>
                <a:cubicBezTo>
                  <a:pt x="1249364" y="969684"/>
                  <a:pt x="969684" y="1249364"/>
                  <a:pt x="624682" y="1249364"/>
                </a:cubicBezTo>
                <a:cubicBezTo>
                  <a:pt x="279680" y="1249364"/>
                  <a:pt x="0" y="969684"/>
                  <a:pt x="0" y="624682"/>
                </a:cubicBezTo>
                <a:cubicBezTo>
                  <a:pt x="0" y="279680"/>
                  <a:pt x="279680" y="0"/>
                  <a:pt x="624682" y="0"/>
                </a:cubicBez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1143932" y="3997909"/>
            <a:ext cx="1249364" cy="1249364"/>
          </a:xfrm>
          <a:custGeom>
            <a:avLst/>
            <a:gdLst>
              <a:gd name="connsiteX0" fmla="*/ 624682 w 1249364"/>
              <a:gd name="connsiteY0" fmla="*/ 0 h 1249364"/>
              <a:gd name="connsiteX1" fmla="*/ 1249364 w 1249364"/>
              <a:gd name="connsiteY1" fmla="*/ 624682 h 1249364"/>
              <a:gd name="connsiteX2" fmla="*/ 624682 w 1249364"/>
              <a:gd name="connsiteY2" fmla="*/ 1249364 h 1249364"/>
              <a:gd name="connsiteX3" fmla="*/ 0 w 1249364"/>
              <a:gd name="connsiteY3" fmla="*/ 624682 h 1249364"/>
              <a:gd name="connsiteX4" fmla="*/ 624682 w 1249364"/>
              <a:gd name="connsiteY4" fmla="*/ 0 h 124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364" h="1249364">
                <a:moveTo>
                  <a:pt x="624682" y="0"/>
                </a:moveTo>
                <a:cubicBezTo>
                  <a:pt x="969684" y="0"/>
                  <a:pt x="1249364" y="279680"/>
                  <a:pt x="1249364" y="624682"/>
                </a:cubicBezTo>
                <a:cubicBezTo>
                  <a:pt x="1249364" y="969684"/>
                  <a:pt x="969684" y="1249364"/>
                  <a:pt x="624682" y="1249364"/>
                </a:cubicBezTo>
                <a:cubicBezTo>
                  <a:pt x="279680" y="1249364"/>
                  <a:pt x="0" y="969684"/>
                  <a:pt x="0" y="624682"/>
                </a:cubicBezTo>
                <a:cubicBezTo>
                  <a:pt x="0" y="279680"/>
                  <a:pt x="279680" y="0"/>
                  <a:pt x="624682" y="0"/>
                </a:cubicBez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236632" y="2156409"/>
            <a:ext cx="1249364" cy="1249364"/>
          </a:xfrm>
          <a:custGeom>
            <a:avLst/>
            <a:gdLst>
              <a:gd name="connsiteX0" fmla="*/ 624682 w 1249364"/>
              <a:gd name="connsiteY0" fmla="*/ 0 h 1249364"/>
              <a:gd name="connsiteX1" fmla="*/ 1249364 w 1249364"/>
              <a:gd name="connsiteY1" fmla="*/ 624682 h 1249364"/>
              <a:gd name="connsiteX2" fmla="*/ 624682 w 1249364"/>
              <a:gd name="connsiteY2" fmla="*/ 1249364 h 1249364"/>
              <a:gd name="connsiteX3" fmla="*/ 0 w 1249364"/>
              <a:gd name="connsiteY3" fmla="*/ 624682 h 1249364"/>
              <a:gd name="connsiteX4" fmla="*/ 624682 w 1249364"/>
              <a:gd name="connsiteY4" fmla="*/ 0 h 124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364" h="1249364">
                <a:moveTo>
                  <a:pt x="624682" y="0"/>
                </a:moveTo>
                <a:cubicBezTo>
                  <a:pt x="969684" y="0"/>
                  <a:pt x="1249364" y="279680"/>
                  <a:pt x="1249364" y="624682"/>
                </a:cubicBezTo>
                <a:cubicBezTo>
                  <a:pt x="1249364" y="969684"/>
                  <a:pt x="969684" y="1249364"/>
                  <a:pt x="624682" y="1249364"/>
                </a:cubicBezTo>
                <a:cubicBezTo>
                  <a:pt x="279680" y="1249364"/>
                  <a:pt x="0" y="969684"/>
                  <a:pt x="0" y="624682"/>
                </a:cubicBezTo>
                <a:cubicBezTo>
                  <a:pt x="0" y="279680"/>
                  <a:pt x="279680" y="0"/>
                  <a:pt x="624682" y="0"/>
                </a:cubicBez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236632" y="3997909"/>
            <a:ext cx="1249364" cy="1249364"/>
          </a:xfrm>
          <a:custGeom>
            <a:avLst/>
            <a:gdLst>
              <a:gd name="connsiteX0" fmla="*/ 624682 w 1249364"/>
              <a:gd name="connsiteY0" fmla="*/ 0 h 1249364"/>
              <a:gd name="connsiteX1" fmla="*/ 1249364 w 1249364"/>
              <a:gd name="connsiteY1" fmla="*/ 624682 h 1249364"/>
              <a:gd name="connsiteX2" fmla="*/ 624682 w 1249364"/>
              <a:gd name="connsiteY2" fmla="*/ 1249364 h 1249364"/>
              <a:gd name="connsiteX3" fmla="*/ 0 w 1249364"/>
              <a:gd name="connsiteY3" fmla="*/ 624682 h 1249364"/>
              <a:gd name="connsiteX4" fmla="*/ 624682 w 1249364"/>
              <a:gd name="connsiteY4" fmla="*/ 0 h 124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364" h="1249364">
                <a:moveTo>
                  <a:pt x="624682" y="0"/>
                </a:moveTo>
                <a:cubicBezTo>
                  <a:pt x="969684" y="0"/>
                  <a:pt x="1249364" y="279680"/>
                  <a:pt x="1249364" y="624682"/>
                </a:cubicBezTo>
                <a:cubicBezTo>
                  <a:pt x="1249364" y="969684"/>
                  <a:pt x="969684" y="1249364"/>
                  <a:pt x="624682" y="1249364"/>
                </a:cubicBezTo>
                <a:cubicBezTo>
                  <a:pt x="279680" y="1249364"/>
                  <a:pt x="0" y="969684"/>
                  <a:pt x="0" y="624682"/>
                </a:cubicBezTo>
                <a:cubicBezTo>
                  <a:pt x="0" y="279680"/>
                  <a:pt x="279680" y="0"/>
                  <a:pt x="624682" y="0"/>
                </a:cubicBez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17997" y="2188579"/>
            <a:ext cx="1856909" cy="1600784"/>
          </a:xfrm>
          <a:custGeom>
            <a:avLst/>
            <a:gdLst>
              <a:gd name="connsiteX0" fmla="*/ 400196 w 1856909"/>
              <a:gd name="connsiteY0" fmla="*/ 0 h 1600784"/>
              <a:gd name="connsiteX1" fmla="*/ 1456713 w 1856909"/>
              <a:gd name="connsiteY1" fmla="*/ 0 h 1600784"/>
              <a:gd name="connsiteX2" fmla="*/ 1856909 w 1856909"/>
              <a:gd name="connsiteY2" fmla="*/ 800392 h 1600784"/>
              <a:gd name="connsiteX3" fmla="*/ 1456713 w 1856909"/>
              <a:gd name="connsiteY3" fmla="*/ 1600784 h 1600784"/>
              <a:gd name="connsiteX4" fmla="*/ 400196 w 1856909"/>
              <a:gd name="connsiteY4" fmla="*/ 1600784 h 1600784"/>
              <a:gd name="connsiteX5" fmla="*/ 0 w 1856909"/>
              <a:gd name="connsiteY5" fmla="*/ 800392 h 160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6909" h="1600784">
                <a:moveTo>
                  <a:pt x="400196" y="0"/>
                </a:moveTo>
                <a:lnTo>
                  <a:pt x="1456713" y="0"/>
                </a:lnTo>
                <a:lnTo>
                  <a:pt x="1856909" y="800392"/>
                </a:lnTo>
                <a:lnTo>
                  <a:pt x="1456713" y="1600784"/>
                </a:lnTo>
                <a:lnTo>
                  <a:pt x="400196" y="1600784"/>
                </a:lnTo>
                <a:lnTo>
                  <a:pt x="0" y="800392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185097" y="2188579"/>
            <a:ext cx="1856909" cy="1600784"/>
          </a:xfrm>
          <a:custGeom>
            <a:avLst/>
            <a:gdLst>
              <a:gd name="connsiteX0" fmla="*/ 400196 w 1856909"/>
              <a:gd name="connsiteY0" fmla="*/ 0 h 1600784"/>
              <a:gd name="connsiteX1" fmla="*/ 1456713 w 1856909"/>
              <a:gd name="connsiteY1" fmla="*/ 0 h 1600784"/>
              <a:gd name="connsiteX2" fmla="*/ 1856909 w 1856909"/>
              <a:gd name="connsiteY2" fmla="*/ 800392 h 1600784"/>
              <a:gd name="connsiteX3" fmla="*/ 1456713 w 1856909"/>
              <a:gd name="connsiteY3" fmla="*/ 1600784 h 1600784"/>
              <a:gd name="connsiteX4" fmla="*/ 400196 w 1856909"/>
              <a:gd name="connsiteY4" fmla="*/ 1600784 h 1600784"/>
              <a:gd name="connsiteX5" fmla="*/ 0 w 1856909"/>
              <a:gd name="connsiteY5" fmla="*/ 800392 h 160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6909" h="1600784">
                <a:moveTo>
                  <a:pt x="400196" y="0"/>
                </a:moveTo>
                <a:lnTo>
                  <a:pt x="1456713" y="0"/>
                </a:lnTo>
                <a:lnTo>
                  <a:pt x="1856909" y="800392"/>
                </a:lnTo>
                <a:lnTo>
                  <a:pt x="1456713" y="1600784"/>
                </a:lnTo>
                <a:lnTo>
                  <a:pt x="400196" y="1600784"/>
                </a:lnTo>
                <a:lnTo>
                  <a:pt x="0" y="800392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652197" y="2188579"/>
            <a:ext cx="1856909" cy="1600784"/>
          </a:xfrm>
          <a:custGeom>
            <a:avLst/>
            <a:gdLst>
              <a:gd name="connsiteX0" fmla="*/ 400196 w 1856909"/>
              <a:gd name="connsiteY0" fmla="*/ 0 h 1600784"/>
              <a:gd name="connsiteX1" fmla="*/ 1456713 w 1856909"/>
              <a:gd name="connsiteY1" fmla="*/ 0 h 1600784"/>
              <a:gd name="connsiteX2" fmla="*/ 1856909 w 1856909"/>
              <a:gd name="connsiteY2" fmla="*/ 800392 h 1600784"/>
              <a:gd name="connsiteX3" fmla="*/ 1456713 w 1856909"/>
              <a:gd name="connsiteY3" fmla="*/ 1600784 h 1600784"/>
              <a:gd name="connsiteX4" fmla="*/ 400196 w 1856909"/>
              <a:gd name="connsiteY4" fmla="*/ 1600784 h 1600784"/>
              <a:gd name="connsiteX5" fmla="*/ 0 w 1856909"/>
              <a:gd name="connsiteY5" fmla="*/ 800392 h 160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6909" h="1600784">
                <a:moveTo>
                  <a:pt x="400196" y="0"/>
                </a:moveTo>
                <a:lnTo>
                  <a:pt x="1456713" y="0"/>
                </a:lnTo>
                <a:lnTo>
                  <a:pt x="1856909" y="800392"/>
                </a:lnTo>
                <a:lnTo>
                  <a:pt x="1456713" y="1600784"/>
                </a:lnTo>
                <a:lnTo>
                  <a:pt x="400196" y="1600784"/>
                </a:lnTo>
                <a:lnTo>
                  <a:pt x="0" y="800392"/>
                </a:lnTo>
                <a:close/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3E017-20C8-4812-8DAC-D98431EBF741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32E58-C911-4A10-8A94-50A716BF1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9D0E-7788-48EC-B6ED-A17C6D599FF4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31841" y="315685"/>
            <a:ext cx="2162630" cy="5714999"/>
            <a:chOff x="831841" y="315685"/>
            <a:chExt cx="2162630" cy="57149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04" t="64338" r="27978" b="8784"/>
            <a:stretch>
              <a:fillRect/>
            </a:stretch>
          </p:blipFill>
          <p:spPr>
            <a:xfrm>
              <a:off x="831841" y="4187370"/>
              <a:ext cx="2162630" cy="1843314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831841" y="315685"/>
              <a:ext cx="1015663" cy="23549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latin typeface="腾祥童宋体简" panose="01010104010101010101" pitchFamily="2" charset="-122"/>
                  <a:ea typeface="腾祥童宋体简" panose="01010104010101010101" pitchFamily="2" charset="-122"/>
                </a:rPr>
                <a:t>猫咪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41882" y="315685"/>
              <a:ext cx="1015663" cy="38716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可爱小清新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675734" y="3428999"/>
            <a:ext cx="4891314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汇报人</a:t>
            </a:r>
            <a:r>
              <a:rPr lang="zh-CN" altLang="en-US" sz="1200" dirty="0" smtClean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：</a:t>
            </a:r>
            <a:r>
              <a:rPr lang="en-US" altLang="zh-CN" sz="1200" dirty="0" smtClean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00</a:t>
            </a:r>
            <a:r>
              <a:rPr lang="zh-CN" altLang="en-US" sz="1200" dirty="0" smtClean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    </a:t>
            </a:r>
            <a:r>
              <a:rPr lang="zh-CN" altLang="en-US" sz="1200" dirty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汇报时间</a:t>
            </a:r>
            <a:r>
              <a:rPr lang="zh-CN" altLang="en-US" sz="1200" dirty="0" smtClean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：</a:t>
            </a:r>
            <a:r>
              <a:rPr lang="en-US" altLang="zh-CN" sz="1200" dirty="0" smtClean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20</a:t>
            </a:r>
            <a:r>
              <a:rPr lang="zh-CN" altLang="en-US" sz="1200" dirty="0" smtClean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年</a:t>
            </a:r>
            <a:r>
              <a:rPr lang="en-US" altLang="zh-CN" sz="1200" dirty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10</a:t>
            </a:r>
            <a:r>
              <a:rPr lang="zh-CN" altLang="en-US" sz="1200" dirty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月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994471" y="1374365"/>
            <a:ext cx="71577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腾祥童宋体简" panose="01010104010101010101" pitchFamily="2" charset="-122"/>
                <a:ea typeface="腾祥童宋体简" panose="01010104010101010101" pitchFamily="2" charset="-122"/>
              </a:rPr>
              <a:t>可爱猫咪课件学术培训</a:t>
            </a:r>
            <a:endParaRPr lang="en-US" altLang="zh-CN" sz="5400" dirty="0">
              <a:latin typeface="腾祥童宋体简" panose="01010104010101010101" pitchFamily="2" charset="-122"/>
              <a:ea typeface="腾祥童宋体简" panose="01010104010101010101" pitchFamily="2" charset="-122"/>
            </a:endParaRPr>
          </a:p>
          <a:p>
            <a:pPr algn="ctr"/>
            <a:r>
              <a:rPr lang="zh-CN" altLang="en-US" sz="5400" dirty="0">
                <a:latin typeface="腾祥童宋体简" panose="01010104010101010101" pitchFamily="2" charset="-122"/>
                <a:ea typeface="腾祥童宋体简" panose="01010104010101010101" pitchFamily="2" charset="-122"/>
              </a:rPr>
              <a:t>通用模板</a:t>
            </a:r>
            <a:r>
              <a:rPr lang="en-US" altLang="zh-CN" sz="5400" dirty="0">
                <a:latin typeface="腾祥童宋体简" panose="01010104010101010101" pitchFamily="2" charset="-122"/>
                <a:ea typeface="腾祥童宋体简" panose="01010104010101010101" pitchFamily="2" charset="-122"/>
              </a:rPr>
              <a:t>PPT</a:t>
            </a:r>
            <a:endParaRPr lang="zh-CN" altLang="en-US" sz="5400" dirty="0">
              <a:latin typeface="腾祥童宋体简" panose="01010104010101010101" pitchFamily="2" charset="-122"/>
              <a:ea typeface="腾祥童宋体简" panose="01010104010101010101" pitchFamily="2" charset="-122"/>
            </a:endParaRPr>
          </a:p>
        </p:txBody>
      </p:sp>
      <p:pic>
        <p:nvPicPr>
          <p:cNvPr id="2" name="初音ミク - Ievan Polkka - 副本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14241" y="50437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 rot="169628">
            <a:off x="1472616" y="1733585"/>
            <a:ext cx="1295400" cy="1341438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5"/>
          <p:cNvSpPr>
            <a:spLocks noEditPoints="1"/>
          </p:cNvSpPr>
          <p:nvPr/>
        </p:nvSpPr>
        <p:spPr bwMode="auto">
          <a:xfrm rot="169628">
            <a:off x="4049805" y="2435434"/>
            <a:ext cx="1295400" cy="1341438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5"/>
          <p:cNvSpPr>
            <a:spLocks noEditPoints="1"/>
          </p:cNvSpPr>
          <p:nvPr/>
        </p:nvSpPr>
        <p:spPr bwMode="auto">
          <a:xfrm rot="169628">
            <a:off x="6569989" y="1976645"/>
            <a:ext cx="1295400" cy="1341438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 rot="169628">
            <a:off x="9147179" y="1566671"/>
            <a:ext cx="1295400" cy="1341438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297059" y="1571414"/>
            <a:ext cx="7750629" cy="901881"/>
          </a:xfrm>
          <a:custGeom>
            <a:avLst/>
            <a:gdLst>
              <a:gd name="connsiteX0" fmla="*/ 0 w 7750629"/>
              <a:gd name="connsiteY0" fmla="*/ 174172 h 901881"/>
              <a:gd name="connsiteX1" fmla="*/ 2627086 w 7750629"/>
              <a:gd name="connsiteY1" fmla="*/ 899886 h 901881"/>
              <a:gd name="connsiteX2" fmla="*/ 5341257 w 7750629"/>
              <a:gd name="connsiteY2" fmla="*/ 377372 h 901881"/>
              <a:gd name="connsiteX3" fmla="*/ 7750629 w 7750629"/>
              <a:gd name="connsiteY3" fmla="*/ 0 h 901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901881">
                <a:moveTo>
                  <a:pt x="0" y="174172"/>
                </a:moveTo>
                <a:cubicBezTo>
                  <a:pt x="868438" y="520095"/>
                  <a:pt x="1736877" y="866019"/>
                  <a:pt x="2627086" y="899886"/>
                </a:cubicBezTo>
                <a:cubicBezTo>
                  <a:pt x="3517295" y="933753"/>
                  <a:pt x="4487333" y="527353"/>
                  <a:pt x="5341257" y="377372"/>
                </a:cubicBezTo>
                <a:cubicBezTo>
                  <a:pt x="6195181" y="227391"/>
                  <a:pt x="7049105" y="152400"/>
                  <a:pt x="7750629" y="0"/>
                </a:cubicBezTo>
              </a:path>
            </a:pathLst>
          </a:cu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616405" y="2180907"/>
            <a:ext cx="93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-3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4231672" y="2939240"/>
            <a:ext cx="93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-3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6751856" y="2453740"/>
            <a:ext cx="93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-3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9280740" y="2034713"/>
            <a:ext cx="931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-3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941700" y="3584607"/>
            <a:ext cx="22810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请替换文字内容，点击添加相关标题文字，修改文字内容，也可以直接复制你的内容到此。请替换文字内容，点击添加相关标题文字，。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3556967" y="4053277"/>
            <a:ext cx="22810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请替换文字内容，点击添加相关标题文字，修改文字内容，也可以直接复制你的内容到此。请替换文字内容，点击添加相关标题文字，。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6077151" y="3723314"/>
            <a:ext cx="22810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请替换文字内容，点击添加相关标题文字，修改文字内容，也可以直接复制你的内容到此。请替换文字内容，点击添加相关标题文字，。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654342" y="3438413"/>
            <a:ext cx="22810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请替换文字内容，点击添加相关标题文字，修改文字内容，也可以直接复制你的内容到此。请替换文字内容，点击添加相关标题文字，。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6" t="62222" r="69047" b="19154"/>
          <a:stretch>
            <a:fillRect/>
          </a:stretch>
        </p:blipFill>
        <p:spPr>
          <a:xfrm>
            <a:off x="1869874" y="509971"/>
            <a:ext cx="943428" cy="12772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2" t="33227" r="36667" b="34603"/>
          <a:stretch>
            <a:fillRect/>
          </a:stretch>
        </p:blipFill>
        <p:spPr>
          <a:xfrm>
            <a:off x="4489562" y="849173"/>
            <a:ext cx="983021" cy="16241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t="27301" r="58465" b="39471"/>
          <a:stretch>
            <a:fillRect/>
          </a:stretch>
        </p:blipFill>
        <p:spPr>
          <a:xfrm>
            <a:off x="6722916" y="770795"/>
            <a:ext cx="1067084" cy="13088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37" t="2328" r="7672" b="80529"/>
          <a:stretch>
            <a:fillRect/>
          </a:stretch>
        </p:blipFill>
        <p:spPr>
          <a:xfrm>
            <a:off x="9487902" y="481766"/>
            <a:ext cx="986971" cy="11756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1912261" y="1552205"/>
            <a:ext cx="1935041" cy="2196419"/>
            <a:chOff x="4427538" y="954088"/>
            <a:chExt cx="3333750" cy="3735746"/>
          </a:xfrm>
          <a:blipFill>
            <a:blip r:embed="rId3"/>
            <a:stretch>
              <a:fillRect/>
            </a:stretch>
          </a:blipFill>
        </p:grpSpPr>
        <p:sp>
          <p:nvSpPr>
            <p:cNvPr id="48" name="Freeform 5"/>
            <p:cNvSpPr/>
            <p:nvPr/>
          </p:nvSpPr>
          <p:spPr bwMode="auto">
            <a:xfrm>
              <a:off x="5053029" y="1525589"/>
              <a:ext cx="2144714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6"/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7"/>
            <p:cNvSpPr/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8"/>
            <p:cNvSpPr/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9"/>
            <p:cNvSpPr/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0"/>
            <p:cNvSpPr/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1"/>
            <p:cNvSpPr/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2"/>
            <p:cNvSpPr/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3"/>
            <p:cNvSpPr/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4"/>
            <p:cNvSpPr/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5"/>
            <p:cNvSpPr/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6"/>
            <p:cNvSpPr/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7"/>
            <p:cNvSpPr/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8"/>
            <p:cNvSpPr/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9"/>
            <p:cNvSpPr/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0"/>
            <p:cNvSpPr/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1"/>
            <p:cNvSpPr/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2"/>
            <p:cNvSpPr/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3"/>
            <p:cNvSpPr/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4"/>
            <p:cNvSpPr/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5"/>
            <p:cNvSpPr/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"/>
            <p:cNvSpPr/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7"/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8"/>
            <p:cNvSpPr/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9"/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0"/>
            <p:cNvSpPr/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1"/>
            <p:cNvSpPr/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2"/>
            <p:cNvSpPr/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3"/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4"/>
            <p:cNvSpPr/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5"/>
            <p:cNvSpPr/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6"/>
            <p:cNvSpPr>
              <a:spLocks noEditPoints="1"/>
            </p:cNvSpPr>
            <p:nvPr/>
          </p:nvSpPr>
          <p:spPr bwMode="auto">
            <a:xfrm>
              <a:off x="4998233" y="1551346"/>
              <a:ext cx="2201863" cy="3138488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479957" y="1509176"/>
            <a:ext cx="1935041" cy="2192234"/>
            <a:chOff x="4427538" y="954088"/>
            <a:chExt cx="3333750" cy="3728627"/>
          </a:xfrm>
          <a:blipFill>
            <a:blip r:embed="rId3"/>
            <a:stretch>
              <a:fillRect/>
            </a:stretch>
          </a:blipFill>
        </p:grpSpPr>
        <p:sp>
          <p:nvSpPr>
            <p:cNvPr id="99" name="Freeform 5"/>
            <p:cNvSpPr/>
            <p:nvPr/>
          </p:nvSpPr>
          <p:spPr bwMode="auto">
            <a:xfrm>
              <a:off x="5051942" y="1550105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"/>
            <p:cNvSpPr/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"/>
            <p:cNvSpPr/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1"/>
            <p:cNvSpPr/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2"/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3"/>
            <p:cNvSpPr/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4"/>
            <p:cNvSpPr/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5"/>
            <p:cNvSpPr/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6"/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7"/>
            <p:cNvSpPr/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8"/>
            <p:cNvSpPr/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9"/>
            <p:cNvSpPr/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0"/>
            <p:cNvSpPr/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1"/>
            <p:cNvSpPr/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2"/>
            <p:cNvSpPr/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3"/>
            <p:cNvSpPr/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4"/>
            <p:cNvSpPr/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5"/>
            <p:cNvSpPr/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6"/>
            <p:cNvSpPr/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7"/>
            <p:cNvSpPr/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8"/>
            <p:cNvSpPr/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9"/>
            <p:cNvSpPr/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0"/>
            <p:cNvSpPr/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1"/>
            <p:cNvSpPr/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2"/>
            <p:cNvSpPr/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3"/>
            <p:cNvSpPr/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4"/>
            <p:cNvSpPr/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5"/>
            <p:cNvSpPr/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6"/>
            <p:cNvSpPr/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37"/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38"/>
            <p:cNvSpPr/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9"/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0"/>
            <p:cNvSpPr/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41"/>
            <p:cNvSpPr/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2"/>
            <p:cNvSpPr/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43"/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44"/>
            <p:cNvSpPr/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45"/>
            <p:cNvSpPr/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46"/>
            <p:cNvSpPr>
              <a:spLocks noEditPoints="1"/>
            </p:cNvSpPr>
            <p:nvPr/>
          </p:nvSpPr>
          <p:spPr bwMode="auto">
            <a:xfrm>
              <a:off x="5023879" y="1544228"/>
              <a:ext cx="2201863" cy="3138487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4822657" y="911858"/>
            <a:ext cx="2797628" cy="3052219"/>
            <a:chOff x="4427538" y="954088"/>
            <a:chExt cx="3333750" cy="3743112"/>
          </a:xfrm>
          <a:blipFill>
            <a:blip r:embed="rId3"/>
            <a:stretch>
              <a:fillRect/>
            </a:stretch>
          </a:blipFill>
        </p:grpSpPr>
        <p:sp>
          <p:nvSpPr>
            <p:cNvPr id="142" name="Freeform 5"/>
            <p:cNvSpPr/>
            <p:nvPr/>
          </p:nvSpPr>
          <p:spPr bwMode="auto">
            <a:xfrm>
              <a:off x="5009134" y="1540563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6"/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7"/>
            <p:cNvSpPr/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8"/>
            <p:cNvSpPr/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9"/>
            <p:cNvSpPr/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0"/>
            <p:cNvSpPr/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1"/>
            <p:cNvSpPr/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2"/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3"/>
            <p:cNvSpPr/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"/>
            <p:cNvSpPr/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"/>
            <p:cNvSpPr/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6"/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7"/>
            <p:cNvSpPr/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8"/>
            <p:cNvSpPr/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9"/>
            <p:cNvSpPr/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0"/>
            <p:cNvSpPr/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1"/>
            <p:cNvSpPr/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2"/>
            <p:cNvSpPr/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3"/>
            <p:cNvSpPr/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4"/>
            <p:cNvSpPr/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5"/>
            <p:cNvSpPr/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6"/>
            <p:cNvSpPr/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7"/>
            <p:cNvSpPr/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8"/>
            <p:cNvSpPr/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9"/>
            <p:cNvSpPr/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0"/>
            <p:cNvSpPr/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1"/>
            <p:cNvSpPr/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2"/>
            <p:cNvSpPr/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3"/>
            <p:cNvSpPr/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4"/>
            <p:cNvSpPr/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5"/>
            <p:cNvSpPr/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6"/>
            <p:cNvSpPr/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7"/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8"/>
            <p:cNvSpPr/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39"/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0"/>
            <p:cNvSpPr/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1"/>
            <p:cNvSpPr/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2"/>
            <p:cNvSpPr/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3"/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4"/>
            <p:cNvSpPr/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45"/>
            <p:cNvSpPr/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46"/>
            <p:cNvSpPr>
              <a:spLocks noEditPoints="1"/>
            </p:cNvSpPr>
            <p:nvPr/>
          </p:nvSpPr>
          <p:spPr bwMode="auto">
            <a:xfrm>
              <a:off x="4998954" y="1558712"/>
              <a:ext cx="2201863" cy="3138488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5" name="TextBox 1"/>
          <p:cNvSpPr txBox="1"/>
          <p:nvPr/>
        </p:nvSpPr>
        <p:spPr>
          <a:xfrm>
            <a:off x="1710285" y="3978020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6" name="TextBox 1"/>
          <p:cNvSpPr txBox="1"/>
          <p:nvPr/>
        </p:nvSpPr>
        <p:spPr>
          <a:xfrm>
            <a:off x="4985574" y="4181376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7" name="TextBox 1"/>
          <p:cNvSpPr txBox="1"/>
          <p:nvPr/>
        </p:nvSpPr>
        <p:spPr>
          <a:xfrm>
            <a:off x="8292264" y="3870472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" grpId="0"/>
      <p:bldP spid="236" grpId="0"/>
      <p:bldP spid="2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8342535" y="2167412"/>
            <a:ext cx="3452128" cy="1154162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98079" y="2441567"/>
            <a:ext cx="3129089" cy="1154162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830637" y="5058422"/>
            <a:ext cx="5270499" cy="78483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Group 165"/>
          <p:cNvGrpSpPr/>
          <p:nvPr/>
        </p:nvGrpSpPr>
        <p:grpSpPr>
          <a:xfrm>
            <a:off x="6376710" y="3654900"/>
            <a:ext cx="1385512" cy="1067594"/>
            <a:chOff x="0" y="0"/>
            <a:chExt cx="589390" cy="454149"/>
          </a:xfrm>
        </p:grpSpPr>
        <p:sp>
          <p:nvSpPr>
            <p:cNvPr id="7" name="chenying0907 163"/>
            <p:cNvSpPr/>
            <p:nvPr/>
          </p:nvSpPr>
          <p:spPr>
            <a:xfrm>
              <a:off x="0" y="25399"/>
              <a:ext cx="248822" cy="426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33" h="19015" extrusionOk="0">
                  <a:moveTo>
                    <a:pt x="3226" y="2884"/>
                  </a:moveTo>
                  <a:cubicBezTo>
                    <a:pt x="3528" y="-2585"/>
                    <a:pt x="21600" y="348"/>
                    <a:pt x="16200" y="6476"/>
                  </a:cubicBezTo>
                  <a:cubicBezTo>
                    <a:pt x="11828" y="11438"/>
                    <a:pt x="2952" y="12889"/>
                    <a:pt x="0" y="18710"/>
                  </a:cubicBezTo>
                  <a:cubicBezTo>
                    <a:pt x="3577" y="18214"/>
                    <a:pt x="7592" y="18412"/>
                    <a:pt x="11250" y="18447"/>
                  </a:cubicBezTo>
                  <a:cubicBezTo>
                    <a:pt x="12995" y="18464"/>
                    <a:pt x="20023" y="18403"/>
                    <a:pt x="18524" y="19015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blipFill>
                  <a:blip r:embed="rId3"/>
                  <a:stretch>
                    <a:fillRect/>
                  </a:stretch>
                </a:blipFill>
              </a:endParaRPr>
            </a:p>
          </p:txBody>
        </p:sp>
        <p:sp>
          <p:nvSpPr>
            <p:cNvPr id="8" name="chenying0907 164"/>
            <p:cNvSpPr/>
            <p:nvPr/>
          </p:nvSpPr>
          <p:spPr>
            <a:xfrm>
              <a:off x="317500" y="0"/>
              <a:ext cx="271891" cy="454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540"/>
                  </a:moveTo>
                  <a:cubicBezTo>
                    <a:pt x="19066" y="13276"/>
                    <a:pt x="15220" y="12347"/>
                    <a:pt x="12332" y="12244"/>
                  </a:cubicBezTo>
                  <a:cubicBezTo>
                    <a:pt x="8216" y="12096"/>
                    <a:pt x="4086" y="12507"/>
                    <a:pt x="0" y="12623"/>
                  </a:cubicBezTo>
                  <a:cubicBezTo>
                    <a:pt x="3731" y="8306"/>
                    <a:pt x="9953" y="4376"/>
                    <a:pt x="13036" y="0"/>
                  </a:cubicBezTo>
                  <a:cubicBezTo>
                    <a:pt x="12527" y="7119"/>
                    <a:pt x="14056" y="14432"/>
                    <a:pt x="14033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blipFill>
                  <a:blip r:embed="rId3"/>
                  <a:stretch>
                    <a:fillRect/>
                  </a:stretch>
                </a:blipFill>
              </a:endParaRPr>
            </a:p>
          </p:txBody>
        </p:sp>
      </p:grpSp>
      <p:grpSp>
        <p:nvGrpSpPr>
          <p:cNvPr id="9" name="Group 173"/>
          <p:cNvGrpSpPr/>
          <p:nvPr/>
        </p:nvGrpSpPr>
        <p:grpSpPr>
          <a:xfrm>
            <a:off x="4848999" y="1663478"/>
            <a:ext cx="2004881" cy="2059343"/>
            <a:chOff x="0" y="0"/>
            <a:chExt cx="852866" cy="876034"/>
          </a:xfrm>
        </p:grpSpPr>
        <p:sp>
          <p:nvSpPr>
            <p:cNvPr id="10" name="chenying0907 166"/>
            <p:cNvSpPr/>
            <p:nvPr/>
          </p:nvSpPr>
          <p:spPr>
            <a:xfrm>
              <a:off x="-1" y="-1"/>
              <a:ext cx="852868" cy="876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6" h="20405" extrusionOk="0">
                  <a:moveTo>
                    <a:pt x="16720" y="2778"/>
                  </a:moveTo>
                  <a:cubicBezTo>
                    <a:pt x="14914" y="971"/>
                    <a:pt x="11319" y="-451"/>
                    <a:pt x="8803" y="133"/>
                  </a:cubicBezTo>
                  <a:cubicBezTo>
                    <a:pt x="6360" y="701"/>
                    <a:pt x="3697" y="2614"/>
                    <a:pt x="2081" y="4514"/>
                  </a:cubicBezTo>
                  <a:cubicBezTo>
                    <a:pt x="-1504" y="8730"/>
                    <a:pt x="-297" y="16707"/>
                    <a:pt x="4479" y="19439"/>
                  </a:cubicBezTo>
                  <a:cubicBezTo>
                    <a:pt x="7470" y="21149"/>
                    <a:pt x="11582" y="20381"/>
                    <a:pt x="14493" y="18758"/>
                  </a:cubicBezTo>
                  <a:cubicBezTo>
                    <a:pt x="17911" y="16853"/>
                    <a:pt x="20096" y="10904"/>
                    <a:pt x="19224" y="7161"/>
                  </a:cubicBezTo>
                  <a:cubicBezTo>
                    <a:pt x="18838" y="5507"/>
                    <a:pt x="17930" y="3990"/>
                    <a:pt x="16720" y="277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chenying0907 167"/>
            <p:cNvSpPr/>
            <p:nvPr/>
          </p:nvSpPr>
          <p:spPr>
            <a:xfrm>
              <a:off x="380999" y="419100"/>
              <a:ext cx="114979" cy="129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717" h="19193" extrusionOk="0">
                  <a:moveTo>
                    <a:pt x="8207" y="1"/>
                  </a:moveTo>
                  <a:cubicBezTo>
                    <a:pt x="5361" y="45"/>
                    <a:pt x="3294" y="1077"/>
                    <a:pt x="1940" y="2668"/>
                  </a:cubicBezTo>
                  <a:cubicBezTo>
                    <a:pt x="-3233" y="8737"/>
                    <a:pt x="2749" y="21478"/>
                    <a:pt x="10382" y="18839"/>
                  </a:cubicBezTo>
                  <a:cubicBezTo>
                    <a:pt x="18367" y="16076"/>
                    <a:pt x="17184" y="-122"/>
                    <a:pt x="8207" y="1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chenying0907 168"/>
            <p:cNvSpPr/>
            <p:nvPr/>
          </p:nvSpPr>
          <p:spPr>
            <a:xfrm>
              <a:off x="190500" y="330200"/>
              <a:ext cx="187616" cy="116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165" y="9507"/>
                    <a:pt x="13632" y="14770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chenying0907 169"/>
            <p:cNvSpPr/>
            <p:nvPr/>
          </p:nvSpPr>
          <p:spPr>
            <a:xfrm>
              <a:off x="482600" y="190500"/>
              <a:ext cx="205216" cy="237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2953" y="16606"/>
                    <a:pt x="8813" y="12328"/>
                    <a:pt x="13080" y="8168"/>
                  </a:cubicBezTo>
                  <a:cubicBezTo>
                    <a:pt x="15215" y="6084"/>
                    <a:pt x="20684" y="1968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chenying0907 170"/>
            <p:cNvSpPr/>
            <p:nvPr/>
          </p:nvSpPr>
          <p:spPr>
            <a:xfrm>
              <a:off x="431800" y="25400"/>
              <a:ext cx="7805" cy="12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05" h="18446" extrusionOk="0">
                  <a:moveTo>
                    <a:pt x="0" y="4510"/>
                  </a:moveTo>
                  <a:cubicBezTo>
                    <a:pt x="7256" y="7435"/>
                    <a:pt x="21600" y="-3154"/>
                    <a:pt x="18731" y="18446"/>
                  </a:cubicBezTo>
                  <a:cubicBezTo>
                    <a:pt x="15073" y="12297"/>
                    <a:pt x="11415" y="6148"/>
                    <a:pt x="7772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chenying0907 171"/>
            <p:cNvSpPr/>
            <p:nvPr/>
          </p:nvSpPr>
          <p:spPr>
            <a:xfrm>
              <a:off x="12700" y="469900"/>
              <a:ext cx="23280" cy="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928" extrusionOk="0">
                  <a:moveTo>
                    <a:pt x="0" y="13338"/>
                  </a:moveTo>
                  <a:cubicBezTo>
                    <a:pt x="8924" y="18116"/>
                    <a:pt x="12992" y="21600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chenying0907 172"/>
            <p:cNvSpPr/>
            <p:nvPr/>
          </p:nvSpPr>
          <p:spPr>
            <a:xfrm>
              <a:off x="431800" y="812800"/>
              <a:ext cx="6350" cy="22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8016" y="7100"/>
                    <a:pt x="15293" y="14380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7" name="chenying0907 162"/>
          <p:cNvSpPr/>
          <p:nvPr/>
        </p:nvSpPr>
        <p:spPr>
          <a:xfrm>
            <a:off x="4119285" y="830430"/>
            <a:ext cx="3831132" cy="3725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68" h="20207" extrusionOk="0">
                <a:moveTo>
                  <a:pt x="16830" y="9488"/>
                </a:moveTo>
                <a:cubicBezTo>
                  <a:pt x="16251" y="9490"/>
                  <a:pt x="15671" y="9523"/>
                  <a:pt x="15092" y="9512"/>
                </a:cubicBezTo>
                <a:cubicBezTo>
                  <a:pt x="15226" y="9778"/>
                  <a:pt x="16356" y="11181"/>
                  <a:pt x="16720" y="11634"/>
                </a:cubicBezTo>
                <a:cubicBezTo>
                  <a:pt x="17004" y="11989"/>
                  <a:pt x="17286" y="12343"/>
                  <a:pt x="17608" y="12666"/>
                </a:cubicBezTo>
                <a:cubicBezTo>
                  <a:pt x="17750" y="12809"/>
                  <a:pt x="17904" y="12936"/>
                  <a:pt x="18048" y="13120"/>
                </a:cubicBezTo>
                <a:cubicBezTo>
                  <a:pt x="18348" y="12740"/>
                  <a:pt x="18617" y="12439"/>
                  <a:pt x="18893" y="12164"/>
                </a:cubicBezTo>
                <a:cubicBezTo>
                  <a:pt x="19350" y="11709"/>
                  <a:pt x="20623" y="10084"/>
                  <a:pt x="20868" y="9711"/>
                </a:cubicBezTo>
                <a:cubicBezTo>
                  <a:pt x="20464" y="9574"/>
                  <a:pt x="19453" y="9515"/>
                  <a:pt x="19453" y="9515"/>
                </a:cubicBezTo>
                <a:cubicBezTo>
                  <a:pt x="19303" y="5439"/>
                  <a:pt x="17071" y="1447"/>
                  <a:pt x="12670" y="337"/>
                </a:cubicBezTo>
                <a:cubicBezTo>
                  <a:pt x="5812" y="-1393"/>
                  <a:pt x="-732" y="3706"/>
                  <a:pt x="67" y="11641"/>
                </a:cubicBezTo>
                <a:cubicBezTo>
                  <a:pt x="594" y="16882"/>
                  <a:pt x="5192" y="20106"/>
                  <a:pt x="9712" y="20207"/>
                </a:cubicBezTo>
                <a:lnTo>
                  <a:pt x="9712" y="17488"/>
                </a:lnTo>
                <a:cubicBezTo>
                  <a:pt x="6413" y="17413"/>
                  <a:pt x="2962" y="15067"/>
                  <a:pt x="2673" y="11234"/>
                </a:cubicBezTo>
                <a:cubicBezTo>
                  <a:pt x="2276" y="5980"/>
                  <a:pt x="6867" y="1717"/>
                  <a:pt x="11875" y="2980"/>
                </a:cubicBezTo>
                <a:cubicBezTo>
                  <a:pt x="14979" y="3764"/>
                  <a:pt x="16606" y="6511"/>
                  <a:pt x="16811" y="9380"/>
                </a:cubicBezTo>
              </a:path>
            </a:pathLst>
          </a:custGeom>
          <a:blipFill>
            <a:blip r:embed="rId3"/>
            <a:stretch>
              <a:fillRect/>
            </a:stretch>
          </a:blipFill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7"/>
          <p:cNvGrpSpPr/>
          <p:nvPr/>
        </p:nvGrpSpPr>
        <p:grpSpPr>
          <a:xfrm>
            <a:off x="4008424" y="1889411"/>
            <a:ext cx="1197975" cy="2751250"/>
            <a:chOff x="745318" y="2593250"/>
            <a:chExt cx="1388282" cy="3188308"/>
          </a:xfrm>
        </p:grpSpPr>
        <p:sp>
          <p:nvSpPr>
            <p:cNvPr id="7" name="직사각형 8"/>
            <p:cNvSpPr/>
            <p:nvPr/>
          </p:nvSpPr>
          <p:spPr>
            <a:xfrm>
              <a:off x="745318" y="4187404"/>
              <a:ext cx="1388282" cy="1453357"/>
            </a:xfrm>
            <a:prstGeom prst="rect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10600030101010101" charset="-122"/>
                <a:ea typeface="Malgun Gothic" panose="020B0503020000020004" pitchFamily="34" charset="-127"/>
                <a:cs typeface="+mn-cs"/>
              </a:endParaRPr>
            </a:p>
          </p:txBody>
        </p:sp>
        <p:grpSp>
          <p:nvGrpSpPr>
            <p:cNvPr id="8" name="그룹 9"/>
            <p:cNvGrpSpPr/>
            <p:nvPr/>
          </p:nvGrpSpPr>
          <p:grpSpPr>
            <a:xfrm>
              <a:off x="745318" y="2593250"/>
              <a:ext cx="1388282" cy="3188308"/>
              <a:chOff x="745318" y="2593250"/>
              <a:chExt cx="1388282" cy="3188308"/>
            </a:xfrm>
          </p:grpSpPr>
          <p:sp>
            <p:nvSpPr>
              <p:cNvPr id="9" name="직사각형 16"/>
              <p:cNvSpPr/>
              <p:nvPr/>
            </p:nvSpPr>
            <p:spPr>
              <a:xfrm>
                <a:off x="745318" y="2593250"/>
                <a:ext cx="1388282" cy="3188308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10600030101010101" charset="-122"/>
                  <a:ea typeface="Malgun Gothic" panose="020B0503020000020004" pitchFamily="34" charset="-127"/>
                  <a:cs typeface="+mn-cs"/>
                </a:endParaRPr>
              </a:p>
            </p:txBody>
          </p:sp>
          <p:grpSp>
            <p:nvGrpSpPr>
              <p:cNvPr id="10" name="그룹 11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11" name="Freeform 6"/>
                <p:cNvSpPr/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  <p:sp>
              <p:nvSpPr>
                <p:cNvPr id="12" name="Freeform 8"/>
                <p:cNvSpPr/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</p:grpSp>
        </p:grpSp>
      </p:grpSp>
      <p:grpSp>
        <p:nvGrpSpPr>
          <p:cNvPr id="13" name="그룹 14"/>
          <p:cNvGrpSpPr/>
          <p:nvPr/>
        </p:nvGrpSpPr>
        <p:grpSpPr>
          <a:xfrm>
            <a:off x="2506854" y="1889412"/>
            <a:ext cx="1197975" cy="2751252"/>
            <a:chOff x="745318" y="2593251"/>
            <a:chExt cx="1388282" cy="3188309"/>
          </a:xfrm>
        </p:grpSpPr>
        <p:sp>
          <p:nvSpPr>
            <p:cNvPr id="14" name="직사각형 15"/>
            <p:cNvSpPr/>
            <p:nvPr/>
          </p:nvSpPr>
          <p:spPr>
            <a:xfrm>
              <a:off x="745318" y="4497222"/>
              <a:ext cx="1388282" cy="1143539"/>
            </a:xfrm>
            <a:prstGeom prst="rect">
              <a:avLst/>
            </a:prstGeom>
            <a:blipFill>
              <a:blip r:embed="rId5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10600030101010101" charset="-122"/>
                <a:ea typeface="Malgun Gothic" panose="020B0503020000020004" pitchFamily="34" charset="-127"/>
                <a:cs typeface="+mn-cs"/>
              </a:endParaRPr>
            </a:p>
          </p:txBody>
        </p:sp>
        <p:grpSp>
          <p:nvGrpSpPr>
            <p:cNvPr id="15" name="그룹 16"/>
            <p:cNvGrpSpPr/>
            <p:nvPr/>
          </p:nvGrpSpPr>
          <p:grpSpPr>
            <a:xfrm>
              <a:off x="745318" y="2593251"/>
              <a:ext cx="1388282" cy="3188309"/>
              <a:chOff x="745318" y="2593251"/>
              <a:chExt cx="1388282" cy="3188309"/>
            </a:xfrm>
          </p:grpSpPr>
          <p:sp>
            <p:nvSpPr>
              <p:cNvPr id="16" name="직사각형 16"/>
              <p:cNvSpPr/>
              <p:nvPr/>
            </p:nvSpPr>
            <p:spPr>
              <a:xfrm>
                <a:off x="745318" y="2593251"/>
                <a:ext cx="1388282" cy="3188309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10600030101010101" charset="-122"/>
                  <a:ea typeface="Malgun Gothic" panose="020B0503020000020004" pitchFamily="34" charset="-127"/>
                  <a:cs typeface="+mn-cs"/>
                </a:endParaRPr>
              </a:p>
            </p:txBody>
          </p:sp>
          <p:grpSp>
            <p:nvGrpSpPr>
              <p:cNvPr id="17" name="그룹 18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18" name="Freeform 6"/>
                <p:cNvSpPr/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  <p:sp>
              <p:nvSpPr>
                <p:cNvPr id="19" name="Freeform 8"/>
                <p:cNvSpPr/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</p:grpSp>
        </p:grpSp>
      </p:grpSp>
      <p:grpSp>
        <p:nvGrpSpPr>
          <p:cNvPr id="20" name="그룹 21"/>
          <p:cNvGrpSpPr/>
          <p:nvPr/>
        </p:nvGrpSpPr>
        <p:grpSpPr>
          <a:xfrm>
            <a:off x="5509995" y="1889411"/>
            <a:ext cx="1197975" cy="2751250"/>
            <a:chOff x="745318" y="2593250"/>
            <a:chExt cx="1388282" cy="3188308"/>
          </a:xfrm>
        </p:grpSpPr>
        <p:sp>
          <p:nvSpPr>
            <p:cNvPr id="21" name="직사각형 22"/>
            <p:cNvSpPr/>
            <p:nvPr/>
          </p:nvSpPr>
          <p:spPr>
            <a:xfrm>
              <a:off x="745318" y="3584662"/>
              <a:ext cx="1388282" cy="2056098"/>
            </a:xfrm>
            <a:prstGeom prst="rect">
              <a:avLst/>
            </a:prstGeom>
            <a:blipFill>
              <a:blip r:embed="rId6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10600030101010101" charset="-122"/>
                <a:ea typeface="Malgun Gothic" panose="020B0503020000020004" pitchFamily="34" charset="-127"/>
                <a:cs typeface="+mn-cs"/>
              </a:endParaRPr>
            </a:p>
          </p:txBody>
        </p:sp>
        <p:grpSp>
          <p:nvGrpSpPr>
            <p:cNvPr id="22" name="그룹 23"/>
            <p:cNvGrpSpPr/>
            <p:nvPr/>
          </p:nvGrpSpPr>
          <p:grpSpPr>
            <a:xfrm>
              <a:off x="745318" y="2593250"/>
              <a:ext cx="1388282" cy="3188308"/>
              <a:chOff x="745318" y="2593250"/>
              <a:chExt cx="1388282" cy="3188308"/>
            </a:xfrm>
          </p:grpSpPr>
          <p:sp>
            <p:nvSpPr>
              <p:cNvPr id="23" name="직사각형 16"/>
              <p:cNvSpPr/>
              <p:nvPr/>
            </p:nvSpPr>
            <p:spPr>
              <a:xfrm>
                <a:off x="745318" y="2593250"/>
                <a:ext cx="1388282" cy="3188308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10600030101010101" charset="-122"/>
                  <a:ea typeface="Malgun Gothic" panose="020B0503020000020004" pitchFamily="34" charset="-127"/>
                  <a:cs typeface="+mn-cs"/>
                </a:endParaRPr>
              </a:p>
            </p:txBody>
          </p:sp>
          <p:grpSp>
            <p:nvGrpSpPr>
              <p:cNvPr id="24" name="그룹 25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25" name="Freeform 6"/>
                <p:cNvSpPr/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  <p:sp>
              <p:nvSpPr>
                <p:cNvPr id="26" name="Freeform 8"/>
                <p:cNvSpPr/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</p:grpSp>
        </p:grpSp>
      </p:grpSp>
      <p:grpSp>
        <p:nvGrpSpPr>
          <p:cNvPr id="27" name="그룹 28"/>
          <p:cNvGrpSpPr/>
          <p:nvPr/>
        </p:nvGrpSpPr>
        <p:grpSpPr>
          <a:xfrm>
            <a:off x="7011565" y="1889411"/>
            <a:ext cx="1197975" cy="2751250"/>
            <a:chOff x="745318" y="2593250"/>
            <a:chExt cx="1388282" cy="3188308"/>
          </a:xfrm>
        </p:grpSpPr>
        <p:sp>
          <p:nvSpPr>
            <p:cNvPr id="28" name="직사각형 29"/>
            <p:cNvSpPr/>
            <p:nvPr/>
          </p:nvSpPr>
          <p:spPr>
            <a:xfrm>
              <a:off x="745318" y="3930191"/>
              <a:ext cx="1388282" cy="1710570"/>
            </a:xfrm>
            <a:prstGeom prst="rect">
              <a:avLst/>
            </a:prstGeom>
            <a:blipFill>
              <a:blip r:embed="rId7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10600030101010101" charset="-122"/>
                <a:ea typeface="Malgun Gothic" panose="020B0503020000020004" pitchFamily="34" charset="-127"/>
                <a:cs typeface="+mn-cs"/>
              </a:endParaRPr>
            </a:p>
          </p:txBody>
        </p:sp>
        <p:grpSp>
          <p:nvGrpSpPr>
            <p:cNvPr id="29" name="그룹 30"/>
            <p:cNvGrpSpPr/>
            <p:nvPr/>
          </p:nvGrpSpPr>
          <p:grpSpPr>
            <a:xfrm>
              <a:off x="745318" y="2593250"/>
              <a:ext cx="1388282" cy="3188308"/>
              <a:chOff x="745318" y="2593250"/>
              <a:chExt cx="1388282" cy="3188308"/>
            </a:xfrm>
          </p:grpSpPr>
          <p:sp>
            <p:nvSpPr>
              <p:cNvPr id="30" name="직사각형 16"/>
              <p:cNvSpPr/>
              <p:nvPr/>
            </p:nvSpPr>
            <p:spPr>
              <a:xfrm>
                <a:off x="745318" y="2593250"/>
                <a:ext cx="1388282" cy="3188308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10600030101010101" charset="-122"/>
                  <a:ea typeface="Malgun Gothic" panose="020B0503020000020004" pitchFamily="34" charset="-127"/>
                  <a:cs typeface="+mn-cs"/>
                </a:endParaRPr>
              </a:p>
            </p:txBody>
          </p:sp>
          <p:grpSp>
            <p:nvGrpSpPr>
              <p:cNvPr id="31" name="그룹 32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32" name="Freeform 6"/>
                <p:cNvSpPr/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  <p:sp>
              <p:nvSpPr>
                <p:cNvPr id="33" name="Freeform 8"/>
                <p:cNvSpPr/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</p:grpSp>
        </p:grpSp>
      </p:grpSp>
      <p:grpSp>
        <p:nvGrpSpPr>
          <p:cNvPr id="34" name="그룹 35"/>
          <p:cNvGrpSpPr/>
          <p:nvPr/>
        </p:nvGrpSpPr>
        <p:grpSpPr>
          <a:xfrm>
            <a:off x="8513135" y="1889412"/>
            <a:ext cx="1197975" cy="2751252"/>
            <a:chOff x="745318" y="2593251"/>
            <a:chExt cx="1388282" cy="3188309"/>
          </a:xfrm>
        </p:grpSpPr>
        <p:sp>
          <p:nvSpPr>
            <p:cNvPr id="35" name="직사각형 36"/>
            <p:cNvSpPr/>
            <p:nvPr/>
          </p:nvSpPr>
          <p:spPr>
            <a:xfrm>
              <a:off x="745318" y="3037676"/>
              <a:ext cx="1388282" cy="2603085"/>
            </a:xfrm>
            <a:prstGeom prst="rect">
              <a:avLst/>
            </a:prstGeom>
            <a:blipFill>
              <a:blip r:embed="rId8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等线" panose="02010600030101010101" charset="-122"/>
                <a:ea typeface="Malgun Gothic" panose="020B0503020000020004" pitchFamily="34" charset="-127"/>
                <a:cs typeface="+mn-cs"/>
              </a:endParaRPr>
            </a:p>
          </p:txBody>
        </p:sp>
        <p:grpSp>
          <p:nvGrpSpPr>
            <p:cNvPr id="36" name="그룹 37"/>
            <p:cNvGrpSpPr/>
            <p:nvPr/>
          </p:nvGrpSpPr>
          <p:grpSpPr>
            <a:xfrm>
              <a:off x="745318" y="2593251"/>
              <a:ext cx="1388282" cy="3188309"/>
              <a:chOff x="745318" y="2593251"/>
              <a:chExt cx="1388282" cy="3188309"/>
            </a:xfrm>
          </p:grpSpPr>
          <p:sp>
            <p:nvSpPr>
              <p:cNvPr id="37" name="직사각형 16"/>
              <p:cNvSpPr/>
              <p:nvPr/>
            </p:nvSpPr>
            <p:spPr>
              <a:xfrm>
                <a:off x="745318" y="2593251"/>
                <a:ext cx="1388282" cy="3188309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等线" panose="02010600030101010101" charset="-122"/>
                  <a:ea typeface="Malgun Gothic" panose="020B0503020000020004" pitchFamily="34" charset="-127"/>
                  <a:cs typeface="+mn-cs"/>
                </a:endParaRPr>
              </a:p>
            </p:txBody>
          </p:sp>
          <p:grpSp>
            <p:nvGrpSpPr>
              <p:cNvPr id="38" name="그룹 39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39" name="Freeform 6"/>
                <p:cNvSpPr/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  <p:sp>
              <p:nvSpPr>
                <p:cNvPr id="40" name="Freeform 8"/>
                <p:cNvSpPr/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等线" panose="02010600030101010101" charset="-122"/>
                    <a:ea typeface="Malgun Gothic" panose="020B0503020000020004" pitchFamily="34" charset="-127"/>
                    <a:cs typeface="+mn-cs"/>
                  </a:endParaRPr>
                </a:p>
              </p:txBody>
            </p:sp>
          </p:grpSp>
        </p:grpSp>
      </p:grp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2676184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1pPr>
          </a:lstStyle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  <a:r>
              <a:rPr kumimoji="0" lang="en-US" altLang="ko-KR" sz="1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kumimoji="0" lang="en-US" altLang="ko-KR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4177754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1pPr>
          </a:lstStyle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</a:t>
            </a:r>
            <a:r>
              <a:rPr kumimoji="0" lang="en-US" altLang="ko-KR" sz="1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kumimoji="0" lang="en-US" altLang="ko-KR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8682465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1pPr>
          </a:lstStyle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90</a:t>
            </a:r>
            <a:r>
              <a:rPr kumimoji="0" lang="en-US" altLang="ko-KR" sz="1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kumimoji="0" lang="en-US" altLang="ko-KR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7180895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1pPr>
          </a:lstStyle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r>
              <a:rPr kumimoji="0" lang="en-US" altLang="ko-KR" sz="1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kumimoji="0" lang="en-US" altLang="ko-KR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Rectangle 3"/>
          <p:cNvSpPr txBox="1">
            <a:spLocks noChangeArrowheads="1"/>
          </p:cNvSpPr>
          <p:nvPr/>
        </p:nvSpPr>
        <p:spPr bwMode="auto">
          <a:xfrm>
            <a:off x="5679324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anose="020B0604020202020204" pitchFamily="34" charset="0"/>
                <a:ea typeface="Yoon 윤고딕 550_TT" pitchFamily="18" charset="-127"/>
                <a:cs typeface="Microsoft Sans Serif" panose="020B0604020202020204" pitchFamily="34" charset="0"/>
              </a:defRPr>
            </a:lvl1pPr>
          </a:lstStyle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70</a:t>
            </a:r>
            <a:r>
              <a:rPr kumimoji="0" lang="en-US" altLang="ko-KR" sz="1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kumimoji="0" lang="en-US" altLang="ko-KR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997455" y="5197062"/>
            <a:ext cx="86650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请替换文字内容，点击添加相关标题文字，修改文字内容，也可以直接复制你的内容到此。请替换文字内容，点击添加相关标题文字，修改文字内容，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6493112" y="1892662"/>
            <a:ext cx="0" cy="3253412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6694660" y="408443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blipFill>
                  <a:blip r:embed="rId3"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 rot="16200000">
            <a:off x="6698942" y="2326989"/>
            <a:ext cx="1538883" cy="15474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800" b="1" dirty="0">
                <a:blipFill>
                  <a:blip r:embed="rId3"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8800" b="1" dirty="0">
              <a:blipFill>
                <a:blip r:embed="rId3"/>
                <a:stretch>
                  <a:fillRect/>
                </a:stretch>
              </a:blip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3" t="13681" r="10987" b="62864"/>
          <a:stretch>
            <a:fillRect/>
          </a:stretch>
        </p:blipFill>
        <p:spPr>
          <a:xfrm>
            <a:off x="3206408" y="1514840"/>
            <a:ext cx="3286704" cy="4009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자유형 20"/>
          <p:cNvSpPr/>
          <p:nvPr/>
        </p:nvSpPr>
        <p:spPr>
          <a:xfrm>
            <a:off x="1947163" y="2512104"/>
            <a:ext cx="2559934" cy="2559934"/>
          </a:xfrm>
          <a:custGeom>
            <a:avLst/>
            <a:gdLst>
              <a:gd name="connsiteX0" fmla="*/ 818422 w 2064331"/>
              <a:gd name="connsiteY0" fmla="*/ 0 h 2064332"/>
              <a:gd name="connsiteX1" fmla="*/ 1811799 w 2064331"/>
              <a:gd name="connsiteY1" fmla="*/ 0 h 2064332"/>
              <a:gd name="connsiteX2" fmla="*/ 1811800 w 2064331"/>
              <a:gd name="connsiteY2" fmla="*/ 0 h 2064332"/>
              <a:gd name="connsiteX3" fmla="*/ 1811801 w 2064331"/>
              <a:gd name="connsiteY3" fmla="*/ 0 h 2064332"/>
              <a:gd name="connsiteX4" fmla="*/ 2064331 w 2064331"/>
              <a:gd name="connsiteY4" fmla="*/ 252530 h 2064332"/>
              <a:gd name="connsiteX5" fmla="*/ 2064330 w 2064331"/>
              <a:gd name="connsiteY5" fmla="*/ 252530 h 2064332"/>
              <a:gd name="connsiteX6" fmla="*/ 2064329 w 2064331"/>
              <a:gd name="connsiteY6" fmla="*/ 252540 h 2064332"/>
              <a:gd name="connsiteX7" fmla="*/ 2064329 w 2064331"/>
              <a:gd name="connsiteY7" fmla="*/ 1245908 h 2064332"/>
              <a:gd name="connsiteX8" fmla="*/ 1811799 w 2064331"/>
              <a:gd name="connsiteY8" fmla="*/ 1498438 h 2064332"/>
              <a:gd name="connsiteX9" fmla="*/ 1811799 w 2064331"/>
              <a:gd name="connsiteY9" fmla="*/ 1498437 h 2064332"/>
              <a:gd name="connsiteX10" fmla="*/ 1559269 w 2064331"/>
              <a:gd name="connsiteY10" fmla="*/ 1245907 h 2064332"/>
              <a:gd name="connsiteX11" fmla="*/ 1559270 w 2064331"/>
              <a:gd name="connsiteY11" fmla="*/ 862195 h 2064332"/>
              <a:gd name="connsiteX12" fmla="*/ 431094 w 2064331"/>
              <a:gd name="connsiteY12" fmla="*/ 1990368 h 2064332"/>
              <a:gd name="connsiteX13" fmla="*/ 73963 w 2064331"/>
              <a:gd name="connsiteY13" fmla="*/ 1990368 h 2064332"/>
              <a:gd name="connsiteX14" fmla="*/ 73964 w 2064331"/>
              <a:gd name="connsiteY14" fmla="*/ 1990369 h 2064332"/>
              <a:gd name="connsiteX15" fmla="*/ 73964 w 2064331"/>
              <a:gd name="connsiteY15" fmla="*/ 1633238 h 2064332"/>
              <a:gd name="connsiteX16" fmla="*/ 1202142 w 2064331"/>
              <a:gd name="connsiteY16" fmla="*/ 505060 h 2064332"/>
              <a:gd name="connsiteX17" fmla="*/ 818422 w 2064331"/>
              <a:gd name="connsiteY17" fmla="*/ 505059 h 2064332"/>
              <a:gd name="connsiteX18" fmla="*/ 571023 w 2064331"/>
              <a:gd name="connsiteY18" fmla="*/ 303423 h 2064332"/>
              <a:gd name="connsiteX19" fmla="*/ 565892 w 2064331"/>
              <a:gd name="connsiteY19" fmla="*/ 252530 h 2064332"/>
              <a:gd name="connsiteX20" fmla="*/ 571023 w 2064331"/>
              <a:gd name="connsiteY20" fmla="*/ 201637 h 2064332"/>
              <a:gd name="connsiteX21" fmla="*/ 818422 w 2064331"/>
              <a:gd name="connsiteY21" fmla="*/ 0 h 206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64331" h="2064332">
                <a:moveTo>
                  <a:pt x="818422" y="0"/>
                </a:moveTo>
                <a:lnTo>
                  <a:pt x="1811799" y="0"/>
                </a:lnTo>
                <a:lnTo>
                  <a:pt x="1811800" y="0"/>
                </a:lnTo>
                <a:lnTo>
                  <a:pt x="1811801" y="0"/>
                </a:lnTo>
                <a:cubicBezTo>
                  <a:pt x="1951269" y="0"/>
                  <a:pt x="2064331" y="113062"/>
                  <a:pt x="2064331" y="252530"/>
                </a:cubicBezTo>
                <a:lnTo>
                  <a:pt x="2064330" y="252530"/>
                </a:lnTo>
                <a:lnTo>
                  <a:pt x="2064329" y="252540"/>
                </a:lnTo>
                <a:lnTo>
                  <a:pt x="2064329" y="1245908"/>
                </a:lnTo>
                <a:cubicBezTo>
                  <a:pt x="2064329" y="1385376"/>
                  <a:pt x="1951267" y="1498438"/>
                  <a:pt x="1811799" y="1498438"/>
                </a:cubicBezTo>
                <a:lnTo>
                  <a:pt x="1811799" y="1498437"/>
                </a:lnTo>
                <a:cubicBezTo>
                  <a:pt x="1672331" y="1498437"/>
                  <a:pt x="1559269" y="1385375"/>
                  <a:pt x="1559269" y="1245907"/>
                </a:cubicBezTo>
                <a:lnTo>
                  <a:pt x="1559270" y="862195"/>
                </a:lnTo>
                <a:lnTo>
                  <a:pt x="431094" y="1990368"/>
                </a:lnTo>
                <a:cubicBezTo>
                  <a:pt x="332476" y="2088987"/>
                  <a:pt x="172582" y="2088987"/>
                  <a:pt x="73963" y="1990368"/>
                </a:cubicBezTo>
                <a:lnTo>
                  <a:pt x="73964" y="1990369"/>
                </a:lnTo>
                <a:cubicBezTo>
                  <a:pt x="-24655" y="1891750"/>
                  <a:pt x="-24655" y="1731857"/>
                  <a:pt x="73964" y="1633238"/>
                </a:cubicBezTo>
                <a:lnTo>
                  <a:pt x="1202142" y="505060"/>
                </a:lnTo>
                <a:lnTo>
                  <a:pt x="818422" y="505059"/>
                </a:lnTo>
                <a:cubicBezTo>
                  <a:pt x="696388" y="505059"/>
                  <a:pt x="594570" y="418496"/>
                  <a:pt x="571023" y="303423"/>
                </a:cubicBezTo>
                <a:lnTo>
                  <a:pt x="565892" y="252530"/>
                </a:lnTo>
                <a:lnTo>
                  <a:pt x="571023" y="201637"/>
                </a:lnTo>
                <a:cubicBezTo>
                  <a:pt x="594570" y="86563"/>
                  <a:pt x="696388" y="0"/>
                  <a:pt x="818422" y="0"/>
                </a:cubicBezTo>
                <a:close/>
              </a:path>
            </a:pathLst>
          </a:custGeom>
          <a:blipFill>
            <a:blip r:embed="rId3" cstate="email"/>
            <a:stretch>
              <a:fillRect/>
            </a:stretch>
          </a:blipFill>
          <a:ln w="38100">
            <a:solidFill>
              <a:srgbClr val="F8F0E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Calibri" panose="020F0502020204030204" pitchFamily="34" charset="0"/>
            </a:endParaRPr>
          </a:p>
        </p:txBody>
      </p:sp>
      <p:sp>
        <p:nvSpPr>
          <p:cNvPr id="16" name="자유형 21"/>
          <p:cNvSpPr/>
          <p:nvPr/>
        </p:nvSpPr>
        <p:spPr>
          <a:xfrm>
            <a:off x="3882500" y="1813315"/>
            <a:ext cx="2559934" cy="2559934"/>
          </a:xfrm>
          <a:custGeom>
            <a:avLst/>
            <a:gdLst>
              <a:gd name="connsiteX0" fmla="*/ 73963 w 2064331"/>
              <a:gd name="connsiteY0" fmla="*/ 1990368 h 2064332"/>
              <a:gd name="connsiteX1" fmla="*/ 73963 w 2064331"/>
              <a:gd name="connsiteY1" fmla="*/ 1990369 h 2064332"/>
              <a:gd name="connsiteX2" fmla="*/ 73964 w 2064331"/>
              <a:gd name="connsiteY2" fmla="*/ 1990369 h 2064332"/>
              <a:gd name="connsiteX3" fmla="*/ 818422 w 2064331"/>
              <a:gd name="connsiteY3" fmla="*/ 0 h 2064332"/>
              <a:gd name="connsiteX4" fmla="*/ 1811799 w 2064331"/>
              <a:gd name="connsiteY4" fmla="*/ 0 h 2064332"/>
              <a:gd name="connsiteX5" fmla="*/ 1811800 w 2064331"/>
              <a:gd name="connsiteY5" fmla="*/ 0 h 2064332"/>
              <a:gd name="connsiteX6" fmla="*/ 1811801 w 2064331"/>
              <a:gd name="connsiteY6" fmla="*/ 0 h 2064332"/>
              <a:gd name="connsiteX7" fmla="*/ 2064331 w 2064331"/>
              <a:gd name="connsiteY7" fmla="*/ 252530 h 2064332"/>
              <a:gd name="connsiteX8" fmla="*/ 2064330 w 2064331"/>
              <a:gd name="connsiteY8" fmla="*/ 252530 h 2064332"/>
              <a:gd name="connsiteX9" fmla="*/ 2064329 w 2064331"/>
              <a:gd name="connsiteY9" fmla="*/ 252540 h 2064332"/>
              <a:gd name="connsiteX10" fmla="*/ 2064329 w 2064331"/>
              <a:gd name="connsiteY10" fmla="*/ 1245908 h 2064332"/>
              <a:gd name="connsiteX11" fmla="*/ 1811799 w 2064331"/>
              <a:gd name="connsiteY11" fmla="*/ 1498438 h 2064332"/>
              <a:gd name="connsiteX12" fmla="*/ 1811799 w 2064331"/>
              <a:gd name="connsiteY12" fmla="*/ 1498437 h 2064332"/>
              <a:gd name="connsiteX13" fmla="*/ 1559269 w 2064331"/>
              <a:gd name="connsiteY13" fmla="*/ 1245907 h 2064332"/>
              <a:gd name="connsiteX14" fmla="*/ 1559270 w 2064331"/>
              <a:gd name="connsiteY14" fmla="*/ 862194 h 2064332"/>
              <a:gd name="connsiteX15" fmla="*/ 431094 w 2064331"/>
              <a:gd name="connsiteY15" fmla="*/ 1990368 h 2064332"/>
              <a:gd name="connsiteX16" fmla="*/ 113578 w 2064331"/>
              <a:gd name="connsiteY16" fmla="*/ 2022728 h 2064332"/>
              <a:gd name="connsiteX17" fmla="*/ 73963 w 2064331"/>
              <a:gd name="connsiteY17" fmla="*/ 1990369 h 2064332"/>
              <a:gd name="connsiteX18" fmla="*/ 41604 w 2064331"/>
              <a:gd name="connsiteY18" fmla="*/ 1950754 h 2064332"/>
              <a:gd name="connsiteX19" fmla="*/ 73964 w 2064331"/>
              <a:gd name="connsiteY19" fmla="*/ 1633238 h 2064332"/>
              <a:gd name="connsiteX20" fmla="*/ 1202142 w 2064331"/>
              <a:gd name="connsiteY20" fmla="*/ 505060 h 2064332"/>
              <a:gd name="connsiteX21" fmla="*/ 818422 w 2064331"/>
              <a:gd name="connsiteY21" fmla="*/ 505059 h 2064332"/>
              <a:gd name="connsiteX22" fmla="*/ 571023 w 2064331"/>
              <a:gd name="connsiteY22" fmla="*/ 303423 h 2064332"/>
              <a:gd name="connsiteX23" fmla="*/ 565892 w 2064331"/>
              <a:gd name="connsiteY23" fmla="*/ 252530 h 2064332"/>
              <a:gd name="connsiteX24" fmla="*/ 571023 w 2064331"/>
              <a:gd name="connsiteY24" fmla="*/ 201637 h 2064332"/>
              <a:gd name="connsiteX25" fmla="*/ 818422 w 2064331"/>
              <a:gd name="connsiteY25" fmla="*/ 0 h 206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64331" h="2064332">
                <a:moveTo>
                  <a:pt x="73963" y="1990368"/>
                </a:moveTo>
                <a:lnTo>
                  <a:pt x="73963" y="1990369"/>
                </a:lnTo>
                <a:lnTo>
                  <a:pt x="73964" y="1990369"/>
                </a:lnTo>
                <a:close/>
                <a:moveTo>
                  <a:pt x="818422" y="0"/>
                </a:moveTo>
                <a:lnTo>
                  <a:pt x="1811799" y="0"/>
                </a:lnTo>
                <a:lnTo>
                  <a:pt x="1811800" y="0"/>
                </a:lnTo>
                <a:lnTo>
                  <a:pt x="1811801" y="0"/>
                </a:lnTo>
                <a:cubicBezTo>
                  <a:pt x="1951269" y="0"/>
                  <a:pt x="2064331" y="113062"/>
                  <a:pt x="2064331" y="252530"/>
                </a:cubicBezTo>
                <a:lnTo>
                  <a:pt x="2064330" y="252530"/>
                </a:lnTo>
                <a:lnTo>
                  <a:pt x="2064329" y="252540"/>
                </a:lnTo>
                <a:lnTo>
                  <a:pt x="2064329" y="1245908"/>
                </a:lnTo>
                <a:cubicBezTo>
                  <a:pt x="2064329" y="1385376"/>
                  <a:pt x="1951267" y="1498438"/>
                  <a:pt x="1811799" y="1498438"/>
                </a:cubicBezTo>
                <a:lnTo>
                  <a:pt x="1811799" y="1498437"/>
                </a:lnTo>
                <a:cubicBezTo>
                  <a:pt x="1672331" y="1498437"/>
                  <a:pt x="1559269" y="1385375"/>
                  <a:pt x="1559269" y="1245907"/>
                </a:cubicBezTo>
                <a:lnTo>
                  <a:pt x="1559270" y="862194"/>
                </a:lnTo>
                <a:lnTo>
                  <a:pt x="431094" y="1990368"/>
                </a:lnTo>
                <a:cubicBezTo>
                  <a:pt x="344803" y="2076660"/>
                  <a:pt x="211598" y="2087446"/>
                  <a:pt x="113578" y="2022728"/>
                </a:cubicBezTo>
                <a:lnTo>
                  <a:pt x="73963" y="1990369"/>
                </a:lnTo>
                <a:lnTo>
                  <a:pt x="41604" y="1950754"/>
                </a:lnTo>
                <a:cubicBezTo>
                  <a:pt x="-23114" y="1852734"/>
                  <a:pt x="-12328" y="1719529"/>
                  <a:pt x="73964" y="1633238"/>
                </a:cubicBezTo>
                <a:lnTo>
                  <a:pt x="1202142" y="505060"/>
                </a:lnTo>
                <a:lnTo>
                  <a:pt x="818422" y="505059"/>
                </a:lnTo>
                <a:cubicBezTo>
                  <a:pt x="696388" y="505059"/>
                  <a:pt x="594570" y="418496"/>
                  <a:pt x="571023" y="303423"/>
                </a:cubicBezTo>
                <a:lnTo>
                  <a:pt x="565892" y="252530"/>
                </a:lnTo>
                <a:lnTo>
                  <a:pt x="571023" y="201637"/>
                </a:lnTo>
                <a:cubicBezTo>
                  <a:pt x="594570" y="86563"/>
                  <a:pt x="696388" y="0"/>
                  <a:pt x="818422" y="0"/>
                </a:cubicBezTo>
                <a:close/>
              </a:path>
            </a:pathLst>
          </a:custGeom>
          <a:blipFill>
            <a:blip r:embed="rId4" cstate="email"/>
            <a:stretch>
              <a:fillRect/>
            </a:stretch>
          </a:blipFill>
          <a:ln w="38100">
            <a:solidFill>
              <a:srgbClr val="F8F0E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Calibri" panose="020F0502020204030204" pitchFamily="34" charset="0"/>
            </a:endParaRPr>
          </a:p>
        </p:txBody>
      </p:sp>
      <p:sp>
        <p:nvSpPr>
          <p:cNvPr id="17" name="자유형 22"/>
          <p:cNvSpPr/>
          <p:nvPr/>
        </p:nvSpPr>
        <p:spPr>
          <a:xfrm rot="18900000">
            <a:off x="5415018" y="1229465"/>
            <a:ext cx="3360868" cy="2368435"/>
          </a:xfrm>
          <a:custGeom>
            <a:avLst/>
            <a:gdLst>
              <a:gd name="connsiteX0" fmla="*/ 0 w 2710204"/>
              <a:gd name="connsiteY0" fmla="*/ 954954 h 1909906"/>
              <a:gd name="connsiteX1" fmla="*/ 0 w 2710204"/>
              <a:gd name="connsiteY1" fmla="*/ 954955 h 1909906"/>
              <a:gd name="connsiteX2" fmla="*/ 0 w 2710204"/>
              <a:gd name="connsiteY2" fmla="*/ 954955 h 1909906"/>
              <a:gd name="connsiteX3" fmla="*/ 1933815 w 2710204"/>
              <a:gd name="connsiteY3" fmla="*/ 73963 h 1909906"/>
              <a:gd name="connsiteX4" fmla="*/ 2636239 w 2710204"/>
              <a:gd name="connsiteY4" fmla="*/ 776387 h 1909906"/>
              <a:gd name="connsiteX5" fmla="*/ 2636239 w 2710204"/>
              <a:gd name="connsiteY5" fmla="*/ 776387 h 1909906"/>
              <a:gd name="connsiteX6" fmla="*/ 2636240 w 2710204"/>
              <a:gd name="connsiteY6" fmla="*/ 776388 h 1909906"/>
              <a:gd name="connsiteX7" fmla="*/ 2636240 w 2710204"/>
              <a:gd name="connsiteY7" fmla="*/ 1133519 h 1909906"/>
              <a:gd name="connsiteX8" fmla="*/ 2636239 w 2710204"/>
              <a:gd name="connsiteY8" fmla="*/ 1133519 h 1909906"/>
              <a:gd name="connsiteX9" fmla="*/ 2636231 w 2710204"/>
              <a:gd name="connsiteY9" fmla="*/ 1133525 h 1909906"/>
              <a:gd name="connsiteX10" fmla="*/ 1933814 w 2710204"/>
              <a:gd name="connsiteY10" fmla="*/ 1835942 h 1909906"/>
              <a:gd name="connsiteX11" fmla="*/ 1576683 w 2710204"/>
              <a:gd name="connsiteY11" fmla="*/ 1835942 h 1909906"/>
              <a:gd name="connsiteX12" fmla="*/ 1576683 w 2710204"/>
              <a:gd name="connsiteY12" fmla="*/ 1835942 h 1909906"/>
              <a:gd name="connsiteX13" fmla="*/ 1576683 w 2710204"/>
              <a:gd name="connsiteY13" fmla="*/ 1478810 h 1909906"/>
              <a:gd name="connsiteX14" fmla="*/ 1848010 w 2710204"/>
              <a:gd name="connsiteY14" fmla="*/ 1207485 h 1909906"/>
              <a:gd name="connsiteX15" fmla="*/ 252530 w 2710204"/>
              <a:gd name="connsiteY15" fmla="*/ 1207484 h 1909906"/>
              <a:gd name="connsiteX16" fmla="*/ 5130 w 2710204"/>
              <a:gd name="connsiteY16" fmla="*/ 1005847 h 1909906"/>
              <a:gd name="connsiteX17" fmla="*/ 0 w 2710204"/>
              <a:gd name="connsiteY17" fmla="*/ 954955 h 1909906"/>
              <a:gd name="connsiteX18" fmla="*/ 5130 w 2710204"/>
              <a:gd name="connsiteY18" fmla="*/ 904062 h 1909906"/>
              <a:gd name="connsiteX19" fmla="*/ 252530 w 2710204"/>
              <a:gd name="connsiteY19" fmla="*/ 702425 h 1909906"/>
              <a:gd name="connsiteX20" fmla="*/ 1848015 w 2710204"/>
              <a:gd name="connsiteY20" fmla="*/ 702425 h 1909906"/>
              <a:gd name="connsiteX21" fmla="*/ 1576684 w 2710204"/>
              <a:gd name="connsiteY21" fmla="*/ 431094 h 1909906"/>
              <a:gd name="connsiteX22" fmla="*/ 1544325 w 2710204"/>
              <a:gd name="connsiteY22" fmla="*/ 113578 h 1909906"/>
              <a:gd name="connsiteX23" fmla="*/ 1576683 w 2710204"/>
              <a:gd name="connsiteY23" fmla="*/ 73963 h 1909906"/>
              <a:gd name="connsiteX24" fmla="*/ 1616298 w 2710204"/>
              <a:gd name="connsiteY24" fmla="*/ 41604 h 1909906"/>
              <a:gd name="connsiteX25" fmla="*/ 1933815 w 2710204"/>
              <a:gd name="connsiteY25" fmla="*/ 73963 h 190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10204" h="1909906">
                <a:moveTo>
                  <a:pt x="0" y="954954"/>
                </a:moveTo>
                <a:lnTo>
                  <a:pt x="0" y="954955"/>
                </a:lnTo>
                <a:lnTo>
                  <a:pt x="0" y="954955"/>
                </a:lnTo>
                <a:close/>
                <a:moveTo>
                  <a:pt x="1933815" y="73963"/>
                </a:moveTo>
                <a:lnTo>
                  <a:pt x="2636239" y="776387"/>
                </a:lnTo>
                <a:lnTo>
                  <a:pt x="2636239" y="776387"/>
                </a:lnTo>
                <a:lnTo>
                  <a:pt x="2636240" y="776388"/>
                </a:lnTo>
                <a:cubicBezTo>
                  <a:pt x="2734859" y="875007"/>
                  <a:pt x="2734859" y="1034901"/>
                  <a:pt x="2636240" y="1133519"/>
                </a:cubicBezTo>
                <a:lnTo>
                  <a:pt x="2636239" y="1133519"/>
                </a:lnTo>
                <a:lnTo>
                  <a:pt x="2636231" y="1133525"/>
                </a:lnTo>
                <a:lnTo>
                  <a:pt x="1933814" y="1835942"/>
                </a:lnTo>
                <a:cubicBezTo>
                  <a:pt x="1835195" y="1934561"/>
                  <a:pt x="1675302" y="1934561"/>
                  <a:pt x="1576683" y="1835942"/>
                </a:cubicBezTo>
                <a:lnTo>
                  <a:pt x="1576683" y="1835942"/>
                </a:lnTo>
                <a:cubicBezTo>
                  <a:pt x="1478065" y="1737323"/>
                  <a:pt x="1478065" y="1577429"/>
                  <a:pt x="1576683" y="1478810"/>
                </a:cubicBezTo>
                <a:lnTo>
                  <a:pt x="1848010" y="1207485"/>
                </a:lnTo>
                <a:lnTo>
                  <a:pt x="252530" y="1207484"/>
                </a:lnTo>
                <a:cubicBezTo>
                  <a:pt x="130496" y="1207484"/>
                  <a:pt x="28678" y="1120921"/>
                  <a:pt x="5130" y="1005847"/>
                </a:cubicBezTo>
                <a:lnTo>
                  <a:pt x="0" y="954955"/>
                </a:lnTo>
                <a:lnTo>
                  <a:pt x="5130" y="904062"/>
                </a:lnTo>
                <a:cubicBezTo>
                  <a:pt x="28678" y="788988"/>
                  <a:pt x="130496" y="702425"/>
                  <a:pt x="252530" y="702425"/>
                </a:cubicBezTo>
                <a:lnTo>
                  <a:pt x="1848015" y="702425"/>
                </a:lnTo>
                <a:lnTo>
                  <a:pt x="1576684" y="431094"/>
                </a:lnTo>
                <a:cubicBezTo>
                  <a:pt x="1490393" y="344803"/>
                  <a:pt x="1479606" y="211597"/>
                  <a:pt x="1544325" y="113578"/>
                </a:cubicBezTo>
                <a:lnTo>
                  <a:pt x="1576683" y="73963"/>
                </a:lnTo>
                <a:lnTo>
                  <a:pt x="1616298" y="41604"/>
                </a:lnTo>
                <a:cubicBezTo>
                  <a:pt x="1714318" y="-23115"/>
                  <a:pt x="1847524" y="-12328"/>
                  <a:pt x="1933815" y="73963"/>
                </a:cubicBezTo>
                <a:close/>
              </a:path>
            </a:pathLst>
          </a:custGeom>
          <a:blipFill>
            <a:blip r:embed="rId5" cstate="email"/>
            <a:stretch>
              <a:fillRect/>
            </a:stretch>
          </a:blipFill>
          <a:ln w="38100">
            <a:solidFill>
              <a:srgbClr val="F8F0E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Calibri" panose="020F050202020403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0738" y="996015"/>
            <a:ext cx="2998128" cy="1417667"/>
            <a:chOff x="2200819" y="1684688"/>
            <a:chExt cx="2998128" cy="1417667"/>
          </a:xfrm>
        </p:grpSpPr>
        <p:grpSp>
          <p:nvGrpSpPr>
            <p:cNvPr id="3" name="그룹 8"/>
            <p:cNvGrpSpPr/>
            <p:nvPr/>
          </p:nvGrpSpPr>
          <p:grpSpPr>
            <a:xfrm>
              <a:off x="2200819" y="1684688"/>
              <a:ext cx="816848" cy="1417667"/>
              <a:chOff x="3608801" y="3616373"/>
              <a:chExt cx="235764" cy="409176"/>
            </a:xfrm>
          </p:grpSpPr>
          <p:sp>
            <p:nvSpPr>
              <p:cNvPr id="13" name="Rectangle 3"/>
              <p:cNvSpPr txBox="1">
                <a:spLocks noChangeArrowheads="1"/>
              </p:cNvSpPr>
              <p:nvPr/>
            </p:nvSpPr>
            <p:spPr bwMode="auto">
              <a:xfrm>
                <a:off x="3608801" y="3680600"/>
                <a:ext cx="205161" cy="29314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r">
                  <a:spcBef>
                    <a:spcPts val="0"/>
                  </a:spcBef>
                  <a:defRPr/>
                </a:pPr>
                <a:r>
                  <a:rPr lang="en-US" sz="6600" b="1" dirty="0"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cxnSp>
            <p:nvCxnSpPr>
              <p:cNvPr id="14" name="직선 연결선 19"/>
              <p:cNvCxnSpPr/>
              <p:nvPr/>
            </p:nvCxnSpPr>
            <p:spPr>
              <a:xfrm>
                <a:off x="3844565" y="3616373"/>
                <a:ext cx="0" cy="409176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3219029" y="1781236"/>
              <a:ext cx="1979918" cy="1297108"/>
              <a:chOff x="1816733" y="2052412"/>
              <a:chExt cx="1979918" cy="1297108"/>
            </a:xfrm>
          </p:grpSpPr>
          <p:sp>
            <p:nvSpPr>
              <p:cNvPr id="24" name="Rectangle 54"/>
              <p:cNvSpPr/>
              <p:nvPr/>
            </p:nvSpPr>
            <p:spPr>
              <a:xfrm>
                <a:off x="1816733" y="2463123"/>
                <a:ext cx="1979918" cy="88639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</a:t>
                </a: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TextBox 55"/>
              <p:cNvSpPr txBox="1"/>
              <p:nvPr/>
            </p:nvSpPr>
            <p:spPr>
              <a:xfrm>
                <a:off x="2035852" y="2052412"/>
                <a:ext cx="1615827" cy="3038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195370" y="4028654"/>
            <a:ext cx="2998128" cy="1417667"/>
            <a:chOff x="2200819" y="1684688"/>
            <a:chExt cx="2998128" cy="1417667"/>
          </a:xfrm>
        </p:grpSpPr>
        <p:grpSp>
          <p:nvGrpSpPr>
            <p:cNvPr id="28" name="그룹 8"/>
            <p:cNvGrpSpPr/>
            <p:nvPr/>
          </p:nvGrpSpPr>
          <p:grpSpPr>
            <a:xfrm>
              <a:off x="2200819" y="1684688"/>
              <a:ext cx="816848" cy="1417667"/>
              <a:chOff x="3608801" y="3616373"/>
              <a:chExt cx="235764" cy="409176"/>
            </a:xfrm>
          </p:grpSpPr>
          <p:sp>
            <p:nvSpPr>
              <p:cNvPr id="32" name="Rectangle 3"/>
              <p:cNvSpPr txBox="1">
                <a:spLocks noChangeArrowheads="1"/>
              </p:cNvSpPr>
              <p:nvPr/>
            </p:nvSpPr>
            <p:spPr bwMode="auto">
              <a:xfrm>
                <a:off x="3608801" y="3680600"/>
                <a:ext cx="205161" cy="29314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r">
                  <a:spcBef>
                    <a:spcPts val="0"/>
                  </a:spcBef>
                  <a:defRPr/>
                </a:pPr>
                <a:r>
                  <a:rPr lang="en-US" sz="6600" b="1" dirty="0"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cxnSp>
            <p:nvCxnSpPr>
              <p:cNvPr id="33" name="직선 연결선 19"/>
              <p:cNvCxnSpPr/>
              <p:nvPr/>
            </p:nvCxnSpPr>
            <p:spPr>
              <a:xfrm>
                <a:off x="3844565" y="3616373"/>
                <a:ext cx="0" cy="409176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3219029" y="1781236"/>
              <a:ext cx="1979918" cy="1297108"/>
              <a:chOff x="1816733" y="2052412"/>
              <a:chExt cx="1979918" cy="1297108"/>
            </a:xfrm>
          </p:grpSpPr>
          <p:sp>
            <p:nvSpPr>
              <p:cNvPr id="30" name="Rectangle 54"/>
              <p:cNvSpPr/>
              <p:nvPr/>
            </p:nvSpPr>
            <p:spPr>
              <a:xfrm>
                <a:off x="1816733" y="2463123"/>
                <a:ext cx="1979918" cy="88639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</a:t>
                </a: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TextBox 55"/>
              <p:cNvSpPr txBox="1"/>
              <p:nvPr/>
            </p:nvSpPr>
            <p:spPr>
              <a:xfrm>
                <a:off x="2035852" y="2052412"/>
                <a:ext cx="1615827" cy="3038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405620" y="1352932"/>
            <a:ext cx="2998128" cy="1417667"/>
            <a:chOff x="2200819" y="1684688"/>
            <a:chExt cx="2998128" cy="1417667"/>
          </a:xfrm>
        </p:grpSpPr>
        <p:grpSp>
          <p:nvGrpSpPr>
            <p:cNvPr id="35" name="그룹 8"/>
            <p:cNvGrpSpPr/>
            <p:nvPr/>
          </p:nvGrpSpPr>
          <p:grpSpPr>
            <a:xfrm>
              <a:off x="2200819" y="1684688"/>
              <a:ext cx="816848" cy="1417667"/>
              <a:chOff x="3608801" y="3616373"/>
              <a:chExt cx="235764" cy="409176"/>
            </a:xfrm>
          </p:grpSpPr>
          <p:sp>
            <p:nvSpPr>
              <p:cNvPr id="39" name="Rectangle 3"/>
              <p:cNvSpPr txBox="1">
                <a:spLocks noChangeArrowheads="1"/>
              </p:cNvSpPr>
              <p:nvPr/>
            </p:nvSpPr>
            <p:spPr bwMode="auto">
              <a:xfrm>
                <a:off x="3608801" y="3680600"/>
                <a:ext cx="205161" cy="29314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r">
                  <a:spcBef>
                    <a:spcPts val="0"/>
                  </a:spcBef>
                  <a:defRPr/>
                </a:pPr>
                <a:r>
                  <a:rPr lang="en-US" sz="6600" b="1" dirty="0"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cxnSp>
            <p:nvCxnSpPr>
              <p:cNvPr id="40" name="직선 연결선 19"/>
              <p:cNvCxnSpPr/>
              <p:nvPr/>
            </p:nvCxnSpPr>
            <p:spPr>
              <a:xfrm>
                <a:off x="3844565" y="3616373"/>
                <a:ext cx="0" cy="409176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/>
            <p:cNvGrpSpPr/>
            <p:nvPr/>
          </p:nvGrpSpPr>
          <p:grpSpPr>
            <a:xfrm>
              <a:off x="3219029" y="1781236"/>
              <a:ext cx="1979918" cy="1297108"/>
              <a:chOff x="1816733" y="2052412"/>
              <a:chExt cx="1979918" cy="1297108"/>
            </a:xfrm>
          </p:grpSpPr>
          <p:sp>
            <p:nvSpPr>
              <p:cNvPr id="37" name="Rectangle 54"/>
              <p:cNvSpPr/>
              <p:nvPr/>
            </p:nvSpPr>
            <p:spPr>
              <a:xfrm>
                <a:off x="1816733" y="2463123"/>
                <a:ext cx="1979918" cy="88639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</a:t>
                </a:r>
                <a:endParaRPr 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TextBox 55"/>
              <p:cNvSpPr txBox="1"/>
              <p:nvPr/>
            </p:nvSpPr>
            <p:spPr>
              <a:xfrm>
                <a:off x="2035852" y="2052412"/>
                <a:ext cx="1615827" cy="3038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1" name="Rectangle 54"/>
          <p:cNvSpPr/>
          <p:nvPr/>
        </p:nvSpPr>
        <p:spPr>
          <a:xfrm>
            <a:off x="7613194" y="5324755"/>
            <a:ext cx="4180114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5"/>
          <p:cNvSpPr txBox="1"/>
          <p:nvPr/>
        </p:nvSpPr>
        <p:spPr>
          <a:xfrm>
            <a:off x="9116438" y="4809267"/>
            <a:ext cx="252303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98"/>
          <p:cNvGrpSpPr/>
          <p:nvPr/>
        </p:nvGrpSpPr>
        <p:grpSpPr>
          <a:xfrm>
            <a:off x="8742796" y="1912863"/>
            <a:ext cx="1313377" cy="1642861"/>
            <a:chOff x="0" y="0"/>
            <a:chExt cx="1561716" cy="1953500"/>
          </a:xfrm>
        </p:grpSpPr>
        <p:grpSp>
          <p:nvGrpSpPr>
            <p:cNvPr id="65" name="Group 90"/>
            <p:cNvGrpSpPr/>
            <p:nvPr/>
          </p:nvGrpSpPr>
          <p:grpSpPr>
            <a:xfrm>
              <a:off x="622299" y="723900"/>
              <a:ext cx="539187" cy="576209"/>
              <a:chOff x="0" y="0"/>
              <a:chExt cx="539185" cy="576208"/>
            </a:xfrm>
          </p:grpSpPr>
          <p:sp>
            <p:nvSpPr>
              <p:cNvPr id="73" name="chenying0907 88"/>
              <p:cNvSpPr/>
              <p:nvPr/>
            </p:nvSpPr>
            <p:spPr>
              <a:xfrm>
                <a:off x="-1" y="0"/>
                <a:ext cx="539187" cy="5762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24" h="17472" extrusionOk="0">
                    <a:moveTo>
                      <a:pt x="17716" y="14514"/>
                    </a:moveTo>
                    <a:cubicBezTo>
                      <a:pt x="20957" y="10991"/>
                      <a:pt x="21156" y="5148"/>
                      <a:pt x="16903" y="2098"/>
                    </a:cubicBezTo>
                    <a:cubicBezTo>
                      <a:pt x="10629" y="-2401"/>
                      <a:pt x="569" y="729"/>
                      <a:pt x="21" y="7726"/>
                    </a:cubicBezTo>
                    <a:cubicBezTo>
                      <a:pt x="-444" y="13669"/>
                      <a:pt x="6904" y="19199"/>
                      <a:pt x="13877" y="16965"/>
                    </a:cubicBezTo>
                    <a:cubicBezTo>
                      <a:pt x="15420" y="16471"/>
                      <a:pt x="16714" y="15603"/>
                      <a:pt x="17716" y="14514"/>
                    </a:cubicBezTo>
                    <a:close/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4" name="chenying0907 89"/>
              <p:cNvSpPr/>
              <p:nvPr/>
            </p:nvSpPr>
            <p:spPr>
              <a:xfrm>
                <a:off x="114300" y="114300"/>
                <a:ext cx="320568" cy="342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25" h="17472" extrusionOk="0">
                    <a:moveTo>
                      <a:pt x="17716" y="14515"/>
                    </a:moveTo>
                    <a:cubicBezTo>
                      <a:pt x="20957" y="10992"/>
                      <a:pt x="21156" y="5149"/>
                      <a:pt x="16903" y="2099"/>
                    </a:cubicBezTo>
                    <a:cubicBezTo>
                      <a:pt x="10629" y="-2400"/>
                      <a:pt x="569" y="730"/>
                      <a:pt x="21" y="7727"/>
                    </a:cubicBezTo>
                    <a:cubicBezTo>
                      <a:pt x="-444" y="13670"/>
                      <a:pt x="6904" y="19200"/>
                      <a:pt x="13878" y="16966"/>
                    </a:cubicBezTo>
                    <a:cubicBezTo>
                      <a:pt x="15420" y="16471"/>
                      <a:pt x="16714" y="15604"/>
                      <a:pt x="17716" y="14515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66" name="Group 97"/>
            <p:cNvGrpSpPr/>
            <p:nvPr/>
          </p:nvGrpSpPr>
          <p:grpSpPr>
            <a:xfrm>
              <a:off x="0" y="-1"/>
              <a:ext cx="1561717" cy="1953502"/>
              <a:chOff x="0" y="0"/>
              <a:chExt cx="1561716" cy="1953500"/>
            </a:xfrm>
          </p:grpSpPr>
          <p:sp>
            <p:nvSpPr>
              <p:cNvPr id="67" name="chenying0907 91"/>
              <p:cNvSpPr/>
              <p:nvPr/>
            </p:nvSpPr>
            <p:spPr>
              <a:xfrm>
                <a:off x="-1" y="0"/>
                <a:ext cx="1561718" cy="1953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3" h="21575" extrusionOk="0">
                    <a:moveTo>
                      <a:pt x="4422" y="10273"/>
                    </a:moveTo>
                    <a:cubicBezTo>
                      <a:pt x="4988" y="10128"/>
                      <a:pt x="5596" y="10037"/>
                      <a:pt x="6024" y="10128"/>
                    </a:cubicBezTo>
                    <a:cubicBezTo>
                      <a:pt x="7105" y="8239"/>
                      <a:pt x="8932" y="6998"/>
                      <a:pt x="10714" y="5587"/>
                    </a:cubicBezTo>
                    <a:cubicBezTo>
                      <a:pt x="12697" y="4016"/>
                      <a:pt x="14777" y="2735"/>
                      <a:pt x="17151" y="1581"/>
                    </a:cubicBezTo>
                    <a:cubicBezTo>
                      <a:pt x="18423" y="962"/>
                      <a:pt x="19735" y="449"/>
                      <a:pt x="21109" y="0"/>
                    </a:cubicBezTo>
                    <a:cubicBezTo>
                      <a:pt x="21057" y="17"/>
                      <a:pt x="21261" y="2955"/>
                      <a:pt x="20839" y="4745"/>
                    </a:cubicBezTo>
                    <a:cubicBezTo>
                      <a:pt x="20497" y="6196"/>
                      <a:pt x="20104" y="7587"/>
                      <a:pt x="19402" y="8948"/>
                    </a:cubicBezTo>
                    <a:cubicBezTo>
                      <a:pt x="18832" y="10055"/>
                      <a:pt x="18455" y="11150"/>
                      <a:pt x="17794" y="12230"/>
                    </a:cubicBezTo>
                    <a:cubicBezTo>
                      <a:pt x="17708" y="12371"/>
                      <a:pt x="16484" y="14383"/>
                      <a:pt x="16436" y="14360"/>
                    </a:cubicBezTo>
                    <a:cubicBezTo>
                      <a:pt x="16949" y="14631"/>
                      <a:pt x="17118" y="15843"/>
                      <a:pt x="17101" y="16284"/>
                    </a:cubicBezTo>
                    <a:cubicBezTo>
                      <a:pt x="17074" y="17045"/>
                      <a:pt x="16801" y="18083"/>
                      <a:pt x="16459" y="18783"/>
                    </a:cubicBezTo>
                    <a:cubicBezTo>
                      <a:pt x="15792" y="20152"/>
                      <a:pt x="14589" y="21319"/>
                      <a:pt x="12593" y="21505"/>
                    </a:cubicBezTo>
                    <a:cubicBezTo>
                      <a:pt x="12169" y="21545"/>
                      <a:pt x="11727" y="21600"/>
                      <a:pt x="11302" y="21562"/>
                    </a:cubicBezTo>
                    <a:cubicBezTo>
                      <a:pt x="11902" y="21366"/>
                      <a:pt x="12300" y="20667"/>
                      <a:pt x="12472" y="20196"/>
                    </a:cubicBezTo>
                    <a:cubicBezTo>
                      <a:pt x="12593" y="19865"/>
                      <a:pt x="12628" y="19516"/>
                      <a:pt x="12567" y="19173"/>
                    </a:cubicBezTo>
                    <a:cubicBezTo>
                      <a:pt x="12547" y="19061"/>
                      <a:pt x="12120" y="18241"/>
                      <a:pt x="12133" y="18225"/>
                    </a:cubicBezTo>
                    <a:cubicBezTo>
                      <a:pt x="11577" y="18901"/>
                      <a:pt x="10529" y="19406"/>
                      <a:pt x="9649" y="19755"/>
                    </a:cubicBezTo>
                    <a:cubicBezTo>
                      <a:pt x="9055" y="19528"/>
                      <a:pt x="7992" y="18910"/>
                      <a:pt x="7621" y="18704"/>
                    </a:cubicBezTo>
                    <a:cubicBezTo>
                      <a:pt x="6788" y="18241"/>
                      <a:pt x="5993" y="17735"/>
                      <a:pt x="5229" y="17198"/>
                    </a:cubicBezTo>
                    <a:cubicBezTo>
                      <a:pt x="4963" y="17011"/>
                      <a:pt x="4136" y="16487"/>
                      <a:pt x="4026" y="16251"/>
                    </a:cubicBezTo>
                    <a:cubicBezTo>
                      <a:pt x="3931" y="16045"/>
                      <a:pt x="4554" y="14389"/>
                      <a:pt x="4437" y="14350"/>
                    </a:cubicBezTo>
                    <a:cubicBezTo>
                      <a:pt x="3946" y="14185"/>
                      <a:pt x="3105" y="14445"/>
                      <a:pt x="2643" y="14602"/>
                    </a:cubicBezTo>
                    <a:cubicBezTo>
                      <a:pt x="2110" y="14785"/>
                      <a:pt x="835" y="15557"/>
                      <a:pt x="800" y="16582"/>
                    </a:cubicBezTo>
                    <a:cubicBezTo>
                      <a:pt x="-339" y="15137"/>
                      <a:pt x="-266" y="13495"/>
                      <a:pt x="1050" y="12196"/>
                    </a:cubicBezTo>
                    <a:cubicBezTo>
                      <a:pt x="1672" y="11583"/>
                      <a:pt x="2430" y="11014"/>
                      <a:pt x="3301" y="10647"/>
                    </a:cubicBezTo>
                    <a:cubicBezTo>
                      <a:pt x="3585" y="10527"/>
                      <a:pt x="3992" y="10384"/>
                      <a:pt x="4422" y="10273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8" name="chenying0907 92"/>
              <p:cNvSpPr/>
              <p:nvPr/>
            </p:nvSpPr>
            <p:spPr>
              <a:xfrm>
                <a:off x="1066800" y="266700"/>
                <a:ext cx="431366" cy="289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379" y="6426"/>
                      <a:pt x="7227" y="11376"/>
                      <a:pt x="11452" y="14964"/>
                    </a:cubicBezTo>
                    <a:cubicBezTo>
                      <a:pt x="13898" y="17041"/>
                      <a:pt x="19295" y="20423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9" name="chenying0907 93"/>
              <p:cNvSpPr/>
              <p:nvPr/>
            </p:nvSpPr>
            <p:spPr>
              <a:xfrm>
                <a:off x="1003300" y="317500"/>
                <a:ext cx="479079" cy="3275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42" y="5671"/>
                      <a:pt x="7183" y="11692"/>
                      <a:pt x="10987" y="14858"/>
                    </a:cubicBezTo>
                    <a:cubicBezTo>
                      <a:pt x="13189" y="16691"/>
                      <a:pt x="19525" y="20561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0" name="chenying0907 94"/>
              <p:cNvSpPr/>
              <p:nvPr/>
            </p:nvSpPr>
            <p:spPr>
              <a:xfrm>
                <a:off x="317500" y="1028700"/>
                <a:ext cx="84374" cy="267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4016" y="15315"/>
                      <a:pt x="14405" y="5985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1" name="chenying0907 95"/>
              <p:cNvSpPr/>
              <p:nvPr/>
            </p:nvSpPr>
            <p:spPr>
              <a:xfrm>
                <a:off x="889000" y="1409700"/>
                <a:ext cx="194631" cy="241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8151" y="14365"/>
                      <a:pt x="14301" y="8151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2" name="chenying0907 96"/>
              <p:cNvSpPr/>
              <p:nvPr/>
            </p:nvSpPr>
            <p:spPr>
              <a:xfrm>
                <a:off x="304800" y="1358900"/>
                <a:ext cx="514350" cy="349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445" y="1850"/>
                      <a:pt x="4122" y="5622"/>
                      <a:pt x="6224" y="8181"/>
                    </a:cubicBezTo>
                    <a:cubicBezTo>
                      <a:pt x="8411" y="10843"/>
                      <a:pt x="10777" y="13242"/>
                      <a:pt x="13131" y="15565"/>
                    </a:cubicBezTo>
                    <a:cubicBezTo>
                      <a:pt x="15743" y="18141"/>
                      <a:pt x="18474" y="20652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75" name="Group 146"/>
          <p:cNvGrpSpPr/>
          <p:nvPr/>
        </p:nvGrpSpPr>
        <p:grpSpPr>
          <a:xfrm>
            <a:off x="5217588" y="2320967"/>
            <a:ext cx="2045645" cy="1788381"/>
            <a:chOff x="0" y="0"/>
            <a:chExt cx="1588883" cy="1389059"/>
          </a:xfrm>
        </p:grpSpPr>
        <p:sp>
          <p:nvSpPr>
            <p:cNvPr id="76" name="chenying0907 141"/>
            <p:cNvSpPr/>
            <p:nvPr/>
          </p:nvSpPr>
          <p:spPr>
            <a:xfrm>
              <a:off x="1224740" y="1127165"/>
              <a:ext cx="364143" cy="261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1" h="21022" extrusionOk="0">
                  <a:moveTo>
                    <a:pt x="14159" y="1798"/>
                  </a:moveTo>
                  <a:cubicBezTo>
                    <a:pt x="16681" y="3577"/>
                    <a:pt x="18515" y="6261"/>
                    <a:pt x="19377" y="9996"/>
                  </a:cubicBezTo>
                  <a:cubicBezTo>
                    <a:pt x="20066" y="12984"/>
                    <a:pt x="21421" y="17931"/>
                    <a:pt x="21270" y="21022"/>
                  </a:cubicBezTo>
                  <a:cubicBezTo>
                    <a:pt x="15103" y="14127"/>
                    <a:pt x="8404" y="5305"/>
                    <a:pt x="5" y="6602"/>
                  </a:cubicBezTo>
                  <a:cubicBezTo>
                    <a:pt x="-179" y="4102"/>
                    <a:pt x="4665" y="1206"/>
                    <a:pt x="5911" y="648"/>
                  </a:cubicBezTo>
                  <a:cubicBezTo>
                    <a:pt x="8643" y="-578"/>
                    <a:pt x="11623" y="9"/>
                    <a:pt x="14159" y="179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chenying0907 144"/>
            <p:cNvSpPr/>
            <p:nvPr/>
          </p:nvSpPr>
          <p:spPr>
            <a:xfrm>
              <a:off x="0" y="0"/>
              <a:ext cx="1579774" cy="761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32" extrusionOk="0">
                  <a:moveTo>
                    <a:pt x="0" y="10842"/>
                  </a:moveTo>
                  <a:cubicBezTo>
                    <a:pt x="1862" y="13656"/>
                    <a:pt x="4658" y="17739"/>
                    <a:pt x="7824" y="18794"/>
                  </a:cubicBezTo>
                  <a:cubicBezTo>
                    <a:pt x="12458" y="20338"/>
                    <a:pt x="17930" y="17735"/>
                    <a:pt x="21600" y="11959"/>
                  </a:cubicBezTo>
                  <a:cubicBezTo>
                    <a:pt x="19404" y="6504"/>
                    <a:pt x="16309" y="1551"/>
                    <a:pt x="12383" y="267"/>
                  </a:cubicBezTo>
                  <a:cubicBezTo>
                    <a:pt x="7707" y="-1262"/>
                    <a:pt x="3134" y="3993"/>
                    <a:pt x="260" y="10362"/>
                  </a:cubicBezTo>
                  <a:cubicBezTo>
                    <a:pt x="260" y="10362"/>
                    <a:pt x="0" y="10842"/>
                    <a:pt x="0" y="10842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chenying0907 145"/>
            <p:cNvSpPr/>
            <p:nvPr/>
          </p:nvSpPr>
          <p:spPr>
            <a:xfrm>
              <a:off x="448291" y="91138"/>
              <a:ext cx="654399" cy="603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886" h="13090" extrusionOk="0">
                  <a:moveTo>
                    <a:pt x="12295" y="11065"/>
                  </a:moveTo>
                  <a:cubicBezTo>
                    <a:pt x="18131" y="5313"/>
                    <a:pt x="6423" y="-5059"/>
                    <a:pt x="1181" y="2885"/>
                  </a:cubicBezTo>
                  <a:cubicBezTo>
                    <a:pt x="-3469" y="9932"/>
                    <a:pt x="6740" y="16541"/>
                    <a:pt x="12295" y="11065"/>
                  </a:cubicBezTo>
                  <a:close/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81" name="chenying0907 179"/>
          <p:cNvSpPr/>
          <p:nvPr/>
        </p:nvSpPr>
        <p:spPr>
          <a:xfrm>
            <a:off x="1984498" y="2155484"/>
            <a:ext cx="1287660" cy="1327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366" h="18746" extrusionOk="0">
                <a:moveTo>
                  <a:pt x="16789" y="2619"/>
                </a:moveTo>
                <a:cubicBezTo>
                  <a:pt x="19982" y="8007"/>
                  <a:pt x="9019" y="16387"/>
                  <a:pt x="5475" y="18746"/>
                </a:cubicBezTo>
                <a:cubicBezTo>
                  <a:pt x="3269" y="15480"/>
                  <a:pt x="-1618" y="5143"/>
                  <a:pt x="535" y="1577"/>
                </a:cubicBezTo>
                <a:cubicBezTo>
                  <a:pt x="3210" y="-2854"/>
                  <a:pt x="7075" y="3151"/>
                  <a:pt x="7664" y="6130"/>
                </a:cubicBezTo>
                <a:cubicBezTo>
                  <a:pt x="9500" y="3945"/>
                  <a:pt x="14312" y="-1562"/>
                  <a:pt x="16789" y="261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TextBox 1"/>
          <p:cNvSpPr txBox="1"/>
          <p:nvPr/>
        </p:nvSpPr>
        <p:spPr>
          <a:xfrm>
            <a:off x="1478056" y="3832877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024441" y="3832876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8273312" y="3752193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50" t="45503" r="14021" b="28254"/>
          <a:stretch>
            <a:fillRect/>
          </a:stretch>
        </p:blipFill>
        <p:spPr>
          <a:xfrm>
            <a:off x="5940820" y="2481518"/>
            <a:ext cx="550381" cy="7035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1" grpId="1" animBg="1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140"/>
          <p:cNvSpPr>
            <a:spLocks noEditPoints="1"/>
          </p:cNvSpPr>
          <p:nvPr/>
        </p:nvSpPr>
        <p:spPr bwMode="auto">
          <a:xfrm rot="16862230">
            <a:off x="8605404" y="1950943"/>
            <a:ext cx="3425366" cy="1442551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4" name="Freeform 100"/>
          <p:cNvSpPr>
            <a:spLocks noEditPoints="1"/>
          </p:cNvSpPr>
          <p:nvPr/>
        </p:nvSpPr>
        <p:spPr bwMode="auto">
          <a:xfrm flipH="1" flipV="1">
            <a:off x="3463988" y="3181943"/>
            <a:ext cx="270478" cy="252141"/>
          </a:xfrm>
          <a:custGeom>
            <a:avLst/>
            <a:gdLst/>
            <a:ahLst/>
            <a:cxnLst>
              <a:cxn ang="0">
                <a:pos x="49" y="26"/>
              </a:cxn>
              <a:cxn ang="0">
                <a:pos x="117" y="2"/>
              </a:cxn>
              <a:cxn ang="0">
                <a:pos x="191" y="6"/>
              </a:cxn>
              <a:cxn ang="0">
                <a:pos x="233" y="33"/>
              </a:cxn>
              <a:cxn ang="0">
                <a:pos x="256" y="85"/>
              </a:cxn>
              <a:cxn ang="0">
                <a:pos x="254" y="147"/>
              </a:cxn>
              <a:cxn ang="0">
                <a:pos x="230" y="193"/>
              </a:cxn>
              <a:cxn ang="0">
                <a:pos x="199" y="227"/>
              </a:cxn>
              <a:cxn ang="0">
                <a:pos x="152" y="244"/>
              </a:cxn>
              <a:cxn ang="0">
                <a:pos x="91" y="239"/>
              </a:cxn>
              <a:cxn ang="0">
                <a:pos x="42" y="211"/>
              </a:cxn>
              <a:cxn ang="0">
                <a:pos x="18" y="182"/>
              </a:cxn>
              <a:cxn ang="0">
                <a:pos x="0" y="110"/>
              </a:cxn>
              <a:cxn ang="0">
                <a:pos x="15" y="69"/>
              </a:cxn>
              <a:cxn ang="0">
                <a:pos x="59" y="155"/>
              </a:cxn>
              <a:cxn ang="0">
                <a:pos x="128" y="107"/>
              </a:cxn>
              <a:cxn ang="0">
                <a:pos x="198" y="54"/>
              </a:cxn>
              <a:cxn ang="0">
                <a:pos x="183" y="38"/>
              </a:cxn>
              <a:cxn ang="0">
                <a:pos x="174" y="52"/>
              </a:cxn>
              <a:cxn ang="0">
                <a:pos x="124" y="88"/>
              </a:cxn>
              <a:cxn ang="0">
                <a:pos x="59" y="151"/>
              </a:cxn>
              <a:cxn ang="0">
                <a:pos x="46" y="109"/>
              </a:cxn>
              <a:cxn ang="0">
                <a:pos x="63" y="95"/>
              </a:cxn>
              <a:cxn ang="0">
                <a:pos x="129" y="29"/>
              </a:cxn>
              <a:cxn ang="0">
                <a:pos x="63" y="68"/>
              </a:cxn>
              <a:cxn ang="0">
                <a:pos x="35" y="86"/>
              </a:cxn>
              <a:cxn ang="0">
                <a:pos x="29" y="125"/>
              </a:cxn>
              <a:cxn ang="0">
                <a:pos x="216" y="140"/>
              </a:cxn>
              <a:cxn ang="0">
                <a:pos x="216" y="109"/>
              </a:cxn>
              <a:cxn ang="0">
                <a:pos x="149" y="182"/>
              </a:cxn>
              <a:cxn ang="0">
                <a:pos x="83" y="211"/>
              </a:cxn>
              <a:cxn ang="0">
                <a:pos x="135" y="175"/>
              </a:cxn>
              <a:cxn ang="0">
                <a:pos x="150" y="151"/>
              </a:cxn>
              <a:cxn ang="0">
                <a:pos x="46" y="180"/>
              </a:cxn>
              <a:cxn ang="0">
                <a:pos x="56" y="193"/>
              </a:cxn>
              <a:cxn ang="0">
                <a:pos x="132" y="120"/>
              </a:cxn>
              <a:cxn ang="0">
                <a:pos x="46" y="180"/>
              </a:cxn>
              <a:cxn ang="0">
                <a:pos x="152" y="24"/>
              </a:cxn>
              <a:cxn ang="0">
                <a:pos x="91" y="90"/>
              </a:cxn>
              <a:cxn ang="0">
                <a:pos x="156" y="48"/>
              </a:cxn>
              <a:cxn ang="0">
                <a:pos x="143" y="138"/>
              </a:cxn>
              <a:cxn ang="0">
                <a:pos x="209" y="90"/>
              </a:cxn>
              <a:cxn ang="0">
                <a:pos x="208" y="71"/>
              </a:cxn>
              <a:cxn ang="0">
                <a:pos x="169" y="102"/>
              </a:cxn>
              <a:cxn ang="0">
                <a:pos x="143" y="138"/>
              </a:cxn>
              <a:cxn ang="0">
                <a:pos x="239" y="121"/>
              </a:cxn>
              <a:cxn ang="0">
                <a:pos x="236" y="71"/>
              </a:cxn>
              <a:cxn ang="0">
                <a:pos x="230" y="79"/>
              </a:cxn>
              <a:cxn ang="0">
                <a:pos x="139" y="222"/>
              </a:cxn>
              <a:cxn ang="0">
                <a:pos x="173" y="204"/>
              </a:cxn>
              <a:cxn ang="0">
                <a:pos x="174" y="190"/>
              </a:cxn>
              <a:cxn ang="0">
                <a:pos x="103" y="26"/>
              </a:cxn>
              <a:cxn ang="0">
                <a:pos x="76" y="38"/>
              </a:cxn>
              <a:cxn ang="0">
                <a:pos x="84" y="44"/>
              </a:cxn>
              <a:cxn ang="0">
                <a:pos x="103" y="26"/>
              </a:cxn>
              <a:cxn ang="0">
                <a:pos x="38" y="155"/>
              </a:cxn>
              <a:cxn ang="0">
                <a:pos x="49" y="141"/>
              </a:cxn>
              <a:cxn ang="0">
                <a:pos x="29" y="145"/>
              </a:cxn>
              <a:cxn ang="0">
                <a:pos x="34" y="156"/>
              </a:cxn>
              <a:cxn ang="0">
                <a:pos x="201" y="200"/>
              </a:cxn>
              <a:cxn ang="0">
                <a:pos x="136" y="151"/>
              </a:cxn>
              <a:cxn ang="0">
                <a:pos x="126" y="148"/>
              </a:cxn>
              <a:cxn ang="0">
                <a:pos x="136" y="151"/>
              </a:cxn>
            </a:cxnLst>
            <a:rect l="0" t="0" r="r" b="b"/>
            <a:pathLst>
              <a:path w="258" h="245">
                <a:moveTo>
                  <a:pt x="24" y="51"/>
                </a:moveTo>
                <a:lnTo>
                  <a:pt x="24" y="51"/>
                </a:lnTo>
                <a:lnTo>
                  <a:pt x="31" y="43"/>
                </a:lnTo>
                <a:lnTo>
                  <a:pt x="39" y="33"/>
                </a:lnTo>
                <a:lnTo>
                  <a:pt x="49" y="26"/>
                </a:lnTo>
                <a:lnTo>
                  <a:pt x="62" y="19"/>
                </a:lnTo>
                <a:lnTo>
                  <a:pt x="74" y="13"/>
                </a:lnTo>
                <a:lnTo>
                  <a:pt x="87" y="7"/>
                </a:lnTo>
                <a:lnTo>
                  <a:pt x="103" y="5"/>
                </a:lnTo>
                <a:lnTo>
                  <a:pt x="117" y="2"/>
                </a:lnTo>
                <a:lnTo>
                  <a:pt x="132" y="0"/>
                </a:lnTo>
                <a:lnTo>
                  <a:pt x="147" y="0"/>
                </a:lnTo>
                <a:lnTo>
                  <a:pt x="162" y="0"/>
                </a:lnTo>
                <a:lnTo>
                  <a:pt x="177" y="3"/>
                </a:lnTo>
                <a:lnTo>
                  <a:pt x="191" y="6"/>
                </a:lnTo>
                <a:lnTo>
                  <a:pt x="204" y="12"/>
                </a:lnTo>
                <a:lnTo>
                  <a:pt x="215" y="17"/>
                </a:lnTo>
                <a:lnTo>
                  <a:pt x="226" y="26"/>
                </a:lnTo>
                <a:lnTo>
                  <a:pt x="226" y="26"/>
                </a:lnTo>
                <a:lnTo>
                  <a:pt x="233" y="33"/>
                </a:lnTo>
                <a:lnTo>
                  <a:pt x="240" y="41"/>
                </a:lnTo>
                <a:lnTo>
                  <a:pt x="246" y="51"/>
                </a:lnTo>
                <a:lnTo>
                  <a:pt x="250" y="62"/>
                </a:lnTo>
                <a:lnTo>
                  <a:pt x="253" y="73"/>
                </a:lnTo>
                <a:lnTo>
                  <a:pt x="256" y="85"/>
                </a:lnTo>
                <a:lnTo>
                  <a:pt x="257" y="97"/>
                </a:lnTo>
                <a:lnTo>
                  <a:pt x="258" y="110"/>
                </a:lnTo>
                <a:lnTo>
                  <a:pt x="257" y="123"/>
                </a:lnTo>
                <a:lnTo>
                  <a:pt x="257" y="134"/>
                </a:lnTo>
                <a:lnTo>
                  <a:pt x="254" y="147"/>
                </a:lnTo>
                <a:lnTo>
                  <a:pt x="251" y="158"/>
                </a:lnTo>
                <a:lnTo>
                  <a:pt x="247" y="168"/>
                </a:lnTo>
                <a:lnTo>
                  <a:pt x="243" y="177"/>
                </a:lnTo>
                <a:lnTo>
                  <a:pt x="237" y="186"/>
                </a:lnTo>
                <a:lnTo>
                  <a:pt x="230" y="193"/>
                </a:lnTo>
                <a:lnTo>
                  <a:pt x="230" y="193"/>
                </a:lnTo>
                <a:lnTo>
                  <a:pt x="223" y="201"/>
                </a:lnTo>
                <a:lnTo>
                  <a:pt x="216" y="211"/>
                </a:lnTo>
                <a:lnTo>
                  <a:pt x="208" y="220"/>
                </a:lnTo>
                <a:lnTo>
                  <a:pt x="199" y="227"/>
                </a:lnTo>
                <a:lnTo>
                  <a:pt x="199" y="227"/>
                </a:lnTo>
                <a:lnTo>
                  <a:pt x="188" y="232"/>
                </a:lnTo>
                <a:lnTo>
                  <a:pt x="177" y="236"/>
                </a:lnTo>
                <a:lnTo>
                  <a:pt x="164" y="241"/>
                </a:lnTo>
                <a:lnTo>
                  <a:pt x="152" y="244"/>
                </a:lnTo>
                <a:lnTo>
                  <a:pt x="140" y="245"/>
                </a:lnTo>
                <a:lnTo>
                  <a:pt x="128" y="245"/>
                </a:lnTo>
                <a:lnTo>
                  <a:pt x="115" y="244"/>
                </a:lnTo>
                <a:lnTo>
                  <a:pt x="103" y="242"/>
                </a:lnTo>
                <a:lnTo>
                  <a:pt x="91" y="239"/>
                </a:lnTo>
                <a:lnTo>
                  <a:pt x="80" y="236"/>
                </a:lnTo>
                <a:lnTo>
                  <a:pt x="69" y="231"/>
                </a:lnTo>
                <a:lnTo>
                  <a:pt x="59" y="225"/>
                </a:lnTo>
                <a:lnTo>
                  <a:pt x="51" y="220"/>
                </a:lnTo>
                <a:lnTo>
                  <a:pt x="42" y="211"/>
                </a:lnTo>
                <a:lnTo>
                  <a:pt x="35" y="204"/>
                </a:lnTo>
                <a:lnTo>
                  <a:pt x="28" y="194"/>
                </a:lnTo>
                <a:lnTo>
                  <a:pt x="28" y="194"/>
                </a:lnTo>
                <a:lnTo>
                  <a:pt x="22" y="189"/>
                </a:lnTo>
                <a:lnTo>
                  <a:pt x="18" y="182"/>
                </a:lnTo>
                <a:lnTo>
                  <a:pt x="13" y="175"/>
                </a:lnTo>
                <a:lnTo>
                  <a:pt x="8" y="166"/>
                </a:lnTo>
                <a:lnTo>
                  <a:pt x="3" y="148"/>
                </a:lnTo>
                <a:lnTo>
                  <a:pt x="0" y="130"/>
                </a:lnTo>
                <a:lnTo>
                  <a:pt x="0" y="110"/>
                </a:lnTo>
                <a:lnTo>
                  <a:pt x="1" y="102"/>
                </a:lnTo>
                <a:lnTo>
                  <a:pt x="3" y="92"/>
                </a:lnTo>
                <a:lnTo>
                  <a:pt x="6" y="85"/>
                </a:lnTo>
                <a:lnTo>
                  <a:pt x="10" y="76"/>
                </a:lnTo>
                <a:lnTo>
                  <a:pt x="15" y="69"/>
                </a:lnTo>
                <a:lnTo>
                  <a:pt x="21" y="62"/>
                </a:lnTo>
                <a:lnTo>
                  <a:pt x="21" y="62"/>
                </a:lnTo>
                <a:lnTo>
                  <a:pt x="27" y="57"/>
                </a:lnTo>
                <a:lnTo>
                  <a:pt x="24" y="51"/>
                </a:lnTo>
                <a:close/>
                <a:moveTo>
                  <a:pt x="59" y="155"/>
                </a:moveTo>
                <a:lnTo>
                  <a:pt x="60" y="159"/>
                </a:lnTo>
                <a:lnTo>
                  <a:pt x="60" y="159"/>
                </a:lnTo>
                <a:lnTo>
                  <a:pt x="77" y="145"/>
                </a:lnTo>
                <a:lnTo>
                  <a:pt x="94" y="132"/>
                </a:lnTo>
                <a:lnTo>
                  <a:pt x="128" y="107"/>
                </a:lnTo>
                <a:lnTo>
                  <a:pt x="162" y="85"/>
                </a:lnTo>
                <a:lnTo>
                  <a:pt x="195" y="61"/>
                </a:lnTo>
                <a:lnTo>
                  <a:pt x="195" y="61"/>
                </a:lnTo>
                <a:lnTo>
                  <a:pt x="198" y="58"/>
                </a:lnTo>
                <a:lnTo>
                  <a:pt x="198" y="54"/>
                </a:lnTo>
                <a:lnTo>
                  <a:pt x="198" y="51"/>
                </a:lnTo>
                <a:lnTo>
                  <a:pt x="195" y="48"/>
                </a:lnTo>
                <a:lnTo>
                  <a:pt x="190" y="41"/>
                </a:lnTo>
                <a:lnTo>
                  <a:pt x="183" y="38"/>
                </a:lnTo>
                <a:lnTo>
                  <a:pt x="183" y="38"/>
                </a:lnTo>
                <a:lnTo>
                  <a:pt x="178" y="37"/>
                </a:lnTo>
                <a:lnTo>
                  <a:pt x="176" y="38"/>
                </a:lnTo>
                <a:lnTo>
                  <a:pt x="174" y="41"/>
                </a:lnTo>
                <a:lnTo>
                  <a:pt x="173" y="44"/>
                </a:lnTo>
                <a:lnTo>
                  <a:pt x="174" y="52"/>
                </a:lnTo>
                <a:lnTo>
                  <a:pt x="173" y="55"/>
                </a:lnTo>
                <a:lnTo>
                  <a:pt x="173" y="57"/>
                </a:lnTo>
                <a:lnTo>
                  <a:pt x="173" y="57"/>
                </a:lnTo>
                <a:lnTo>
                  <a:pt x="139" y="76"/>
                </a:lnTo>
                <a:lnTo>
                  <a:pt x="124" y="88"/>
                </a:lnTo>
                <a:lnTo>
                  <a:pt x="110" y="99"/>
                </a:lnTo>
                <a:lnTo>
                  <a:pt x="95" y="111"/>
                </a:lnTo>
                <a:lnTo>
                  <a:pt x="81" y="124"/>
                </a:lnTo>
                <a:lnTo>
                  <a:pt x="70" y="137"/>
                </a:lnTo>
                <a:lnTo>
                  <a:pt x="59" y="151"/>
                </a:lnTo>
                <a:lnTo>
                  <a:pt x="59" y="155"/>
                </a:lnTo>
                <a:close/>
                <a:moveTo>
                  <a:pt x="34" y="123"/>
                </a:moveTo>
                <a:lnTo>
                  <a:pt x="34" y="123"/>
                </a:lnTo>
                <a:lnTo>
                  <a:pt x="42" y="113"/>
                </a:lnTo>
                <a:lnTo>
                  <a:pt x="46" y="109"/>
                </a:lnTo>
                <a:lnTo>
                  <a:pt x="52" y="106"/>
                </a:lnTo>
                <a:lnTo>
                  <a:pt x="55" y="103"/>
                </a:lnTo>
                <a:lnTo>
                  <a:pt x="58" y="100"/>
                </a:lnTo>
                <a:lnTo>
                  <a:pt x="60" y="97"/>
                </a:lnTo>
                <a:lnTo>
                  <a:pt x="63" y="95"/>
                </a:lnTo>
                <a:lnTo>
                  <a:pt x="67" y="92"/>
                </a:lnTo>
                <a:lnTo>
                  <a:pt x="67" y="92"/>
                </a:lnTo>
                <a:lnTo>
                  <a:pt x="97" y="64"/>
                </a:lnTo>
                <a:lnTo>
                  <a:pt x="112" y="47"/>
                </a:lnTo>
                <a:lnTo>
                  <a:pt x="129" y="29"/>
                </a:lnTo>
                <a:lnTo>
                  <a:pt x="129" y="29"/>
                </a:lnTo>
                <a:lnTo>
                  <a:pt x="117" y="34"/>
                </a:lnTo>
                <a:lnTo>
                  <a:pt x="105" y="41"/>
                </a:lnTo>
                <a:lnTo>
                  <a:pt x="84" y="55"/>
                </a:lnTo>
                <a:lnTo>
                  <a:pt x="63" y="68"/>
                </a:lnTo>
                <a:lnTo>
                  <a:pt x="53" y="73"/>
                </a:lnTo>
                <a:lnTo>
                  <a:pt x="43" y="78"/>
                </a:lnTo>
                <a:lnTo>
                  <a:pt x="43" y="78"/>
                </a:lnTo>
                <a:lnTo>
                  <a:pt x="38" y="80"/>
                </a:lnTo>
                <a:lnTo>
                  <a:pt x="35" y="86"/>
                </a:lnTo>
                <a:lnTo>
                  <a:pt x="32" y="92"/>
                </a:lnTo>
                <a:lnTo>
                  <a:pt x="29" y="99"/>
                </a:lnTo>
                <a:lnTo>
                  <a:pt x="28" y="114"/>
                </a:lnTo>
                <a:lnTo>
                  <a:pt x="28" y="120"/>
                </a:lnTo>
                <a:lnTo>
                  <a:pt x="29" y="125"/>
                </a:lnTo>
                <a:lnTo>
                  <a:pt x="34" y="123"/>
                </a:lnTo>
                <a:close/>
                <a:moveTo>
                  <a:pt x="129" y="210"/>
                </a:moveTo>
                <a:lnTo>
                  <a:pt x="214" y="144"/>
                </a:lnTo>
                <a:lnTo>
                  <a:pt x="214" y="144"/>
                </a:lnTo>
                <a:lnTo>
                  <a:pt x="216" y="140"/>
                </a:lnTo>
                <a:lnTo>
                  <a:pt x="218" y="137"/>
                </a:lnTo>
                <a:lnTo>
                  <a:pt x="218" y="128"/>
                </a:lnTo>
                <a:lnTo>
                  <a:pt x="216" y="118"/>
                </a:lnTo>
                <a:lnTo>
                  <a:pt x="216" y="109"/>
                </a:lnTo>
                <a:lnTo>
                  <a:pt x="216" y="109"/>
                </a:lnTo>
                <a:lnTo>
                  <a:pt x="211" y="103"/>
                </a:lnTo>
                <a:lnTo>
                  <a:pt x="211" y="103"/>
                </a:lnTo>
                <a:lnTo>
                  <a:pt x="191" y="130"/>
                </a:lnTo>
                <a:lnTo>
                  <a:pt x="170" y="156"/>
                </a:lnTo>
                <a:lnTo>
                  <a:pt x="149" y="182"/>
                </a:lnTo>
                <a:lnTo>
                  <a:pt x="129" y="210"/>
                </a:lnTo>
                <a:lnTo>
                  <a:pt x="129" y="210"/>
                </a:lnTo>
                <a:close/>
                <a:moveTo>
                  <a:pt x="79" y="207"/>
                </a:moveTo>
                <a:lnTo>
                  <a:pt x="79" y="207"/>
                </a:lnTo>
                <a:lnTo>
                  <a:pt x="83" y="211"/>
                </a:lnTo>
                <a:lnTo>
                  <a:pt x="88" y="214"/>
                </a:lnTo>
                <a:lnTo>
                  <a:pt x="101" y="220"/>
                </a:lnTo>
                <a:lnTo>
                  <a:pt x="101" y="220"/>
                </a:lnTo>
                <a:lnTo>
                  <a:pt x="118" y="199"/>
                </a:lnTo>
                <a:lnTo>
                  <a:pt x="135" y="175"/>
                </a:lnTo>
                <a:lnTo>
                  <a:pt x="155" y="152"/>
                </a:lnTo>
                <a:lnTo>
                  <a:pt x="164" y="142"/>
                </a:lnTo>
                <a:lnTo>
                  <a:pt x="174" y="134"/>
                </a:lnTo>
                <a:lnTo>
                  <a:pt x="174" y="134"/>
                </a:lnTo>
                <a:lnTo>
                  <a:pt x="150" y="151"/>
                </a:lnTo>
                <a:lnTo>
                  <a:pt x="125" y="168"/>
                </a:lnTo>
                <a:lnTo>
                  <a:pt x="101" y="187"/>
                </a:lnTo>
                <a:lnTo>
                  <a:pt x="79" y="207"/>
                </a:lnTo>
                <a:lnTo>
                  <a:pt x="79" y="207"/>
                </a:lnTo>
                <a:close/>
                <a:moveTo>
                  <a:pt x="46" y="180"/>
                </a:moveTo>
                <a:lnTo>
                  <a:pt x="46" y="180"/>
                </a:lnTo>
                <a:lnTo>
                  <a:pt x="45" y="182"/>
                </a:lnTo>
                <a:lnTo>
                  <a:pt x="46" y="184"/>
                </a:lnTo>
                <a:lnTo>
                  <a:pt x="51" y="189"/>
                </a:lnTo>
                <a:lnTo>
                  <a:pt x="56" y="193"/>
                </a:lnTo>
                <a:lnTo>
                  <a:pt x="59" y="194"/>
                </a:lnTo>
                <a:lnTo>
                  <a:pt x="60" y="193"/>
                </a:lnTo>
                <a:lnTo>
                  <a:pt x="146" y="113"/>
                </a:lnTo>
                <a:lnTo>
                  <a:pt x="146" y="113"/>
                </a:lnTo>
                <a:lnTo>
                  <a:pt x="132" y="120"/>
                </a:lnTo>
                <a:lnTo>
                  <a:pt x="119" y="127"/>
                </a:lnTo>
                <a:lnTo>
                  <a:pt x="95" y="145"/>
                </a:lnTo>
                <a:lnTo>
                  <a:pt x="72" y="163"/>
                </a:lnTo>
                <a:lnTo>
                  <a:pt x="46" y="180"/>
                </a:lnTo>
                <a:lnTo>
                  <a:pt x="46" y="180"/>
                </a:lnTo>
                <a:close/>
                <a:moveTo>
                  <a:pt x="174" y="30"/>
                </a:moveTo>
                <a:lnTo>
                  <a:pt x="174" y="30"/>
                </a:lnTo>
                <a:lnTo>
                  <a:pt x="160" y="24"/>
                </a:lnTo>
                <a:lnTo>
                  <a:pt x="155" y="24"/>
                </a:lnTo>
                <a:lnTo>
                  <a:pt x="152" y="24"/>
                </a:lnTo>
                <a:lnTo>
                  <a:pt x="149" y="26"/>
                </a:lnTo>
                <a:lnTo>
                  <a:pt x="149" y="26"/>
                </a:lnTo>
                <a:lnTo>
                  <a:pt x="119" y="57"/>
                </a:lnTo>
                <a:lnTo>
                  <a:pt x="104" y="73"/>
                </a:lnTo>
                <a:lnTo>
                  <a:pt x="91" y="90"/>
                </a:lnTo>
                <a:lnTo>
                  <a:pt x="91" y="90"/>
                </a:lnTo>
                <a:lnTo>
                  <a:pt x="112" y="76"/>
                </a:lnTo>
                <a:lnTo>
                  <a:pt x="135" y="64"/>
                </a:lnTo>
                <a:lnTo>
                  <a:pt x="146" y="57"/>
                </a:lnTo>
                <a:lnTo>
                  <a:pt x="156" y="48"/>
                </a:lnTo>
                <a:lnTo>
                  <a:pt x="166" y="40"/>
                </a:lnTo>
                <a:lnTo>
                  <a:pt x="174" y="30"/>
                </a:lnTo>
                <a:lnTo>
                  <a:pt x="174" y="30"/>
                </a:lnTo>
                <a:close/>
                <a:moveTo>
                  <a:pt x="143" y="138"/>
                </a:moveTo>
                <a:lnTo>
                  <a:pt x="143" y="138"/>
                </a:lnTo>
                <a:lnTo>
                  <a:pt x="159" y="125"/>
                </a:lnTo>
                <a:lnTo>
                  <a:pt x="174" y="114"/>
                </a:lnTo>
                <a:lnTo>
                  <a:pt x="207" y="92"/>
                </a:lnTo>
                <a:lnTo>
                  <a:pt x="207" y="92"/>
                </a:lnTo>
                <a:lnTo>
                  <a:pt x="209" y="90"/>
                </a:lnTo>
                <a:lnTo>
                  <a:pt x="211" y="88"/>
                </a:lnTo>
                <a:lnTo>
                  <a:pt x="212" y="80"/>
                </a:lnTo>
                <a:lnTo>
                  <a:pt x="211" y="78"/>
                </a:lnTo>
                <a:lnTo>
                  <a:pt x="209" y="73"/>
                </a:lnTo>
                <a:lnTo>
                  <a:pt x="208" y="71"/>
                </a:lnTo>
                <a:lnTo>
                  <a:pt x="204" y="69"/>
                </a:lnTo>
                <a:lnTo>
                  <a:pt x="204" y="69"/>
                </a:lnTo>
                <a:lnTo>
                  <a:pt x="194" y="76"/>
                </a:lnTo>
                <a:lnTo>
                  <a:pt x="185" y="85"/>
                </a:lnTo>
                <a:lnTo>
                  <a:pt x="169" y="102"/>
                </a:lnTo>
                <a:lnTo>
                  <a:pt x="153" y="121"/>
                </a:lnTo>
                <a:lnTo>
                  <a:pt x="136" y="140"/>
                </a:lnTo>
                <a:lnTo>
                  <a:pt x="136" y="140"/>
                </a:lnTo>
                <a:lnTo>
                  <a:pt x="140" y="140"/>
                </a:lnTo>
                <a:lnTo>
                  <a:pt x="143" y="138"/>
                </a:lnTo>
                <a:lnTo>
                  <a:pt x="143" y="138"/>
                </a:lnTo>
                <a:close/>
                <a:moveTo>
                  <a:pt x="232" y="138"/>
                </a:moveTo>
                <a:lnTo>
                  <a:pt x="232" y="138"/>
                </a:lnTo>
                <a:lnTo>
                  <a:pt x="236" y="131"/>
                </a:lnTo>
                <a:lnTo>
                  <a:pt x="239" y="121"/>
                </a:lnTo>
                <a:lnTo>
                  <a:pt x="242" y="111"/>
                </a:lnTo>
                <a:lnTo>
                  <a:pt x="243" y="100"/>
                </a:lnTo>
                <a:lnTo>
                  <a:pt x="243" y="90"/>
                </a:lnTo>
                <a:lnTo>
                  <a:pt x="240" y="79"/>
                </a:lnTo>
                <a:lnTo>
                  <a:pt x="236" y="71"/>
                </a:lnTo>
                <a:lnTo>
                  <a:pt x="230" y="62"/>
                </a:lnTo>
                <a:lnTo>
                  <a:pt x="230" y="62"/>
                </a:lnTo>
                <a:lnTo>
                  <a:pt x="226" y="59"/>
                </a:lnTo>
                <a:lnTo>
                  <a:pt x="226" y="59"/>
                </a:lnTo>
                <a:lnTo>
                  <a:pt x="230" y="79"/>
                </a:lnTo>
                <a:lnTo>
                  <a:pt x="233" y="99"/>
                </a:lnTo>
                <a:lnTo>
                  <a:pt x="233" y="118"/>
                </a:lnTo>
                <a:lnTo>
                  <a:pt x="232" y="138"/>
                </a:lnTo>
                <a:lnTo>
                  <a:pt x="232" y="138"/>
                </a:lnTo>
                <a:close/>
                <a:moveTo>
                  <a:pt x="139" y="222"/>
                </a:moveTo>
                <a:lnTo>
                  <a:pt x="139" y="222"/>
                </a:lnTo>
                <a:lnTo>
                  <a:pt x="149" y="221"/>
                </a:lnTo>
                <a:lnTo>
                  <a:pt x="157" y="217"/>
                </a:lnTo>
                <a:lnTo>
                  <a:pt x="166" y="211"/>
                </a:lnTo>
                <a:lnTo>
                  <a:pt x="173" y="204"/>
                </a:lnTo>
                <a:lnTo>
                  <a:pt x="178" y="197"/>
                </a:lnTo>
                <a:lnTo>
                  <a:pt x="183" y="192"/>
                </a:lnTo>
                <a:lnTo>
                  <a:pt x="188" y="182"/>
                </a:lnTo>
                <a:lnTo>
                  <a:pt x="188" y="182"/>
                </a:lnTo>
                <a:lnTo>
                  <a:pt x="174" y="190"/>
                </a:lnTo>
                <a:lnTo>
                  <a:pt x="162" y="200"/>
                </a:lnTo>
                <a:lnTo>
                  <a:pt x="150" y="211"/>
                </a:lnTo>
                <a:lnTo>
                  <a:pt x="139" y="222"/>
                </a:lnTo>
                <a:lnTo>
                  <a:pt x="139" y="222"/>
                </a:lnTo>
                <a:close/>
                <a:moveTo>
                  <a:pt x="103" y="26"/>
                </a:moveTo>
                <a:lnTo>
                  <a:pt x="103" y="26"/>
                </a:lnTo>
                <a:lnTo>
                  <a:pt x="95" y="27"/>
                </a:lnTo>
                <a:lnTo>
                  <a:pt x="88" y="30"/>
                </a:lnTo>
                <a:lnTo>
                  <a:pt x="81" y="34"/>
                </a:lnTo>
                <a:lnTo>
                  <a:pt x="76" y="38"/>
                </a:lnTo>
                <a:lnTo>
                  <a:pt x="63" y="50"/>
                </a:lnTo>
                <a:lnTo>
                  <a:pt x="55" y="59"/>
                </a:lnTo>
                <a:lnTo>
                  <a:pt x="55" y="59"/>
                </a:lnTo>
                <a:lnTo>
                  <a:pt x="67" y="54"/>
                </a:lnTo>
                <a:lnTo>
                  <a:pt x="84" y="44"/>
                </a:lnTo>
                <a:lnTo>
                  <a:pt x="101" y="34"/>
                </a:lnTo>
                <a:lnTo>
                  <a:pt x="105" y="29"/>
                </a:lnTo>
                <a:lnTo>
                  <a:pt x="107" y="26"/>
                </a:lnTo>
                <a:lnTo>
                  <a:pt x="107" y="26"/>
                </a:lnTo>
                <a:lnTo>
                  <a:pt x="103" y="26"/>
                </a:lnTo>
                <a:lnTo>
                  <a:pt x="103" y="26"/>
                </a:lnTo>
                <a:close/>
                <a:moveTo>
                  <a:pt x="34" y="156"/>
                </a:moveTo>
                <a:lnTo>
                  <a:pt x="34" y="156"/>
                </a:lnTo>
                <a:lnTo>
                  <a:pt x="36" y="156"/>
                </a:lnTo>
                <a:lnTo>
                  <a:pt x="38" y="155"/>
                </a:lnTo>
                <a:lnTo>
                  <a:pt x="39" y="149"/>
                </a:lnTo>
                <a:lnTo>
                  <a:pt x="39" y="145"/>
                </a:lnTo>
                <a:lnTo>
                  <a:pt x="42" y="142"/>
                </a:lnTo>
                <a:lnTo>
                  <a:pt x="45" y="140"/>
                </a:lnTo>
                <a:lnTo>
                  <a:pt x="49" y="141"/>
                </a:lnTo>
                <a:lnTo>
                  <a:pt x="46" y="138"/>
                </a:lnTo>
                <a:lnTo>
                  <a:pt x="46" y="138"/>
                </a:lnTo>
                <a:lnTo>
                  <a:pt x="43" y="140"/>
                </a:lnTo>
                <a:lnTo>
                  <a:pt x="38" y="142"/>
                </a:lnTo>
                <a:lnTo>
                  <a:pt x="29" y="145"/>
                </a:lnTo>
                <a:lnTo>
                  <a:pt x="27" y="147"/>
                </a:lnTo>
                <a:lnTo>
                  <a:pt x="25" y="149"/>
                </a:lnTo>
                <a:lnTo>
                  <a:pt x="28" y="152"/>
                </a:lnTo>
                <a:lnTo>
                  <a:pt x="34" y="156"/>
                </a:lnTo>
                <a:lnTo>
                  <a:pt x="34" y="156"/>
                </a:lnTo>
                <a:close/>
                <a:moveTo>
                  <a:pt x="190" y="206"/>
                </a:moveTo>
                <a:lnTo>
                  <a:pt x="190" y="206"/>
                </a:lnTo>
                <a:lnTo>
                  <a:pt x="194" y="204"/>
                </a:lnTo>
                <a:lnTo>
                  <a:pt x="198" y="203"/>
                </a:lnTo>
                <a:lnTo>
                  <a:pt x="201" y="200"/>
                </a:lnTo>
                <a:lnTo>
                  <a:pt x="202" y="196"/>
                </a:lnTo>
                <a:lnTo>
                  <a:pt x="205" y="187"/>
                </a:lnTo>
                <a:lnTo>
                  <a:pt x="208" y="180"/>
                </a:lnTo>
                <a:lnTo>
                  <a:pt x="190" y="206"/>
                </a:lnTo>
                <a:close/>
                <a:moveTo>
                  <a:pt x="136" y="151"/>
                </a:moveTo>
                <a:lnTo>
                  <a:pt x="133" y="144"/>
                </a:lnTo>
                <a:lnTo>
                  <a:pt x="133" y="144"/>
                </a:lnTo>
                <a:lnTo>
                  <a:pt x="129" y="144"/>
                </a:lnTo>
                <a:lnTo>
                  <a:pt x="126" y="145"/>
                </a:lnTo>
                <a:lnTo>
                  <a:pt x="126" y="148"/>
                </a:lnTo>
                <a:lnTo>
                  <a:pt x="126" y="149"/>
                </a:lnTo>
                <a:lnTo>
                  <a:pt x="128" y="152"/>
                </a:lnTo>
                <a:lnTo>
                  <a:pt x="129" y="152"/>
                </a:lnTo>
                <a:lnTo>
                  <a:pt x="132" y="152"/>
                </a:lnTo>
                <a:lnTo>
                  <a:pt x="136" y="151"/>
                </a:lnTo>
                <a:lnTo>
                  <a:pt x="136" y="151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solidFill>
              <a:schemeClr val="tx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5" name="Freeform 100"/>
          <p:cNvSpPr>
            <a:spLocks noEditPoints="1"/>
          </p:cNvSpPr>
          <p:nvPr/>
        </p:nvSpPr>
        <p:spPr bwMode="auto">
          <a:xfrm flipH="1" flipV="1">
            <a:off x="6513895" y="3181944"/>
            <a:ext cx="270478" cy="252141"/>
          </a:xfrm>
          <a:custGeom>
            <a:avLst/>
            <a:gdLst/>
            <a:ahLst/>
            <a:cxnLst>
              <a:cxn ang="0">
                <a:pos x="49" y="26"/>
              </a:cxn>
              <a:cxn ang="0">
                <a:pos x="117" y="2"/>
              </a:cxn>
              <a:cxn ang="0">
                <a:pos x="191" y="6"/>
              </a:cxn>
              <a:cxn ang="0">
                <a:pos x="233" y="33"/>
              </a:cxn>
              <a:cxn ang="0">
                <a:pos x="256" y="85"/>
              </a:cxn>
              <a:cxn ang="0">
                <a:pos x="254" y="147"/>
              </a:cxn>
              <a:cxn ang="0">
                <a:pos x="230" y="193"/>
              </a:cxn>
              <a:cxn ang="0">
                <a:pos x="199" y="227"/>
              </a:cxn>
              <a:cxn ang="0">
                <a:pos x="152" y="244"/>
              </a:cxn>
              <a:cxn ang="0">
                <a:pos x="91" y="239"/>
              </a:cxn>
              <a:cxn ang="0">
                <a:pos x="42" y="211"/>
              </a:cxn>
              <a:cxn ang="0">
                <a:pos x="18" y="182"/>
              </a:cxn>
              <a:cxn ang="0">
                <a:pos x="0" y="110"/>
              </a:cxn>
              <a:cxn ang="0">
                <a:pos x="15" y="69"/>
              </a:cxn>
              <a:cxn ang="0">
                <a:pos x="59" y="155"/>
              </a:cxn>
              <a:cxn ang="0">
                <a:pos x="128" y="107"/>
              </a:cxn>
              <a:cxn ang="0">
                <a:pos x="198" y="54"/>
              </a:cxn>
              <a:cxn ang="0">
                <a:pos x="183" y="38"/>
              </a:cxn>
              <a:cxn ang="0">
                <a:pos x="174" y="52"/>
              </a:cxn>
              <a:cxn ang="0">
                <a:pos x="124" y="88"/>
              </a:cxn>
              <a:cxn ang="0">
                <a:pos x="59" y="151"/>
              </a:cxn>
              <a:cxn ang="0">
                <a:pos x="46" y="109"/>
              </a:cxn>
              <a:cxn ang="0">
                <a:pos x="63" y="95"/>
              </a:cxn>
              <a:cxn ang="0">
                <a:pos x="129" y="29"/>
              </a:cxn>
              <a:cxn ang="0">
                <a:pos x="63" y="68"/>
              </a:cxn>
              <a:cxn ang="0">
                <a:pos x="35" y="86"/>
              </a:cxn>
              <a:cxn ang="0">
                <a:pos x="29" y="125"/>
              </a:cxn>
              <a:cxn ang="0">
                <a:pos x="216" y="140"/>
              </a:cxn>
              <a:cxn ang="0">
                <a:pos x="216" y="109"/>
              </a:cxn>
              <a:cxn ang="0">
                <a:pos x="149" y="182"/>
              </a:cxn>
              <a:cxn ang="0">
                <a:pos x="83" y="211"/>
              </a:cxn>
              <a:cxn ang="0">
                <a:pos x="135" y="175"/>
              </a:cxn>
              <a:cxn ang="0">
                <a:pos x="150" y="151"/>
              </a:cxn>
              <a:cxn ang="0">
                <a:pos x="46" y="180"/>
              </a:cxn>
              <a:cxn ang="0">
                <a:pos x="56" y="193"/>
              </a:cxn>
              <a:cxn ang="0">
                <a:pos x="132" y="120"/>
              </a:cxn>
              <a:cxn ang="0">
                <a:pos x="46" y="180"/>
              </a:cxn>
              <a:cxn ang="0">
                <a:pos x="152" y="24"/>
              </a:cxn>
              <a:cxn ang="0">
                <a:pos x="91" y="90"/>
              </a:cxn>
              <a:cxn ang="0">
                <a:pos x="156" y="48"/>
              </a:cxn>
              <a:cxn ang="0">
                <a:pos x="143" y="138"/>
              </a:cxn>
              <a:cxn ang="0">
                <a:pos x="209" y="90"/>
              </a:cxn>
              <a:cxn ang="0">
                <a:pos x="208" y="71"/>
              </a:cxn>
              <a:cxn ang="0">
                <a:pos x="169" y="102"/>
              </a:cxn>
              <a:cxn ang="0">
                <a:pos x="143" y="138"/>
              </a:cxn>
              <a:cxn ang="0">
                <a:pos x="239" y="121"/>
              </a:cxn>
              <a:cxn ang="0">
                <a:pos x="236" y="71"/>
              </a:cxn>
              <a:cxn ang="0">
                <a:pos x="230" y="79"/>
              </a:cxn>
              <a:cxn ang="0">
                <a:pos x="139" y="222"/>
              </a:cxn>
              <a:cxn ang="0">
                <a:pos x="173" y="204"/>
              </a:cxn>
              <a:cxn ang="0">
                <a:pos x="174" y="190"/>
              </a:cxn>
              <a:cxn ang="0">
                <a:pos x="103" y="26"/>
              </a:cxn>
              <a:cxn ang="0">
                <a:pos x="76" y="38"/>
              </a:cxn>
              <a:cxn ang="0">
                <a:pos x="84" y="44"/>
              </a:cxn>
              <a:cxn ang="0">
                <a:pos x="103" y="26"/>
              </a:cxn>
              <a:cxn ang="0">
                <a:pos x="38" y="155"/>
              </a:cxn>
              <a:cxn ang="0">
                <a:pos x="49" y="141"/>
              </a:cxn>
              <a:cxn ang="0">
                <a:pos x="29" y="145"/>
              </a:cxn>
              <a:cxn ang="0">
                <a:pos x="34" y="156"/>
              </a:cxn>
              <a:cxn ang="0">
                <a:pos x="201" y="200"/>
              </a:cxn>
              <a:cxn ang="0">
                <a:pos x="136" y="151"/>
              </a:cxn>
              <a:cxn ang="0">
                <a:pos x="126" y="148"/>
              </a:cxn>
              <a:cxn ang="0">
                <a:pos x="136" y="151"/>
              </a:cxn>
            </a:cxnLst>
            <a:rect l="0" t="0" r="r" b="b"/>
            <a:pathLst>
              <a:path w="258" h="245">
                <a:moveTo>
                  <a:pt x="24" y="51"/>
                </a:moveTo>
                <a:lnTo>
                  <a:pt x="24" y="51"/>
                </a:lnTo>
                <a:lnTo>
                  <a:pt x="31" y="43"/>
                </a:lnTo>
                <a:lnTo>
                  <a:pt x="39" y="33"/>
                </a:lnTo>
                <a:lnTo>
                  <a:pt x="49" y="26"/>
                </a:lnTo>
                <a:lnTo>
                  <a:pt x="62" y="19"/>
                </a:lnTo>
                <a:lnTo>
                  <a:pt x="74" y="13"/>
                </a:lnTo>
                <a:lnTo>
                  <a:pt x="87" y="7"/>
                </a:lnTo>
                <a:lnTo>
                  <a:pt x="103" y="5"/>
                </a:lnTo>
                <a:lnTo>
                  <a:pt x="117" y="2"/>
                </a:lnTo>
                <a:lnTo>
                  <a:pt x="132" y="0"/>
                </a:lnTo>
                <a:lnTo>
                  <a:pt x="147" y="0"/>
                </a:lnTo>
                <a:lnTo>
                  <a:pt x="162" y="0"/>
                </a:lnTo>
                <a:lnTo>
                  <a:pt x="177" y="3"/>
                </a:lnTo>
                <a:lnTo>
                  <a:pt x="191" y="6"/>
                </a:lnTo>
                <a:lnTo>
                  <a:pt x="204" y="12"/>
                </a:lnTo>
                <a:lnTo>
                  <a:pt x="215" y="17"/>
                </a:lnTo>
                <a:lnTo>
                  <a:pt x="226" y="26"/>
                </a:lnTo>
                <a:lnTo>
                  <a:pt x="226" y="26"/>
                </a:lnTo>
                <a:lnTo>
                  <a:pt x="233" y="33"/>
                </a:lnTo>
                <a:lnTo>
                  <a:pt x="240" y="41"/>
                </a:lnTo>
                <a:lnTo>
                  <a:pt x="246" y="51"/>
                </a:lnTo>
                <a:lnTo>
                  <a:pt x="250" y="62"/>
                </a:lnTo>
                <a:lnTo>
                  <a:pt x="253" y="73"/>
                </a:lnTo>
                <a:lnTo>
                  <a:pt x="256" y="85"/>
                </a:lnTo>
                <a:lnTo>
                  <a:pt x="257" y="97"/>
                </a:lnTo>
                <a:lnTo>
                  <a:pt x="258" y="110"/>
                </a:lnTo>
                <a:lnTo>
                  <a:pt x="257" y="123"/>
                </a:lnTo>
                <a:lnTo>
                  <a:pt x="257" y="134"/>
                </a:lnTo>
                <a:lnTo>
                  <a:pt x="254" y="147"/>
                </a:lnTo>
                <a:lnTo>
                  <a:pt x="251" y="158"/>
                </a:lnTo>
                <a:lnTo>
                  <a:pt x="247" y="168"/>
                </a:lnTo>
                <a:lnTo>
                  <a:pt x="243" y="177"/>
                </a:lnTo>
                <a:lnTo>
                  <a:pt x="237" y="186"/>
                </a:lnTo>
                <a:lnTo>
                  <a:pt x="230" y="193"/>
                </a:lnTo>
                <a:lnTo>
                  <a:pt x="230" y="193"/>
                </a:lnTo>
                <a:lnTo>
                  <a:pt x="223" y="201"/>
                </a:lnTo>
                <a:lnTo>
                  <a:pt x="216" y="211"/>
                </a:lnTo>
                <a:lnTo>
                  <a:pt x="208" y="220"/>
                </a:lnTo>
                <a:lnTo>
                  <a:pt x="199" y="227"/>
                </a:lnTo>
                <a:lnTo>
                  <a:pt x="199" y="227"/>
                </a:lnTo>
                <a:lnTo>
                  <a:pt x="188" y="232"/>
                </a:lnTo>
                <a:lnTo>
                  <a:pt x="177" y="236"/>
                </a:lnTo>
                <a:lnTo>
                  <a:pt x="164" y="241"/>
                </a:lnTo>
                <a:lnTo>
                  <a:pt x="152" y="244"/>
                </a:lnTo>
                <a:lnTo>
                  <a:pt x="140" y="245"/>
                </a:lnTo>
                <a:lnTo>
                  <a:pt x="128" y="245"/>
                </a:lnTo>
                <a:lnTo>
                  <a:pt x="115" y="244"/>
                </a:lnTo>
                <a:lnTo>
                  <a:pt x="103" y="242"/>
                </a:lnTo>
                <a:lnTo>
                  <a:pt x="91" y="239"/>
                </a:lnTo>
                <a:lnTo>
                  <a:pt x="80" y="236"/>
                </a:lnTo>
                <a:lnTo>
                  <a:pt x="69" y="231"/>
                </a:lnTo>
                <a:lnTo>
                  <a:pt x="59" y="225"/>
                </a:lnTo>
                <a:lnTo>
                  <a:pt x="51" y="220"/>
                </a:lnTo>
                <a:lnTo>
                  <a:pt x="42" y="211"/>
                </a:lnTo>
                <a:lnTo>
                  <a:pt x="35" y="204"/>
                </a:lnTo>
                <a:lnTo>
                  <a:pt x="28" y="194"/>
                </a:lnTo>
                <a:lnTo>
                  <a:pt x="28" y="194"/>
                </a:lnTo>
                <a:lnTo>
                  <a:pt x="22" y="189"/>
                </a:lnTo>
                <a:lnTo>
                  <a:pt x="18" y="182"/>
                </a:lnTo>
                <a:lnTo>
                  <a:pt x="13" y="175"/>
                </a:lnTo>
                <a:lnTo>
                  <a:pt x="8" y="166"/>
                </a:lnTo>
                <a:lnTo>
                  <a:pt x="3" y="148"/>
                </a:lnTo>
                <a:lnTo>
                  <a:pt x="0" y="130"/>
                </a:lnTo>
                <a:lnTo>
                  <a:pt x="0" y="110"/>
                </a:lnTo>
                <a:lnTo>
                  <a:pt x="1" y="102"/>
                </a:lnTo>
                <a:lnTo>
                  <a:pt x="3" y="92"/>
                </a:lnTo>
                <a:lnTo>
                  <a:pt x="6" y="85"/>
                </a:lnTo>
                <a:lnTo>
                  <a:pt x="10" y="76"/>
                </a:lnTo>
                <a:lnTo>
                  <a:pt x="15" y="69"/>
                </a:lnTo>
                <a:lnTo>
                  <a:pt x="21" y="62"/>
                </a:lnTo>
                <a:lnTo>
                  <a:pt x="21" y="62"/>
                </a:lnTo>
                <a:lnTo>
                  <a:pt x="27" y="57"/>
                </a:lnTo>
                <a:lnTo>
                  <a:pt x="24" y="51"/>
                </a:lnTo>
                <a:close/>
                <a:moveTo>
                  <a:pt x="59" y="155"/>
                </a:moveTo>
                <a:lnTo>
                  <a:pt x="60" y="159"/>
                </a:lnTo>
                <a:lnTo>
                  <a:pt x="60" y="159"/>
                </a:lnTo>
                <a:lnTo>
                  <a:pt x="77" y="145"/>
                </a:lnTo>
                <a:lnTo>
                  <a:pt x="94" y="132"/>
                </a:lnTo>
                <a:lnTo>
                  <a:pt x="128" y="107"/>
                </a:lnTo>
                <a:lnTo>
                  <a:pt x="162" y="85"/>
                </a:lnTo>
                <a:lnTo>
                  <a:pt x="195" y="61"/>
                </a:lnTo>
                <a:lnTo>
                  <a:pt x="195" y="61"/>
                </a:lnTo>
                <a:lnTo>
                  <a:pt x="198" y="58"/>
                </a:lnTo>
                <a:lnTo>
                  <a:pt x="198" y="54"/>
                </a:lnTo>
                <a:lnTo>
                  <a:pt x="198" y="51"/>
                </a:lnTo>
                <a:lnTo>
                  <a:pt x="195" y="48"/>
                </a:lnTo>
                <a:lnTo>
                  <a:pt x="190" y="41"/>
                </a:lnTo>
                <a:lnTo>
                  <a:pt x="183" y="38"/>
                </a:lnTo>
                <a:lnTo>
                  <a:pt x="183" y="38"/>
                </a:lnTo>
                <a:lnTo>
                  <a:pt x="178" y="37"/>
                </a:lnTo>
                <a:lnTo>
                  <a:pt x="176" y="38"/>
                </a:lnTo>
                <a:lnTo>
                  <a:pt x="174" y="41"/>
                </a:lnTo>
                <a:lnTo>
                  <a:pt x="173" y="44"/>
                </a:lnTo>
                <a:lnTo>
                  <a:pt x="174" y="52"/>
                </a:lnTo>
                <a:lnTo>
                  <a:pt x="173" y="55"/>
                </a:lnTo>
                <a:lnTo>
                  <a:pt x="173" y="57"/>
                </a:lnTo>
                <a:lnTo>
                  <a:pt x="173" y="57"/>
                </a:lnTo>
                <a:lnTo>
                  <a:pt x="139" y="76"/>
                </a:lnTo>
                <a:lnTo>
                  <a:pt x="124" y="88"/>
                </a:lnTo>
                <a:lnTo>
                  <a:pt x="110" y="99"/>
                </a:lnTo>
                <a:lnTo>
                  <a:pt x="95" y="111"/>
                </a:lnTo>
                <a:lnTo>
                  <a:pt x="81" y="124"/>
                </a:lnTo>
                <a:lnTo>
                  <a:pt x="70" y="137"/>
                </a:lnTo>
                <a:lnTo>
                  <a:pt x="59" y="151"/>
                </a:lnTo>
                <a:lnTo>
                  <a:pt x="59" y="155"/>
                </a:lnTo>
                <a:close/>
                <a:moveTo>
                  <a:pt x="34" y="123"/>
                </a:moveTo>
                <a:lnTo>
                  <a:pt x="34" y="123"/>
                </a:lnTo>
                <a:lnTo>
                  <a:pt x="42" y="113"/>
                </a:lnTo>
                <a:lnTo>
                  <a:pt x="46" y="109"/>
                </a:lnTo>
                <a:lnTo>
                  <a:pt x="52" y="106"/>
                </a:lnTo>
                <a:lnTo>
                  <a:pt x="55" y="103"/>
                </a:lnTo>
                <a:lnTo>
                  <a:pt x="58" y="100"/>
                </a:lnTo>
                <a:lnTo>
                  <a:pt x="60" y="97"/>
                </a:lnTo>
                <a:lnTo>
                  <a:pt x="63" y="95"/>
                </a:lnTo>
                <a:lnTo>
                  <a:pt x="67" y="92"/>
                </a:lnTo>
                <a:lnTo>
                  <a:pt x="67" y="92"/>
                </a:lnTo>
                <a:lnTo>
                  <a:pt x="97" y="64"/>
                </a:lnTo>
                <a:lnTo>
                  <a:pt x="112" y="47"/>
                </a:lnTo>
                <a:lnTo>
                  <a:pt x="129" y="29"/>
                </a:lnTo>
                <a:lnTo>
                  <a:pt x="129" y="29"/>
                </a:lnTo>
                <a:lnTo>
                  <a:pt x="117" y="34"/>
                </a:lnTo>
                <a:lnTo>
                  <a:pt x="105" y="41"/>
                </a:lnTo>
                <a:lnTo>
                  <a:pt x="84" y="55"/>
                </a:lnTo>
                <a:lnTo>
                  <a:pt x="63" y="68"/>
                </a:lnTo>
                <a:lnTo>
                  <a:pt x="53" y="73"/>
                </a:lnTo>
                <a:lnTo>
                  <a:pt x="43" y="78"/>
                </a:lnTo>
                <a:lnTo>
                  <a:pt x="43" y="78"/>
                </a:lnTo>
                <a:lnTo>
                  <a:pt x="38" y="80"/>
                </a:lnTo>
                <a:lnTo>
                  <a:pt x="35" y="86"/>
                </a:lnTo>
                <a:lnTo>
                  <a:pt x="32" y="92"/>
                </a:lnTo>
                <a:lnTo>
                  <a:pt x="29" y="99"/>
                </a:lnTo>
                <a:lnTo>
                  <a:pt x="28" y="114"/>
                </a:lnTo>
                <a:lnTo>
                  <a:pt x="28" y="120"/>
                </a:lnTo>
                <a:lnTo>
                  <a:pt x="29" y="125"/>
                </a:lnTo>
                <a:lnTo>
                  <a:pt x="34" y="123"/>
                </a:lnTo>
                <a:close/>
                <a:moveTo>
                  <a:pt x="129" y="210"/>
                </a:moveTo>
                <a:lnTo>
                  <a:pt x="214" y="144"/>
                </a:lnTo>
                <a:lnTo>
                  <a:pt x="214" y="144"/>
                </a:lnTo>
                <a:lnTo>
                  <a:pt x="216" y="140"/>
                </a:lnTo>
                <a:lnTo>
                  <a:pt x="218" y="137"/>
                </a:lnTo>
                <a:lnTo>
                  <a:pt x="218" y="128"/>
                </a:lnTo>
                <a:lnTo>
                  <a:pt x="216" y="118"/>
                </a:lnTo>
                <a:lnTo>
                  <a:pt x="216" y="109"/>
                </a:lnTo>
                <a:lnTo>
                  <a:pt x="216" y="109"/>
                </a:lnTo>
                <a:lnTo>
                  <a:pt x="211" y="103"/>
                </a:lnTo>
                <a:lnTo>
                  <a:pt x="211" y="103"/>
                </a:lnTo>
                <a:lnTo>
                  <a:pt x="191" y="130"/>
                </a:lnTo>
                <a:lnTo>
                  <a:pt x="170" y="156"/>
                </a:lnTo>
                <a:lnTo>
                  <a:pt x="149" y="182"/>
                </a:lnTo>
                <a:lnTo>
                  <a:pt x="129" y="210"/>
                </a:lnTo>
                <a:lnTo>
                  <a:pt x="129" y="210"/>
                </a:lnTo>
                <a:close/>
                <a:moveTo>
                  <a:pt x="79" y="207"/>
                </a:moveTo>
                <a:lnTo>
                  <a:pt x="79" y="207"/>
                </a:lnTo>
                <a:lnTo>
                  <a:pt x="83" y="211"/>
                </a:lnTo>
                <a:lnTo>
                  <a:pt x="88" y="214"/>
                </a:lnTo>
                <a:lnTo>
                  <a:pt x="101" y="220"/>
                </a:lnTo>
                <a:lnTo>
                  <a:pt x="101" y="220"/>
                </a:lnTo>
                <a:lnTo>
                  <a:pt x="118" y="199"/>
                </a:lnTo>
                <a:lnTo>
                  <a:pt x="135" y="175"/>
                </a:lnTo>
                <a:lnTo>
                  <a:pt x="155" y="152"/>
                </a:lnTo>
                <a:lnTo>
                  <a:pt x="164" y="142"/>
                </a:lnTo>
                <a:lnTo>
                  <a:pt x="174" y="134"/>
                </a:lnTo>
                <a:lnTo>
                  <a:pt x="174" y="134"/>
                </a:lnTo>
                <a:lnTo>
                  <a:pt x="150" y="151"/>
                </a:lnTo>
                <a:lnTo>
                  <a:pt x="125" y="168"/>
                </a:lnTo>
                <a:lnTo>
                  <a:pt x="101" y="187"/>
                </a:lnTo>
                <a:lnTo>
                  <a:pt x="79" y="207"/>
                </a:lnTo>
                <a:lnTo>
                  <a:pt x="79" y="207"/>
                </a:lnTo>
                <a:close/>
                <a:moveTo>
                  <a:pt x="46" y="180"/>
                </a:moveTo>
                <a:lnTo>
                  <a:pt x="46" y="180"/>
                </a:lnTo>
                <a:lnTo>
                  <a:pt x="45" y="182"/>
                </a:lnTo>
                <a:lnTo>
                  <a:pt x="46" y="184"/>
                </a:lnTo>
                <a:lnTo>
                  <a:pt x="51" y="189"/>
                </a:lnTo>
                <a:lnTo>
                  <a:pt x="56" y="193"/>
                </a:lnTo>
                <a:lnTo>
                  <a:pt x="59" y="194"/>
                </a:lnTo>
                <a:lnTo>
                  <a:pt x="60" y="193"/>
                </a:lnTo>
                <a:lnTo>
                  <a:pt x="146" y="113"/>
                </a:lnTo>
                <a:lnTo>
                  <a:pt x="146" y="113"/>
                </a:lnTo>
                <a:lnTo>
                  <a:pt x="132" y="120"/>
                </a:lnTo>
                <a:lnTo>
                  <a:pt x="119" y="127"/>
                </a:lnTo>
                <a:lnTo>
                  <a:pt x="95" y="145"/>
                </a:lnTo>
                <a:lnTo>
                  <a:pt x="72" y="163"/>
                </a:lnTo>
                <a:lnTo>
                  <a:pt x="46" y="180"/>
                </a:lnTo>
                <a:lnTo>
                  <a:pt x="46" y="180"/>
                </a:lnTo>
                <a:close/>
                <a:moveTo>
                  <a:pt x="174" y="30"/>
                </a:moveTo>
                <a:lnTo>
                  <a:pt x="174" y="30"/>
                </a:lnTo>
                <a:lnTo>
                  <a:pt x="160" y="24"/>
                </a:lnTo>
                <a:lnTo>
                  <a:pt x="155" y="24"/>
                </a:lnTo>
                <a:lnTo>
                  <a:pt x="152" y="24"/>
                </a:lnTo>
                <a:lnTo>
                  <a:pt x="149" y="26"/>
                </a:lnTo>
                <a:lnTo>
                  <a:pt x="149" y="26"/>
                </a:lnTo>
                <a:lnTo>
                  <a:pt x="119" y="57"/>
                </a:lnTo>
                <a:lnTo>
                  <a:pt x="104" y="73"/>
                </a:lnTo>
                <a:lnTo>
                  <a:pt x="91" y="90"/>
                </a:lnTo>
                <a:lnTo>
                  <a:pt x="91" y="90"/>
                </a:lnTo>
                <a:lnTo>
                  <a:pt x="112" y="76"/>
                </a:lnTo>
                <a:lnTo>
                  <a:pt x="135" y="64"/>
                </a:lnTo>
                <a:lnTo>
                  <a:pt x="146" y="57"/>
                </a:lnTo>
                <a:lnTo>
                  <a:pt x="156" y="48"/>
                </a:lnTo>
                <a:lnTo>
                  <a:pt x="166" y="40"/>
                </a:lnTo>
                <a:lnTo>
                  <a:pt x="174" y="30"/>
                </a:lnTo>
                <a:lnTo>
                  <a:pt x="174" y="30"/>
                </a:lnTo>
                <a:close/>
                <a:moveTo>
                  <a:pt x="143" y="138"/>
                </a:moveTo>
                <a:lnTo>
                  <a:pt x="143" y="138"/>
                </a:lnTo>
                <a:lnTo>
                  <a:pt x="159" y="125"/>
                </a:lnTo>
                <a:lnTo>
                  <a:pt x="174" y="114"/>
                </a:lnTo>
                <a:lnTo>
                  <a:pt x="207" y="92"/>
                </a:lnTo>
                <a:lnTo>
                  <a:pt x="207" y="92"/>
                </a:lnTo>
                <a:lnTo>
                  <a:pt x="209" y="90"/>
                </a:lnTo>
                <a:lnTo>
                  <a:pt x="211" y="88"/>
                </a:lnTo>
                <a:lnTo>
                  <a:pt x="212" y="80"/>
                </a:lnTo>
                <a:lnTo>
                  <a:pt x="211" y="78"/>
                </a:lnTo>
                <a:lnTo>
                  <a:pt x="209" y="73"/>
                </a:lnTo>
                <a:lnTo>
                  <a:pt x="208" y="71"/>
                </a:lnTo>
                <a:lnTo>
                  <a:pt x="204" y="69"/>
                </a:lnTo>
                <a:lnTo>
                  <a:pt x="204" y="69"/>
                </a:lnTo>
                <a:lnTo>
                  <a:pt x="194" y="76"/>
                </a:lnTo>
                <a:lnTo>
                  <a:pt x="185" y="85"/>
                </a:lnTo>
                <a:lnTo>
                  <a:pt x="169" y="102"/>
                </a:lnTo>
                <a:lnTo>
                  <a:pt x="153" y="121"/>
                </a:lnTo>
                <a:lnTo>
                  <a:pt x="136" y="140"/>
                </a:lnTo>
                <a:lnTo>
                  <a:pt x="136" y="140"/>
                </a:lnTo>
                <a:lnTo>
                  <a:pt x="140" y="140"/>
                </a:lnTo>
                <a:lnTo>
                  <a:pt x="143" y="138"/>
                </a:lnTo>
                <a:lnTo>
                  <a:pt x="143" y="138"/>
                </a:lnTo>
                <a:close/>
                <a:moveTo>
                  <a:pt x="232" y="138"/>
                </a:moveTo>
                <a:lnTo>
                  <a:pt x="232" y="138"/>
                </a:lnTo>
                <a:lnTo>
                  <a:pt x="236" y="131"/>
                </a:lnTo>
                <a:lnTo>
                  <a:pt x="239" y="121"/>
                </a:lnTo>
                <a:lnTo>
                  <a:pt x="242" y="111"/>
                </a:lnTo>
                <a:lnTo>
                  <a:pt x="243" y="100"/>
                </a:lnTo>
                <a:lnTo>
                  <a:pt x="243" y="90"/>
                </a:lnTo>
                <a:lnTo>
                  <a:pt x="240" y="79"/>
                </a:lnTo>
                <a:lnTo>
                  <a:pt x="236" y="71"/>
                </a:lnTo>
                <a:lnTo>
                  <a:pt x="230" y="62"/>
                </a:lnTo>
                <a:lnTo>
                  <a:pt x="230" y="62"/>
                </a:lnTo>
                <a:lnTo>
                  <a:pt x="226" y="59"/>
                </a:lnTo>
                <a:lnTo>
                  <a:pt x="226" y="59"/>
                </a:lnTo>
                <a:lnTo>
                  <a:pt x="230" y="79"/>
                </a:lnTo>
                <a:lnTo>
                  <a:pt x="233" y="99"/>
                </a:lnTo>
                <a:lnTo>
                  <a:pt x="233" y="118"/>
                </a:lnTo>
                <a:lnTo>
                  <a:pt x="232" y="138"/>
                </a:lnTo>
                <a:lnTo>
                  <a:pt x="232" y="138"/>
                </a:lnTo>
                <a:close/>
                <a:moveTo>
                  <a:pt x="139" y="222"/>
                </a:moveTo>
                <a:lnTo>
                  <a:pt x="139" y="222"/>
                </a:lnTo>
                <a:lnTo>
                  <a:pt x="149" y="221"/>
                </a:lnTo>
                <a:lnTo>
                  <a:pt x="157" y="217"/>
                </a:lnTo>
                <a:lnTo>
                  <a:pt x="166" y="211"/>
                </a:lnTo>
                <a:lnTo>
                  <a:pt x="173" y="204"/>
                </a:lnTo>
                <a:lnTo>
                  <a:pt x="178" y="197"/>
                </a:lnTo>
                <a:lnTo>
                  <a:pt x="183" y="192"/>
                </a:lnTo>
                <a:lnTo>
                  <a:pt x="188" y="182"/>
                </a:lnTo>
                <a:lnTo>
                  <a:pt x="188" y="182"/>
                </a:lnTo>
                <a:lnTo>
                  <a:pt x="174" y="190"/>
                </a:lnTo>
                <a:lnTo>
                  <a:pt x="162" y="200"/>
                </a:lnTo>
                <a:lnTo>
                  <a:pt x="150" y="211"/>
                </a:lnTo>
                <a:lnTo>
                  <a:pt x="139" y="222"/>
                </a:lnTo>
                <a:lnTo>
                  <a:pt x="139" y="222"/>
                </a:lnTo>
                <a:close/>
                <a:moveTo>
                  <a:pt x="103" y="26"/>
                </a:moveTo>
                <a:lnTo>
                  <a:pt x="103" y="26"/>
                </a:lnTo>
                <a:lnTo>
                  <a:pt x="95" y="27"/>
                </a:lnTo>
                <a:lnTo>
                  <a:pt x="88" y="30"/>
                </a:lnTo>
                <a:lnTo>
                  <a:pt x="81" y="34"/>
                </a:lnTo>
                <a:lnTo>
                  <a:pt x="76" y="38"/>
                </a:lnTo>
                <a:lnTo>
                  <a:pt x="63" y="50"/>
                </a:lnTo>
                <a:lnTo>
                  <a:pt x="55" y="59"/>
                </a:lnTo>
                <a:lnTo>
                  <a:pt x="55" y="59"/>
                </a:lnTo>
                <a:lnTo>
                  <a:pt x="67" y="54"/>
                </a:lnTo>
                <a:lnTo>
                  <a:pt x="84" y="44"/>
                </a:lnTo>
                <a:lnTo>
                  <a:pt x="101" y="34"/>
                </a:lnTo>
                <a:lnTo>
                  <a:pt x="105" y="29"/>
                </a:lnTo>
                <a:lnTo>
                  <a:pt x="107" y="26"/>
                </a:lnTo>
                <a:lnTo>
                  <a:pt x="107" y="26"/>
                </a:lnTo>
                <a:lnTo>
                  <a:pt x="103" y="26"/>
                </a:lnTo>
                <a:lnTo>
                  <a:pt x="103" y="26"/>
                </a:lnTo>
                <a:close/>
                <a:moveTo>
                  <a:pt x="34" y="156"/>
                </a:moveTo>
                <a:lnTo>
                  <a:pt x="34" y="156"/>
                </a:lnTo>
                <a:lnTo>
                  <a:pt x="36" y="156"/>
                </a:lnTo>
                <a:lnTo>
                  <a:pt x="38" y="155"/>
                </a:lnTo>
                <a:lnTo>
                  <a:pt x="39" y="149"/>
                </a:lnTo>
                <a:lnTo>
                  <a:pt x="39" y="145"/>
                </a:lnTo>
                <a:lnTo>
                  <a:pt x="42" y="142"/>
                </a:lnTo>
                <a:lnTo>
                  <a:pt x="45" y="140"/>
                </a:lnTo>
                <a:lnTo>
                  <a:pt x="49" y="141"/>
                </a:lnTo>
                <a:lnTo>
                  <a:pt x="46" y="138"/>
                </a:lnTo>
                <a:lnTo>
                  <a:pt x="46" y="138"/>
                </a:lnTo>
                <a:lnTo>
                  <a:pt x="43" y="140"/>
                </a:lnTo>
                <a:lnTo>
                  <a:pt x="38" y="142"/>
                </a:lnTo>
                <a:lnTo>
                  <a:pt x="29" y="145"/>
                </a:lnTo>
                <a:lnTo>
                  <a:pt x="27" y="147"/>
                </a:lnTo>
                <a:lnTo>
                  <a:pt x="25" y="149"/>
                </a:lnTo>
                <a:lnTo>
                  <a:pt x="28" y="152"/>
                </a:lnTo>
                <a:lnTo>
                  <a:pt x="34" y="156"/>
                </a:lnTo>
                <a:lnTo>
                  <a:pt x="34" y="156"/>
                </a:lnTo>
                <a:close/>
                <a:moveTo>
                  <a:pt x="190" y="206"/>
                </a:moveTo>
                <a:lnTo>
                  <a:pt x="190" y="206"/>
                </a:lnTo>
                <a:lnTo>
                  <a:pt x="194" y="204"/>
                </a:lnTo>
                <a:lnTo>
                  <a:pt x="198" y="203"/>
                </a:lnTo>
                <a:lnTo>
                  <a:pt x="201" y="200"/>
                </a:lnTo>
                <a:lnTo>
                  <a:pt x="202" y="196"/>
                </a:lnTo>
                <a:lnTo>
                  <a:pt x="205" y="187"/>
                </a:lnTo>
                <a:lnTo>
                  <a:pt x="208" y="180"/>
                </a:lnTo>
                <a:lnTo>
                  <a:pt x="190" y="206"/>
                </a:lnTo>
                <a:close/>
                <a:moveTo>
                  <a:pt x="136" y="151"/>
                </a:moveTo>
                <a:lnTo>
                  <a:pt x="133" y="144"/>
                </a:lnTo>
                <a:lnTo>
                  <a:pt x="133" y="144"/>
                </a:lnTo>
                <a:lnTo>
                  <a:pt x="129" y="144"/>
                </a:lnTo>
                <a:lnTo>
                  <a:pt x="126" y="145"/>
                </a:lnTo>
                <a:lnTo>
                  <a:pt x="126" y="148"/>
                </a:lnTo>
                <a:lnTo>
                  <a:pt x="126" y="149"/>
                </a:lnTo>
                <a:lnTo>
                  <a:pt x="128" y="152"/>
                </a:lnTo>
                <a:lnTo>
                  <a:pt x="129" y="152"/>
                </a:lnTo>
                <a:lnTo>
                  <a:pt x="132" y="152"/>
                </a:lnTo>
                <a:lnTo>
                  <a:pt x="136" y="151"/>
                </a:lnTo>
                <a:lnTo>
                  <a:pt x="136" y="151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solidFill>
              <a:schemeClr val="tx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3" name="组合 2"/>
          <p:cNvGrpSpPr/>
          <p:nvPr/>
        </p:nvGrpSpPr>
        <p:grpSpPr>
          <a:xfrm>
            <a:off x="826181" y="2489918"/>
            <a:ext cx="2597919" cy="3249182"/>
            <a:chOff x="1901304" y="2695954"/>
            <a:chExt cx="2597919" cy="3249182"/>
          </a:xfrm>
        </p:grpSpPr>
        <p:sp>
          <p:nvSpPr>
            <p:cNvPr id="14" name="文本框 13"/>
            <p:cNvSpPr txBox="1"/>
            <p:nvPr/>
          </p:nvSpPr>
          <p:spPr>
            <a:xfrm>
              <a:off x="2940046" y="3072049"/>
              <a:ext cx="1273876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方正静蕾简体" panose="02000000000000000000" pitchFamily="2" charset="-122"/>
                  <a:cs typeface="Arial" panose="020B0604020202020204" pitchFamily="34" charset="0"/>
                </a:rPr>
                <a:t>请添加文字</a:t>
              </a:r>
            </a:p>
          </p:txBody>
        </p:sp>
        <p:sp>
          <p:nvSpPr>
            <p:cNvPr id="41" name="Freeform 128"/>
            <p:cNvSpPr>
              <a:spLocks noEditPoints="1"/>
            </p:cNvSpPr>
            <p:nvPr/>
          </p:nvSpPr>
          <p:spPr bwMode="auto">
            <a:xfrm rot="16872957">
              <a:off x="2583983" y="3004427"/>
              <a:ext cx="1533853" cy="916908"/>
            </a:xfrm>
            <a:custGeom>
              <a:avLst/>
              <a:gdLst/>
              <a:ahLst/>
              <a:cxnLst>
                <a:cxn ang="0">
                  <a:pos x="7" y="475"/>
                </a:cxn>
                <a:cxn ang="0">
                  <a:pos x="2824" y="83"/>
                </a:cxn>
                <a:cxn ang="0">
                  <a:pos x="649" y="1056"/>
                </a:cxn>
                <a:cxn ang="0">
                  <a:pos x="2076" y="27"/>
                </a:cxn>
                <a:cxn ang="0">
                  <a:pos x="172" y="526"/>
                </a:cxn>
                <a:cxn ang="0">
                  <a:pos x="1718" y="1039"/>
                </a:cxn>
                <a:cxn ang="0">
                  <a:pos x="1774" y="1068"/>
                </a:cxn>
                <a:cxn ang="0">
                  <a:pos x="1781" y="1032"/>
                </a:cxn>
                <a:cxn ang="0">
                  <a:pos x="333" y="936"/>
                </a:cxn>
                <a:cxn ang="0">
                  <a:pos x="392" y="925"/>
                </a:cxn>
                <a:cxn ang="0">
                  <a:pos x="363" y="1000"/>
                </a:cxn>
                <a:cxn ang="0">
                  <a:pos x="503" y="880"/>
                </a:cxn>
                <a:cxn ang="0">
                  <a:pos x="1070" y="1002"/>
                </a:cxn>
                <a:cxn ang="0">
                  <a:pos x="1231" y="969"/>
                </a:cxn>
                <a:cxn ang="0">
                  <a:pos x="1562" y="1066"/>
                </a:cxn>
                <a:cxn ang="0">
                  <a:pos x="2570" y="952"/>
                </a:cxn>
                <a:cxn ang="0">
                  <a:pos x="2350" y="939"/>
                </a:cxn>
                <a:cxn ang="0">
                  <a:pos x="2269" y="1060"/>
                </a:cxn>
                <a:cxn ang="0">
                  <a:pos x="2003" y="943"/>
                </a:cxn>
                <a:cxn ang="0">
                  <a:pos x="290" y="863"/>
                </a:cxn>
                <a:cxn ang="0">
                  <a:pos x="2193" y="1080"/>
                </a:cxn>
                <a:cxn ang="0">
                  <a:pos x="444" y="1031"/>
                </a:cxn>
                <a:cxn ang="0">
                  <a:pos x="1999" y="1059"/>
                </a:cxn>
                <a:cxn ang="0">
                  <a:pos x="2788" y="924"/>
                </a:cxn>
                <a:cxn ang="0">
                  <a:pos x="1208" y="1000"/>
                </a:cxn>
                <a:cxn ang="0">
                  <a:pos x="1020" y="1032"/>
                </a:cxn>
                <a:cxn ang="0">
                  <a:pos x="1107" y="1032"/>
                </a:cxn>
                <a:cxn ang="0">
                  <a:pos x="2071" y="1081"/>
                </a:cxn>
                <a:cxn ang="0">
                  <a:pos x="1980" y="938"/>
                </a:cxn>
                <a:cxn ang="0">
                  <a:pos x="46" y="415"/>
                </a:cxn>
                <a:cxn ang="0">
                  <a:pos x="886" y="1049"/>
                </a:cxn>
                <a:cxn ang="0">
                  <a:pos x="867" y="1023"/>
                </a:cxn>
                <a:cxn ang="0">
                  <a:pos x="151" y="558"/>
                </a:cxn>
                <a:cxn ang="0">
                  <a:pos x="28" y="478"/>
                </a:cxn>
                <a:cxn ang="0">
                  <a:pos x="116" y="433"/>
                </a:cxn>
                <a:cxn ang="0">
                  <a:pos x="1842" y="1067"/>
                </a:cxn>
                <a:cxn ang="0">
                  <a:pos x="958" y="921"/>
                </a:cxn>
                <a:cxn ang="0">
                  <a:pos x="50" y="891"/>
                </a:cxn>
                <a:cxn ang="0">
                  <a:pos x="209" y="842"/>
                </a:cxn>
                <a:cxn ang="0">
                  <a:pos x="595" y="904"/>
                </a:cxn>
                <a:cxn ang="0">
                  <a:pos x="1419" y="903"/>
                </a:cxn>
                <a:cxn ang="0">
                  <a:pos x="129" y="571"/>
                </a:cxn>
                <a:cxn ang="0">
                  <a:pos x="668" y="1009"/>
                </a:cxn>
                <a:cxn ang="0">
                  <a:pos x="54" y="727"/>
                </a:cxn>
                <a:cxn ang="0">
                  <a:pos x="146" y="428"/>
                </a:cxn>
                <a:cxn ang="0">
                  <a:pos x="40" y="824"/>
                </a:cxn>
                <a:cxn ang="0">
                  <a:pos x="300" y="922"/>
                </a:cxn>
                <a:cxn ang="0">
                  <a:pos x="234" y="807"/>
                </a:cxn>
                <a:cxn ang="0">
                  <a:pos x="2516" y="34"/>
                </a:cxn>
                <a:cxn ang="0">
                  <a:pos x="2397" y="1012"/>
                </a:cxn>
                <a:cxn ang="0">
                  <a:pos x="2110" y="911"/>
                </a:cxn>
                <a:cxn ang="0">
                  <a:pos x="179" y="845"/>
                </a:cxn>
                <a:cxn ang="0">
                  <a:pos x="1700" y="907"/>
                </a:cxn>
                <a:cxn ang="0">
                  <a:pos x="1617" y="931"/>
                </a:cxn>
                <a:cxn ang="0">
                  <a:pos x="2731" y="1011"/>
                </a:cxn>
                <a:cxn ang="0">
                  <a:pos x="1645" y="1053"/>
                </a:cxn>
                <a:cxn ang="0">
                  <a:pos x="462" y="1005"/>
                </a:cxn>
                <a:cxn ang="0">
                  <a:pos x="2332" y="969"/>
                </a:cxn>
                <a:cxn ang="0">
                  <a:pos x="2433" y="946"/>
                </a:cxn>
                <a:cxn ang="0">
                  <a:pos x="1077" y="998"/>
                </a:cxn>
                <a:cxn ang="0">
                  <a:pos x="2776" y="941"/>
                </a:cxn>
                <a:cxn ang="0">
                  <a:pos x="82" y="727"/>
                </a:cxn>
                <a:cxn ang="0">
                  <a:pos x="1930" y="922"/>
                </a:cxn>
              </a:cxnLst>
              <a:rect l="0" t="0" r="r" b="b"/>
              <a:pathLst>
                <a:path w="2921" h="1098">
                  <a:moveTo>
                    <a:pt x="633" y="1063"/>
                  </a:moveTo>
                  <a:lnTo>
                    <a:pt x="633" y="1063"/>
                  </a:lnTo>
                  <a:lnTo>
                    <a:pt x="629" y="1063"/>
                  </a:lnTo>
                  <a:lnTo>
                    <a:pt x="626" y="1063"/>
                  </a:lnTo>
                  <a:lnTo>
                    <a:pt x="625" y="1060"/>
                  </a:lnTo>
                  <a:lnTo>
                    <a:pt x="626" y="1054"/>
                  </a:lnTo>
                  <a:lnTo>
                    <a:pt x="626" y="1054"/>
                  </a:lnTo>
                  <a:lnTo>
                    <a:pt x="586" y="1053"/>
                  </a:lnTo>
                  <a:lnTo>
                    <a:pt x="542" y="1053"/>
                  </a:lnTo>
                  <a:lnTo>
                    <a:pt x="452" y="1052"/>
                  </a:lnTo>
                  <a:lnTo>
                    <a:pt x="406" y="1050"/>
                  </a:lnTo>
                  <a:lnTo>
                    <a:pt x="362" y="1046"/>
                  </a:lnTo>
                  <a:lnTo>
                    <a:pt x="320" y="1042"/>
                  </a:lnTo>
                  <a:lnTo>
                    <a:pt x="279" y="1035"/>
                  </a:lnTo>
                  <a:lnTo>
                    <a:pt x="279" y="1035"/>
                  </a:lnTo>
                  <a:lnTo>
                    <a:pt x="278" y="1035"/>
                  </a:lnTo>
                  <a:lnTo>
                    <a:pt x="275" y="1036"/>
                  </a:lnTo>
                  <a:lnTo>
                    <a:pt x="268" y="1042"/>
                  </a:lnTo>
                  <a:lnTo>
                    <a:pt x="265" y="1043"/>
                  </a:lnTo>
                  <a:lnTo>
                    <a:pt x="262" y="1043"/>
                  </a:lnTo>
                  <a:lnTo>
                    <a:pt x="260" y="1043"/>
                  </a:lnTo>
                  <a:lnTo>
                    <a:pt x="257" y="1039"/>
                  </a:lnTo>
                  <a:lnTo>
                    <a:pt x="257" y="1039"/>
                  </a:lnTo>
                  <a:lnTo>
                    <a:pt x="254" y="1036"/>
                  </a:lnTo>
                  <a:lnTo>
                    <a:pt x="250" y="1033"/>
                  </a:lnTo>
                  <a:lnTo>
                    <a:pt x="243" y="1032"/>
                  </a:lnTo>
                  <a:lnTo>
                    <a:pt x="237" y="1032"/>
                  </a:lnTo>
                  <a:lnTo>
                    <a:pt x="223" y="1033"/>
                  </a:lnTo>
                  <a:lnTo>
                    <a:pt x="210" y="1033"/>
                  </a:lnTo>
                  <a:lnTo>
                    <a:pt x="210" y="1033"/>
                  </a:lnTo>
                  <a:lnTo>
                    <a:pt x="181" y="1031"/>
                  </a:lnTo>
                  <a:lnTo>
                    <a:pt x="154" y="1025"/>
                  </a:lnTo>
                  <a:lnTo>
                    <a:pt x="130" y="1018"/>
                  </a:lnTo>
                  <a:lnTo>
                    <a:pt x="106" y="1008"/>
                  </a:lnTo>
                  <a:lnTo>
                    <a:pt x="85" y="998"/>
                  </a:lnTo>
                  <a:lnTo>
                    <a:pt x="64" y="987"/>
                  </a:lnTo>
                  <a:lnTo>
                    <a:pt x="45" y="974"/>
                  </a:lnTo>
                  <a:lnTo>
                    <a:pt x="26" y="962"/>
                  </a:lnTo>
                  <a:lnTo>
                    <a:pt x="26" y="962"/>
                  </a:lnTo>
                  <a:lnTo>
                    <a:pt x="18" y="934"/>
                  </a:lnTo>
                  <a:lnTo>
                    <a:pt x="11" y="904"/>
                  </a:lnTo>
                  <a:lnTo>
                    <a:pt x="7" y="875"/>
                  </a:lnTo>
                  <a:lnTo>
                    <a:pt x="4" y="845"/>
                  </a:lnTo>
                  <a:lnTo>
                    <a:pt x="2" y="814"/>
                  </a:lnTo>
                  <a:lnTo>
                    <a:pt x="4" y="785"/>
                  </a:lnTo>
                  <a:lnTo>
                    <a:pt x="7" y="755"/>
                  </a:lnTo>
                  <a:lnTo>
                    <a:pt x="11" y="727"/>
                  </a:lnTo>
                  <a:lnTo>
                    <a:pt x="11" y="727"/>
                  </a:lnTo>
                  <a:lnTo>
                    <a:pt x="7" y="629"/>
                  </a:lnTo>
                  <a:lnTo>
                    <a:pt x="5" y="578"/>
                  </a:lnTo>
                  <a:lnTo>
                    <a:pt x="5" y="526"/>
                  </a:lnTo>
                  <a:lnTo>
                    <a:pt x="7" y="475"/>
                  </a:lnTo>
                  <a:lnTo>
                    <a:pt x="8" y="423"/>
                  </a:lnTo>
                  <a:lnTo>
                    <a:pt x="11" y="374"/>
                  </a:lnTo>
                  <a:lnTo>
                    <a:pt x="16" y="326"/>
                  </a:lnTo>
                  <a:lnTo>
                    <a:pt x="16" y="326"/>
                  </a:lnTo>
                  <a:lnTo>
                    <a:pt x="14" y="331"/>
                  </a:lnTo>
                  <a:lnTo>
                    <a:pt x="11" y="335"/>
                  </a:lnTo>
                  <a:lnTo>
                    <a:pt x="7" y="339"/>
                  </a:lnTo>
                  <a:lnTo>
                    <a:pt x="4" y="341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40" y="273"/>
                  </a:lnTo>
                  <a:lnTo>
                    <a:pt x="82" y="208"/>
                  </a:lnTo>
                  <a:lnTo>
                    <a:pt x="104" y="178"/>
                  </a:lnTo>
                  <a:lnTo>
                    <a:pt x="126" y="147"/>
                  </a:lnTo>
                  <a:lnTo>
                    <a:pt x="148" y="117"/>
                  </a:lnTo>
                  <a:lnTo>
                    <a:pt x="172" y="89"/>
                  </a:lnTo>
                  <a:lnTo>
                    <a:pt x="172" y="89"/>
                  </a:lnTo>
                  <a:lnTo>
                    <a:pt x="178" y="74"/>
                  </a:lnTo>
                  <a:lnTo>
                    <a:pt x="185" y="61"/>
                  </a:lnTo>
                  <a:lnTo>
                    <a:pt x="195" y="51"/>
                  </a:lnTo>
                  <a:lnTo>
                    <a:pt x="205" y="41"/>
                  </a:lnTo>
                  <a:lnTo>
                    <a:pt x="217" y="34"/>
                  </a:lnTo>
                  <a:lnTo>
                    <a:pt x="231" y="29"/>
                  </a:lnTo>
                  <a:lnTo>
                    <a:pt x="245" y="23"/>
                  </a:lnTo>
                  <a:lnTo>
                    <a:pt x="262" y="19"/>
                  </a:lnTo>
                  <a:lnTo>
                    <a:pt x="262" y="19"/>
                  </a:lnTo>
                  <a:lnTo>
                    <a:pt x="281" y="13"/>
                  </a:lnTo>
                  <a:lnTo>
                    <a:pt x="299" y="10"/>
                  </a:lnTo>
                  <a:lnTo>
                    <a:pt x="340" y="5"/>
                  </a:lnTo>
                  <a:lnTo>
                    <a:pt x="383" y="2"/>
                  </a:lnTo>
                  <a:lnTo>
                    <a:pt x="428" y="0"/>
                  </a:lnTo>
                  <a:lnTo>
                    <a:pt x="475" y="0"/>
                  </a:lnTo>
                  <a:lnTo>
                    <a:pt x="519" y="3"/>
                  </a:lnTo>
                  <a:lnTo>
                    <a:pt x="608" y="9"/>
                  </a:lnTo>
                  <a:lnTo>
                    <a:pt x="608" y="9"/>
                  </a:lnTo>
                  <a:lnTo>
                    <a:pt x="715" y="6"/>
                  </a:lnTo>
                  <a:lnTo>
                    <a:pt x="819" y="6"/>
                  </a:lnTo>
                  <a:lnTo>
                    <a:pt x="1030" y="8"/>
                  </a:lnTo>
                  <a:lnTo>
                    <a:pt x="1134" y="8"/>
                  </a:lnTo>
                  <a:lnTo>
                    <a:pt x="1239" y="8"/>
                  </a:lnTo>
                  <a:lnTo>
                    <a:pt x="1346" y="5"/>
                  </a:lnTo>
                  <a:lnTo>
                    <a:pt x="1451" y="0"/>
                  </a:lnTo>
                  <a:lnTo>
                    <a:pt x="2653" y="23"/>
                  </a:lnTo>
                  <a:lnTo>
                    <a:pt x="2653" y="23"/>
                  </a:lnTo>
                  <a:lnTo>
                    <a:pt x="2681" y="24"/>
                  </a:lnTo>
                  <a:lnTo>
                    <a:pt x="2706" y="27"/>
                  </a:lnTo>
                  <a:lnTo>
                    <a:pt x="2730" y="33"/>
                  </a:lnTo>
                  <a:lnTo>
                    <a:pt x="2752" y="40"/>
                  </a:lnTo>
                  <a:lnTo>
                    <a:pt x="2772" y="48"/>
                  </a:lnTo>
                  <a:lnTo>
                    <a:pt x="2790" y="58"/>
                  </a:lnTo>
                  <a:lnTo>
                    <a:pt x="2809" y="69"/>
                  </a:lnTo>
                  <a:lnTo>
                    <a:pt x="2824" y="83"/>
                  </a:lnTo>
                  <a:lnTo>
                    <a:pt x="2838" y="97"/>
                  </a:lnTo>
                  <a:lnTo>
                    <a:pt x="2849" y="114"/>
                  </a:lnTo>
                  <a:lnTo>
                    <a:pt x="2861" y="131"/>
                  </a:lnTo>
                  <a:lnTo>
                    <a:pt x="2870" y="151"/>
                  </a:lnTo>
                  <a:lnTo>
                    <a:pt x="2879" y="171"/>
                  </a:lnTo>
                  <a:lnTo>
                    <a:pt x="2884" y="193"/>
                  </a:lnTo>
                  <a:lnTo>
                    <a:pt x="2890" y="215"/>
                  </a:lnTo>
                  <a:lnTo>
                    <a:pt x="2894" y="239"/>
                  </a:lnTo>
                  <a:lnTo>
                    <a:pt x="2894" y="239"/>
                  </a:lnTo>
                  <a:lnTo>
                    <a:pt x="2893" y="270"/>
                  </a:lnTo>
                  <a:lnTo>
                    <a:pt x="2893" y="301"/>
                  </a:lnTo>
                  <a:lnTo>
                    <a:pt x="2896" y="363"/>
                  </a:lnTo>
                  <a:lnTo>
                    <a:pt x="2901" y="423"/>
                  </a:lnTo>
                  <a:lnTo>
                    <a:pt x="2907" y="482"/>
                  </a:lnTo>
                  <a:lnTo>
                    <a:pt x="2907" y="482"/>
                  </a:lnTo>
                  <a:lnTo>
                    <a:pt x="2910" y="516"/>
                  </a:lnTo>
                  <a:lnTo>
                    <a:pt x="2911" y="551"/>
                  </a:lnTo>
                  <a:lnTo>
                    <a:pt x="2913" y="619"/>
                  </a:lnTo>
                  <a:lnTo>
                    <a:pt x="2914" y="688"/>
                  </a:lnTo>
                  <a:lnTo>
                    <a:pt x="2917" y="723"/>
                  </a:lnTo>
                  <a:lnTo>
                    <a:pt x="2921" y="758"/>
                  </a:lnTo>
                  <a:lnTo>
                    <a:pt x="2921" y="758"/>
                  </a:lnTo>
                  <a:lnTo>
                    <a:pt x="2900" y="800"/>
                  </a:lnTo>
                  <a:lnTo>
                    <a:pt x="2879" y="841"/>
                  </a:lnTo>
                  <a:lnTo>
                    <a:pt x="2855" y="882"/>
                  </a:lnTo>
                  <a:lnTo>
                    <a:pt x="2831" y="920"/>
                  </a:lnTo>
                  <a:lnTo>
                    <a:pt x="2804" y="956"/>
                  </a:lnTo>
                  <a:lnTo>
                    <a:pt x="2790" y="973"/>
                  </a:lnTo>
                  <a:lnTo>
                    <a:pt x="2775" y="990"/>
                  </a:lnTo>
                  <a:lnTo>
                    <a:pt x="2759" y="1005"/>
                  </a:lnTo>
                  <a:lnTo>
                    <a:pt x="2743" y="1021"/>
                  </a:lnTo>
                  <a:lnTo>
                    <a:pt x="2726" y="1036"/>
                  </a:lnTo>
                  <a:lnTo>
                    <a:pt x="2709" y="1050"/>
                  </a:lnTo>
                  <a:lnTo>
                    <a:pt x="2709" y="1050"/>
                  </a:lnTo>
                  <a:lnTo>
                    <a:pt x="2699" y="1056"/>
                  </a:lnTo>
                  <a:lnTo>
                    <a:pt x="2689" y="1061"/>
                  </a:lnTo>
                  <a:lnTo>
                    <a:pt x="2668" y="1070"/>
                  </a:lnTo>
                  <a:lnTo>
                    <a:pt x="2644" y="1077"/>
                  </a:lnTo>
                  <a:lnTo>
                    <a:pt x="2619" y="1081"/>
                  </a:lnTo>
                  <a:lnTo>
                    <a:pt x="2594" y="1085"/>
                  </a:lnTo>
                  <a:lnTo>
                    <a:pt x="2565" y="1087"/>
                  </a:lnTo>
                  <a:lnTo>
                    <a:pt x="2508" y="1090"/>
                  </a:lnTo>
                  <a:lnTo>
                    <a:pt x="2508" y="1090"/>
                  </a:lnTo>
                  <a:lnTo>
                    <a:pt x="2363" y="1092"/>
                  </a:lnTo>
                  <a:lnTo>
                    <a:pt x="2224" y="1095"/>
                  </a:lnTo>
                  <a:lnTo>
                    <a:pt x="1942" y="1098"/>
                  </a:lnTo>
                  <a:lnTo>
                    <a:pt x="1942" y="1098"/>
                  </a:lnTo>
                  <a:lnTo>
                    <a:pt x="1909" y="1098"/>
                  </a:lnTo>
                  <a:lnTo>
                    <a:pt x="1880" y="1098"/>
                  </a:lnTo>
                  <a:lnTo>
                    <a:pt x="1818" y="1095"/>
                  </a:lnTo>
                  <a:lnTo>
                    <a:pt x="649" y="1056"/>
                  </a:lnTo>
                  <a:lnTo>
                    <a:pt x="649" y="1056"/>
                  </a:lnTo>
                  <a:lnTo>
                    <a:pt x="645" y="1057"/>
                  </a:lnTo>
                  <a:lnTo>
                    <a:pt x="640" y="1059"/>
                  </a:lnTo>
                  <a:lnTo>
                    <a:pt x="633" y="1063"/>
                  </a:lnTo>
                  <a:lnTo>
                    <a:pt x="633" y="1063"/>
                  </a:lnTo>
                  <a:close/>
                  <a:moveTo>
                    <a:pt x="2785" y="862"/>
                  </a:moveTo>
                  <a:lnTo>
                    <a:pt x="2785" y="862"/>
                  </a:lnTo>
                  <a:lnTo>
                    <a:pt x="2797" y="860"/>
                  </a:lnTo>
                  <a:lnTo>
                    <a:pt x="2809" y="858"/>
                  </a:lnTo>
                  <a:lnTo>
                    <a:pt x="2820" y="853"/>
                  </a:lnTo>
                  <a:lnTo>
                    <a:pt x="2830" y="849"/>
                  </a:lnTo>
                  <a:lnTo>
                    <a:pt x="2838" y="844"/>
                  </a:lnTo>
                  <a:lnTo>
                    <a:pt x="2848" y="838"/>
                  </a:lnTo>
                  <a:lnTo>
                    <a:pt x="2855" y="832"/>
                  </a:lnTo>
                  <a:lnTo>
                    <a:pt x="2862" y="824"/>
                  </a:lnTo>
                  <a:lnTo>
                    <a:pt x="2869" y="817"/>
                  </a:lnTo>
                  <a:lnTo>
                    <a:pt x="2875" y="808"/>
                  </a:lnTo>
                  <a:lnTo>
                    <a:pt x="2886" y="790"/>
                  </a:lnTo>
                  <a:lnTo>
                    <a:pt x="2893" y="769"/>
                  </a:lnTo>
                  <a:lnTo>
                    <a:pt x="2900" y="748"/>
                  </a:lnTo>
                  <a:lnTo>
                    <a:pt x="2900" y="748"/>
                  </a:lnTo>
                  <a:lnTo>
                    <a:pt x="2899" y="688"/>
                  </a:lnTo>
                  <a:lnTo>
                    <a:pt x="2897" y="629"/>
                  </a:lnTo>
                  <a:lnTo>
                    <a:pt x="2893" y="512"/>
                  </a:lnTo>
                  <a:lnTo>
                    <a:pt x="2884" y="395"/>
                  </a:lnTo>
                  <a:lnTo>
                    <a:pt x="2877" y="279"/>
                  </a:lnTo>
                  <a:lnTo>
                    <a:pt x="2877" y="279"/>
                  </a:lnTo>
                  <a:lnTo>
                    <a:pt x="2877" y="260"/>
                  </a:lnTo>
                  <a:lnTo>
                    <a:pt x="2877" y="244"/>
                  </a:lnTo>
                  <a:lnTo>
                    <a:pt x="2876" y="227"/>
                  </a:lnTo>
                  <a:lnTo>
                    <a:pt x="2873" y="211"/>
                  </a:lnTo>
                  <a:lnTo>
                    <a:pt x="2869" y="196"/>
                  </a:lnTo>
                  <a:lnTo>
                    <a:pt x="2865" y="182"/>
                  </a:lnTo>
                  <a:lnTo>
                    <a:pt x="2861" y="169"/>
                  </a:lnTo>
                  <a:lnTo>
                    <a:pt x="2854" y="155"/>
                  </a:lnTo>
                  <a:lnTo>
                    <a:pt x="2848" y="144"/>
                  </a:lnTo>
                  <a:lnTo>
                    <a:pt x="2840" y="133"/>
                  </a:lnTo>
                  <a:lnTo>
                    <a:pt x="2824" y="111"/>
                  </a:lnTo>
                  <a:lnTo>
                    <a:pt x="2806" y="92"/>
                  </a:lnTo>
                  <a:lnTo>
                    <a:pt x="2786" y="75"/>
                  </a:lnTo>
                  <a:lnTo>
                    <a:pt x="2786" y="75"/>
                  </a:lnTo>
                  <a:lnTo>
                    <a:pt x="2734" y="68"/>
                  </a:lnTo>
                  <a:lnTo>
                    <a:pt x="2682" y="62"/>
                  </a:lnTo>
                  <a:lnTo>
                    <a:pt x="2629" y="60"/>
                  </a:lnTo>
                  <a:lnTo>
                    <a:pt x="2574" y="55"/>
                  </a:lnTo>
                  <a:lnTo>
                    <a:pt x="2466" y="50"/>
                  </a:lnTo>
                  <a:lnTo>
                    <a:pt x="2412" y="45"/>
                  </a:lnTo>
                  <a:lnTo>
                    <a:pt x="2360" y="41"/>
                  </a:lnTo>
                  <a:lnTo>
                    <a:pt x="2360" y="41"/>
                  </a:lnTo>
                  <a:lnTo>
                    <a:pt x="2314" y="37"/>
                  </a:lnTo>
                  <a:lnTo>
                    <a:pt x="2268" y="34"/>
                  </a:lnTo>
                  <a:lnTo>
                    <a:pt x="2172" y="30"/>
                  </a:lnTo>
                  <a:lnTo>
                    <a:pt x="2076" y="27"/>
                  </a:lnTo>
                  <a:lnTo>
                    <a:pt x="1980" y="27"/>
                  </a:lnTo>
                  <a:lnTo>
                    <a:pt x="1786" y="27"/>
                  </a:lnTo>
                  <a:lnTo>
                    <a:pt x="1689" y="26"/>
                  </a:lnTo>
                  <a:lnTo>
                    <a:pt x="1593" y="22"/>
                  </a:lnTo>
                  <a:lnTo>
                    <a:pt x="1593" y="22"/>
                  </a:lnTo>
                  <a:lnTo>
                    <a:pt x="1550" y="20"/>
                  </a:lnTo>
                  <a:lnTo>
                    <a:pt x="1505" y="19"/>
                  </a:lnTo>
                  <a:lnTo>
                    <a:pt x="1416" y="19"/>
                  </a:lnTo>
                  <a:lnTo>
                    <a:pt x="1329" y="22"/>
                  </a:lnTo>
                  <a:lnTo>
                    <a:pt x="1243" y="24"/>
                  </a:lnTo>
                  <a:lnTo>
                    <a:pt x="1157" y="27"/>
                  </a:lnTo>
                  <a:lnTo>
                    <a:pt x="1070" y="30"/>
                  </a:lnTo>
                  <a:lnTo>
                    <a:pt x="986" y="30"/>
                  </a:lnTo>
                  <a:lnTo>
                    <a:pt x="942" y="29"/>
                  </a:lnTo>
                  <a:lnTo>
                    <a:pt x="900" y="27"/>
                  </a:lnTo>
                  <a:lnTo>
                    <a:pt x="900" y="27"/>
                  </a:lnTo>
                  <a:lnTo>
                    <a:pt x="848" y="26"/>
                  </a:lnTo>
                  <a:lnTo>
                    <a:pt x="796" y="24"/>
                  </a:lnTo>
                  <a:lnTo>
                    <a:pt x="694" y="26"/>
                  </a:lnTo>
                  <a:lnTo>
                    <a:pt x="642" y="27"/>
                  </a:lnTo>
                  <a:lnTo>
                    <a:pt x="590" y="27"/>
                  </a:lnTo>
                  <a:lnTo>
                    <a:pt x="536" y="26"/>
                  </a:lnTo>
                  <a:lnTo>
                    <a:pt x="483" y="22"/>
                  </a:lnTo>
                  <a:lnTo>
                    <a:pt x="483" y="22"/>
                  </a:lnTo>
                  <a:lnTo>
                    <a:pt x="487" y="24"/>
                  </a:lnTo>
                  <a:lnTo>
                    <a:pt x="493" y="27"/>
                  </a:lnTo>
                  <a:lnTo>
                    <a:pt x="493" y="27"/>
                  </a:lnTo>
                  <a:lnTo>
                    <a:pt x="489" y="29"/>
                  </a:lnTo>
                  <a:lnTo>
                    <a:pt x="484" y="27"/>
                  </a:lnTo>
                  <a:lnTo>
                    <a:pt x="477" y="26"/>
                  </a:lnTo>
                  <a:lnTo>
                    <a:pt x="477" y="26"/>
                  </a:lnTo>
                  <a:lnTo>
                    <a:pt x="448" y="24"/>
                  </a:lnTo>
                  <a:lnTo>
                    <a:pt x="418" y="26"/>
                  </a:lnTo>
                  <a:lnTo>
                    <a:pt x="359" y="29"/>
                  </a:lnTo>
                  <a:lnTo>
                    <a:pt x="302" y="33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0" y="44"/>
                  </a:lnTo>
                  <a:lnTo>
                    <a:pt x="231" y="50"/>
                  </a:lnTo>
                  <a:lnTo>
                    <a:pt x="217" y="64"/>
                  </a:lnTo>
                  <a:lnTo>
                    <a:pt x="193" y="90"/>
                  </a:lnTo>
                  <a:lnTo>
                    <a:pt x="193" y="90"/>
                  </a:lnTo>
                  <a:lnTo>
                    <a:pt x="188" y="106"/>
                  </a:lnTo>
                  <a:lnTo>
                    <a:pt x="185" y="123"/>
                  </a:lnTo>
                  <a:lnTo>
                    <a:pt x="181" y="138"/>
                  </a:lnTo>
                  <a:lnTo>
                    <a:pt x="175" y="155"/>
                  </a:lnTo>
                  <a:lnTo>
                    <a:pt x="175" y="155"/>
                  </a:lnTo>
                  <a:lnTo>
                    <a:pt x="171" y="275"/>
                  </a:lnTo>
                  <a:lnTo>
                    <a:pt x="170" y="336"/>
                  </a:lnTo>
                  <a:lnTo>
                    <a:pt x="170" y="400"/>
                  </a:lnTo>
                  <a:lnTo>
                    <a:pt x="171" y="463"/>
                  </a:lnTo>
                  <a:lnTo>
                    <a:pt x="172" y="526"/>
                  </a:lnTo>
                  <a:lnTo>
                    <a:pt x="177" y="588"/>
                  </a:lnTo>
                  <a:lnTo>
                    <a:pt x="182" y="648"/>
                  </a:lnTo>
                  <a:lnTo>
                    <a:pt x="182" y="648"/>
                  </a:lnTo>
                  <a:lnTo>
                    <a:pt x="189" y="676"/>
                  </a:lnTo>
                  <a:lnTo>
                    <a:pt x="198" y="705"/>
                  </a:lnTo>
                  <a:lnTo>
                    <a:pt x="208" y="731"/>
                  </a:lnTo>
                  <a:lnTo>
                    <a:pt x="219" y="755"/>
                  </a:lnTo>
                  <a:lnTo>
                    <a:pt x="231" y="779"/>
                  </a:lnTo>
                  <a:lnTo>
                    <a:pt x="245" y="799"/>
                  </a:lnTo>
                  <a:lnTo>
                    <a:pt x="254" y="808"/>
                  </a:lnTo>
                  <a:lnTo>
                    <a:pt x="262" y="817"/>
                  </a:lnTo>
                  <a:lnTo>
                    <a:pt x="271" y="824"/>
                  </a:lnTo>
                  <a:lnTo>
                    <a:pt x="281" y="831"/>
                  </a:lnTo>
                  <a:lnTo>
                    <a:pt x="281" y="831"/>
                  </a:lnTo>
                  <a:lnTo>
                    <a:pt x="302" y="837"/>
                  </a:lnTo>
                  <a:lnTo>
                    <a:pt x="321" y="841"/>
                  </a:lnTo>
                  <a:lnTo>
                    <a:pt x="363" y="846"/>
                  </a:lnTo>
                  <a:lnTo>
                    <a:pt x="408" y="849"/>
                  </a:lnTo>
                  <a:lnTo>
                    <a:pt x="453" y="851"/>
                  </a:lnTo>
                  <a:lnTo>
                    <a:pt x="498" y="851"/>
                  </a:lnTo>
                  <a:lnTo>
                    <a:pt x="543" y="849"/>
                  </a:lnTo>
                  <a:lnTo>
                    <a:pt x="632" y="848"/>
                  </a:lnTo>
                  <a:lnTo>
                    <a:pt x="632" y="848"/>
                  </a:lnTo>
                  <a:lnTo>
                    <a:pt x="791" y="849"/>
                  </a:lnTo>
                  <a:lnTo>
                    <a:pt x="948" y="852"/>
                  </a:lnTo>
                  <a:lnTo>
                    <a:pt x="1104" y="855"/>
                  </a:lnTo>
                  <a:lnTo>
                    <a:pt x="1259" y="859"/>
                  </a:lnTo>
                  <a:lnTo>
                    <a:pt x="1569" y="870"/>
                  </a:lnTo>
                  <a:lnTo>
                    <a:pt x="1883" y="883"/>
                  </a:lnTo>
                  <a:lnTo>
                    <a:pt x="1883" y="883"/>
                  </a:lnTo>
                  <a:lnTo>
                    <a:pt x="2019" y="889"/>
                  </a:lnTo>
                  <a:lnTo>
                    <a:pt x="2157" y="893"/>
                  </a:lnTo>
                  <a:lnTo>
                    <a:pt x="2296" y="896"/>
                  </a:lnTo>
                  <a:lnTo>
                    <a:pt x="2366" y="896"/>
                  </a:lnTo>
                  <a:lnTo>
                    <a:pt x="2436" y="894"/>
                  </a:lnTo>
                  <a:lnTo>
                    <a:pt x="2436" y="894"/>
                  </a:lnTo>
                  <a:lnTo>
                    <a:pt x="2516" y="893"/>
                  </a:lnTo>
                  <a:lnTo>
                    <a:pt x="2596" y="891"/>
                  </a:lnTo>
                  <a:lnTo>
                    <a:pt x="2637" y="890"/>
                  </a:lnTo>
                  <a:lnTo>
                    <a:pt x="2679" y="887"/>
                  </a:lnTo>
                  <a:lnTo>
                    <a:pt x="2720" y="883"/>
                  </a:lnTo>
                  <a:lnTo>
                    <a:pt x="2761" y="877"/>
                  </a:lnTo>
                  <a:lnTo>
                    <a:pt x="2761" y="877"/>
                  </a:lnTo>
                  <a:lnTo>
                    <a:pt x="2762" y="872"/>
                  </a:lnTo>
                  <a:lnTo>
                    <a:pt x="2765" y="868"/>
                  </a:lnTo>
                  <a:lnTo>
                    <a:pt x="2768" y="866"/>
                  </a:lnTo>
                  <a:lnTo>
                    <a:pt x="2771" y="863"/>
                  </a:lnTo>
                  <a:lnTo>
                    <a:pt x="2778" y="862"/>
                  </a:lnTo>
                  <a:lnTo>
                    <a:pt x="2785" y="862"/>
                  </a:lnTo>
                  <a:lnTo>
                    <a:pt x="2785" y="862"/>
                  </a:lnTo>
                  <a:close/>
                  <a:moveTo>
                    <a:pt x="1718" y="1039"/>
                  </a:moveTo>
                  <a:lnTo>
                    <a:pt x="1718" y="1039"/>
                  </a:lnTo>
                  <a:lnTo>
                    <a:pt x="1727" y="1025"/>
                  </a:lnTo>
                  <a:lnTo>
                    <a:pt x="1734" y="1012"/>
                  </a:lnTo>
                  <a:lnTo>
                    <a:pt x="1748" y="983"/>
                  </a:lnTo>
                  <a:lnTo>
                    <a:pt x="1763" y="955"/>
                  </a:lnTo>
                  <a:lnTo>
                    <a:pt x="1772" y="942"/>
                  </a:lnTo>
                  <a:lnTo>
                    <a:pt x="1781" y="929"/>
                  </a:lnTo>
                  <a:lnTo>
                    <a:pt x="1749" y="998"/>
                  </a:lnTo>
                  <a:lnTo>
                    <a:pt x="1749" y="998"/>
                  </a:lnTo>
                  <a:lnTo>
                    <a:pt x="1798" y="945"/>
                  </a:lnTo>
                  <a:lnTo>
                    <a:pt x="1824" y="921"/>
                  </a:lnTo>
                  <a:lnTo>
                    <a:pt x="1850" y="897"/>
                  </a:lnTo>
                  <a:lnTo>
                    <a:pt x="1850" y="897"/>
                  </a:lnTo>
                  <a:lnTo>
                    <a:pt x="1842" y="896"/>
                  </a:lnTo>
                  <a:lnTo>
                    <a:pt x="1831" y="896"/>
                  </a:lnTo>
                  <a:lnTo>
                    <a:pt x="1809" y="896"/>
                  </a:lnTo>
                  <a:lnTo>
                    <a:pt x="1809" y="896"/>
                  </a:lnTo>
                  <a:lnTo>
                    <a:pt x="1807" y="896"/>
                  </a:lnTo>
                  <a:lnTo>
                    <a:pt x="1804" y="897"/>
                  </a:lnTo>
                  <a:lnTo>
                    <a:pt x="1801" y="901"/>
                  </a:lnTo>
                  <a:lnTo>
                    <a:pt x="1800" y="907"/>
                  </a:lnTo>
                  <a:lnTo>
                    <a:pt x="1798" y="910"/>
                  </a:lnTo>
                  <a:lnTo>
                    <a:pt x="1795" y="912"/>
                  </a:lnTo>
                  <a:lnTo>
                    <a:pt x="1795" y="912"/>
                  </a:lnTo>
                  <a:lnTo>
                    <a:pt x="1794" y="910"/>
                  </a:lnTo>
                  <a:lnTo>
                    <a:pt x="1794" y="907"/>
                  </a:lnTo>
                  <a:lnTo>
                    <a:pt x="1795" y="901"/>
                  </a:lnTo>
                  <a:lnTo>
                    <a:pt x="1798" y="897"/>
                  </a:lnTo>
                  <a:lnTo>
                    <a:pt x="1798" y="896"/>
                  </a:lnTo>
                  <a:lnTo>
                    <a:pt x="1797" y="894"/>
                  </a:lnTo>
                  <a:lnTo>
                    <a:pt x="1797" y="894"/>
                  </a:lnTo>
                  <a:lnTo>
                    <a:pt x="1791" y="893"/>
                  </a:lnTo>
                  <a:lnTo>
                    <a:pt x="1783" y="893"/>
                  </a:lnTo>
                  <a:lnTo>
                    <a:pt x="1770" y="894"/>
                  </a:lnTo>
                  <a:lnTo>
                    <a:pt x="1770" y="894"/>
                  </a:lnTo>
                  <a:lnTo>
                    <a:pt x="1773" y="898"/>
                  </a:lnTo>
                  <a:lnTo>
                    <a:pt x="1772" y="903"/>
                  </a:lnTo>
                  <a:lnTo>
                    <a:pt x="1770" y="907"/>
                  </a:lnTo>
                  <a:lnTo>
                    <a:pt x="1769" y="911"/>
                  </a:lnTo>
                  <a:lnTo>
                    <a:pt x="1769" y="911"/>
                  </a:lnTo>
                  <a:lnTo>
                    <a:pt x="1739" y="952"/>
                  </a:lnTo>
                  <a:lnTo>
                    <a:pt x="1710" y="991"/>
                  </a:lnTo>
                  <a:lnTo>
                    <a:pt x="1682" y="1032"/>
                  </a:lnTo>
                  <a:lnTo>
                    <a:pt x="1668" y="1053"/>
                  </a:lnTo>
                  <a:lnTo>
                    <a:pt x="1655" y="1074"/>
                  </a:lnTo>
                  <a:lnTo>
                    <a:pt x="1655" y="1074"/>
                  </a:lnTo>
                  <a:lnTo>
                    <a:pt x="1673" y="1077"/>
                  </a:lnTo>
                  <a:lnTo>
                    <a:pt x="1691" y="1078"/>
                  </a:lnTo>
                  <a:lnTo>
                    <a:pt x="1710" y="1078"/>
                  </a:lnTo>
                  <a:lnTo>
                    <a:pt x="1728" y="1078"/>
                  </a:lnTo>
                  <a:lnTo>
                    <a:pt x="1745" y="1077"/>
                  </a:lnTo>
                  <a:lnTo>
                    <a:pt x="1760" y="1074"/>
                  </a:lnTo>
                  <a:lnTo>
                    <a:pt x="1774" y="1068"/>
                  </a:lnTo>
                  <a:lnTo>
                    <a:pt x="1784" y="1063"/>
                  </a:lnTo>
                  <a:lnTo>
                    <a:pt x="1784" y="1063"/>
                  </a:lnTo>
                  <a:lnTo>
                    <a:pt x="1783" y="1060"/>
                  </a:lnTo>
                  <a:lnTo>
                    <a:pt x="1784" y="1057"/>
                  </a:lnTo>
                  <a:lnTo>
                    <a:pt x="1786" y="1056"/>
                  </a:lnTo>
                  <a:lnTo>
                    <a:pt x="1788" y="1054"/>
                  </a:lnTo>
                  <a:lnTo>
                    <a:pt x="1790" y="1053"/>
                  </a:lnTo>
                  <a:lnTo>
                    <a:pt x="1793" y="1053"/>
                  </a:lnTo>
                  <a:lnTo>
                    <a:pt x="1794" y="1054"/>
                  </a:lnTo>
                  <a:lnTo>
                    <a:pt x="1793" y="1057"/>
                  </a:lnTo>
                  <a:lnTo>
                    <a:pt x="1793" y="1057"/>
                  </a:lnTo>
                  <a:lnTo>
                    <a:pt x="1788" y="1064"/>
                  </a:lnTo>
                  <a:lnTo>
                    <a:pt x="1783" y="1070"/>
                  </a:lnTo>
                  <a:lnTo>
                    <a:pt x="1772" y="1080"/>
                  </a:lnTo>
                  <a:lnTo>
                    <a:pt x="1822" y="1080"/>
                  </a:lnTo>
                  <a:lnTo>
                    <a:pt x="1822" y="1080"/>
                  </a:lnTo>
                  <a:lnTo>
                    <a:pt x="1832" y="1061"/>
                  </a:lnTo>
                  <a:lnTo>
                    <a:pt x="1843" y="1045"/>
                  </a:lnTo>
                  <a:lnTo>
                    <a:pt x="1866" y="1011"/>
                  </a:lnTo>
                  <a:lnTo>
                    <a:pt x="1866" y="1011"/>
                  </a:lnTo>
                  <a:lnTo>
                    <a:pt x="1866" y="1011"/>
                  </a:lnTo>
                  <a:lnTo>
                    <a:pt x="1870" y="1008"/>
                  </a:lnTo>
                  <a:lnTo>
                    <a:pt x="1873" y="1004"/>
                  </a:lnTo>
                  <a:lnTo>
                    <a:pt x="1878" y="993"/>
                  </a:lnTo>
                  <a:lnTo>
                    <a:pt x="1874" y="993"/>
                  </a:lnTo>
                  <a:lnTo>
                    <a:pt x="1874" y="993"/>
                  </a:lnTo>
                  <a:lnTo>
                    <a:pt x="1888" y="976"/>
                  </a:lnTo>
                  <a:lnTo>
                    <a:pt x="1901" y="957"/>
                  </a:lnTo>
                  <a:lnTo>
                    <a:pt x="1912" y="939"/>
                  </a:lnTo>
                  <a:lnTo>
                    <a:pt x="1923" y="921"/>
                  </a:lnTo>
                  <a:lnTo>
                    <a:pt x="1791" y="1049"/>
                  </a:lnTo>
                  <a:lnTo>
                    <a:pt x="1791" y="1049"/>
                  </a:lnTo>
                  <a:lnTo>
                    <a:pt x="1824" y="1009"/>
                  </a:lnTo>
                  <a:lnTo>
                    <a:pt x="1857" y="972"/>
                  </a:lnTo>
                  <a:lnTo>
                    <a:pt x="1892" y="936"/>
                  </a:lnTo>
                  <a:lnTo>
                    <a:pt x="1929" y="901"/>
                  </a:lnTo>
                  <a:lnTo>
                    <a:pt x="1929" y="901"/>
                  </a:lnTo>
                  <a:lnTo>
                    <a:pt x="1918" y="898"/>
                  </a:lnTo>
                  <a:lnTo>
                    <a:pt x="1905" y="898"/>
                  </a:lnTo>
                  <a:lnTo>
                    <a:pt x="1878" y="898"/>
                  </a:lnTo>
                  <a:lnTo>
                    <a:pt x="1878" y="898"/>
                  </a:lnTo>
                  <a:lnTo>
                    <a:pt x="1866" y="921"/>
                  </a:lnTo>
                  <a:lnTo>
                    <a:pt x="1853" y="943"/>
                  </a:lnTo>
                  <a:lnTo>
                    <a:pt x="1825" y="987"/>
                  </a:lnTo>
                  <a:lnTo>
                    <a:pt x="1825" y="987"/>
                  </a:lnTo>
                  <a:lnTo>
                    <a:pt x="1821" y="984"/>
                  </a:lnTo>
                  <a:lnTo>
                    <a:pt x="1818" y="984"/>
                  </a:lnTo>
                  <a:lnTo>
                    <a:pt x="1818" y="984"/>
                  </a:lnTo>
                  <a:lnTo>
                    <a:pt x="1818" y="984"/>
                  </a:lnTo>
                  <a:lnTo>
                    <a:pt x="1800" y="1011"/>
                  </a:lnTo>
                  <a:lnTo>
                    <a:pt x="1788" y="1023"/>
                  </a:lnTo>
                  <a:lnTo>
                    <a:pt x="1781" y="1032"/>
                  </a:lnTo>
                  <a:lnTo>
                    <a:pt x="1781" y="1032"/>
                  </a:lnTo>
                  <a:lnTo>
                    <a:pt x="1793" y="1014"/>
                  </a:lnTo>
                  <a:lnTo>
                    <a:pt x="1804" y="997"/>
                  </a:lnTo>
                  <a:lnTo>
                    <a:pt x="1817" y="980"/>
                  </a:lnTo>
                  <a:lnTo>
                    <a:pt x="1831" y="966"/>
                  </a:lnTo>
                  <a:lnTo>
                    <a:pt x="1829" y="962"/>
                  </a:lnTo>
                  <a:lnTo>
                    <a:pt x="1829" y="962"/>
                  </a:lnTo>
                  <a:lnTo>
                    <a:pt x="1838" y="949"/>
                  </a:lnTo>
                  <a:lnTo>
                    <a:pt x="1846" y="936"/>
                  </a:lnTo>
                  <a:lnTo>
                    <a:pt x="1854" y="922"/>
                  </a:lnTo>
                  <a:lnTo>
                    <a:pt x="1863" y="908"/>
                  </a:lnTo>
                  <a:lnTo>
                    <a:pt x="1863" y="908"/>
                  </a:lnTo>
                  <a:lnTo>
                    <a:pt x="1864" y="904"/>
                  </a:lnTo>
                  <a:lnTo>
                    <a:pt x="1863" y="903"/>
                  </a:lnTo>
                  <a:lnTo>
                    <a:pt x="1860" y="903"/>
                  </a:lnTo>
                  <a:lnTo>
                    <a:pt x="1856" y="905"/>
                  </a:lnTo>
                  <a:lnTo>
                    <a:pt x="1856" y="905"/>
                  </a:lnTo>
                  <a:lnTo>
                    <a:pt x="1818" y="941"/>
                  </a:lnTo>
                  <a:lnTo>
                    <a:pt x="1780" y="977"/>
                  </a:lnTo>
                  <a:lnTo>
                    <a:pt x="1745" y="1014"/>
                  </a:lnTo>
                  <a:lnTo>
                    <a:pt x="1711" y="1053"/>
                  </a:lnTo>
                  <a:lnTo>
                    <a:pt x="1711" y="1053"/>
                  </a:lnTo>
                  <a:lnTo>
                    <a:pt x="1711" y="1049"/>
                  </a:lnTo>
                  <a:lnTo>
                    <a:pt x="1711" y="1042"/>
                  </a:lnTo>
                  <a:lnTo>
                    <a:pt x="1711" y="1040"/>
                  </a:lnTo>
                  <a:lnTo>
                    <a:pt x="1713" y="1038"/>
                  </a:lnTo>
                  <a:lnTo>
                    <a:pt x="1714" y="1038"/>
                  </a:lnTo>
                  <a:lnTo>
                    <a:pt x="1718" y="1039"/>
                  </a:lnTo>
                  <a:lnTo>
                    <a:pt x="1718" y="1039"/>
                  </a:lnTo>
                  <a:close/>
                  <a:moveTo>
                    <a:pt x="231" y="993"/>
                  </a:moveTo>
                  <a:lnTo>
                    <a:pt x="231" y="993"/>
                  </a:lnTo>
                  <a:lnTo>
                    <a:pt x="236" y="990"/>
                  </a:lnTo>
                  <a:lnTo>
                    <a:pt x="240" y="986"/>
                  </a:lnTo>
                  <a:lnTo>
                    <a:pt x="248" y="974"/>
                  </a:lnTo>
                  <a:lnTo>
                    <a:pt x="257" y="964"/>
                  </a:lnTo>
                  <a:lnTo>
                    <a:pt x="261" y="959"/>
                  </a:lnTo>
                  <a:lnTo>
                    <a:pt x="267" y="955"/>
                  </a:lnTo>
                  <a:lnTo>
                    <a:pt x="267" y="955"/>
                  </a:lnTo>
                  <a:lnTo>
                    <a:pt x="260" y="967"/>
                  </a:lnTo>
                  <a:lnTo>
                    <a:pt x="254" y="977"/>
                  </a:lnTo>
                  <a:lnTo>
                    <a:pt x="248" y="988"/>
                  </a:lnTo>
                  <a:lnTo>
                    <a:pt x="244" y="994"/>
                  </a:lnTo>
                  <a:lnTo>
                    <a:pt x="237" y="1000"/>
                  </a:lnTo>
                  <a:lnTo>
                    <a:pt x="237" y="1000"/>
                  </a:lnTo>
                  <a:lnTo>
                    <a:pt x="245" y="1001"/>
                  </a:lnTo>
                  <a:lnTo>
                    <a:pt x="255" y="1002"/>
                  </a:lnTo>
                  <a:lnTo>
                    <a:pt x="275" y="1005"/>
                  </a:lnTo>
                  <a:lnTo>
                    <a:pt x="275" y="1005"/>
                  </a:lnTo>
                  <a:lnTo>
                    <a:pt x="286" y="984"/>
                  </a:lnTo>
                  <a:lnTo>
                    <a:pt x="300" y="966"/>
                  </a:lnTo>
                  <a:lnTo>
                    <a:pt x="316" y="950"/>
                  </a:lnTo>
                  <a:lnTo>
                    <a:pt x="333" y="936"/>
                  </a:lnTo>
                  <a:lnTo>
                    <a:pt x="320" y="941"/>
                  </a:lnTo>
                  <a:lnTo>
                    <a:pt x="317" y="942"/>
                  </a:lnTo>
                  <a:lnTo>
                    <a:pt x="316" y="946"/>
                  </a:lnTo>
                  <a:lnTo>
                    <a:pt x="317" y="942"/>
                  </a:lnTo>
                  <a:lnTo>
                    <a:pt x="320" y="941"/>
                  </a:lnTo>
                  <a:lnTo>
                    <a:pt x="320" y="941"/>
                  </a:lnTo>
                  <a:lnTo>
                    <a:pt x="323" y="934"/>
                  </a:lnTo>
                  <a:lnTo>
                    <a:pt x="327" y="927"/>
                  </a:lnTo>
                  <a:lnTo>
                    <a:pt x="335" y="915"/>
                  </a:lnTo>
                  <a:lnTo>
                    <a:pt x="344" y="903"/>
                  </a:lnTo>
                  <a:lnTo>
                    <a:pt x="348" y="896"/>
                  </a:lnTo>
                  <a:lnTo>
                    <a:pt x="351" y="889"/>
                  </a:lnTo>
                  <a:lnTo>
                    <a:pt x="271" y="962"/>
                  </a:lnTo>
                  <a:lnTo>
                    <a:pt x="271" y="962"/>
                  </a:lnTo>
                  <a:lnTo>
                    <a:pt x="279" y="948"/>
                  </a:lnTo>
                  <a:lnTo>
                    <a:pt x="289" y="935"/>
                  </a:lnTo>
                  <a:lnTo>
                    <a:pt x="300" y="922"/>
                  </a:lnTo>
                  <a:lnTo>
                    <a:pt x="312" y="910"/>
                  </a:lnTo>
                  <a:lnTo>
                    <a:pt x="323" y="900"/>
                  </a:lnTo>
                  <a:lnTo>
                    <a:pt x="335" y="889"/>
                  </a:lnTo>
                  <a:lnTo>
                    <a:pt x="362" y="870"/>
                  </a:lnTo>
                  <a:lnTo>
                    <a:pt x="362" y="870"/>
                  </a:lnTo>
                  <a:lnTo>
                    <a:pt x="365" y="869"/>
                  </a:lnTo>
                  <a:lnTo>
                    <a:pt x="369" y="870"/>
                  </a:lnTo>
                  <a:lnTo>
                    <a:pt x="371" y="872"/>
                  </a:lnTo>
                  <a:lnTo>
                    <a:pt x="371" y="877"/>
                  </a:lnTo>
                  <a:lnTo>
                    <a:pt x="371" y="877"/>
                  </a:lnTo>
                  <a:lnTo>
                    <a:pt x="363" y="893"/>
                  </a:lnTo>
                  <a:lnTo>
                    <a:pt x="354" y="907"/>
                  </a:lnTo>
                  <a:lnTo>
                    <a:pt x="344" y="920"/>
                  </a:lnTo>
                  <a:lnTo>
                    <a:pt x="333" y="929"/>
                  </a:lnTo>
                  <a:lnTo>
                    <a:pt x="337" y="929"/>
                  </a:lnTo>
                  <a:lnTo>
                    <a:pt x="292" y="1001"/>
                  </a:lnTo>
                  <a:lnTo>
                    <a:pt x="292" y="1001"/>
                  </a:lnTo>
                  <a:lnTo>
                    <a:pt x="290" y="1005"/>
                  </a:lnTo>
                  <a:lnTo>
                    <a:pt x="290" y="1009"/>
                  </a:lnTo>
                  <a:lnTo>
                    <a:pt x="292" y="1009"/>
                  </a:lnTo>
                  <a:lnTo>
                    <a:pt x="293" y="1009"/>
                  </a:lnTo>
                  <a:lnTo>
                    <a:pt x="296" y="1005"/>
                  </a:lnTo>
                  <a:lnTo>
                    <a:pt x="296" y="1005"/>
                  </a:lnTo>
                  <a:lnTo>
                    <a:pt x="297" y="1002"/>
                  </a:lnTo>
                  <a:lnTo>
                    <a:pt x="299" y="1001"/>
                  </a:lnTo>
                  <a:lnTo>
                    <a:pt x="300" y="1001"/>
                  </a:lnTo>
                  <a:lnTo>
                    <a:pt x="302" y="1002"/>
                  </a:lnTo>
                  <a:lnTo>
                    <a:pt x="303" y="1005"/>
                  </a:lnTo>
                  <a:lnTo>
                    <a:pt x="303" y="1009"/>
                  </a:lnTo>
                  <a:lnTo>
                    <a:pt x="303" y="1009"/>
                  </a:lnTo>
                  <a:lnTo>
                    <a:pt x="309" y="1012"/>
                  </a:lnTo>
                  <a:lnTo>
                    <a:pt x="314" y="1014"/>
                  </a:lnTo>
                  <a:lnTo>
                    <a:pt x="320" y="1015"/>
                  </a:lnTo>
                  <a:lnTo>
                    <a:pt x="327" y="1015"/>
                  </a:lnTo>
                  <a:lnTo>
                    <a:pt x="392" y="925"/>
                  </a:lnTo>
                  <a:lnTo>
                    <a:pt x="392" y="925"/>
                  </a:lnTo>
                  <a:lnTo>
                    <a:pt x="375" y="939"/>
                  </a:lnTo>
                  <a:lnTo>
                    <a:pt x="358" y="956"/>
                  </a:lnTo>
                  <a:lnTo>
                    <a:pt x="342" y="972"/>
                  </a:lnTo>
                  <a:lnTo>
                    <a:pt x="326" y="988"/>
                  </a:lnTo>
                  <a:lnTo>
                    <a:pt x="324" y="983"/>
                  </a:lnTo>
                  <a:lnTo>
                    <a:pt x="307" y="998"/>
                  </a:lnTo>
                  <a:lnTo>
                    <a:pt x="307" y="998"/>
                  </a:lnTo>
                  <a:lnTo>
                    <a:pt x="307" y="994"/>
                  </a:lnTo>
                  <a:lnTo>
                    <a:pt x="309" y="991"/>
                  </a:lnTo>
                  <a:lnTo>
                    <a:pt x="312" y="988"/>
                  </a:lnTo>
                  <a:lnTo>
                    <a:pt x="313" y="983"/>
                  </a:lnTo>
                  <a:lnTo>
                    <a:pt x="313" y="983"/>
                  </a:lnTo>
                  <a:lnTo>
                    <a:pt x="314" y="983"/>
                  </a:lnTo>
                  <a:lnTo>
                    <a:pt x="317" y="980"/>
                  </a:lnTo>
                  <a:lnTo>
                    <a:pt x="324" y="974"/>
                  </a:lnTo>
                  <a:lnTo>
                    <a:pt x="327" y="972"/>
                  </a:lnTo>
                  <a:lnTo>
                    <a:pt x="328" y="972"/>
                  </a:lnTo>
                  <a:lnTo>
                    <a:pt x="327" y="976"/>
                  </a:lnTo>
                  <a:lnTo>
                    <a:pt x="324" y="983"/>
                  </a:lnTo>
                  <a:lnTo>
                    <a:pt x="324" y="983"/>
                  </a:lnTo>
                  <a:lnTo>
                    <a:pt x="328" y="980"/>
                  </a:lnTo>
                  <a:lnTo>
                    <a:pt x="333" y="976"/>
                  </a:lnTo>
                  <a:lnTo>
                    <a:pt x="338" y="967"/>
                  </a:lnTo>
                  <a:lnTo>
                    <a:pt x="338" y="964"/>
                  </a:lnTo>
                  <a:lnTo>
                    <a:pt x="338" y="964"/>
                  </a:lnTo>
                  <a:lnTo>
                    <a:pt x="340" y="960"/>
                  </a:lnTo>
                  <a:lnTo>
                    <a:pt x="340" y="960"/>
                  </a:lnTo>
                  <a:lnTo>
                    <a:pt x="362" y="936"/>
                  </a:lnTo>
                  <a:lnTo>
                    <a:pt x="386" y="914"/>
                  </a:lnTo>
                  <a:lnTo>
                    <a:pt x="411" y="893"/>
                  </a:lnTo>
                  <a:lnTo>
                    <a:pt x="439" y="875"/>
                  </a:lnTo>
                  <a:lnTo>
                    <a:pt x="439" y="875"/>
                  </a:lnTo>
                  <a:lnTo>
                    <a:pt x="437" y="882"/>
                  </a:lnTo>
                  <a:lnTo>
                    <a:pt x="432" y="890"/>
                  </a:lnTo>
                  <a:lnTo>
                    <a:pt x="421" y="907"/>
                  </a:lnTo>
                  <a:lnTo>
                    <a:pt x="407" y="922"/>
                  </a:lnTo>
                  <a:lnTo>
                    <a:pt x="394" y="935"/>
                  </a:lnTo>
                  <a:lnTo>
                    <a:pt x="394" y="935"/>
                  </a:lnTo>
                  <a:lnTo>
                    <a:pt x="396" y="939"/>
                  </a:lnTo>
                  <a:lnTo>
                    <a:pt x="396" y="942"/>
                  </a:lnTo>
                  <a:lnTo>
                    <a:pt x="392" y="949"/>
                  </a:lnTo>
                  <a:lnTo>
                    <a:pt x="392" y="949"/>
                  </a:lnTo>
                  <a:lnTo>
                    <a:pt x="379" y="964"/>
                  </a:lnTo>
                  <a:lnTo>
                    <a:pt x="366" y="981"/>
                  </a:lnTo>
                  <a:lnTo>
                    <a:pt x="354" y="1000"/>
                  </a:lnTo>
                  <a:lnTo>
                    <a:pt x="342" y="1019"/>
                  </a:lnTo>
                  <a:lnTo>
                    <a:pt x="342" y="1019"/>
                  </a:lnTo>
                  <a:lnTo>
                    <a:pt x="349" y="1015"/>
                  </a:lnTo>
                  <a:lnTo>
                    <a:pt x="355" y="1011"/>
                  </a:lnTo>
                  <a:lnTo>
                    <a:pt x="359" y="1005"/>
                  </a:lnTo>
                  <a:lnTo>
                    <a:pt x="363" y="1000"/>
                  </a:lnTo>
                  <a:lnTo>
                    <a:pt x="372" y="988"/>
                  </a:lnTo>
                  <a:lnTo>
                    <a:pt x="376" y="984"/>
                  </a:lnTo>
                  <a:lnTo>
                    <a:pt x="383" y="979"/>
                  </a:lnTo>
                  <a:lnTo>
                    <a:pt x="383" y="979"/>
                  </a:lnTo>
                  <a:lnTo>
                    <a:pt x="383" y="981"/>
                  </a:lnTo>
                  <a:lnTo>
                    <a:pt x="382" y="986"/>
                  </a:lnTo>
                  <a:lnTo>
                    <a:pt x="378" y="991"/>
                  </a:lnTo>
                  <a:lnTo>
                    <a:pt x="373" y="997"/>
                  </a:lnTo>
                  <a:lnTo>
                    <a:pt x="372" y="1001"/>
                  </a:lnTo>
                  <a:lnTo>
                    <a:pt x="372" y="1005"/>
                  </a:lnTo>
                  <a:lnTo>
                    <a:pt x="372" y="1005"/>
                  </a:lnTo>
                  <a:lnTo>
                    <a:pt x="371" y="1007"/>
                  </a:lnTo>
                  <a:lnTo>
                    <a:pt x="368" y="1008"/>
                  </a:lnTo>
                  <a:lnTo>
                    <a:pt x="362" y="1014"/>
                  </a:lnTo>
                  <a:lnTo>
                    <a:pt x="361" y="1015"/>
                  </a:lnTo>
                  <a:lnTo>
                    <a:pt x="361" y="1018"/>
                  </a:lnTo>
                  <a:lnTo>
                    <a:pt x="362" y="1019"/>
                  </a:lnTo>
                  <a:lnTo>
                    <a:pt x="366" y="1022"/>
                  </a:lnTo>
                  <a:lnTo>
                    <a:pt x="366" y="1022"/>
                  </a:lnTo>
                  <a:lnTo>
                    <a:pt x="380" y="1025"/>
                  </a:lnTo>
                  <a:lnTo>
                    <a:pt x="394" y="1026"/>
                  </a:lnTo>
                  <a:lnTo>
                    <a:pt x="421" y="1029"/>
                  </a:lnTo>
                  <a:lnTo>
                    <a:pt x="421" y="1029"/>
                  </a:lnTo>
                  <a:lnTo>
                    <a:pt x="424" y="1018"/>
                  </a:lnTo>
                  <a:lnTo>
                    <a:pt x="430" y="1007"/>
                  </a:lnTo>
                  <a:lnTo>
                    <a:pt x="437" y="997"/>
                  </a:lnTo>
                  <a:lnTo>
                    <a:pt x="444" y="987"/>
                  </a:lnTo>
                  <a:lnTo>
                    <a:pt x="459" y="970"/>
                  </a:lnTo>
                  <a:lnTo>
                    <a:pt x="465" y="963"/>
                  </a:lnTo>
                  <a:lnTo>
                    <a:pt x="466" y="957"/>
                  </a:lnTo>
                  <a:lnTo>
                    <a:pt x="466" y="957"/>
                  </a:lnTo>
                  <a:lnTo>
                    <a:pt x="479" y="939"/>
                  </a:lnTo>
                  <a:lnTo>
                    <a:pt x="493" y="921"/>
                  </a:lnTo>
                  <a:lnTo>
                    <a:pt x="507" y="903"/>
                  </a:lnTo>
                  <a:lnTo>
                    <a:pt x="514" y="893"/>
                  </a:lnTo>
                  <a:lnTo>
                    <a:pt x="519" y="880"/>
                  </a:lnTo>
                  <a:lnTo>
                    <a:pt x="519" y="880"/>
                  </a:lnTo>
                  <a:lnTo>
                    <a:pt x="500" y="893"/>
                  </a:lnTo>
                  <a:lnTo>
                    <a:pt x="482" y="905"/>
                  </a:lnTo>
                  <a:lnTo>
                    <a:pt x="463" y="918"/>
                  </a:lnTo>
                  <a:lnTo>
                    <a:pt x="446" y="932"/>
                  </a:lnTo>
                  <a:lnTo>
                    <a:pt x="414" y="960"/>
                  </a:lnTo>
                  <a:lnTo>
                    <a:pt x="385" y="988"/>
                  </a:lnTo>
                  <a:lnTo>
                    <a:pt x="385" y="988"/>
                  </a:lnTo>
                  <a:lnTo>
                    <a:pt x="396" y="972"/>
                  </a:lnTo>
                  <a:lnTo>
                    <a:pt x="407" y="956"/>
                  </a:lnTo>
                  <a:lnTo>
                    <a:pt x="420" y="942"/>
                  </a:lnTo>
                  <a:lnTo>
                    <a:pt x="435" y="928"/>
                  </a:lnTo>
                  <a:lnTo>
                    <a:pt x="451" y="915"/>
                  </a:lnTo>
                  <a:lnTo>
                    <a:pt x="467" y="903"/>
                  </a:lnTo>
                  <a:lnTo>
                    <a:pt x="503" y="880"/>
                  </a:lnTo>
                  <a:lnTo>
                    <a:pt x="503" y="880"/>
                  </a:lnTo>
                  <a:lnTo>
                    <a:pt x="480" y="875"/>
                  </a:lnTo>
                  <a:lnTo>
                    <a:pt x="458" y="870"/>
                  </a:lnTo>
                  <a:lnTo>
                    <a:pt x="434" y="868"/>
                  </a:lnTo>
                  <a:lnTo>
                    <a:pt x="408" y="868"/>
                  </a:lnTo>
                  <a:lnTo>
                    <a:pt x="359" y="865"/>
                  </a:lnTo>
                  <a:lnTo>
                    <a:pt x="335" y="862"/>
                  </a:lnTo>
                  <a:lnTo>
                    <a:pt x="313" y="859"/>
                  </a:lnTo>
                  <a:lnTo>
                    <a:pt x="313" y="859"/>
                  </a:lnTo>
                  <a:lnTo>
                    <a:pt x="307" y="872"/>
                  </a:lnTo>
                  <a:lnTo>
                    <a:pt x="297" y="887"/>
                  </a:lnTo>
                  <a:lnTo>
                    <a:pt x="278" y="914"/>
                  </a:lnTo>
                  <a:lnTo>
                    <a:pt x="278" y="914"/>
                  </a:lnTo>
                  <a:lnTo>
                    <a:pt x="252" y="952"/>
                  </a:lnTo>
                  <a:lnTo>
                    <a:pt x="240" y="973"/>
                  </a:lnTo>
                  <a:lnTo>
                    <a:pt x="234" y="983"/>
                  </a:lnTo>
                  <a:lnTo>
                    <a:pt x="231" y="993"/>
                  </a:lnTo>
                  <a:lnTo>
                    <a:pt x="231" y="993"/>
                  </a:lnTo>
                  <a:close/>
                  <a:moveTo>
                    <a:pt x="992" y="986"/>
                  </a:moveTo>
                  <a:lnTo>
                    <a:pt x="992" y="986"/>
                  </a:lnTo>
                  <a:lnTo>
                    <a:pt x="1021" y="956"/>
                  </a:lnTo>
                  <a:lnTo>
                    <a:pt x="1037" y="942"/>
                  </a:lnTo>
                  <a:lnTo>
                    <a:pt x="1053" y="928"/>
                  </a:lnTo>
                  <a:lnTo>
                    <a:pt x="1070" y="914"/>
                  </a:lnTo>
                  <a:lnTo>
                    <a:pt x="1089" y="901"/>
                  </a:lnTo>
                  <a:lnTo>
                    <a:pt x="1110" y="890"/>
                  </a:lnTo>
                  <a:lnTo>
                    <a:pt x="1131" y="879"/>
                  </a:lnTo>
                  <a:lnTo>
                    <a:pt x="1131" y="879"/>
                  </a:lnTo>
                  <a:lnTo>
                    <a:pt x="1129" y="890"/>
                  </a:lnTo>
                  <a:lnTo>
                    <a:pt x="1127" y="901"/>
                  </a:lnTo>
                  <a:lnTo>
                    <a:pt x="1122" y="911"/>
                  </a:lnTo>
                  <a:lnTo>
                    <a:pt x="1115" y="921"/>
                  </a:lnTo>
                  <a:lnTo>
                    <a:pt x="1108" y="931"/>
                  </a:lnTo>
                  <a:lnTo>
                    <a:pt x="1101" y="938"/>
                  </a:lnTo>
                  <a:lnTo>
                    <a:pt x="1090" y="950"/>
                  </a:lnTo>
                  <a:lnTo>
                    <a:pt x="1093" y="949"/>
                  </a:lnTo>
                  <a:lnTo>
                    <a:pt x="1090" y="950"/>
                  </a:lnTo>
                  <a:lnTo>
                    <a:pt x="1090" y="950"/>
                  </a:lnTo>
                  <a:lnTo>
                    <a:pt x="1075" y="973"/>
                  </a:lnTo>
                  <a:lnTo>
                    <a:pt x="1056" y="998"/>
                  </a:lnTo>
                  <a:lnTo>
                    <a:pt x="1039" y="1022"/>
                  </a:lnTo>
                  <a:lnTo>
                    <a:pt x="1024" y="1046"/>
                  </a:lnTo>
                  <a:lnTo>
                    <a:pt x="1024" y="1046"/>
                  </a:lnTo>
                  <a:lnTo>
                    <a:pt x="1032" y="1045"/>
                  </a:lnTo>
                  <a:lnTo>
                    <a:pt x="1037" y="1043"/>
                  </a:lnTo>
                  <a:lnTo>
                    <a:pt x="1037" y="1042"/>
                  </a:lnTo>
                  <a:lnTo>
                    <a:pt x="1035" y="1042"/>
                  </a:lnTo>
                  <a:lnTo>
                    <a:pt x="1030" y="1043"/>
                  </a:lnTo>
                  <a:lnTo>
                    <a:pt x="1030" y="1043"/>
                  </a:lnTo>
                  <a:lnTo>
                    <a:pt x="1042" y="1032"/>
                  </a:lnTo>
                  <a:lnTo>
                    <a:pt x="1053" y="1019"/>
                  </a:lnTo>
                  <a:lnTo>
                    <a:pt x="1065" y="1007"/>
                  </a:lnTo>
                  <a:lnTo>
                    <a:pt x="1070" y="1002"/>
                  </a:lnTo>
                  <a:lnTo>
                    <a:pt x="1077" y="998"/>
                  </a:lnTo>
                  <a:lnTo>
                    <a:pt x="1082" y="994"/>
                  </a:lnTo>
                  <a:lnTo>
                    <a:pt x="1083" y="991"/>
                  </a:lnTo>
                  <a:lnTo>
                    <a:pt x="1083" y="991"/>
                  </a:lnTo>
                  <a:lnTo>
                    <a:pt x="1084" y="988"/>
                  </a:lnTo>
                  <a:lnTo>
                    <a:pt x="1084" y="986"/>
                  </a:lnTo>
                  <a:lnTo>
                    <a:pt x="1084" y="986"/>
                  </a:lnTo>
                  <a:lnTo>
                    <a:pt x="1094" y="974"/>
                  </a:lnTo>
                  <a:lnTo>
                    <a:pt x="1104" y="964"/>
                  </a:lnTo>
                  <a:lnTo>
                    <a:pt x="1125" y="943"/>
                  </a:lnTo>
                  <a:lnTo>
                    <a:pt x="1125" y="943"/>
                  </a:lnTo>
                  <a:lnTo>
                    <a:pt x="1143" y="927"/>
                  </a:lnTo>
                  <a:lnTo>
                    <a:pt x="1164" y="908"/>
                  </a:lnTo>
                  <a:lnTo>
                    <a:pt x="1176" y="900"/>
                  </a:lnTo>
                  <a:lnTo>
                    <a:pt x="1187" y="891"/>
                  </a:lnTo>
                  <a:lnTo>
                    <a:pt x="1200" y="886"/>
                  </a:lnTo>
                  <a:lnTo>
                    <a:pt x="1212" y="879"/>
                  </a:lnTo>
                  <a:lnTo>
                    <a:pt x="1212" y="879"/>
                  </a:lnTo>
                  <a:lnTo>
                    <a:pt x="1209" y="887"/>
                  </a:lnTo>
                  <a:lnTo>
                    <a:pt x="1205" y="896"/>
                  </a:lnTo>
                  <a:lnTo>
                    <a:pt x="1193" y="911"/>
                  </a:lnTo>
                  <a:lnTo>
                    <a:pt x="1181" y="924"/>
                  </a:lnTo>
                  <a:lnTo>
                    <a:pt x="1177" y="927"/>
                  </a:lnTo>
                  <a:lnTo>
                    <a:pt x="1174" y="927"/>
                  </a:lnTo>
                  <a:lnTo>
                    <a:pt x="1174" y="927"/>
                  </a:lnTo>
                  <a:lnTo>
                    <a:pt x="1173" y="927"/>
                  </a:lnTo>
                  <a:lnTo>
                    <a:pt x="1170" y="927"/>
                  </a:lnTo>
                  <a:lnTo>
                    <a:pt x="1167" y="929"/>
                  </a:lnTo>
                  <a:lnTo>
                    <a:pt x="1166" y="934"/>
                  </a:lnTo>
                  <a:lnTo>
                    <a:pt x="1166" y="938"/>
                  </a:lnTo>
                  <a:lnTo>
                    <a:pt x="1172" y="939"/>
                  </a:lnTo>
                  <a:lnTo>
                    <a:pt x="1172" y="939"/>
                  </a:lnTo>
                  <a:lnTo>
                    <a:pt x="1143" y="972"/>
                  </a:lnTo>
                  <a:lnTo>
                    <a:pt x="1131" y="988"/>
                  </a:lnTo>
                  <a:lnTo>
                    <a:pt x="1120" y="1007"/>
                  </a:lnTo>
                  <a:lnTo>
                    <a:pt x="1186" y="942"/>
                  </a:lnTo>
                  <a:lnTo>
                    <a:pt x="1186" y="942"/>
                  </a:lnTo>
                  <a:lnTo>
                    <a:pt x="1204" y="925"/>
                  </a:lnTo>
                  <a:lnTo>
                    <a:pt x="1225" y="907"/>
                  </a:lnTo>
                  <a:lnTo>
                    <a:pt x="1247" y="891"/>
                  </a:lnTo>
                  <a:lnTo>
                    <a:pt x="1259" y="886"/>
                  </a:lnTo>
                  <a:lnTo>
                    <a:pt x="1270" y="880"/>
                  </a:lnTo>
                  <a:lnTo>
                    <a:pt x="1270" y="880"/>
                  </a:lnTo>
                  <a:lnTo>
                    <a:pt x="1274" y="882"/>
                  </a:lnTo>
                  <a:lnTo>
                    <a:pt x="1278" y="883"/>
                  </a:lnTo>
                  <a:lnTo>
                    <a:pt x="1281" y="886"/>
                  </a:lnTo>
                  <a:lnTo>
                    <a:pt x="1281" y="887"/>
                  </a:lnTo>
                  <a:lnTo>
                    <a:pt x="1281" y="889"/>
                  </a:lnTo>
                  <a:lnTo>
                    <a:pt x="1198" y="1004"/>
                  </a:lnTo>
                  <a:lnTo>
                    <a:pt x="1198" y="1004"/>
                  </a:lnTo>
                  <a:lnTo>
                    <a:pt x="1214" y="986"/>
                  </a:lnTo>
                  <a:lnTo>
                    <a:pt x="1231" y="969"/>
                  </a:lnTo>
                  <a:lnTo>
                    <a:pt x="1247" y="953"/>
                  </a:lnTo>
                  <a:lnTo>
                    <a:pt x="1264" y="938"/>
                  </a:lnTo>
                  <a:lnTo>
                    <a:pt x="1283" y="922"/>
                  </a:lnTo>
                  <a:lnTo>
                    <a:pt x="1301" y="908"/>
                  </a:lnTo>
                  <a:lnTo>
                    <a:pt x="1319" y="896"/>
                  </a:lnTo>
                  <a:lnTo>
                    <a:pt x="1339" y="883"/>
                  </a:lnTo>
                  <a:lnTo>
                    <a:pt x="1339" y="883"/>
                  </a:lnTo>
                  <a:lnTo>
                    <a:pt x="1342" y="883"/>
                  </a:lnTo>
                  <a:lnTo>
                    <a:pt x="1343" y="883"/>
                  </a:lnTo>
                  <a:lnTo>
                    <a:pt x="1344" y="884"/>
                  </a:lnTo>
                  <a:lnTo>
                    <a:pt x="1346" y="887"/>
                  </a:lnTo>
                  <a:lnTo>
                    <a:pt x="1347" y="893"/>
                  </a:lnTo>
                  <a:lnTo>
                    <a:pt x="1347" y="896"/>
                  </a:lnTo>
                  <a:lnTo>
                    <a:pt x="1285" y="991"/>
                  </a:lnTo>
                  <a:lnTo>
                    <a:pt x="1285" y="991"/>
                  </a:lnTo>
                  <a:lnTo>
                    <a:pt x="1315" y="963"/>
                  </a:lnTo>
                  <a:lnTo>
                    <a:pt x="1344" y="935"/>
                  </a:lnTo>
                  <a:lnTo>
                    <a:pt x="1377" y="907"/>
                  </a:lnTo>
                  <a:lnTo>
                    <a:pt x="1394" y="894"/>
                  </a:lnTo>
                  <a:lnTo>
                    <a:pt x="1410" y="882"/>
                  </a:lnTo>
                  <a:lnTo>
                    <a:pt x="1410" y="882"/>
                  </a:lnTo>
                  <a:lnTo>
                    <a:pt x="1367" y="879"/>
                  </a:lnTo>
                  <a:lnTo>
                    <a:pt x="1323" y="877"/>
                  </a:lnTo>
                  <a:lnTo>
                    <a:pt x="1235" y="877"/>
                  </a:lnTo>
                  <a:lnTo>
                    <a:pt x="1149" y="877"/>
                  </a:lnTo>
                  <a:lnTo>
                    <a:pt x="1107" y="877"/>
                  </a:lnTo>
                  <a:lnTo>
                    <a:pt x="1065" y="877"/>
                  </a:lnTo>
                  <a:lnTo>
                    <a:pt x="1065" y="877"/>
                  </a:lnTo>
                  <a:lnTo>
                    <a:pt x="1059" y="889"/>
                  </a:lnTo>
                  <a:lnTo>
                    <a:pt x="1052" y="900"/>
                  </a:lnTo>
                  <a:lnTo>
                    <a:pt x="1035" y="922"/>
                  </a:lnTo>
                  <a:lnTo>
                    <a:pt x="1032" y="925"/>
                  </a:lnTo>
                  <a:lnTo>
                    <a:pt x="1032" y="925"/>
                  </a:lnTo>
                  <a:lnTo>
                    <a:pt x="1024" y="941"/>
                  </a:lnTo>
                  <a:lnTo>
                    <a:pt x="1013" y="956"/>
                  </a:lnTo>
                  <a:lnTo>
                    <a:pt x="992" y="986"/>
                  </a:lnTo>
                  <a:lnTo>
                    <a:pt x="992" y="986"/>
                  </a:lnTo>
                  <a:close/>
                  <a:moveTo>
                    <a:pt x="1617" y="898"/>
                  </a:moveTo>
                  <a:lnTo>
                    <a:pt x="1617" y="898"/>
                  </a:lnTo>
                  <a:lnTo>
                    <a:pt x="1593" y="917"/>
                  </a:lnTo>
                  <a:lnTo>
                    <a:pt x="1571" y="935"/>
                  </a:lnTo>
                  <a:lnTo>
                    <a:pt x="1548" y="953"/>
                  </a:lnTo>
                  <a:lnTo>
                    <a:pt x="1527" y="974"/>
                  </a:lnTo>
                  <a:lnTo>
                    <a:pt x="1507" y="994"/>
                  </a:lnTo>
                  <a:lnTo>
                    <a:pt x="1488" y="1016"/>
                  </a:lnTo>
                  <a:lnTo>
                    <a:pt x="1469" y="1039"/>
                  </a:lnTo>
                  <a:lnTo>
                    <a:pt x="1451" y="1063"/>
                  </a:lnTo>
                  <a:lnTo>
                    <a:pt x="1451" y="1063"/>
                  </a:lnTo>
                  <a:lnTo>
                    <a:pt x="1509" y="1066"/>
                  </a:lnTo>
                  <a:lnTo>
                    <a:pt x="1535" y="1067"/>
                  </a:lnTo>
                  <a:lnTo>
                    <a:pt x="1562" y="1066"/>
                  </a:lnTo>
                  <a:lnTo>
                    <a:pt x="1562" y="1066"/>
                  </a:lnTo>
                  <a:lnTo>
                    <a:pt x="1594" y="1026"/>
                  </a:lnTo>
                  <a:lnTo>
                    <a:pt x="1628" y="987"/>
                  </a:lnTo>
                  <a:lnTo>
                    <a:pt x="1645" y="967"/>
                  </a:lnTo>
                  <a:lnTo>
                    <a:pt x="1661" y="946"/>
                  </a:lnTo>
                  <a:lnTo>
                    <a:pt x="1675" y="925"/>
                  </a:lnTo>
                  <a:lnTo>
                    <a:pt x="1687" y="904"/>
                  </a:lnTo>
                  <a:lnTo>
                    <a:pt x="1687" y="904"/>
                  </a:lnTo>
                  <a:lnTo>
                    <a:pt x="1663" y="920"/>
                  </a:lnTo>
                  <a:lnTo>
                    <a:pt x="1639" y="936"/>
                  </a:lnTo>
                  <a:lnTo>
                    <a:pt x="1616" y="953"/>
                  </a:lnTo>
                  <a:lnTo>
                    <a:pt x="1594" y="973"/>
                  </a:lnTo>
                  <a:lnTo>
                    <a:pt x="1572" y="993"/>
                  </a:lnTo>
                  <a:lnTo>
                    <a:pt x="1552" y="1012"/>
                  </a:lnTo>
                  <a:lnTo>
                    <a:pt x="1533" y="1033"/>
                  </a:lnTo>
                  <a:lnTo>
                    <a:pt x="1513" y="1054"/>
                  </a:lnTo>
                  <a:lnTo>
                    <a:pt x="1513" y="1054"/>
                  </a:lnTo>
                  <a:lnTo>
                    <a:pt x="1541" y="1015"/>
                  </a:lnTo>
                  <a:lnTo>
                    <a:pt x="1571" y="974"/>
                  </a:lnTo>
                  <a:lnTo>
                    <a:pt x="1602" y="934"/>
                  </a:lnTo>
                  <a:lnTo>
                    <a:pt x="1632" y="891"/>
                  </a:lnTo>
                  <a:lnTo>
                    <a:pt x="1632" y="891"/>
                  </a:lnTo>
                  <a:lnTo>
                    <a:pt x="1617" y="898"/>
                  </a:lnTo>
                  <a:lnTo>
                    <a:pt x="1617" y="898"/>
                  </a:lnTo>
                  <a:close/>
                  <a:moveTo>
                    <a:pt x="2529" y="905"/>
                  </a:moveTo>
                  <a:lnTo>
                    <a:pt x="2529" y="905"/>
                  </a:lnTo>
                  <a:lnTo>
                    <a:pt x="2512" y="918"/>
                  </a:lnTo>
                  <a:lnTo>
                    <a:pt x="2495" y="931"/>
                  </a:lnTo>
                  <a:lnTo>
                    <a:pt x="2480" y="945"/>
                  </a:lnTo>
                  <a:lnTo>
                    <a:pt x="2464" y="959"/>
                  </a:lnTo>
                  <a:lnTo>
                    <a:pt x="2436" y="988"/>
                  </a:lnTo>
                  <a:lnTo>
                    <a:pt x="2422" y="1001"/>
                  </a:lnTo>
                  <a:lnTo>
                    <a:pt x="2407" y="1014"/>
                  </a:lnTo>
                  <a:lnTo>
                    <a:pt x="2407" y="1014"/>
                  </a:lnTo>
                  <a:lnTo>
                    <a:pt x="2393" y="1028"/>
                  </a:lnTo>
                  <a:lnTo>
                    <a:pt x="2380" y="1045"/>
                  </a:lnTo>
                  <a:lnTo>
                    <a:pt x="2369" y="1061"/>
                  </a:lnTo>
                  <a:lnTo>
                    <a:pt x="2356" y="1077"/>
                  </a:lnTo>
                  <a:lnTo>
                    <a:pt x="2356" y="1077"/>
                  </a:lnTo>
                  <a:lnTo>
                    <a:pt x="2388" y="1077"/>
                  </a:lnTo>
                  <a:lnTo>
                    <a:pt x="2419" y="1077"/>
                  </a:lnTo>
                  <a:lnTo>
                    <a:pt x="2480" y="1074"/>
                  </a:lnTo>
                  <a:lnTo>
                    <a:pt x="2480" y="1074"/>
                  </a:lnTo>
                  <a:lnTo>
                    <a:pt x="2498" y="1046"/>
                  </a:lnTo>
                  <a:lnTo>
                    <a:pt x="2518" y="1019"/>
                  </a:lnTo>
                  <a:lnTo>
                    <a:pt x="2557" y="966"/>
                  </a:lnTo>
                  <a:lnTo>
                    <a:pt x="2560" y="964"/>
                  </a:lnTo>
                  <a:lnTo>
                    <a:pt x="2563" y="962"/>
                  </a:lnTo>
                  <a:lnTo>
                    <a:pt x="2564" y="960"/>
                  </a:lnTo>
                  <a:lnTo>
                    <a:pt x="2567" y="957"/>
                  </a:lnTo>
                  <a:lnTo>
                    <a:pt x="2567" y="957"/>
                  </a:lnTo>
                  <a:lnTo>
                    <a:pt x="2568" y="953"/>
                  </a:lnTo>
                  <a:lnTo>
                    <a:pt x="2570" y="952"/>
                  </a:lnTo>
                  <a:lnTo>
                    <a:pt x="2571" y="952"/>
                  </a:lnTo>
                  <a:lnTo>
                    <a:pt x="2571" y="952"/>
                  </a:lnTo>
                  <a:lnTo>
                    <a:pt x="2573" y="948"/>
                  </a:lnTo>
                  <a:lnTo>
                    <a:pt x="2573" y="948"/>
                  </a:lnTo>
                  <a:lnTo>
                    <a:pt x="2575" y="942"/>
                  </a:lnTo>
                  <a:lnTo>
                    <a:pt x="2581" y="938"/>
                  </a:lnTo>
                  <a:lnTo>
                    <a:pt x="2585" y="935"/>
                  </a:lnTo>
                  <a:lnTo>
                    <a:pt x="2591" y="932"/>
                  </a:lnTo>
                  <a:lnTo>
                    <a:pt x="2591" y="932"/>
                  </a:lnTo>
                  <a:lnTo>
                    <a:pt x="2591" y="931"/>
                  </a:lnTo>
                  <a:lnTo>
                    <a:pt x="2591" y="928"/>
                  </a:lnTo>
                  <a:lnTo>
                    <a:pt x="2592" y="924"/>
                  </a:lnTo>
                  <a:lnTo>
                    <a:pt x="2592" y="920"/>
                  </a:lnTo>
                  <a:lnTo>
                    <a:pt x="2591" y="920"/>
                  </a:lnTo>
                  <a:lnTo>
                    <a:pt x="2589" y="921"/>
                  </a:lnTo>
                  <a:lnTo>
                    <a:pt x="2589" y="921"/>
                  </a:lnTo>
                  <a:lnTo>
                    <a:pt x="2554" y="949"/>
                  </a:lnTo>
                  <a:lnTo>
                    <a:pt x="2519" y="979"/>
                  </a:lnTo>
                  <a:lnTo>
                    <a:pt x="2487" y="1011"/>
                  </a:lnTo>
                  <a:lnTo>
                    <a:pt x="2456" y="1043"/>
                  </a:lnTo>
                  <a:lnTo>
                    <a:pt x="2456" y="1043"/>
                  </a:lnTo>
                  <a:lnTo>
                    <a:pt x="2450" y="1052"/>
                  </a:lnTo>
                  <a:lnTo>
                    <a:pt x="2445" y="1060"/>
                  </a:lnTo>
                  <a:lnTo>
                    <a:pt x="2440" y="1064"/>
                  </a:lnTo>
                  <a:lnTo>
                    <a:pt x="2436" y="1067"/>
                  </a:lnTo>
                  <a:lnTo>
                    <a:pt x="2431" y="1068"/>
                  </a:lnTo>
                  <a:lnTo>
                    <a:pt x="2424" y="1068"/>
                  </a:lnTo>
                  <a:lnTo>
                    <a:pt x="2424" y="1068"/>
                  </a:lnTo>
                  <a:lnTo>
                    <a:pt x="2443" y="1035"/>
                  </a:lnTo>
                  <a:lnTo>
                    <a:pt x="2464" y="1002"/>
                  </a:lnTo>
                  <a:lnTo>
                    <a:pt x="2487" y="972"/>
                  </a:lnTo>
                  <a:lnTo>
                    <a:pt x="2508" y="942"/>
                  </a:lnTo>
                  <a:lnTo>
                    <a:pt x="2508" y="942"/>
                  </a:lnTo>
                  <a:lnTo>
                    <a:pt x="2509" y="938"/>
                  </a:lnTo>
                  <a:lnTo>
                    <a:pt x="2512" y="934"/>
                  </a:lnTo>
                  <a:lnTo>
                    <a:pt x="2519" y="927"/>
                  </a:lnTo>
                  <a:lnTo>
                    <a:pt x="2522" y="924"/>
                  </a:lnTo>
                  <a:lnTo>
                    <a:pt x="2526" y="920"/>
                  </a:lnTo>
                  <a:lnTo>
                    <a:pt x="2528" y="912"/>
                  </a:lnTo>
                  <a:lnTo>
                    <a:pt x="2529" y="905"/>
                  </a:lnTo>
                  <a:lnTo>
                    <a:pt x="2529" y="905"/>
                  </a:lnTo>
                  <a:close/>
                  <a:moveTo>
                    <a:pt x="2329" y="969"/>
                  </a:moveTo>
                  <a:lnTo>
                    <a:pt x="2332" y="964"/>
                  </a:lnTo>
                  <a:lnTo>
                    <a:pt x="2334" y="962"/>
                  </a:lnTo>
                  <a:lnTo>
                    <a:pt x="2336" y="957"/>
                  </a:lnTo>
                  <a:lnTo>
                    <a:pt x="2336" y="957"/>
                  </a:lnTo>
                  <a:lnTo>
                    <a:pt x="2338" y="953"/>
                  </a:lnTo>
                  <a:lnTo>
                    <a:pt x="2339" y="952"/>
                  </a:lnTo>
                  <a:lnTo>
                    <a:pt x="2341" y="950"/>
                  </a:lnTo>
                  <a:lnTo>
                    <a:pt x="2341" y="950"/>
                  </a:lnTo>
                  <a:lnTo>
                    <a:pt x="2345" y="945"/>
                  </a:lnTo>
                  <a:lnTo>
                    <a:pt x="2350" y="939"/>
                  </a:lnTo>
                  <a:lnTo>
                    <a:pt x="2352" y="936"/>
                  </a:lnTo>
                  <a:lnTo>
                    <a:pt x="2353" y="932"/>
                  </a:lnTo>
                  <a:lnTo>
                    <a:pt x="2355" y="929"/>
                  </a:lnTo>
                  <a:lnTo>
                    <a:pt x="2353" y="927"/>
                  </a:lnTo>
                  <a:lnTo>
                    <a:pt x="2353" y="927"/>
                  </a:lnTo>
                  <a:lnTo>
                    <a:pt x="2314" y="962"/>
                  </a:lnTo>
                  <a:lnTo>
                    <a:pt x="2277" y="1000"/>
                  </a:lnTo>
                  <a:lnTo>
                    <a:pt x="2242" y="1039"/>
                  </a:lnTo>
                  <a:lnTo>
                    <a:pt x="2209" y="1081"/>
                  </a:lnTo>
                  <a:lnTo>
                    <a:pt x="2343" y="1077"/>
                  </a:lnTo>
                  <a:lnTo>
                    <a:pt x="2343" y="1077"/>
                  </a:lnTo>
                  <a:lnTo>
                    <a:pt x="2358" y="1050"/>
                  </a:lnTo>
                  <a:lnTo>
                    <a:pt x="2372" y="1026"/>
                  </a:lnTo>
                  <a:lnTo>
                    <a:pt x="2387" y="1004"/>
                  </a:lnTo>
                  <a:lnTo>
                    <a:pt x="2402" y="984"/>
                  </a:lnTo>
                  <a:lnTo>
                    <a:pt x="2405" y="984"/>
                  </a:lnTo>
                  <a:lnTo>
                    <a:pt x="2418" y="969"/>
                  </a:lnTo>
                  <a:lnTo>
                    <a:pt x="2418" y="969"/>
                  </a:lnTo>
                  <a:lnTo>
                    <a:pt x="2418" y="964"/>
                  </a:lnTo>
                  <a:lnTo>
                    <a:pt x="2418" y="964"/>
                  </a:lnTo>
                  <a:lnTo>
                    <a:pt x="2425" y="956"/>
                  </a:lnTo>
                  <a:lnTo>
                    <a:pt x="2429" y="950"/>
                  </a:lnTo>
                  <a:lnTo>
                    <a:pt x="2433" y="946"/>
                  </a:lnTo>
                  <a:lnTo>
                    <a:pt x="2433" y="946"/>
                  </a:lnTo>
                  <a:lnTo>
                    <a:pt x="2433" y="950"/>
                  </a:lnTo>
                  <a:lnTo>
                    <a:pt x="2432" y="952"/>
                  </a:lnTo>
                  <a:lnTo>
                    <a:pt x="2431" y="955"/>
                  </a:lnTo>
                  <a:lnTo>
                    <a:pt x="2429" y="957"/>
                  </a:lnTo>
                  <a:lnTo>
                    <a:pt x="2429" y="957"/>
                  </a:lnTo>
                  <a:lnTo>
                    <a:pt x="2432" y="957"/>
                  </a:lnTo>
                  <a:lnTo>
                    <a:pt x="2435" y="956"/>
                  </a:lnTo>
                  <a:lnTo>
                    <a:pt x="2436" y="953"/>
                  </a:lnTo>
                  <a:lnTo>
                    <a:pt x="2438" y="950"/>
                  </a:lnTo>
                  <a:lnTo>
                    <a:pt x="2438" y="950"/>
                  </a:lnTo>
                  <a:lnTo>
                    <a:pt x="2439" y="943"/>
                  </a:lnTo>
                  <a:lnTo>
                    <a:pt x="2442" y="936"/>
                  </a:lnTo>
                  <a:lnTo>
                    <a:pt x="2446" y="929"/>
                  </a:lnTo>
                  <a:lnTo>
                    <a:pt x="2449" y="921"/>
                  </a:lnTo>
                  <a:lnTo>
                    <a:pt x="2449" y="921"/>
                  </a:lnTo>
                  <a:lnTo>
                    <a:pt x="2402" y="956"/>
                  </a:lnTo>
                  <a:lnTo>
                    <a:pt x="2356" y="993"/>
                  </a:lnTo>
                  <a:lnTo>
                    <a:pt x="2334" y="1011"/>
                  </a:lnTo>
                  <a:lnTo>
                    <a:pt x="2311" y="1031"/>
                  </a:lnTo>
                  <a:lnTo>
                    <a:pt x="2291" y="1052"/>
                  </a:lnTo>
                  <a:lnTo>
                    <a:pt x="2272" y="1073"/>
                  </a:lnTo>
                  <a:lnTo>
                    <a:pt x="2272" y="1073"/>
                  </a:lnTo>
                  <a:lnTo>
                    <a:pt x="2270" y="1074"/>
                  </a:lnTo>
                  <a:lnTo>
                    <a:pt x="2270" y="1073"/>
                  </a:lnTo>
                  <a:lnTo>
                    <a:pt x="2269" y="1068"/>
                  </a:lnTo>
                  <a:lnTo>
                    <a:pt x="2268" y="1064"/>
                  </a:lnTo>
                  <a:lnTo>
                    <a:pt x="2269" y="1060"/>
                  </a:lnTo>
                  <a:lnTo>
                    <a:pt x="2269" y="1060"/>
                  </a:lnTo>
                  <a:lnTo>
                    <a:pt x="2282" y="1036"/>
                  </a:lnTo>
                  <a:lnTo>
                    <a:pt x="2296" y="1014"/>
                  </a:lnTo>
                  <a:lnTo>
                    <a:pt x="2327" y="970"/>
                  </a:lnTo>
                  <a:lnTo>
                    <a:pt x="2329" y="969"/>
                  </a:lnTo>
                  <a:close/>
                  <a:moveTo>
                    <a:pt x="1899" y="1078"/>
                  </a:moveTo>
                  <a:lnTo>
                    <a:pt x="1899" y="1078"/>
                  </a:lnTo>
                  <a:lnTo>
                    <a:pt x="1904" y="1078"/>
                  </a:lnTo>
                  <a:lnTo>
                    <a:pt x="1908" y="1075"/>
                  </a:lnTo>
                  <a:lnTo>
                    <a:pt x="1911" y="1074"/>
                  </a:lnTo>
                  <a:lnTo>
                    <a:pt x="1912" y="1071"/>
                  </a:lnTo>
                  <a:lnTo>
                    <a:pt x="1916" y="1066"/>
                  </a:lnTo>
                  <a:lnTo>
                    <a:pt x="1918" y="1064"/>
                  </a:lnTo>
                  <a:lnTo>
                    <a:pt x="1919" y="1064"/>
                  </a:lnTo>
                  <a:lnTo>
                    <a:pt x="1919" y="1064"/>
                  </a:lnTo>
                  <a:lnTo>
                    <a:pt x="1922" y="1066"/>
                  </a:lnTo>
                  <a:lnTo>
                    <a:pt x="1923" y="1067"/>
                  </a:lnTo>
                  <a:lnTo>
                    <a:pt x="1923" y="1068"/>
                  </a:lnTo>
                  <a:lnTo>
                    <a:pt x="1922" y="1071"/>
                  </a:lnTo>
                  <a:lnTo>
                    <a:pt x="1912" y="1080"/>
                  </a:lnTo>
                  <a:lnTo>
                    <a:pt x="1912" y="1080"/>
                  </a:lnTo>
                  <a:lnTo>
                    <a:pt x="1919" y="1078"/>
                  </a:lnTo>
                  <a:lnTo>
                    <a:pt x="1926" y="1080"/>
                  </a:lnTo>
                  <a:lnTo>
                    <a:pt x="1942" y="1081"/>
                  </a:lnTo>
                  <a:lnTo>
                    <a:pt x="1954" y="1081"/>
                  </a:lnTo>
                  <a:lnTo>
                    <a:pt x="1960" y="1080"/>
                  </a:lnTo>
                  <a:lnTo>
                    <a:pt x="1963" y="1078"/>
                  </a:lnTo>
                  <a:lnTo>
                    <a:pt x="1963" y="1078"/>
                  </a:lnTo>
                  <a:lnTo>
                    <a:pt x="2032" y="994"/>
                  </a:lnTo>
                  <a:lnTo>
                    <a:pt x="2067" y="953"/>
                  </a:lnTo>
                  <a:lnTo>
                    <a:pt x="2099" y="910"/>
                  </a:lnTo>
                  <a:lnTo>
                    <a:pt x="2099" y="910"/>
                  </a:lnTo>
                  <a:lnTo>
                    <a:pt x="2084" y="915"/>
                  </a:lnTo>
                  <a:lnTo>
                    <a:pt x="2076" y="918"/>
                  </a:lnTo>
                  <a:lnTo>
                    <a:pt x="2071" y="922"/>
                  </a:lnTo>
                  <a:lnTo>
                    <a:pt x="1923" y="1057"/>
                  </a:lnTo>
                  <a:lnTo>
                    <a:pt x="1923" y="1057"/>
                  </a:lnTo>
                  <a:lnTo>
                    <a:pt x="1958" y="1018"/>
                  </a:lnTo>
                  <a:lnTo>
                    <a:pt x="1995" y="979"/>
                  </a:lnTo>
                  <a:lnTo>
                    <a:pt x="2034" y="942"/>
                  </a:lnTo>
                  <a:lnTo>
                    <a:pt x="2055" y="925"/>
                  </a:lnTo>
                  <a:lnTo>
                    <a:pt x="2075" y="908"/>
                  </a:lnTo>
                  <a:lnTo>
                    <a:pt x="2075" y="908"/>
                  </a:lnTo>
                  <a:lnTo>
                    <a:pt x="2064" y="905"/>
                  </a:lnTo>
                  <a:lnTo>
                    <a:pt x="2053" y="904"/>
                  </a:lnTo>
                  <a:lnTo>
                    <a:pt x="2029" y="905"/>
                  </a:lnTo>
                  <a:lnTo>
                    <a:pt x="2029" y="905"/>
                  </a:lnTo>
                  <a:lnTo>
                    <a:pt x="2023" y="915"/>
                  </a:lnTo>
                  <a:lnTo>
                    <a:pt x="2016" y="924"/>
                  </a:lnTo>
                  <a:lnTo>
                    <a:pt x="2010" y="932"/>
                  </a:lnTo>
                  <a:lnTo>
                    <a:pt x="2005" y="941"/>
                  </a:lnTo>
                  <a:lnTo>
                    <a:pt x="2003" y="943"/>
                  </a:lnTo>
                  <a:lnTo>
                    <a:pt x="2003" y="943"/>
                  </a:lnTo>
                  <a:lnTo>
                    <a:pt x="1978" y="977"/>
                  </a:lnTo>
                  <a:lnTo>
                    <a:pt x="1951" y="1009"/>
                  </a:lnTo>
                  <a:lnTo>
                    <a:pt x="1925" y="1043"/>
                  </a:lnTo>
                  <a:lnTo>
                    <a:pt x="1899" y="1078"/>
                  </a:lnTo>
                  <a:lnTo>
                    <a:pt x="1899" y="1078"/>
                  </a:lnTo>
                  <a:close/>
                  <a:moveTo>
                    <a:pt x="248" y="839"/>
                  </a:moveTo>
                  <a:lnTo>
                    <a:pt x="248" y="839"/>
                  </a:lnTo>
                  <a:lnTo>
                    <a:pt x="243" y="858"/>
                  </a:lnTo>
                  <a:lnTo>
                    <a:pt x="234" y="877"/>
                  </a:lnTo>
                  <a:lnTo>
                    <a:pt x="224" y="894"/>
                  </a:lnTo>
                  <a:lnTo>
                    <a:pt x="213" y="912"/>
                  </a:lnTo>
                  <a:lnTo>
                    <a:pt x="191" y="945"/>
                  </a:lnTo>
                  <a:lnTo>
                    <a:pt x="168" y="977"/>
                  </a:lnTo>
                  <a:lnTo>
                    <a:pt x="168" y="977"/>
                  </a:lnTo>
                  <a:lnTo>
                    <a:pt x="177" y="970"/>
                  </a:lnTo>
                  <a:lnTo>
                    <a:pt x="184" y="963"/>
                  </a:lnTo>
                  <a:lnTo>
                    <a:pt x="189" y="956"/>
                  </a:lnTo>
                  <a:lnTo>
                    <a:pt x="198" y="949"/>
                  </a:lnTo>
                  <a:lnTo>
                    <a:pt x="203" y="943"/>
                  </a:lnTo>
                  <a:lnTo>
                    <a:pt x="203" y="943"/>
                  </a:lnTo>
                  <a:lnTo>
                    <a:pt x="203" y="945"/>
                  </a:lnTo>
                  <a:lnTo>
                    <a:pt x="203" y="948"/>
                  </a:lnTo>
                  <a:lnTo>
                    <a:pt x="200" y="949"/>
                  </a:lnTo>
                  <a:lnTo>
                    <a:pt x="198" y="949"/>
                  </a:lnTo>
                  <a:lnTo>
                    <a:pt x="198" y="949"/>
                  </a:lnTo>
                  <a:lnTo>
                    <a:pt x="196" y="955"/>
                  </a:lnTo>
                  <a:lnTo>
                    <a:pt x="193" y="960"/>
                  </a:lnTo>
                  <a:lnTo>
                    <a:pt x="188" y="970"/>
                  </a:lnTo>
                  <a:lnTo>
                    <a:pt x="170" y="987"/>
                  </a:lnTo>
                  <a:lnTo>
                    <a:pt x="170" y="987"/>
                  </a:lnTo>
                  <a:lnTo>
                    <a:pt x="181" y="991"/>
                  </a:lnTo>
                  <a:lnTo>
                    <a:pt x="193" y="995"/>
                  </a:lnTo>
                  <a:lnTo>
                    <a:pt x="202" y="995"/>
                  </a:lnTo>
                  <a:lnTo>
                    <a:pt x="206" y="995"/>
                  </a:lnTo>
                  <a:lnTo>
                    <a:pt x="208" y="994"/>
                  </a:lnTo>
                  <a:lnTo>
                    <a:pt x="208" y="994"/>
                  </a:lnTo>
                  <a:lnTo>
                    <a:pt x="229" y="963"/>
                  </a:lnTo>
                  <a:lnTo>
                    <a:pt x="250" y="932"/>
                  </a:lnTo>
                  <a:lnTo>
                    <a:pt x="293" y="875"/>
                  </a:lnTo>
                  <a:lnTo>
                    <a:pt x="293" y="875"/>
                  </a:lnTo>
                  <a:lnTo>
                    <a:pt x="271" y="891"/>
                  </a:lnTo>
                  <a:lnTo>
                    <a:pt x="250" y="910"/>
                  </a:lnTo>
                  <a:lnTo>
                    <a:pt x="229" y="929"/>
                  </a:lnTo>
                  <a:lnTo>
                    <a:pt x="209" y="948"/>
                  </a:lnTo>
                  <a:lnTo>
                    <a:pt x="209" y="948"/>
                  </a:lnTo>
                  <a:lnTo>
                    <a:pt x="219" y="935"/>
                  </a:lnTo>
                  <a:lnTo>
                    <a:pt x="229" y="921"/>
                  </a:lnTo>
                  <a:lnTo>
                    <a:pt x="238" y="908"/>
                  </a:lnTo>
                  <a:lnTo>
                    <a:pt x="251" y="896"/>
                  </a:lnTo>
                  <a:lnTo>
                    <a:pt x="262" y="884"/>
                  </a:lnTo>
                  <a:lnTo>
                    <a:pt x="276" y="873"/>
                  </a:lnTo>
                  <a:lnTo>
                    <a:pt x="290" y="863"/>
                  </a:lnTo>
                  <a:lnTo>
                    <a:pt x="304" y="853"/>
                  </a:lnTo>
                  <a:lnTo>
                    <a:pt x="304" y="853"/>
                  </a:lnTo>
                  <a:lnTo>
                    <a:pt x="267" y="842"/>
                  </a:lnTo>
                  <a:lnTo>
                    <a:pt x="248" y="837"/>
                  </a:lnTo>
                  <a:lnTo>
                    <a:pt x="240" y="832"/>
                  </a:lnTo>
                  <a:lnTo>
                    <a:pt x="233" y="827"/>
                  </a:lnTo>
                  <a:lnTo>
                    <a:pt x="233" y="827"/>
                  </a:lnTo>
                  <a:lnTo>
                    <a:pt x="230" y="832"/>
                  </a:lnTo>
                  <a:lnTo>
                    <a:pt x="226" y="838"/>
                  </a:lnTo>
                  <a:lnTo>
                    <a:pt x="216" y="848"/>
                  </a:lnTo>
                  <a:lnTo>
                    <a:pt x="205" y="858"/>
                  </a:lnTo>
                  <a:lnTo>
                    <a:pt x="200" y="862"/>
                  </a:lnTo>
                  <a:lnTo>
                    <a:pt x="196" y="868"/>
                  </a:lnTo>
                  <a:lnTo>
                    <a:pt x="200" y="869"/>
                  </a:lnTo>
                  <a:lnTo>
                    <a:pt x="200" y="869"/>
                  </a:lnTo>
                  <a:lnTo>
                    <a:pt x="200" y="872"/>
                  </a:lnTo>
                  <a:lnTo>
                    <a:pt x="199" y="875"/>
                  </a:lnTo>
                  <a:lnTo>
                    <a:pt x="140" y="960"/>
                  </a:lnTo>
                  <a:lnTo>
                    <a:pt x="140" y="960"/>
                  </a:lnTo>
                  <a:lnTo>
                    <a:pt x="146" y="959"/>
                  </a:lnTo>
                  <a:lnTo>
                    <a:pt x="150" y="956"/>
                  </a:lnTo>
                  <a:lnTo>
                    <a:pt x="160" y="949"/>
                  </a:lnTo>
                  <a:lnTo>
                    <a:pt x="164" y="946"/>
                  </a:lnTo>
                  <a:lnTo>
                    <a:pt x="168" y="945"/>
                  </a:lnTo>
                  <a:lnTo>
                    <a:pt x="172" y="945"/>
                  </a:lnTo>
                  <a:lnTo>
                    <a:pt x="175" y="946"/>
                  </a:lnTo>
                  <a:lnTo>
                    <a:pt x="175" y="946"/>
                  </a:lnTo>
                  <a:lnTo>
                    <a:pt x="195" y="922"/>
                  </a:lnTo>
                  <a:lnTo>
                    <a:pt x="215" y="896"/>
                  </a:lnTo>
                  <a:lnTo>
                    <a:pt x="231" y="868"/>
                  </a:lnTo>
                  <a:lnTo>
                    <a:pt x="248" y="839"/>
                  </a:lnTo>
                  <a:lnTo>
                    <a:pt x="248" y="839"/>
                  </a:lnTo>
                  <a:close/>
                  <a:moveTo>
                    <a:pt x="2275" y="962"/>
                  </a:moveTo>
                  <a:lnTo>
                    <a:pt x="2276" y="960"/>
                  </a:lnTo>
                  <a:lnTo>
                    <a:pt x="2276" y="960"/>
                  </a:lnTo>
                  <a:lnTo>
                    <a:pt x="2283" y="950"/>
                  </a:lnTo>
                  <a:lnTo>
                    <a:pt x="2289" y="939"/>
                  </a:lnTo>
                  <a:lnTo>
                    <a:pt x="2293" y="929"/>
                  </a:lnTo>
                  <a:lnTo>
                    <a:pt x="2297" y="917"/>
                  </a:lnTo>
                  <a:lnTo>
                    <a:pt x="2297" y="917"/>
                  </a:lnTo>
                  <a:lnTo>
                    <a:pt x="2289" y="921"/>
                  </a:lnTo>
                  <a:lnTo>
                    <a:pt x="2282" y="925"/>
                  </a:lnTo>
                  <a:lnTo>
                    <a:pt x="2282" y="925"/>
                  </a:lnTo>
                  <a:lnTo>
                    <a:pt x="2241" y="960"/>
                  </a:lnTo>
                  <a:lnTo>
                    <a:pt x="2200" y="998"/>
                  </a:lnTo>
                  <a:lnTo>
                    <a:pt x="2162" y="1038"/>
                  </a:lnTo>
                  <a:lnTo>
                    <a:pt x="2124" y="1080"/>
                  </a:lnTo>
                  <a:lnTo>
                    <a:pt x="2124" y="1080"/>
                  </a:lnTo>
                  <a:lnTo>
                    <a:pt x="2144" y="1081"/>
                  </a:lnTo>
                  <a:lnTo>
                    <a:pt x="2161" y="1081"/>
                  </a:lnTo>
                  <a:lnTo>
                    <a:pt x="2178" y="1080"/>
                  </a:lnTo>
                  <a:lnTo>
                    <a:pt x="2193" y="1080"/>
                  </a:lnTo>
                  <a:lnTo>
                    <a:pt x="2193" y="1080"/>
                  </a:lnTo>
                  <a:lnTo>
                    <a:pt x="2210" y="1054"/>
                  </a:lnTo>
                  <a:lnTo>
                    <a:pt x="2227" y="1029"/>
                  </a:lnTo>
                  <a:lnTo>
                    <a:pt x="2244" y="1005"/>
                  </a:lnTo>
                  <a:lnTo>
                    <a:pt x="2263" y="981"/>
                  </a:lnTo>
                  <a:lnTo>
                    <a:pt x="2263" y="977"/>
                  </a:lnTo>
                  <a:lnTo>
                    <a:pt x="2275" y="962"/>
                  </a:lnTo>
                  <a:close/>
                  <a:moveTo>
                    <a:pt x="444" y="1031"/>
                  </a:moveTo>
                  <a:lnTo>
                    <a:pt x="489" y="1033"/>
                  </a:lnTo>
                  <a:lnTo>
                    <a:pt x="489" y="1033"/>
                  </a:lnTo>
                  <a:lnTo>
                    <a:pt x="501" y="1011"/>
                  </a:lnTo>
                  <a:lnTo>
                    <a:pt x="515" y="990"/>
                  </a:lnTo>
                  <a:lnTo>
                    <a:pt x="546" y="950"/>
                  </a:lnTo>
                  <a:lnTo>
                    <a:pt x="546" y="950"/>
                  </a:lnTo>
                  <a:lnTo>
                    <a:pt x="546" y="949"/>
                  </a:lnTo>
                  <a:lnTo>
                    <a:pt x="590" y="893"/>
                  </a:lnTo>
                  <a:lnTo>
                    <a:pt x="590" y="893"/>
                  </a:lnTo>
                  <a:lnTo>
                    <a:pt x="573" y="903"/>
                  </a:lnTo>
                  <a:lnTo>
                    <a:pt x="556" y="915"/>
                  </a:lnTo>
                  <a:lnTo>
                    <a:pt x="539" y="931"/>
                  </a:lnTo>
                  <a:lnTo>
                    <a:pt x="522" y="946"/>
                  </a:lnTo>
                  <a:lnTo>
                    <a:pt x="522" y="946"/>
                  </a:lnTo>
                  <a:lnTo>
                    <a:pt x="501" y="966"/>
                  </a:lnTo>
                  <a:lnTo>
                    <a:pt x="491" y="974"/>
                  </a:lnTo>
                  <a:lnTo>
                    <a:pt x="490" y="974"/>
                  </a:lnTo>
                  <a:lnTo>
                    <a:pt x="490" y="974"/>
                  </a:lnTo>
                  <a:lnTo>
                    <a:pt x="494" y="970"/>
                  </a:lnTo>
                  <a:lnTo>
                    <a:pt x="487" y="966"/>
                  </a:lnTo>
                  <a:lnTo>
                    <a:pt x="487" y="966"/>
                  </a:lnTo>
                  <a:lnTo>
                    <a:pt x="505" y="946"/>
                  </a:lnTo>
                  <a:lnTo>
                    <a:pt x="525" y="928"/>
                  </a:lnTo>
                  <a:lnTo>
                    <a:pt x="566" y="891"/>
                  </a:lnTo>
                  <a:lnTo>
                    <a:pt x="531" y="886"/>
                  </a:lnTo>
                  <a:lnTo>
                    <a:pt x="531" y="886"/>
                  </a:lnTo>
                  <a:lnTo>
                    <a:pt x="511" y="918"/>
                  </a:lnTo>
                  <a:lnTo>
                    <a:pt x="489" y="948"/>
                  </a:lnTo>
                  <a:lnTo>
                    <a:pt x="466" y="977"/>
                  </a:lnTo>
                  <a:lnTo>
                    <a:pt x="444" y="1008"/>
                  </a:lnTo>
                  <a:lnTo>
                    <a:pt x="444" y="1008"/>
                  </a:lnTo>
                  <a:lnTo>
                    <a:pt x="442" y="1011"/>
                  </a:lnTo>
                  <a:lnTo>
                    <a:pt x="444" y="1011"/>
                  </a:lnTo>
                  <a:lnTo>
                    <a:pt x="448" y="1009"/>
                  </a:lnTo>
                  <a:lnTo>
                    <a:pt x="452" y="1008"/>
                  </a:lnTo>
                  <a:lnTo>
                    <a:pt x="458" y="1007"/>
                  </a:lnTo>
                  <a:lnTo>
                    <a:pt x="458" y="1007"/>
                  </a:lnTo>
                  <a:lnTo>
                    <a:pt x="452" y="1012"/>
                  </a:lnTo>
                  <a:lnTo>
                    <a:pt x="446" y="1018"/>
                  </a:lnTo>
                  <a:lnTo>
                    <a:pt x="445" y="1021"/>
                  </a:lnTo>
                  <a:lnTo>
                    <a:pt x="444" y="1023"/>
                  </a:lnTo>
                  <a:lnTo>
                    <a:pt x="442" y="1026"/>
                  </a:lnTo>
                  <a:lnTo>
                    <a:pt x="444" y="1031"/>
                  </a:lnTo>
                  <a:lnTo>
                    <a:pt x="444" y="1031"/>
                  </a:lnTo>
                  <a:close/>
                  <a:moveTo>
                    <a:pt x="1486" y="903"/>
                  </a:moveTo>
                  <a:lnTo>
                    <a:pt x="1486" y="903"/>
                  </a:lnTo>
                  <a:lnTo>
                    <a:pt x="1438" y="936"/>
                  </a:lnTo>
                  <a:lnTo>
                    <a:pt x="1416" y="953"/>
                  </a:lnTo>
                  <a:lnTo>
                    <a:pt x="1395" y="972"/>
                  </a:lnTo>
                  <a:lnTo>
                    <a:pt x="1374" y="991"/>
                  </a:lnTo>
                  <a:lnTo>
                    <a:pt x="1354" y="1012"/>
                  </a:lnTo>
                  <a:lnTo>
                    <a:pt x="1335" y="1035"/>
                  </a:lnTo>
                  <a:lnTo>
                    <a:pt x="1318" y="1059"/>
                  </a:lnTo>
                  <a:lnTo>
                    <a:pt x="1318" y="1059"/>
                  </a:lnTo>
                  <a:lnTo>
                    <a:pt x="1335" y="1061"/>
                  </a:lnTo>
                  <a:lnTo>
                    <a:pt x="1350" y="1063"/>
                  </a:lnTo>
                  <a:lnTo>
                    <a:pt x="1364" y="1063"/>
                  </a:lnTo>
                  <a:lnTo>
                    <a:pt x="1368" y="1061"/>
                  </a:lnTo>
                  <a:lnTo>
                    <a:pt x="1372" y="1059"/>
                  </a:lnTo>
                  <a:lnTo>
                    <a:pt x="1372" y="1059"/>
                  </a:lnTo>
                  <a:lnTo>
                    <a:pt x="1387" y="1039"/>
                  </a:lnTo>
                  <a:lnTo>
                    <a:pt x="1401" y="1019"/>
                  </a:lnTo>
                  <a:lnTo>
                    <a:pt x="1433" y="980"/>
                  </a:lnTo>
                  <a:lnTo>
                    <a:pt x="1464" y="942"/>
                  </a:lnTo>
                  <a:lnTo>
                    <a:pt x="1478" y="922"/>
                  </a:lnTo>
                  <a:lnTo>
                    <a:pt x="1490" y="903"/>
                  </a:lnTo>
                  <a:lnTo>
                    <a:pt x="1490" y="903"/>
                  </a:lnTo>
                  <a:lnTo>
                    <a:pt x="1488" y="903"/>
                  </a:lnTo>
                  <a:lnTo>
                    <a:pt x="1486" y="903"/>
                  </a:lnTo>
                  <a:lnTo>
                    <a:pt x="1486" y="903"/>
                  </a:lnTo>
                  <a:close/>
                  <a:moveTo>
                    <a:pt x="505" y="866"/>
                  </a:moveTo>
                  <a:lnTo>
                    <a:pt x="505" y="866"/>
                  </a:lnTo>
                  <a:lnTo>
                    <a:pt x="529" y="872"/>
                  </a:lnTo>
                  <a:lnTo>
                    <a:pt x="556" y="876"/>
                  </a:lnTo>
                  <a:lnTo>
                    <a:pt x="609" y="882"/>
                  </a:lnTo>
                  <a:lnTo>
                    <a:pt x="664" y="884"/>
                  </a:lnTo>
                  <a:lnTo>
                    <a:pt x="722" y="884"/>
                  </a:lnTo>
                  <a:lnTo>
                    <a:pt x="779" y="883"/>
                  </a:lnTo>
                  <a:lnTo>
                    <a:pt x="837" y="879"/>
                  </a:lnTo>
                  <a:lnTo>
                    <a:pt x="893" y="875"/>
                  </a:lnTo>
                  <a:lnTo>
                    <a:pt x="948" y="869"/>
                  </a:lnTo>
                  <a:lnTo>
                    <a:pt x="948" y="869"/>
                  </a:lnTo>
                  <a:lnTo>
                    <a:pt x="869" y="866"/>
                  </a:lnTo>
                  <a:lnTo>
                    <a:pt x="792" y="863"/>
                  </a:lnTo>
                  <a:lnTo>
                    <a:pt x="713" y="860"/>
                  </a:lnTo>
                  <a:lnTo>
                    <a:pt x="674" y="860"/>
                  </a:lnTo>
                  <a:lnTo>
                    <a:pt x="633" y="862"/>
                  </a:lnTo>
                  <a:lnTo>
                    <a:pt x="633" y="862"/>
                  </a:lnTo>
                  <a:lnTo>
                    <a:pt x="570" y="863"/>
                  </a:lnTo>
                  <a:lnTo>
                    <a:pt x="538" y="865"/>
                  </a:lnTo>
                  <a:lnTo>
                    <a:pt x="505" y="866"/>
                  </a:lnTo>
                  <a:lnTo>
                    <a:pt x="505" y="866"/>
                  </a:lnTo>
                  <a:close/>
                  <a:moveTo>
                    <a:pt x="2050" y="1008"/>
                  </a:moveTo>
                  <a:lnTo>
                    <a:pt x="2050" y="1008"/>
                  </a:lnTo>
                  <a:lnTo>
                    <a:pt x="2016" y="1042"/>
                  </a:lnTo>
                  <a:lnTo>
                    <a:pt x="1999" y="1059"/>
                  </a:lnTo>
                  <a:lnTo>
                    <a:pt x="1984" y="1077"/>
                  </a:lnTo>
                  <a:lnTo>
                    <a:pt x="1984" y="1077"/>
                  </a:lnTo>
                  <a:lnTo>
                    <a:pt x="1991" y="1080"/>
                  </a:lnTo>
                  <a:lnTo>
                    <a:pt x="1998" y="1081"/>
                  </a:lnTo>
                  <a:lnTo>
                    <a:pt x="2005" y="1081"/>
                  </a:lnTo>
                  <a:lnTo>
                    <a:pt x="2012" y="1081"/>
                  </a:lnTo>
                  <a:lnTo>
                    <a:pt x="2027" y="1080"/>
                  </a:lnTo>
                  <a:lnTo>
                    <a:pt x="2034" y="1080"/>
                  </a:lnTo>
                  <a:lnTo>
                    <a:pt x="2041" y="1081"/>
                  </a:lnTo>
                  <a:lnTo>
                    <a:pt x="2041" y="1081"/>
                  </a:lnTo>
                  <a:lnTo>
                    <a:pt x="2071" y="1040"/>
                  </a:lnTo>
                  <a:lnTo>
                    <a:pt x="2102" y="1001"/>
                  </a:lnTo>
                  <a:lnTo>
                    <a:pt x="2166" y="918"/>
                  </a:lnTo>
                  <a:lnTo>
                    <a:pt x="2166" y="918"/>
                  </a:lnTo>
                  <a:lnTo>
                    <a:pt x="2166" y="917"/>
                  </a:lnTo>
                  <a:lnTo>
                    <a:pt x="2165" y="912"/>
                  </a:lnTo>
                  <a:lnTo>
                    <a:pt x="2162" y="910"/>
                  </a:lnTo>
                  <a:lnTo>
                    <a:pt x="2161" y="910"/>
                  </a:lnTo>
                  <a:lnTo>
                    <a:pt x="2159" y="910"/>
                  </a:lnTo>
                  <a:lnTo>
                    <a:pt x="2159" y="910"/>
                  </a:lnTo>
                  <a:lnTo>
                    <a:pt x="2130" y="935"/>
                  </a:lnTo>
                  <a:lnTo>
                    <a:pt x="2102" y="959"/>
                  </a:lnTo>
                  <a:lnTo>
                    <a:pt x="2075" y="984"/>
                  </a:lnTo>
                  <a:lnTo>
                    <a:pt x="2050" y="1008"/>
                  </a:lnTo>
                  <a:lnTo>
                    <a:pt x="2050" y="1008"/>
                  </a:lnTo>
                  <a:close/>
                  <a:moveTo>
                    <a:pt x="1558" y="893"/>
                  </a:moveTo>
                  <a:lnTo>
                    <a:pt x="1558" y="893"/>
                  </a:lnTo>
                  <a:lnTo>
                    <a:pt x="1533" y="911"/>
                  </a:lnTo>
                  <a:lnTo>
                    <a:pt x="1507" y="929"/>
                  </a:lnTo>
                  <a:lnTo>
                    <a:pt x="1485" y="949"/>
                  </a:lnTo>
                  <a:lnTo>
                    <a:pt x="1462" y="970"/>
                  </a:lnTo>
                  <a:lnTo>
                    <a:pt x="1443" y="991"/>
                  </a:lnTo>
                  <a:lnTo>
                    <a:pt x="1423" y="1014"/>
                  </a:lnTo>
                  <a:lnTo>
                    <a:pt x="1405" y="1038"/>
                  </a:lnTo>
                  <a:lnTo>
                    <a:pt x="1388" y="1061"/>
                  </a:lnTo>
                  <a:lnTo>
                    <a:pt x="1388" y="1061"/>
                  </a:lnTo>
                  <a:lnTo>
                    <a:pt x="1416" y="1063"/>
                  </a:lnTo>
                  <a:lnTo>
                    <a:pt x="1430" y="1064"/>
                  </a:lnTo>
                  <a:lnTo>
                    <a:pt x="1436" y="1063"/>
                  </a:lnTo>
                  <a:lnTo>
                    <a:pt x="1438" y="1061"/>
                  </a:lnTo>
                  <a:lnTo>
                    <a:pt x="1513" y="962"/>
                  </a:lnTo>
                  <a:lnTo>
                    <a:pt x="1513" y="962"/>
                  </a:lnTo>
                  <a:lnTo>
                    <a:pt x="1535" y="931"/>
                  </a:lnTo>
                  <a:lnTo>
                    <a:pt x="1548" y="914"/>
                  </a:lnTo>
                  <a:lnTo>
                    <a:pt x="1552" y="904"/>
                  </a:lnTo>
                  <a:lnTo>
                    <a:pt x="1558" y="893"/>
                  </a:lnTo>
                  <a:lnTo>
                    <a:pt x="1558" y="893"/>
                  </a:lnTo>
                  <a:close/>
                  <a:moveTo>
                    <a:pt x="2788" y="931"/>
                  </a:moveTo>
                  <a:lnTo>
                    <a:pt x="2788" y="931"/>
                  </a:lnTo>
                  <a:lnTo>
                    <a:pt x="2786" y="929"/>
                  </a:lnTo>
                  <a:lnTo>
                    <a:pt x="2786" y="927"/>
                  </a:lnTo>
                  <a:lnTo>
                    <a:pt x="2788" y="924"/>
                  </a:lnTo>
                  <a:lnTo>
                    <a:pt x="2790" y="922"/>
                  </a:lnTo>
                  <a:lnTo>
                    <a:pt x="2796" y="921"/>
                  </a:lnTo>
                  <a:lnTo>
                    <a:pt x="2796" y="921"/>
                  </a:lnTo>
                  <a:lnTo>
                    <a:pt x="2796" y="915"/>
                  </a:lnTo>
                  <a:lnTo>
                    <a:pt x="2799" y="911"/>
                  </a:lnTo>
                  <a:lnTo>
                    <a:pt x="2806" y="903"/>
                  </a:lnTo>
                  <a:lnTo>
                    <a:pt x="2814" y="893"/>
                  </a:lnTo>
                  <a:lnTo>
                    <a:pt x="2818" y="886"/>
                  </a:lnTo>
                  <a:lnTo>
                    <a:pt x="2821" y="879"/>
                  </a:lnTo>
                  <a:lnTo>
                    <a:pt x="2821" y="879"/>
                  </a:lnTo>
                  <a:lnTo>
                    <a:pt x="2793" y="898"/>
                  </a:lnTo>
                  <a:lnTo>
                    <a:pt x="2765" y="918"/>
                  </a:lnTo>
                  <a:lnTo>
                    <a:pt x="2740" y="939"/>
                  </a:lnTo>
                  <a:lnTo>
                    <a:pt x="2714" y="962"/>
                  </a:lnTo>
                  <a:lnTo>
                    <a:pt x="2692" y="984"/>
                  </a:lnTo>
                  <a:lnTo>
                    <a:pt x="2669" y="1009"/>
                  </a:lnTo>
                  <a:lnTo>
                    <a:pt x="2648" y="1035"/>
                  </a:lnTo>
                  <a:lnTo>
                    <a:pt x="2629" y="1060"/>
                  </a:lnTo>
                  <a:lnTo>
                    <a:pt x="2629" y="1060"/>
                  </a:lnTo>
                  <a:lnTo>
                    <a:pt x="2647" y="1057"/>
                  </a:lnTo>
                  <a:lnTo>
                    <a:pt x="2662" y="1053"/>
                  </a:lnTo>
                  <a:lnTo>
                    <a:pt x="2677" y="1047"/>
                  </a:lnTo>
                  <a:lnTo>
                    <a:pt x="2689" y="1043"/>
                  </a:lnTo>
                  <a:lnTo>
                    <a:pt x="2776" y="941"/>
                  </a:lnTo>
                  <a:lnTo>
                    <a:pt x="2776" y="941"/>
                  </a:lnTo>
                  <a:lnTo>
                    <a:pt x="2780" y="939"/>
                  </a:lnTo>
                  <a:lnTo>
                    <a:pt x="2785" y="938"/>
                  </a:lnTo>
                  <a:lnTo>
                    <a:pt x="2788" y="935"/>
                  </a:lnTo>
                  <a:lnTo>
                    <a:pt x="2788" y="931"/>
                  </a:lnTo>
                  <a:lnTo>
                    <a:pt x="2788" y="931"/>
                  </a:lnTo>
                  <a:close/>
                  <a:moveTo>
                    <a:pt x="1167" y="1049"/>
                  </a:moveTo>
                  <a:lnTo>
                    <a:pt x="1167" y="1049"/>
                  </a:lnTo>
                  <a:lnTo>
                    <a:pt x="1181" y="1053"/>
                  </a:lnTo>
                  <a:lnTo>
                    <a:pt x="1197" y="1056"/>
                  </a:lnTo>
                  <a:lnTo>
                    <a:pt x="1211" y="1057"/>
                  </a:lnTo>
                  <a:lnTo>
                    <a:pt x="1223" y="1057"/>
                  </a:lnTo>
                  <a:lnTo>
                    <a:pt x="1223" y="1057"/>
                  </a:lnTo>
                  <a:lnTo>
                    <a:pt x="1249" y="1021"/>
                  </a:lnTo>
                  <a:lnTo>
                    <a:pt x="1274" y="986"/>
                  </a:lnTo>
                  <a:lnTo>
                    <a:pt x="1323" y="915"/>
                  </a:lnTo>
                  <a:lnTo>
                    <a:pt x="1323" y="915"/>
                  </a:lnTo>
                  <a:lnTo>
                    <a:pt x="1329" y="907"/>
                  </a:lnTo>
                  <a:lnTo>
                    <a:pt x="1330" y="903"/>
                  </a:lnTo>
                  <a:lnTo>
                    <a:pt x="1332" y="897"/>
                  </a:lnTo>
                  <a:lnTo>
                    <a:pt x="1332" y="897"/>
                  </a:lnTo>
                  <a:lnTo>
                    <a:pt x="1315" y="908"/>
                  </a:lnTo>
                  <a:lnTo>
                    <a:pt x="1298" y="921"/>
                  </a:lnTo>
                  <a:lnTo>
                    <a:pt x="1283" y="934"/>
                  </a:lnTo>
                  <a:lnTo>
                    <a:pt x="1267" y="948"/>
                  </a:lnTo>
                  <a:lnTo>
                    <a:pt x="1239" y="976"/>
                  </a:lnTo>
                  <a:lnTo>
                    <a:pt x="1211" y="1007"/>
                  </a:lnTo>
                  <a:lnTo>
                    <a:pt x="1208" y="1000"/>
                  </a:lnTo>
                  <a:lnTo>
                    <a:pt x="1208" y="1000"/>
                  </a:lnTo>
                  <a:lnTo>
                    <a:pt x="1198" y="1011"/>
                  </a:lnTo>
                  <a:lnTo>
                    <a:pt x="1188" y="1023"/>
                  </a:lnTo>
                  <a:lnTo>
                    <a:pt x="1179" y="1036"/>
                  </a:lnTo>
                  <a:lnTo>
                    <a:pt x="1167" y="1049"/>
                  </a:lnTo>
                  <a:lnTo>
                    <a:pt x="1167" y="1049"/>
                  </a:lnTo>
                  <a:close/>
                  <a:moveTo>
                    <a:pt x="1263" y="1026"/>
                  </a:moveTo>
                  <a:lnTo>
                    <a:pt x="1263" y="1026"/>
                  </a:lnTo>
                  <a:lnTo>
                    <a:pt x="1259" y="1032"/>
                  </a:lnTo>
                  <a:lnTo>
                    <a:pt x="1253" y="1040"/>
                  </a:lnTo>
                  <a:lnTo>
                    <a:pt x="1250" y="1050"/>
                  </a:lnTo>
                  <a:lnTo>
                    <a:pt x="1250" y="1054"/>
                  </a:lnTo>
                  <a:lnTo>
                    <a:pt x="1250" y="1060"/>
                  </a:lnTo>
                  <a:lnTo>
                    <a:pt x="1250" y="1060"/>
                  </a:lnTo>
                  <a:lnTo>
                    <a:pt x="1266" y="1059"/>
                  </a:lnTo>
                  <a:lnTo>
                    <a:pt x="1281" y="1060"/>
                  </a:lnTo>
                  <a:lnTo>
                    <a:pt x="1304" y="1061"/>
                  </a:lnTo>
                  <a:lnTo>
                    <a:pt x="1304" y="1061"/>
                  </a:lnTo>
                  <a:lnTo>
                    <a:pt x="1313" y="1040"/>
                  </a:lnTo>
                  <a:lnTo>
                    <a:pt x="1326" y="1021"/>
                  </a:lnTo>
                  <a:lnTo>
                    <a:pt x="1351" y="980"/>
                  </a:lnTo>
                  <a:lnTo>
                    <a:pt x="1377" y="943"/>
                  </a:lnTo>
                  <a:lnTo>
                    <a:pt x="1403" y="910"/>
                  </a:lnTo>
                  <a:lnTo>
                    <a:pt x="1403" y="910"/>
                  </a:lnTo>
                  <a:lnTo>
                    <a:pt x="1405" y="907"/>
                  </a:lnTo>
                  <a:lnTo>
                    <a:pt x="1405" y="904"/>
                  </a:lnTo>
                  <a:lnTo>
                    <a:pt x="1403" y="898"/>
                  </a:lnTo>
                  <a:lnTo>
                    <a:pt x="1403" y="898"/>
                  </a:lnTo>
                  <a:lnTo>
                    <a:pt x="1367" y="929"/>
                  </a:lnTo>
                  <a:lnTo>
                    <a:pt x="1330" y="962"/>
                  </a:lnTo>
                  <a:lnTo>
                    <a:pt x="1294" y="994"/>
                  </a:lnTo>
                  <a:lnTo>
                    <a:pt x="1263" y="1026"/>
                  </a:lnTo>
                  <a:lnTo>
                    <a:pt x="1263" y="1026"/>
                  </a:lnTo>
                  <a:close/>
                  <a:moveTo>
                    <a:pt x="1104" y="904"/>
                  </a:moveTo>
                  <a:lnTo>
                    <a:pt x="1104" y="904"/>
                  </a:lnTo>
                  <a:lnTo>
                    <a:pt x="1082" y="920"/>
                  </a:lnTo>
                  <a:lnTo>
                    <a:pt x="1062" y="936"/>
                  </a:lnTo>
                  <a:lnTo>
                    <a:pt x="1041" y="953"/>
                  </a:lnTo>
                  <a:lnTo>
                    <a:pt x="1021" y="970"/>
                  </a:lnTo>
                  <a:lnTo>
                    <a:pt x="1003" y="988"/>
                  </a:lnTo>
                  <a:lnTo>
                    <a:pt x="985" y="1007"/>
                  </a:lnTo>
                  <a:lnTo>
                    <a:pt x="966" y="1026"/>
                  </a:lnTo>
                  <a:lnTo>
                    <a:pt x="949" y="1046"/>
                  </a:lnTo>
                  <a:lnTo>
                    <a:pt x="949" y="1046"/>
                  </a:lnTo>
                  <a:lnTo>
                    <a:pt x="964" y="1047"/>
                  </a:lnTo>
                  <a:lnTo>
                    <a:pt x="978" y="1047"/>
                  </a:lnTo>
                  <a:lnTo>
                    <a:pt x="1010" y="1047"/>
                  </a:lnTo>
                  <a:lnTo>
                    <a:pt x="1010" y="1047"/>
                  </a:lnTo>
                  <a:lnTo>
                    <a:pt x="1011" y="1046"/>
                  </a:lnTo>
                  <a:lnTo>
                    <a:pt x="1014" y="1045"/>
                  </a:lnTo>
                  <a:lnTo>
                    <a:pt x="1017" y="1039"/>
                  </a:lnTo>
                  <a:lnTo>
                    <a:pt x="1020" y="1032"/>
                  </a:lnTo>
                  <a:lnTo>
                    <a:pt x="1024" y="1026"/>
                  </a:lnTo>
                  <a:lnTo>
                    <a:pt x="1024" y="1026"/>
                  </a:lnTo>
                  <a:lnTo>
                    <a:pt x="1069" y="964"/>
                  </a:lnTo>
                  <a:lnTo>
                    <a:pt x="1091" y="934"/>
                  </a:lnTo>
                  <a:lnTo>
                    <a:pt x="1110" y="903"/>
                  </a:lnTo>
                  <a:lnTo>
                    <a:pt x="1110" y="903"/>
                  </a:lnTo>
                  <a:lnTo>
                    <a:pt x="1105" y="903"/>
                  </a:lnTo>
                  <a:lnTo>
                    <a:pt x="1104" y="904"/>
                  </a:lnTo>
                  <a:lnTo>
                    <a:pt x="1104" y="904"/>
                  </a:lnTo>
                  <a:close/>
                  <a:moveTo>
                    <a:pt x="1107" y="1032"/>
                  </a:moveTo>
                  <a:lnTo>
                    <a:pt x="1107" y="1032"/>
                  </a:lnTo>
                  <a:lnTo>
                    <a:pt x="1103" y="1033"/>
                  </a:lnTo>
                  <a:lnTo>
                    <a:pt x="1101" y="1035"/>
                  </a:lnTo>
                  <a:lnTo>
                    <a:pt x="1100" y="1038"/>
                  </a:lnTo>
                  <a:lnTo>
                    <a:pt x="1098" y="1042"/>
                  </a:lnTo>
                  <a:lnTo>
                    <a:pt x="1098" y="1042"/>
                  </a:lnTo>
                  <a:lnTo>
                    <a:pt x="1098" y="1046"/>
                  </a:lnTo>
                  <a:lnTo>
                    <a:pt x="1098" y="1049"/>
                  </a:lnTo>
                  <a:lnTo>
                    <a:pt x="1101" y="1052"/>
                  </a:lnTo>
                  <a:lnTo>
                    <a:pt x="1104" y="1053"/>
                  </a:lnTo>
                  <a:lnTo>
                    <a:pt x="1111" y="1056"/>
                  </a:lnTo>
                  <a:lnTo>
                    <a:pt x="1121" y="1057"/>
                  </a:lnTo>
                  <a:lnTo>
                    <a:pt x="1129" y="1057"/>
                  </a:lnTo>
                  <a:lnTo>
                    <a:pt x="1138" y="1056"/>
                  </a:lnTo>
                  <a:lnTo>
                    <a:pt x="1145" y="1053"/>
                  </a:lnTo>
                  <a:lnTo>
                    <a:pt x="1149" y="1052"/>
                  </a:lnTo>
                  <a:lnTo>
                    <a:pt x="1261" y="898"/>
                  </a:lnTo>
                  <a:lnTo>
                    <a:pt x="1261" y="898"/>
                  </a:lnTo>
                  <a:lnTo>
                    <a:pt x="1257" y="898"/>
                  </a:lnTo>
                  <a:lnTo>
                    <a:pt x="1256" y="897"/>
                  </a:lnTo>
                  <a:lnTo>
                    <a:pt x="1254" y="896"/>
                  </a:lnTo>
                  <a:lnTo>
                    <a:pt x="1256" y="894"/>
                  </a:lnTo>
                  <a:lnTo>
                    <a:pt x="1233" y="908"/>
                  </a:lnTo>
                  <a:lnTo>
                    <a:pt x="1238" y="908"/>
                  </a:lnTo>
                  <a:lnTo>
                    <a:pt x="1240" y="905"/>
                  </a:lnTo>
                  <a:lnTo>
                    <a:pt x="1238" y="908"/>
                  </a:lnTo>
                  <a:lnTo>
                    <a:pt x="1238" y="908"/>
                  </a:lnTo>
                  <a:lnTo>
                    <a:pt x="1222" y="921"/>
                  </a:lnTo>
                  <a:lnTo>
                    <a:pt x="1208" y="934"/>
                  </a:lnTo>
                  <a:lnTo>
                    <a:pt x="1180" y="962"/>
                  </a:lnTo>
                  <a:lnTo>
                    <a:pt x="1152" y="990"/>
                  </a:lnTo>
                  <a:lnTo>
                    <a:pt x="1136" y="1002"/>
                  </a:lnTo>
                  <a:lnTo>
                    <a:pt x="1122" y="1014"/>
                  </a:lnTo>
                  <a:lnTo>
                    <a:pt x="1122" y="1014"/>
                  </a:lnTo>
                  <a:lnTo>
                    <a:pt x="1118" y="1015"/>
                  </a:lnTo>
                  <a:lnTo>
                    <a:pt x="1114" y="1015"/>
                  </a:lnTo>
                  <a:lnTo>
                    <a:pt x="1114" y="1015"/>
                  </a:lnTo>
                  <a:lnTo>
                    <a:pt x="1115" y="1021"/>
                  </a:lnTo>
                  <a:lnTo>
                    <a:pt x="1115" y="1026"/>
                  </a:lnTo>
                  <a:lnTo>
                    <a:pt x="1112" y="1031"/>
                  </a:lnTo>
                  <a:lnTo>
                    <a:pt x="1107" y="1032"/>
                  </a:lnTo>
                  <a:lnTo>
                    <a:pt x="1107" y="1032"/>
                  </a:lnTo>
                  <a:close/>
                  <a:moveTo>
                    <a:pt x="663" y="1039"/>
                  </a:moveTo>
                  <a:lnTo>
                    <a:pt x="663" y="1039"/>
                  </a:lnTo>
                  <a:lnTo>
                    <a:pt x="695" y="1042"/>
                  </a:lnTo>
                  <a:lnTo>
                    <a:pt x="711" y="1042"/>
                  </a:lnTo>
                  <a:lnTo>
                    <a:pt x="725" y="1042"/>
                  </a:lnTo>
                  <a:lnTo>
                    <a:pt x="725" y="1042"/>
                  </a:lnTo>
                  <a:lnTo>
                    <a:pt x="747" y="1005"/>
                  </a:lnTo>
                  <a:lnTo>
                    <a:pt x="770" y="970"/>
                  </a:lnTo>
                  <a:lnTo>
                    <a:pt x="792" y="938"/>
                  </a:lnTo>
                  <a:lnTo>
                    <a:pt x="816" y="910"/>
                  </a:lnTo>
                  <a:lnTo>
                    <a:pt x="816" y="910"/>
                  </a:lnTo>
                  <a:lnTo>
                    <a:pt x="817" y="907"/>
                  </a:lnTo>
                  <a:lnTo>
                    <a:pt x="817" y="904"/>
                  </a:lnTo>
                  <a:lnTo>
                    <a:pt x="817" y="898"/>
                  </a:lnTo>
                  <a:lnTo>
                    <a:pt x="817" y="898"/>
                  </a:lnTo>
                  <a:lnTo>
                    <a:pt x="799" y="910"/>
                  </a:lnTo>
                  <a:lnTo>
                    <a:pt x="782" y="922"/>
                  </a:lnTo>
                  <a:lnTo>
                    <a:pt x="765" y="935"/>
                  </a:lnTo>
                  <a:lnTo>
                    <a:pt x="750" y="949"/>
                  </a:lnTo>
                  <a:lnTo>
                    <a:pt x="720" y="979"/>
                  </a:lnTo>
                  <a:lnTo>
                    <a:pt x="691" y="1008"/>
                  </a:lnTo>
                  <a:lnTo>
                    <a:pt x="688" y="1007"/>
                  </a:lnTo>
                  <a:lnTo>
                    <a:pt x="688" y="1007"/>
                  </a:lnTo>
                  <a:lnTo>
                    <a:pt x="682" y="1009"/>
                  </a:lnTo>
                  <a:lnTo>
                    <a:pt x="678" y="1012"/>
                  </a:lnTo>
                  <a:lnTo>
                    <a:pt x="674" y="1016"/>
                  </a:lnTo>
                  <a:lnTo>
                    <a:pt x="671" y="1021"/>
                  </a:lnTo>
                  <a:lnTo>
                    <a:pt x="667" y="1031"/>
                  </a:lnTo>
                  <a:lnTo>
                    <a:pt x="663" y="1039"/>
                  </a:lnTo>
                  <a:lnTo>
                    <a:pt x="663" y="1039"/>
                  </a:lnTo>
                  <a:close/>
                  <a:moveTo>
                    <a:pt x="2196" y="964"/>
                  </a:moveTo>
                  <a:lnTo>
                    <a:pt x="2196" y="964"/>
                  </a:lnTo>
                  <a:lnTo>
                    <a:pt x="2200" y="957"/>
                  </a:lnTo>
                  <a:lnTo>
                    <a:pt x="2203" y="953"/>
                  </a:lnTo>
                  <a:lnTo>
                    <a:pt x="2210" y="945"/>
                  </a:lnTo>
                  <a:lnTo>
                    <a:pt x="2217" y="936"/>
                  </a:lnTo>
                  <a:lnTo>
                    <a:pt x="2220" y="931"/>
                  </a:lnTo>
                  <a:lnTo>
                    <a:pt x="2221" y="922"/>
                  </a:lnTo>
                  <a:lnTo>
                    <a:pt x="2221" y="922"/>
                  </a:lnTo>
                  <a:lnTo>
                    <a:pt x="2200" y="939"/>
                  </a:lnTo>
                  <a:lnTo>
                    <a:pt x="2179" y="956"/>
                  </a:lnTo>
                  <a:lnTo>
                    <a:pt x="2159" y="973"/>
                  </a:lnTo>
                  <a:lnTo>
                    <a:pt x="2140" y="991"/>
                  </a:lnTo>
                  <a:lnTo>
                    <a:pt x="2102" y="1028"/>
                  </a:lnTo>
                  <a:lnTo>
                    <a:pt x="2068" y="1067"/>
                  </a:lnTo>
                  <a:lnTo>
                    <a:pt x="2068" y="1067"/>
                  </a:lnTo>
                  <a:lnTo>
                    <a:pt x="2065" y="1073"/>
                  </a:lnTo>
                  <a:lnTo>
                    <a:pt x="2064" y="1077"/>
                  </a:lnTo>
                  <a:lnTo>
                    <a:pt x="2064" y="1078"/>
                  </a:lnTo>
                  <a:lnTo>
                    <a:pt x="2065" y="1080"/>
                  </a:lnTo>
                  <a:lnTo>
                    <a:pt x="2068" y="1081"/>
                  </a:lnTo>
                  <a:lnTo>
                    <a:pt x="2071" y="1081"/>
                  </a:lnTo>
                  <a:lnTo>
                    <a:pt x="2071" y="1081"/>
                  </a:lnTo>
                  <a:lnTo>
                    <a:pt x="2093" y="1080"/>
                  </a:lnTo>
                  <a:lnTo>
                    <a:pt x="2103" y="1080"/>
                  </a:lnTo>
                  <a:lnTo>
                    <a:pt x="2113" y="1080"/>
                  </a:lnTo>
                  <a:lnTo>
                    <a:pt x="2193" y="969"/>
                  </a:lnTo>
                  <a:lnTo>
                    <a:pt x="2196" y="964"/>
                  </a:lnTo>
                  <a:close/>
                  <a:moveTo>
                    <a:pt x="1741" y="910"/>
                  </a:moveTo>
                  <a:lnTo>
                    <a:pt x="1741" y="910"/>
                  </a:lnTo>
                  <a:lnTo>
                    <a:pt x="1720" y="927"/>
                  </a:lnTo>
                  <a:lnTo>
                    <a:pt x="1698" y="945"/>
                  </a:lnTo>
                  <a:lnTo>
                    <a:pt x="1679" y="964"/>
                  </a:lnTo>
                  <a:lnTo>
                    <a:pt x="1661" y="984"/>
                  </a:lnTo>
                  <a:lnTo>
                    <a:pt x="1624" y="1026"/>
                  </a:lnTo>
                  <a:lnTo>
                    <a:pt x="1589" y="1068"/>
                  </a:lnTo>
                  <a:lnTo>
                    <a:pt x="1589" y="1068"/>
                  </a:lnTo>
                  <a:lnTo>
                    <a:pt x="1596" y="1073"/>
                  </a:lnTo>
                  <a:lnTo>
                    <a:pt x="1604" y="1074"/>
                  </a:lnTo>
                  <a:lnTo>
                    <a:pt x="1611" y="1074"/>
                  </a:lnTo>
                  <a:lnTo>
                    <a:pt x="1616" y="1071"/>
                  </a:lnTo>
                  <a:lnTo>
                    <a:pt x="1616" y="1071"/>
                  </a:lnTo>
                  <a:lnTo>
                    <a:pt x="1655" y="1032"/>
                  </a:lnTo>
                  <a:lnTo>
                    <a:pt x="1693" y="991"/>
                  </a:lnTo>
                  <a:lnTo>
                    <a:pt x="1711" y="970"/>
                  </a:lnTo>
                  <a:lnTo>
                    <a:pt x="1728" y="949"/>
                  </a:lnTo>
                  <a:lnTo>
                    <a:pt x="1743" y="927"/>
                  </a:lnTo>
                  <a:lnTo>
                    <a:pt x="1759" y="904"/>
                  </a:lnTo>
                  <a:lnTo>
                    <a:pt x="1759" y="904"/>
                  </a:lnTo>
                  <a:lnTo>
                    <a:pt x="1749" y="905"/>
                  </a:lnTo>
                  <a:lnTo>
                    <a:pt x="1741" y="910"/>
                  </a:lnTo>
                  <a:lnTo>
                    <a:pt x="1741" y="910"/>
                  </a:lnTo>
                  <a:close/>
                  <a:moveTo>
                    <a:pt x="1836" y="1078"/>
                  </a:moveTo>
                  <a:lnTo>
                    <a:pt x="1836" y="1078"/>
                  </a:lnTo>
                  <a:lnTo>
                    <a:pt x="1852" y="1081"/>
                  </a:lnTo>
                  <a:lnTo>
                    <a:pt x="1870" y="1084"/>
                  </a:lnTo>
                  <a:lnTo>
                    <a:pt x="1878" y="1083"/>
                  </a:lnTo>
                  <a:lnTo>
                    <a:pt x="1887" y="1081"/>
                  </a:lnTo>
                  <a:lnTo>
                    <a:pt x="1892" y="1078"/>
                  </a:lnTo>
                  <a:lnTo>
                    <a:pt x="1898" y="1074"/>
                  </a:lnTo>
                  <a:lnTo>
                    <a:pt x="1898" y="1074"/>
                  </a:lnTo>
                  <a:lnTo>
                    <a:pt x="1908" y="1059"/>
                  </a:lnTo>
                  <a:lnTo>
                    <a:pt x="1912" y="1052"/>
                  </a:lnTo>
                  <a:lnTo>
                    <a:pt x="1915" y="1043"/>
                  </a:lnTo>
                  <a:lnTo>
                    <a:pt x="1915" y="1043"/>
                  </a:lnTo>
                  <a:lnTo>
                    <a:pt x="1915" y="1042"/>
                  </a:lnTo>
                  <a:lnTo>
                    <a:pt x="1916" y="1038"/>
                  </a:lnTo>
                  <a:lnTo>
                    <a:pt x="1923" y="1028"/>
                  </a:lnTo>
                  <a:lnTo>
                    <a:pt x="1942" y="1007"/>
                  </a:lnTo>
                  <a:lnTo>
                    <a:pt x="1942" y="1007"/>
                  </a:lnTo>
                  <a:lnTo>
                    <a:pt x="1943" y="1007"/>
                  </a:lnTo>
                  <a:lnTo>
                    <a:pt x="2015" y="908"/>
                  </a:lnTo>
                  <a:lnTo>
                    <a:pt x="2015" y="908"/>
                  </a:lnTo>
                  <a:lnTo>
                    <a:pt x="1980" y="938"/>
                  </a:lnTo>
                  <a:lnTo>
                    <a:pt x="1946" y="967"/>
                  </a:lnTo>
                  <a:lnTo>
                    <a:pt x="1913" y="1000"/>
                  </a:lnTo>
                  <a:lnTo>
                    <a:pt x="1881" y="1032"/>
                  </a:lnTo>
                  <a:lnTo>
                    <a:pt x="1880" y="1026"/>
                  </a:lnTo>
                  <a:lnTo>
                    <a:pt x="1880" y="1026"/>
                  </a:lnTo>
                  <a:lnTo>
                    <a:pt x="1874" y="1032"/>
                  </a:lnTo>
                  <a:lnTo>
                    <a:pt x="1869" y="1038"/>
                  </a:lnTo>
                  <a:lnTo>
                    <a:pt x="1860" y="1052"/>
                  </a:lnTo>
                  <a:lnTo>
                    <a:pt x="1849" y="1066"/>
                  </a:lnTo>
                  <a:lnTo>
                    <a:pt x="1843" y="1073"/>
                  </a:lnTo>
                  <a:lnTo>
                    <a:pt x="1836" y="1078"/>
                  </a:lnTo>
                  <a:lnTo>
                    <a:pt x="1836" y="1078"/>
                  </a:lnTo>
                  <a:close/>
                  <a:moveTo>
                    <a:pt x="2650" y="918"/>
                  </a:moveTo>
                  <a:lnTo>
                    <a:pt x="2650" y="918"/>
                  </a:lnTo>
                  <a:lnTo>
                    <a:pt x="2608" y="952"/>
                  </a:lnTo>
                  <a:lnTo>
                    <a:pt x="2588" y="970"/>
                  </a:lnTo>
                  <a:lnTo>
                    <a:pt x="2568" y="988"/>
                  </a:lnTo>
                  <a:lnTo>
                    <a:pt x="2549" y="1008"/>
                  </a:lnTo>
                  <a:lnTo>
                    <a:pt x="2530" y="1028"/>
                  </a:lnTo>
                  <a:lnTo>
                    <a:pt x="2512" y="1049"/>
                  </a:lnTo>
                  <a:lnTo>
                    <a:pt x="2495" y="1071"/>
                  </a:lnTo>
                  <a:lnTo>
                    <a:pt x="2495" y="1071"/>
                  </a:lnTo>
                  <a:lnTo>
                    <a:pt x="2509" y="1071"/>
                  </a:lnTo>
                  <a:lnTo>
                    <a:pt x="2525" y="1073"/>
                  </a:lnTo>
                  <a:lnTo>
                    <a:pt x="2533" y="1073"/>
                  </a:lnTo>
                  <a:lnTo>
                    <a:pt x="2540" y="1071"/>
                  </a:lnTo>
                  <a:lnTo>
                    <a:pt x="2544" y="1070"/>
                  </a:lnTo>
                  <a:lnTo>
                    <a:pt x="2549" y="1067"/>
                  </a:lnTo>
                  <a:lnTo>
                    <a:pt x="2549" y="1067"/>
                  </a:lnTo>
                  <a:lnTo>
                    <a:pt x="2570" y="1033"/>
                  </a:lnTo>
                  <a:lnTo>
                    <a:pt x="2592" y="1001"/>
                  </a:lnTo>
                  <a:lnTo>
                    <a:pt x="2603" y="986"/>
                  </a:lnTo>
                  <a:lnTo>
                    <a:pt x="2616" y="972"/>
                  </a:lnTo>
                  <a:lnTo>
                    <a:pt x="2629" y="957"/>
                  </a:lnTo>
                  <a:lnTo>
                    <a:pt x="2643" y="945"/>
                  </a:lnTo>
                  <a:lnTo>
                    <a:pt x="2643" y="945"/>
                  </a:lnTo>
                  <a:lnTo>
                    <a:pt x="2644" y="943"/>
                  </a:lnTo>
                  <a:lnTo>
                    <a:pt x="2641" y="946"/>
                  </a:lnTo>
                  <a:lnTo>
                    <a:pt x="2639" y="948"/>
                  </a:lnTo>
                  <a:lnTo>
                    <a:pt x="2640" y="945"/>
                  </a:lnTo>
                  <a:lnTo>
                    <a:pt x="2640" y="945"/>
                  </a:lnTo>
                  <a:lnTo>
                    <a:pt x="2644" y="939"/>
                  </a:lnTo>
                  <a:lnTo>
                    <a:pt x="2648" y="931"/>
                  </a:lnTo>
                  <a:lnTo>
                    <a:pt x="2650" y="924"/>
                  </a:lnTo>
                  <a:lnTo>
                    <a:pt x="2654" y="917"/>
                  </a:lnTo>
                  <a:lnTo>
                    <a:pt x="2654" y="917"/>
                  </a:lnTo>
                  <a:lnTo>
                    <a:pt x="2650" y="918"/>
                  </a:lnTo>
                  <a:lnTo>
                    <a:pt x="2650" y="918"/>
                  </a:lnTo>
                  <a:close/>
                  <a:moveTo>
                    <a:pt x="23" y="461"/>
                  </a:moveTo>
                  <a:lnTo>
                    <a:pt x="23" y="461"/>
                  </a:lnTo>
                  <a:lnTo>
                    <a:pt x="35" y="439"/>
                  </a:lnTo>
                  <a:lnTo>
                    <a:pt x="46" y="415"/>
                  </a:lnTo>
                  <a:lnTo>
                    <a:pt x="71" y="370"/>
                  </a:lnTo>
                  <a:lnTo>
                    <a:pt x="71" y="370"/>
                  </a:lnTo>
                  <a:lnTo>
                    <a:pt x="61" y="380"/>
                  </a:lnTo>
                  <a:lnTo>
                    <a:pt x="53" y="391"/>
                  </a:lnTo>
                  <a:lnTo>
                    <a:pt x="45" y="401"/>
                  </a:lnTo>
                  <a:lnTo>
                    <a:pt x="35" y="409"/>
                  </a:lnTo>
                  <a:lnTo>
                    <a:pt x="35" y="409"/>
                  </a:lnTo>
                  <a:lnTo>
                    <a:pt x="39" y="394"/>
                  </a:lnTo>
                  <a:lnTo>
                    <a:pt x="45" y="378"/>
                  </a:lnTo>
                  <a:lnTo>
                    <a:pt x="57" y="349"/>
                  </a:lnTo>
                  <a:lnTo>
                    <a:pt x="73" y="319"/>
                  </a:lnTo>
                  <a:lnTo>
                    <a:pt x="87" y="293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9" y="342"/>
                  </a:lnTo>
                  <a:lnTo>
                    <a:pt x="47" y="343"/>
                  </a:lnTo>
                  <a:lnTo>
                    <a:pt x="46" y="341"/>
                  </a:lnTo>
                  <a:lnTo>
                    <a:pt x="45" y="339"/>
                  </a:lnTo>
                  <a:lnTo>
                    <a:pt x="45" y="332"/>
                  </a:lnTo>
                  <a:lnTo>
                    <a:pt x="46" y="326"/>
                  </a:lnTo>
                  <a:lnTo>
                    <a:pt x="46" y="326"/>
                  </a:lnTo>
                  <a:lnTo>
                    <a:pt x="68" y="290"/>
                  </a:lnTo>
                  <a:lnTo>
                    <a:pt x="89" y="252"/>
                  </a:lnTo>
                  <a:lnTo>
                    <a:pt x="111" y="214"/>
                  </a:lnTo>
                  <a:lnTo>
                    <a:pt x="132" y="178"/>
                  </a:lnTo>
                  <a:lnTo>
                    <a:pt x="122" y="185"/>
                  </a:lnTo>
                  <a:lnTo>
                    <a:pt x="122" y="185"/>
                  </a:lnTo>
                  <a:lnTo>
                    <a:pt x="99" y="208"/>
                  </a:lnTo>
                  <a:lnTo>
                    <a:pt x="78" y="235"/>
                  </a:lnTo>
                  <a:lnTo>
                    <a:pt x="68" y="251"/>
                  </a:lnTo>
                  <a:lnTo>
                    <a:pt x="60" y="266"/>
                  </a:lnTo>
                  <a:lnTo>
                    <a:pt x="52" y="282"/>
                  </a:lnTo>
                  <a:lnTo>
                    <a:pt x="43" y="298"/>
                  </a:lnTo>
                  <a:lnTo>
                    <a:pt x="37" y="315"/>
                  </a:lnTo>
                  <a:lnTo>
                    <a:pt x="32" y="334"/>
                  </a:lnTo>
                  <a:lnTo>
                    <a:pt x="26" y="353"/>
                  </a:lnTo>
                  <a:lnTo>
                    <a:pt x="23" y="373"/>
                  </a:lnTo>
                  <a:lnTo>
                    <a:pt x="21" y="394"/>
                  </a:lnTo>
                  <a:lnTo>
                    <a:pt x="21" y="415"/>
                  </a:lnTo>
                  <a:lnTo>
                    <a:pt x="21" y="438"/>
                  </a:lnTo>
                  <a:lnTo>
                    <a:pt x="23" y="461"/>
                  </a:lnTo>
                  <a:lnTo>
                    <a:pt x="23" y="461"/>
                  </a:lnTo>
                  <a:close/>
                  <a:moveTo>
                    <a:pt x="926" y="1002"/>
                  </a:moveTo>
                  <a:lnTo>
                    <a:pt x="926" y="1002"/>
                  </a:lnTo>
                  <a:lnTo>
                    <a:pt x="919" y="1005"/>
                  </a:lnTo>
                  <a:lnTo>
                    <a:pt x="913" y="1008"/>
                  </a:lnTo>
                  <a:lnTo>
                    <a:pt x="906" y="1012"/>
                  </a:lnTo>
                  <a:lnTo>
                    <a:pt x="900" y="1018"/>
                  </a:lnTo>
                  <a:lnTo>
                    <a:pt x="895" y="1025"/>
                  </a:lnTo>
                  <a:lnTo>
                    <a:pt x="890" y="1032"/>
                  </a:lnTo>
                  <a:lnTo>
                    <a:pt x="888" y="1040"/>
                  </a:lnTo>
                  <a:lnTo>
                    <a:pt x="886" y="1049"/>
                  </a:lnTo>
                  <a:lnTo>
                    <a:pt x="886" y="1049"/>
                  </a:lnTo>
                  <a:lnTo>
                    <a:pt x="909" y="1050"/>
                  </a:lnTo>
                  <a:lnTo>
                    <a:pt x="923" y="1050"/>
                  </a:lnTo>
                  <a:lnTo>
                    <a:pt x="928" y="1050"/>
                  </a:lnTo>
                  <a:lnTo>
                    <a:pt x="931" y="1049"/>
                  </a:lnTo>
                  <a:lnTo>
                    <a:pt x="931" y="1049"/>
                  </a:lnTo>
                  <a:lnTo>
                    <a:pt x="935" y="1046"/>
                  </a:lnTo>
                  <a:lnTo>
                    <a:pt x="940" y="1040"/>
                  </a:lnTo>
                  <a:lnTo>
                    <a:pt x="949" y="1028"/>
                  </a:lnTo>
                  <a:lnTo>
                    <a:pt x="965" y="1004"/>
                  </a:lnTo>
                  <a:lnTo>
                    <a:pt x="965" y="1004"/>
                  </a:lnTo>
                  <a:lnTo>
                    <a:pt x="985" y="977"/>
                  </a:lnTo>
                  <a:lnTo>
                    <a:pt x="1006" y="949"/>
                  </a:lnTo>
                  <a:lnTo>
                    <a:pt x="1024" y="920"/>
                  </a:lnTo>
                  <a:lnTo>
                    <a:pt x="1041" y="891"/>
                  </a:lnTo>
                  <a:lnTo>
                    <a:pt x="1041" y="891"/>
                  </a:lnTo>
                  <a:lnTo>
                    <a:pt x="1010" y="917"/>
                  </a:lnTo>
                  <a:lnTo>
                    <a:pt x="980" y="942"/>
                  </a:lnTo>
                  <a:lnTo>
                    <a:pt x="952" y="972"/>
                  </a:lnTo>
                  <a:lnTo>
                    <a:pt x="926" y="1002"/>
                  </a:lnTo>
                  <a:lnTo>
                    <a:pt x="926" y="1002"/>
                  </a:lnTo>
                  <a:close/>
                  <a:moveTo>
                    <a:pt x="948" y="901"/>
                  </a:moveTo>
                  <a:lnTo>
                    <a:pt x="948" y="901"/>
                  </a:lnTo>
                  <a:lnTo>
                    <a:pt x="930" y="914"/>
                  </a:lnTo>
                  <a:lnTo>
                    <a:pt x="913" y="929"/>
                  </a:lnTo>
                  <a:lnTo>
                    <a:pt x="879" y="960"/>
                  </a:lnTo>
                  <a:lnTo>
                    <a:pt x="845" y="991"/>
                  </a:lnTo>
                  <a:lnTo>
                    <a:pt x="829" y="1005"/>
                  </a:lnTo>
                  <a:lnTo>
                    <a:pt x="810" y="1021"/>
                  </a:lnTo>
                  <a:lnTo>
                    <a:pt x="810" y="1021"/>
                  </a:lnTo>
                  <a:lnTo>
                    <a:pt x="810" y="1023"/>
                  </a:lnTo>
                  <a:lnTo>
                    <a:pt x="810" y="1026"/>
                  </a:lnTo>
                  <a:lnTo>
                    <a:pt x="808" y="1031"/>
                  </a:lnTo>
                  <a:lnTo>
                    <a:pt x="803" y="1033"/>
                  </a:lnTo>
                  <a:lnTo>
                    <a:pt x="798" y="1035"/>
                  </a:lnTo>
                  <a:lnTo>
                    <a:pt x="798" y="1035"/>
                  </a:lnTo>
                  <a:lnTo>
                    <a:pt x="795" y="1036"/>
                  </a:lnTo>
                  <a:lnTo>
                    <a:pt x="793" y="1038"/>
                  </a:lnTo>
                  <a:lnTo>
                    <a:pt x="793" y="1040"/>
                  </a:lnTo>
                  <a:lnTo>
                    <a:pt x="793" y="1040"/>
                  </a:lnTo>
                  <a:lnTo>
                    <a:pt x="795" y="1042"/>
                  </a:lnTo>
                  <a:lnTo>
                    <a:pt x="796" y="1040"/>
                  </a:lnTo>
                  <a:lnTo>
                    <a:pt x="798" y="1039"/>
                  </a:lnTo>
                  <a:lnTo>
                    <a:pt x="798" y="1039"/>
                  </a:lnTo>
                  <a:lnTo>
                    <a:pt x="802" y="1042"/>
                  </a:lnTo>
                  <a:lnTo>
                    <a:pt x="809" y="1043"/>
                  </a:lnTo>
                  <a:lnTo>
                    <a:pt x="816" y="1045"/>
                  </a:lnTo>
                  <a:lnTo>
                    <a:pt x="824" y="1045"/>
                  </a:lnTo>
                  <a:lnTo>
                    <a:pt x="840" y="1043"/>
                  </a:lnTo>
                  <a:lnTo>
                    <a:pt x="855" y="1043"/>
                  </a:lnTo>
                  <a:lnTo>
                    <a:pt x="855" y="1043"/>
                  </a:lnTo>
                  <a:lnTo>
                    <a:pt x="867" y="1023"/>
                  </a:lnTo>
                  <a:lnTo>
                    <a:pt x="879" y="1005"/>
                  </a:lnTo>
                  <a:lnTo>
                    <a:pt x="906" y="967"/>
                  </a:lnTo>
                  <a:lnTo>
                    <a:pt x="933" y="931"/>
                  </a:lnTo>
                  <a:lnTo>
                    <a:pt x="959" y="898"/>
                  </a:lnTo>
                  <a:lnTo>
                    <a:pt x="959" y="898"/>
                  </a:lnTo>
                  <a:lnTo>
                    <a:pt x="954" y="898"/>
                  </a:lnTo>
                  <a:lnTo>
                    <a:pt x="948" y="901"/>
                  </a:lnTo>
                  <a:lnTo>
                    <a:pt x="948" y="901"/>
                  </a:lnTo>
                  <a:close/>
                  <a:moveTo>
                    <a:pt x="2724" y="912"/>
                  </a:moveTo>
                  <a:lnTo>
                    <a:pt x="2724" y="912"/>
                  </a:lnTo>
                  <a:lnTo>
                    <a:pt x="2702" y="929"/>
                  </a:lnTo>
                  <a:lnTo>
                    <a:pt x="2679" y="946"/>
                  </a:lnTo>
                  <a:lnTo>
                    <a:pt x="2658" y="964"/>
                  </a:lnTo>
                  <a:lnTo>
                    <a:pt x="2639" y="983"/>
                  </a:lnTo>
                  <a:lnTo>
                    <a:pt x="2619" y="1002"/>
                  </a:lnTo>
                  <a:lnTo>
                    <a:pt x="2599" y="1023"/>
                  </a:lnTo>
                  <a:lnTo>
                    <a:pt x="2581" y="1046"/>
                  </a:lnTo>
                  <a:lnTo>
                    <a:pt x="2564" y="1068"/>
                  </a:lnTo>
                  <a:lnTo>
                    <a:pt x="2564" y="1068"/>
                  </a:lnTo>
                  <a:lnTo>
                    <a:pt x="2578" y="1068"/>
                  </a:lnTo>
                  <a:lnTo>
                    <a:pt x="2591" y="1070"/>
                  </a:lnTo>
                  <a:lnTo>
                    <a:pt x="2602" y="1068"/>
                  </a:lnTo>
                  <a:lnTo>
                    <a:pt x="2606" y="1067"/>
                  </a:lnTo>
                  <a:lnTo>
                    <a:pt x="2609" y="1064"/>
                  </a:lnTo>
                  <a:lnTo>
                    <a:pt x="2692" y="962"/>
                  </a:lnTo>
                  <a:lnTo>
                    <a:pt x="2692" y="962"/>
                  </a:lnTo>
                  <a:lnTo>
                    <a:pt x="2698" y="959"/>
                  </a:lnTo>
                  <a:lnTo>
                    <a:pt x="2703" y="953"/>
                  </a:lnTo>
                  <a:lnTo>
                    <a:pt x="2709" y="948"/>
                  </a:lnTo>
                  <a:lnTo>
                    <a:pt x="2714" y="941"/>
                  </a:lnTo>
                  <a:lnTo>
                    <a:pt x="2720" y="932"/>
                  </a:lnTo>
                  <a:lnTo>
                    <a:pt x="2724" y="924"/>
                  </a:lnTo>
                  <a:lnTo>
                    <a:pt x="2729" y="915"/>
                  </a:lnTo>
                  <a:lnTo>
                    <a:pt x="2730" y="907"/>
                  </a:lnTo>
                  <a:lnTo>
                    <a:pt x="2730" y="907"/>
                  </a:lnTo>
                  <a:lnTo>
                    <a:pt x="2724" y="912"/>
                  </a:lnTo>
                  <a:lnTo>
                    <a:pt x="2724" y="912"/>
                  </a:lnTo>
                  <a:close/>
                  <a:moveTo>
                    <a:pt x="81" y="737"/>
                  </a:moveTo>
                  <a:lnTo>
                    <a:pt x="81" y="737"/>
                  </a:lnTo>
                  <a:lnTo>
                    <a:pt x="75" y="747"/>
                  </a:lnTo>
                  <a:lnTo>
                    <a:pt x="71" y="757"/>
                  </a:lnTo>
                  <a:lnTo>
                    <a:pt x="71" y="757"/>
                  </a:lnTo>
                  <a:lnTo>
                    <a:pt x="92" y="730"/>
                  </a:lnTo>
                  <a:lnTo>
                    <a:pt x="113" y="703"/>
                  </a:lnTo>
                  <a:lnTo>
                    <a:pt x="136" y="679"/>
                  </a:lnTo>
                  <a:lnTo>
                    <a:pt x="161" y="657"/>
                  </a:lnTo>
                  <a:lnTo>
                    <a:pt x="161" y="657"/>
                  </a:lnTo>
                  <a:lnTo>
                    <a:pt x="160" y="601"/>
                  </a:lnTo>
                  <a:lnTo>
                    <a:pt x="158" y="574"/>
                  </a:lnTo>
                  <a:lnTo>
                    <a:pt x="156" y="549"/>
                  </a:lnTo>
                  <a:lnTo>
                    <a:pt x="156" y="549"/>
                  </a:lnTo>
                  <a:lnTo>
                    <a:pt x="151" y="558"/>
                  </a:lnTo>
                  <a:lnTo>
                    <a:pt x="144" y="570"/>
                  </a:lnTo>
                  <a:lnTo>
                    <a:pt x="137" y="577"/>
                  </a:lnTo>
                  <a:lnTo>
                    <a:pt x="136" y="578"/>
                  </a:lnTo>
                  <a:lnTo>
                    <a:pt x="134" y="577"/>
                  </a:lnTo>
                  <a:lnTo>
                    <a:pt x="134" y="577"/>
                  </a:lnTo>
                  <a:lnTo>
                    <a:pt x="132" y="577"/>
                  </a:lnTo>
                  <a:lnTo>
                    <a:pt x="130" y="578"/>
                  </a:lnTo>
                  <a:lnTo>
                    <a:pt x="129" y="581"/>
                  </a:lnTo>
                  <a:lnTo>
                    <a:pt x="130" y="584"/>
                  </a:lnTo>
                  <a:lnTo>
                    <a:pt x="130" y="589"/>
                  </a:lnTo>
                  <a:lnTo>
                    <a:pt x="130" y="589"/>
                  </a:lnTo>
                  <a:lnTo>
                    <a:pt x="101" y="636"/>
                  </a:lnTo>
                  <a:lnTo>
                    <a:pt x="87" y="661"/>
                  </a:lnTo>
                  <a:lnTo>
                    <a:pt x="73" y="686"/>
                  </a:lnTo>
                  <a:lnTo>
                    <a:pt x="73" y="686"/>
                  </a:lnTo>
                  <a:lnTo>
                    <a:pt x="87" y="668"/>
                  </a:lnTo>
                  <a:lnTo>
                    <a:pt x="101" y="653"/>
                  </a:lnTo>
                  <a:lnTo>
                    <a:pt x="130" y="622"/>
                  </a:lnTo>
                  <a:lnTo>
                    <a:pt x="130" y="622"/>
                  </a:lnTo>
                  <a:lnTo>
                    <a:pt x="136" y="616"/>
                  </a:lnTo>
                  <a:lnTo>
                    <a:pt x="141" y="612"/>
                  </a:lnTo>
                  <a:lnTo>
                    <a:pt x="146" y="610"/>
                  </a:lnTo>
                  <a:lnTo>
                    <a:pt x="148" y="610"/>
                  </a:lnTo>
                  <a:lnTo>
                    <a:pt x="151" y="610"/>
                  </a:lnTo>
                  <a:lnTo>
                    <a:pt x="156" y="613"/>
                  </a:lnTo>
                  <a:lnTo>
                    <a:pt x="112" y="683"/>
                  </a:lnTo>
                  <a:lnTo>
                    <a:pt x="112" y="683"/>
                  </a:lnTo>
                  <a:lnTo>
                    <a:pt x="111" y="682"/>
                  </a:lnTo>
                  <a:lnTo>
                    <a:pt x="112" y="679"/>
                  </a:lnTo>
                  <a:lnTo>
                    <a:pt x="113" y="675"/>
                  </a:lnTo>
                  <a:lnTo>
                    <a:pt x="113" y="672"/>
                  </a:lnTo>
                  <a:lnTo>
                    <a:pt x="94" y="706"/>
                  </a:lnTo>
                  <a:lnTo>
                    <a:pt x="94" y="707"/>
                  </a:lnTo>
                  <a:lnTo>
                    <a:pt x="92" y="712"/>
                  </a:lnTo>
                  <a:lnTo>
                    <a:pt x="89" y="713"/>
                  </a:lnTo>
                  <a:lnTo>
                    <a:pt x="89" y="713"/>
                  </a:lnTo>
                  <a:lnTo>
                    <a:pt x="84" y="717"/>
                  </a:lnTo>
                  <a:lnTo>
                    <a:pt x="82" y="720"/>
                  </a:lnTo>
                  <a:lnTo>
                    <a:pt x="84" y="723"/>
                  </a:lnTo>
                  <a:lnTo>
                    <a:pt x="85" y="723"/>
                  </a:lnTo>
                  <a:lnTo>
                    <a:pt x="85" y="723"/>
                  </a:lnTo>
                  <a:lnTo>
                    <a:pt x="82" y="727"/>
                  </a:lnTo>
                  <a:lnTo>
                    <a:pt x="81" y="733"/>
                  </a:lnTo>
                  <a:lnTo>
                    <a:pt x="81" y="733"/>
                  </a:lnTo>
                  <a:lnTo>
                    <a:pt x="81" y="737"/>
                  </a:lnTo>
                  <a:lnTo>
                    <a:pt x="81" y="737"/>
                  </a:lnTo>
                  <a:close/>
                  <a:moveTo>
                    <a:pt x="147" y="324"/>
                  </a:moveTo>
                  <a:lnTo>
                    <a:pt x="60" y="433"/>
                  </a:lnTo>
                  <a:lnTo>
                    <a:pt x="60" y="433"/>
                  </a:lnTo>
                  <a:lnTo>
                    <a:pt x="42" y="454"/>
                  </a:lnTo>
                  <a:lnTo>
                    <a:pt x="35" y="467"/>
                  </a:lnTo>
                  <a:lnTo>
                    <a:pt x="28" y="478"/>
                  </a:lnTo>
                  <a:lnTo>
                    <a:pt x="22" y="492"/>
                  </a:lnTo>
                  <a:lnTo>
                    <a:pt x="19" y="506"/>
                  </a:lnTo>
                  <a:lnTo>
                    <a:pt x="19" y="515"/>
                  </a:lnTo>
                  <a:lnTo>
                    <a:pt x="19" y="523"/>
                  </a:lnTo>
                  <a:lnTo>
                    <a:pt x="21" y="532"/>
                  </a:lnTo>
                  <a:lnTo>
                    <a:pt x="23" y="540"/>
                  </a:lnTo>
                  <a:lnTo>
                    <a:pt x="125" y="370"/>
                  </a:lnTo>
                  <a:lnTo>
                    <a:pt x="125" y="370"/>
                  </a:lnTo>
                  <a:lnTo>
                    <a:pt x="130" y="360"/>
                  </a:lnTo>
                  <a:lnTo>
                    <a:pt x="139" y="349"/>
                  </a:lnTo>
                  <a:lnTo>
                    <a:pt x="143" y="342"/>
                  </a:lnTo>
                  <a:lnTo>
                    <a:pt x="146" y="336"/>
                  </a:lnTo>
                  <a:lnTo>
                    <a:pt x="148" y="331"/>
                  </a:lnTo>
                  <a:lnTo>
                    <a:pt x="147" y="324"/>
                  </a:lnTo>
                  <a:lnTo>
                    <a:pt x="147" y="324"/>
                  </a:lnTo>
                  <a:close/>
                  <a:moveTo>
                    <a:pt x="883" y="898"/>
                  </a:moveTo>
                  <a:lnTo>
                    <a:pt x="883" y="898"/>
                  </a:lnTo>
                  <a:lnTo>
                    <a:pt x="844" y="929"/>
                  </a:lnTo>
                  <a:lnTo>
                    <a:pt x="824" y="946"/>
                  </a:lnTo>
                  <a:lnTo>
                    <a:pt x="805" y="963"/>
                  </a:lnTo>
                  <a:lnTo>
                    <a:pt x="788" y="981"/>
                  </a:lnTo>
                  <a:lnTo>
                    <a:pt x="771" y="1001"/>
                  </a:lnTo>
                  <a:lnTo>
                    <a:pt x="756" y="1021"/>
                  </a:lnTo>
                  <a:lnTo>
                    <a:pt x="742" y="1043"/>
                  </a:lnTo>
                  <a:lnTo>
                    <a:pt x="775" y="1045"/>
                  </a:lnTo>
                  <a:lnTo>
                    <a:pt x="775" y="1045"/>
                  </a:lnTo>
                  <a:lnTo>
                    <a:pt x="782" y="1033"/>
                  </a:lnTo>
                  <a:lnTo>
                    <a:pt x="789" y="1022"/>
                  </a:lnTo>
                  <a:lnTo>
                    <a:pt x="799" y="1011"/>
                  </a:lnTo>
                  <a:lnTo>
                    <a:pt x="809" y="1002"/>
                  </a:lnTo>
                  <a:lnTo>
                    <a:pt x="809" y="1000"/>
                  </a:lnTo>
                  <a:lnTo>
                    <a:pt x="809" y="1000"/>
                  </a:lnTo>
                  <a:lnTo>
                    <a:pt x="829" y="976"/>
                  </a:lnTo>
                  <a:lnTo>
                    <a:pt x="850" y="952"/>
                  </a:lnTo>
                  <a:lnTo>
                    <a:pt x="868" y="925"/>
                  </a:lnTo>
                  <a:lnTo>
                    <a:pt x="883" y="898"/>
                  </a:lnTo>
                  <a:lnTo>
                    <a:pt x="883" y="898"/>
                  </a:lnTo>
                  <a:close/>
                  <a:moveTo>
                    <a:pt x="25" y="554"/>
                  </a:moveTo>
                  <a:lnTo>
                    <a:pt x="25" y="554"/>
                  </a:lnTo>
                  <a:lnTo>
                    <a:pt x="23" y="558"/>
                  </a:lnTo>
                  <a:lnTo>
                    <a:pt x="22" y="564"/>
                  </a:lnTo>
                  <a:lnTo>
                    <a:pt x="22" y="577"/>
                  </a:lnTo>
                  <a:lnTo>
                    <a:pt x="22" y="603"/>
                  </a:lnTo>
                  <a:lnTo>
                    <a:pt x="22" y="603"/>
                  </a:lnTo>
                  <a:lnTo>
                    <a:pt x="39" y="579"/>
                  </a:lnTo>
                  <a:lnTo>
                    <a:pt x="56" y="554"/>
                  </a:lnTo>
                  <a:lnTo>
                    <a:pt x="88" y="502"/>
                  </a:lnTo>
                  <a:lnTo>
                    <a:pt x="119" y="449"/>
                  </a:lnTo>
                  <a:lnTo>
                    <a:pt x="151" y="398"/>
                  </a:lnTo>
                  <a:lnTo>
                    <a:pt x="151" y="398"/>
                  </a:lnTo>
                  <a:lnTo>
                    <a:pt x="133" y="415"/>
                  </a:lnTo>
                  <a:lnTo>
                    <a:pt x="116" y="433"/>
                  </a:lnTo>
                  <a:lnTo>
                    <a:pt x="99" y="452"/>
                  </a:lnTo>
                  <a:lnTo>
                    <a:pt x="82" y="471"/>
                  </a:lnTo>
                  <a:lnTo>
                    <a:pt x="67" y="491"/>
                  </a:lnTo>
                  <a:lnTo>
                    <a:pt x="53" y="512"/>
                  </a:lnTo>
                  <a:lnTo>
                    <a:pt x="39" y="533"/>
                  </a:lnTo>
                  <a:lnTo>
                    <a:pt x="25" y="554"/>
                  </a:lnTo>
                  <a:lnTo>
                    <a:pt x="25" y="554"/>
                  </a:lnTo>
                  <a:close/>
                  <a:moveTo>
                    <a:pt x="527" y="1033"/>
                  </a:moveTo>
                  <a:lnTo>
                    <a:pt x="527" y="1033"/>
                  </a:lnTo>
                  <a:lnTo>
                    <a:pt x="549" y="1038"/>
                  </a:lnTo>
                  <a:lnTo>
                    <a:pt x="560" y="1038"/>
                  </a:lnTo>
                  <a:lnTo>
                    <a:pt x="564" y="1038"/>
                  </a:lnTo>
                  <a:lnTo>
                    <a:pt x="566" y="1035"/>
                  </a:lnTo>
                  <a:lnTo>
                    <a:pt x="566" y="1035"/>
                  </a:lnTo>
                  <a:lnTo>
                    <a:pt x="576" y="1022"/>
                  </a:lnTo>
                  <a:lnTo>
                    <a:pt x="584" y="1009"/>
                  </a:lnTo>
                  <a:lnTo>
                    <a:pt x="605" y="987"/>
                  </a:lnTo>
                  <a:lnTo>
                    <a:pt x="626" y="964"/>
                  </a:lnTo>
                  <a:lnTo>
                    <a:pt x="636" y="952"/>
                  </a:lnTo>
                  <a:lnTo>
                    <a:pt x="645" y="939"/>
                  </a:lnTo>
                  <a:lnTo>
                    <a:pt x="645" y="939"/>
                  </a:lnTo>
                  <a:lnTo>
                    <a:pt x="652" y="929"/>
                  </a:lnTo>
                  <a:lnTo>
                    <a:pt x="659" y="922"/>
                  </a:lnTo>
                  <a:lnTo>
                    <a:pt x="666" y="915"/>
                  </a:lnTo>
                  <a:lnTo>
                    <a:pt x="668" y="911"/>
                  </a:lnTo>
                  <a:lnTo>
                    <a:pt x="670" y="904"/>
                  </a:lnTo>
                  <a:lnTo>
                    <a:pt x="670" y="904"/>
                  </a:lnTo>
                  <a:lnTo>
                    <a:pt x="654" y="914"/>
                  </a:lnTo>
                  <a:lnTo>
                    <a:pt x="639" y="925"/>
                  </a:lnTo>
                  <a:lnTo>
                    <a:pt x="609" y="948"/>
                  </a:lnTo>
                  <a:lnTo>
                    <a:pt x="581" y="973"/>
                  </a:lnTo>
                  <a:lnTo>
                    <a:pt x="555" y="998"/>
                  </a:lnTo>
                  <a:lnTo>
                    <a:pt x="555" y="998"/>
                  </a:lnTo>
                  <a:lnTo>
                    <a:pt x="550" y="998"/>
                  </a:lnTo>
                  <a:lnTo>
                    <a:pt x="546" y="1001"/>
                  </a:lnTo>
                  <a:lnTo>
                    <a:pt x="543" y="1005"/>
                  </a:lnTo>
                  <a:lnTo>
                    <a:pt x="539" y="1011"/>
                  </a:lnTo>
                  <a:lnTo>
                    <a:pt x="527" y="1033"/>
                  </a:lnTo>
                  <a:lnTo>
                    <a:pt x="527" y="1033"/>
                  </a:lnTo>
                  <a:close/>
                  <a:moveTo>
                    <a:pt x="1916" y="949"/>
                  </a:moveTo>
                  <a:lnTo>
                    <a:pt x="1916" y="949"/>
                  </a:lnTo>
                  <a:lnTo>
                    <a:pt x="1915" y="955"/>
                  </a:lnTo>
                  <a:lnTo>
                    <a:pt x="1913" y="959"/>
                  </a:lnTo>
                  <a:lnTo>
                    <a:pt x="1906" y="969"/>
                  </a:lnTo>
                  <a:lnTo>
                    <a:pt x="1906" y="969"/>
                  </a:lnTo>
                  <a:lnTo>
                    <a:pt x="1888" y="993"/>
                  </a:lnTo>
                  <a:lnTo>
                    <a:pt x="1870" y="1016"/>
                  </a:lnTo>
                  <a:lnTo>
                    <a:pt x="1852" y="1043"/>
                  </a:lnTo>
                  <a:lnTo>
                    <a:pt x="1835" y="1071"/>
                  </a:lnTo>
                  <a:lnTo>
                    <a:pt x="1835" y="1071"/>
                  </a:lnTo>
                  <a:lnTo>
                    <a:pt x="1839" y="1070"/>
                  </a:lnTo>
                  <a:lnTo>
                    <a:pt x="1842" y="1067"/>
                  </a:lnTo>
                  <a:lnTo>
                    <a:pt x="1843" y="1063"/>
                  </a:lnTo>
                  <a:lnTo>
                    <a:pt x="1843" y="1063"/>
                  </a:lnTo>
                  <a:lnTo>
                    <a:pt x="1861" y="1040"/>
                  </a:lnTo>
                  <a:lnTo>
                    <a:pt x="1880" y="1019"/>
                  </a:lnTo>
                  <a:lnTo>
                    <a:pt x="1919" y="979"/>
                  </a:lnTo>
                  <a:lnTo>
                    <a:pt x="1961" y="941"/>
                  </a:lnTo>
                  <a:lnTo>
                    <a:pt x="2002" y="903"/>
                  </a:lnTo>
                  <a:lnTo>
                    <a:pt x="1951" y="903"/>
                  </a:lnTo>
                  <a:lnTo>
                    <a:pt x="1951" y="903"/>
                  </a:lnTo>
                  <a:lnTo>
                    <a:pt x="1943" y="915"/>
                  </a:lnTo>
                  <a:lnTo>
                    <a:pt x="1932" y="927"/>
                  </a:lnTo>
                  <a:lnTo>
                    <a:pt x="1920" y="938"/>
                  </a:lnTo>
                  <a:lnTo>
                    <a:pt x="1909" y="949"/>
                  </a:lnTo>
                  <a:lnTo>
                    <a:pt x="1916" y="949"/>
                  </a:lnTo>
                  <a:close/>
                  <a:moveTo>
                    <a:pt x="144" y="488"/>
                  </a:moveTo>
                  <a:lnTo>
                    <a:pt x="144" y="488"/>
                  </a:lnTo>
                  <a:lnTo>
                    <a:pt x="129" y="504"/>
                  </a:lnTo>
                  <a:lnTo>
                    <a:pt x="113" y="519"/>
                  </a:lnTo>
                  <a:lnTo>
                    <a:pt x="85" y="550"/>
                  </a:lnTo>
                  <a:lnTo>
                    <a:pt x="59" y="584"/>
                  </a:lnTo>
                  <a:lnTo>
                    <a:pt x="33" y="619"/>
                  </a:lnTo>
                  <a:lnTo>
                    <a:pt x="33" y="619"/>
                  </a:lnTo>
                  <a:lnTo>
                    <a:pt x="29" y="626"/>
                  </a:lnTo>
                  <a:lnTo>
                    <a:pt x="26" y="631"/>
                  </a:lnTo>
                  <a:lnTo>
                    <a:pt x="23" y="645"/>
                  </a:lnTo>
                  <a:lnTo>
                    <a:pt x="22" y="662"/>
                  </a:lnTo>
                  <a:lnTo>
                    <a:pt x="18" y="681"/>
                  </a:lnTo>
                  <a:lnTo>
                    <a:pt x="18" y="681"/>
                  </a:lnTo>
                  <a:lnTo>
                    <a:pt x="64" y="620"/>
                  </a:lnTo>
                  <a:lnTo>
                    <a:pt x="85" y="589"/>
                  </a:lnTo>
                  <a:lnTo>
                    <a:pt x="94" y="574"/>
                  </a:lnTo>
                  <a:lnTo>
                    <a:pt x="102" y="557"/>
                  </a:lnTo>
                  <a:lnTo>
                    <a:pt x="102" y="557"/>
                  </a:lnTo>
                  <a:lnTo>
                    <a:pt x="125" y="523"/>
                  </a:lnTo>
                  <a:lnTo>
                    <a:pt x="134" y="506"/>
                  </a:lnTo>
                  <a:lnTo>
                    <a:pt x="144" y="488"/>
                  </a:lnTo>
                  <a:lnTo>
                    <a:pt x="144" y="488"/>
                  </a:lnTo>
                  <a:close/>
                  <a:moveTo>
                    <a:pt x="871" y="1045"/>
                  </a:moveTo>
                  <a:lnTo>
                    <a:pt x="871" y="1045"/>
                  </a:lnTo>
                  <a:lnTo>
                    <a:pt x="909" y="1001"/>
                  </a:lnTo>
                  <a:lnTo>
                    <a:pt x="948" y="959"/>
                  </a:lnTo>
                  <a:lnTo>
                    <a:pt x="990" y="918"/>
                  </a:lnTo>
                  <a:lnTo>
                    <a:pt x="1032" y="880"/>
                  </a:lnTo>
                  <a:lnTo>
                    <a:pt x="1032" y="880"/>
                  </a:lnTo>
                  <a:lnTo>
                    <a:pt x="1023" y="877"/>
                  </a:lnTo>
                  <a:lnTo>
                    <a:pt x="1010" y="876"/>
                  </a:lnTo>
                  <a:lnTo>
                    <a:pt x="1004" y="876"/>
                  </a:lnTo>
                  <a:lnTo>
                    <a:pt x="999" y="877"/>
                  </a:lnTo>
                  <a:lnTo>
                    <a:pt x="994" y="879"/>
                  </a:lnTo>
                  <a:lnTo>
                    <a:pt x="990" y="882"/>
                  </a:lnTo>
                  <a:lnTo>
                    <a:pt x="990" y="882"/>
                  </a:lnTo>
                  <a:lnTo>
                    <a:pt x="958" y="921"/>
                  </a:lnTo>
                  <a:lnTo>
                    <a:pt x="927" y="960"/>
                  </a:lnTo>
                  <a:lnTo>
                    <a:pt x="897" y="1002"/>
                  </a:lnTo>
                  <a:lnTo>
                    <a:pt x="883" y="1023"/>
                  </a:lnTo>
                  <a:lnTo>
                    <a:pt x="871" y="1045"/>
                  </a:lnTo>
                  <a:lnTo>
                    <a:pt x="871" y="1045"/>
                  </a:lnTo>
                  <a:close/>
                  <a:moveTo>
                    <a:pt x="638" y="1032"/>
                  </a:moveTo>
                  <a:lnTo>
                    <a:pt x="638" y="1032"/>
                  </a:lnTo>
                  <a:lnTo>
                    <a:pt x="643" y="1031"/>
                  </a:lnTo>
                  <a:lnTo>
                    <a:pt x="647" y="1026"/>
                  </a:lnTo>
                  <a:lnTo>
                    <a:pt x="654" y="1016"/>
                  </a:lnTo>
                  <a:lnTo>
                    <a:pt x="661" y="1007"/>
                  </a:lnTo>
                  <a:lnTo>
                    <a:pt x="670" y="995"/>
                  </a:lnTo>
                  <a:lnTo>
                    <a:pt x="670" y="993"/>
                  </a:lnTo>
                  <a:lnTo>
                    <a:pt x="670" y="993"/>
                  </a:lnTo>
                  <a:lnTo>
                    <a:pt x="675" y="983"/>
                  </a:lnTo>
                  <a:lnTo>
                    <a:pt x="678" y="979"/>
                  </a:lnTo>
                  <a:lnTo>
                    <a:pt x="682" y="976"/>
                  </a:lnTo>
                  <a:lnTo>
                    <a:pt x="685" y="973"/>
                  </a:lnTo>
                  <a:lnTo>
                    <a:pt x="685" y="973"/>
                  </a:lnTo>
                  <a:lnTo>
                    <a:pt x="690" y="966"/>
                  </a:lnTo>
                  <a:lnTo>
                    <a:pt x="695" y="959"/>
                  </a:lnTo>
                  <a:lnTo>
                    <a:pt x="706" y="946"/>
                  </a:lnTo>
                  <a:lnTo>
                    <a:pt x="718" y="932"/>
                  </a:lnTo>
                  <a:lnTo>
                    <a:pt x="722" y="924"/>
                  </a:lnTo>
                  <a:lnTo>
                    <a:pt x="725" y="915"/>
                  </a:lnTo>
                  <a:lnTo>
                    <a:pt x="725" y="915"/>
                  </a:lnTo>
                  <a:lnTo>
                    <a:pt x="698" y="934"/>
                  </a:lnTo>
                  <a:lnTo>
                    <a:pt x="673" y="953"/>
                  </a:lnTo>
                  <a:lnTo>
                    <a:pt x="650" y="976"/>
                  </a:lnTo>
                  <a:lnTo>
                    <a:pt x="629" y="998"/>
                  </a:lnTo>
                  <a:lnTo>
                    <a:pt x="629" y="998"/>
                  </a:lnTo>
                  <a:lnTo>
                    <a:pt x="628" y="1000"/>
                  </a:lnTo>
                  <a:lnTo>
                    <a:pt x="628" y="998"/>
                  </a:lnTo>
                  <a:lnTo>
                    <a:pt x="629" y="994"/>
                  </a:lnTo>
                  <a:lnTo>
                    <a:pt x="629" y="993"/>
                  </a:lnTo>
                  <a:lnTo>
                    <a:pt x="629" y="991"/>
                  </a:lnTo>
                  <a:lnTo>
                    <a:pt x="626" y="991"/>
                  </a:lnTo>
                  <a:lnTo>
                    <a:pt x="623" y="995"/>
                  </a:lnTo>
                  <a:lnTo>
                    <a:pt x="623" y="995"/>
                  </a:lnTo>
                  <a:lnTo>
                    <a:pt x="616" y="1005"/>
                  </a:lnTo>
                  <a:lnTo>
                    <a:pt x="611" y="1015"/>
                  </a:lnTo>
                  <a:lnTo>
                    <a:pt x="604" y="1025"/>
                  </a:lnTo>
                  <a:lnTo>
                    <a:pt x="597" y="1033"/>
                  </a:lnTo>
                  <a:lnTo>
                    <a:pt x="597" y="1033"/>
                  </a:lnTo>
                  <a:lnTo>
                    <a:pt x="602" y="1036"/>
                  </a:lnTo>
                  <a:lnTo>
                    <a:pt x="607" y="1038"/>
                  </a:lnTo>
                  <a:lnTo>
                    <a:pt x="616" y="1038"/>
                  </a:lnTo>
                  <a:lnTo>
                    <a:pt x="628" y="1036"/>
                  </a:lnTo>
                  <a:lnTo>
                    <a:pt x="638" y="1032"/>
                  </a:lnTo>
                  <a:lnTo>
                    <a:pt x="638" y="1032"/>
                  </a:lnTo>
                  <a:close/>
                  <a:moveTo>
                    <a:pt x="50" y="891"/>
                  </a:moveTo>
                  <a:lnTo>
                    <a:pt x="50" y="891"/>
                  </a:lnTo>
                  <a:lnTo>
                    <a:pt x="53" y="893"/>
                  </a:lnTo>
                  <a:lnTo>
                    <a:pt x="53" y="894"/>
                  </a:lnTo>
                  <a:lnTo>
                    <a:pt x="54" y="896"/>
                  </a:lnTo>
                  <a:lnTo>
                    <a:pt x="53" y="897"/>
                  </a:lnTo>
                  <a:lnTo>
                    <a:pt x="50" y="898"/>
                  </a:lnTo>
                  <a:lnTo>
                    <a:pt x="46" y="898"/>
                  </a:lnTo>
                  <a:lnTo>
                    <a:pt x="54" y="908"/>
                  </a:lnTo>
                  <a:lnTo>
                    <a:pt x="94" y="849"/>
                  </a:lnTo>
                  <a:lnTo>
                    <a:pt x="94" y="849"/>
                  </a:lnTo>
                  <a:lnTo>
                    <a:pt x="123" y="806"/>
                  </a:lnTo>
                  <a:lnTo>
                    <a:pt x="139" y="782"/>
                  </a:lnTo>
                  <a:lnTo>
                    <a:pt x="144" y="771"/>
                  </a:lnTo>
                  <a:lnTo>
                    <a:pt x="150" y="759"/>
                  </a:lnTo>
                  <a:lnTo>
                    <a:pt x="150" y="759"/>
                  </a:lnTo>
                  <a:lnTo>
                    <a:pt x="122" y="783"/>
                  </a:lnTo>
                  <a:lnTo>
                    <a:pt x="95" y="807"/>
                  </a:lnTo>
                  <a:lnTo>
                    <a:pt x="70" y="834"/>
                  </a:lnTo>
                  <a:lnTo>
                    <a:pt x="49" y="860"/>
                  </a:lnTo>
                  <a:lnTo>
                    <a:pt x="49" y="860"/>
                  </a:lnTo>
                  <a:lnTo>
                    <a:pt x="50" y="860"/>
                  </a:lnTo>
                  <a:lnTo>
                    <a:pt x="50" y="863"/>
                  </a:lnTo>
                  <a:lnTo>
                    <a:pt x="47" y="872"/>
                  </a:lnTo>
                  <a:lnTo>
                    <a:pt x="45" y="880"/>
                  </a:lnTo>
                  <a:lnTo>
                    <a:pt x="45" y="886"/>
                  </a:lnTo>
                  <a:lnTo>
                    <a:pt x="46" y="889"/>
                  </a:lnTo>
                  <a:lnTo>
                    <a:pt x="46" y="889"/>
                  </a:lnTo>
                  <a:lnTo>
                    <a:pt x="50" y="891"/>
                  </a:lnTo>
                  <a:lnTo>
                    <a:pt x="50" y="891"/>
                  </a:lnTo>
                  <a:close/>
                  <a:moveTo>
                    <a:pt x="101" y="943"/>
                  </a:moveTo>
                  <a:lnTo>
                    <a:pt x="101" y="943"/>
                  </a:lnTo>
                  <a:lnTo>
                    <a:pt x="104" y="952"/>
                  </a:lnTo>
                  <a:lnTo>
                    <a:pt x="105" y="957"/>
                  </a:lnTo>
                  <a:lnTo>
                    <a:pt x="109" y="963"/>
                  </a:lnTo>
                  <a:lnTo>
                    <a:pt x="116" y="969"/>
                  </a:lnTo>
                  <a:lnTo>
                    <a:pt x="116" y="969"/>
                  </a:lnTo>
                  <a:lnTo>
                    <a:pt x="119" y="969"/>
                  </a:lnTo>
                  <a:lnTo>
                    <a:pt x="123" y="969"/>
                  </a:lnTo>
                  <a:lnTo>
                    <a:pt x="126" y="966"/>
                  </a:lnTo>
                  <a:lnTo>
                    <a:pt x="129" y="963"/>
                  </a:lnTo>
                  <a:lnTo>
                    <a:pt x="129" y="963"/>
                  </a:lnTo>
                  <a:lnTo>
                    <a:pt x="167" y="904"/>
                  </a:lnTo>
                  <a:lnTo>
                    <a:pt x="185" y="875"/>
                  </a:lnTo>
                  <a:lnTo>
                    <a:pt x="206" y="846"/>
                  </a:lnTo>
                  <a:lnTo>
                    <a:pt x="206" y="846"/>
                  </a:lnTo>
                  <a:lnTo>
                    <a:pt x="209" y="846"/>
                  </a:lnTo>
                  <a:lnTo>
                    <a:pt x="212" y="846"/>
                  </a:lnTo>
                  <a:lnTo>
                    <a:pt x="215" y="845"/>
                  </a:lnTo>
                  <a:lnTo>
                    <a:pt x="216" y="842"/>
                  </a:lnTo>
                  <a:lnTo>
                    <a:pt x="216" y="842"/>
                  </a:lnTo>
                  <a:lnTo>
                    <a:pt x="212" y="844"/>
                  </a:lnTo>
                  <a:lnTo>
                    <a:pt x="209" y="844"/>
                  </a:lnTo>
                  <a:lnTo>
                    <a:pt x="209" y="842"/>
                  </a:lnTo>
                  <a:lnTo>
                    <a:pt x="212" y="839"/>
                  </a:lnTo>
                  <a:lnTo>
                    <a:pt x="212" y="839"/>
                  </a:lnTo>
                  <a:lnTo>
                    <a:pt x="213" y="838"/>
                  </a:lnTo>
                  <a:lnTo>
                    <a:pt x="215" y="835"/>
                  </a:lnTo>
                  <a:lnTo>
                    <a:pt x="215" y="828"/>
                  </a:lnTo>
                  <a:lnTo>
                    <a:pt x="215" y="828"/>
                  </a:lnTo>
                  <a:lnTo>
                    <a:pt x="184" y="855"/>
                  </a:lnTo>
                  <a:lnTo>
                    <a:pt x="154" y="883"/>
                  </a:lnTo>
                  <a:lnTo>
                    <a:pt x="126" y="912"/>
                  </a:lnTo>
                  <a:lnTo>
                    <a:pt x="101" y="943"/>
                  </a:lnTo>
                  <a:lnTo>
                    <a:pt x="101" y="943"/>
                  </a:lnTo>
                  <a:close/>
                  <a:moveTo>
                    <a:pt x="2304" y="1023"/>
                  </a:moveTo>
                  <a:lnTo>
                    <a:pt x="2446" y="908"/>
                  </a:lnTo>
                  <a:lnTo>
                    <a:pt x="2446" y="908"/>
                  </a:lnTo>
                  <a:lnTo>
                    <a:pt x="2410" y="910"/>
                  </a:lnTo>
                  <a:lnTo>
                    <a:pt x="2393" y="911"/>
                  </a:lnTo>
                  <a:lnTo>
                    <a:pt x="2377" y="910"/>
                  </a:lnTo>
                  <a:lnTo>
                    <a:pt x="2377" y="910"/>
                  </a:lnTo>
                  <a:lnTo>
                    <a:pt x="2360" y="939"/>
                  </a:lnTo>
                  <a:lnTo>
                    <a:pt x="2342" y="967"/>
                  </a:lnTo>
                  <a:lnTo>
                    <a:pt x="2304" y="1023"/>
                  </a:lnTo>
                  <a:lnTo>
                    <a:pt x="2304" y="1023"/>
                  </a:lnTo>
                  <a:close/>
                  <a:moveTo>
                    <a:pt x="583" y="924"/>
                  </a:moveTo>
                  <a:lnTo>
                    <a:pt x="583" y="924"/>
                  </a:lnTo>
                  <a:lnTo>
                    <a:pt x="580" y="928"/>
                  </a:lnTo>
                  <a:lnTo>
                    <a:pt x="576" y="929"/>
                  </a:lnTo>
                  <a:lnTo>
                    <a:pt x="573" y="928"/>
                  </a:lnTo>
                  <a:lnTo>
                    <a:pt x="570" y="927"/>
                  </a:lnTo>
                  <a:lnTo>
                    <a:pt x="570" y="927"/>
                  </a:lnTo>
                  <a:lnTo>
                    <a:pt x="566" y="934"/>
                  </a:lnTo>
                  <a:lnTo>
                    <a:pt x="564" y="938"/>
                  </a:lnTo>
                  <a:lnTo>
                    <a:pt x="566" y="941"/>
                  </a:lnTo>
                  <a:lnTo>
                    <a:pt x="569" y="939"/>
                  </a:lnTo>
                  <a:lnTo>
                    <a:pt x="569" y="939"/>
                  </a:lnTo>
                  <a:lnTo>
                    <a:pt x="536" y="983"/>
                  </a:lnTo>
                  <a:lnTo>
                    <a:pt x="519" y="1005"/>
                  </a:lnTo>
                  <a:lnTo>
                    <a:pt x="505" y="1029"/>
                  </a:lnTo>
                  <a:lnTo>
                    <a:pt x="505" y="1029"/>
                  </a:lnTo>
                  <a:lnTo>
                    <a:pt x="508" y="1029"/>
                  </a:lnTo>
                  <a:lnTo>
                    <a:pt x="512" y="1029"/>
                  </a:lnTo>
                  <a:lnTo>
                    <a:pt x="515" y="1026"/>
                  </a:lnTo>
                  <a:lnTo>
                    <a:pt x="515" y="1025"/>
                  </a:lnTo>
                  <a:lnTo>
                    <a:pt x="515" y="1022"/>
                  </a:lnTo>
                  <a:lnTo>
                    <a:pt x="515" y="1022"/>
                  </a:lnTo>
                  <a:lnTo>
                    <a:pt x="548" y="990"/>
                  </a:lnTo>
                  <a:lnTo>
                    <a:pt x="581" y="959"/>
                  </a:lnTo>
                  <a:lnTo>
                    <a:pt x="616" y="928"/>
                  </a:lnTo>
                  <a:lnTo>
                    <a:pt x="635" y="914"/>
                  </a:lnTo>
                  <a:lnTo>
                    <a:pt x="653" y="901"/>
                  </a:lnTo>
                  <a:lnTo>
                    <a:pt x="600" y="898"/>
                  </a:lnTo>
                  <a:lnTo>
                    <a:pt x="600" y="898"/>
                  </a:lnTo>
                  <a:lnTo>
                    <a:pt x="595" y="904"/>
                  </a:lnTo>
                  <a:lnTo>
                    <a:pt x="591" y="911"/>
                  </a:lnTo>
                  <a:lnTo>
                    <a:pt x="586" y="917"/>
                  </a:lnTo>
                  <a:lnTo>
                    <a:pt x="583" y="924"/>
                  </a:lnTo>
                  <a:lnTo>
                    <a:pt x="583" y="924"/>
                  </a:lnTo>
                  <a:close/>
                  <a:moveTo>
                    <a:pt x="140" y="863"/>
                  </a:moveTo>
                  <a:lnTo>
                    <a:pt x="144" y="862"/>
                  </a:lnTo>
                  <a:lnTo>
                    <a:pt x="144" y="862"/>
                  </a:lnTo>
                  <a:lnTo>
                    <a:pt x="151" y="855"/>
                  </a:lnTo>
                  <a:lnTo>
                    <a:pt x="153" y="853"/>
                  </a:lnTo>
                  <a:lnTo>
                    <a:pt x="151" y="853"/>
                  </a:lnTo>
                  <a:lnTo>
                    <a:pt x="144" y="856"/>
                  </a:lnTo>
                  <a:lnTo>
                    <a:pt x="144" y="856"/>
                  </a:lnTo>
                  <a:lnTo>
                    <a:pt x="153" y="841"/>
                  </a:lnTo>
                  <a:lnTo>
                    <a:pt x="164" y="827"/>
                  </a:lnTo>
                  <a:lnTo>
                    <a:pt x="175" y="811"/>
                  </a:lnTo>
                  <a:lnTo>
                    <a:pt x="179" y="804"/>
                  </a:lnTo>
                  <a:lnTo>
                    <a:pt x="184" y="796"/>
                  </a:lnTo>
                  <a:lnTo>
                    <a:pt x="184" y="796"/>
                  </a:lnTo>
                  <a:lnTo>
                    <a:pt x="156" y="824"/>
                  </a:lnTo>
                  <a:lnTo>
                    <a:pt x="129" y="852"/>
                  </a:lnTo>
                  <a:lnTo>
                    <a:pt x="80" y="908"/>
                  </a:lnTo>
                  <a:lnTo>
                    <a:pt x="80" y="908"/>
                  </a:lnTo>
                  <a:lnTo>
                    <a:pt x="71" y="915"/>
                  </a:lnTo>
                  <a:lnTo>
                    <a:pt x="70" y="915"/>
                  </a:lnTo>
                  <a:lnTo>
                    <a:pt x="71" y="914"/>
                  </a:lnTo>
                  <a:lnTo>
                    <a:pt x="71" y="914"/>
                  </a:lnTo>
                  <a:lnTo>
                    <a:pt x="66" y="918"/>
                  </a:lnTo>
                  <a:lnTo>
                    <a:pt x="64" y="922"/>
                  </a:lnTo>
                  <a:lnTo>
                    <a:pt x="64" y="927"/>
                  </a:lnTo>
                  <a:lnTo>
                    <a:pt x="66" y="931"/>
                  </a:lnTo>
                  <a:lnTo>
                    <a:pt x="68" y="935"/>
                  </a:lnTo>
                  <a:lnTo>
                    <a:pt x="73" y="939"/>
                  </a:lnTo>
                  <a:lnTo>
                    <a:pt x="84" y="948"/>
                  </a:lnTo>
                  <a:lnTo>
                    <a:pt x="137" y="865"/>
                  </a:lnTo>
                  <a:lnTo>
                    <a:pt x="140" y="863"/>
                  </a:lnTo>
                  <a:close/>
                  <a:moveTo>
                    <a:pt x="1419" y="903"/>
                  </a:moveTo>
                  <a:lnTo>
                    <a:pt x="1354" y="997"/>
                  </a:lnTo>
                  <a:lnTo>
                    <a:pt x="1354" y="997"/>
                  </a:lnTo>
                  <a:lnTo>
                    <a:pt x="1387" y="967"/>
                  </a:lnTo>
                  <a:lnTo>
                    <a:pt x="1420" y="938"/>
                  </a:lnTo>
                  <a:lnTo>
                    <a:pt x="1438" y="922"/>
                  </a:lnTo>
                  <a:lnTo>
                    <a:pt x="1455" y="910"/>
                  </a:lnTo>
                  <a:lnTo>
                    <a:pt x="1475" y="897"/>
                  </a:lnTo>
                  <a:lnTo>
                    <a:pt x="1495" y="884"/>
                  </a:lnTo>
                  <a:lnTo>
                    <a:pt x="1495" y="884"/>
                  </a:lnTo>
                  <a:lnTo>
                    <a:pt x="1479" y="887"/>
                  </a:lnTo>
                  <a:lnTo>
                    <a:pt x="1461" y="886"/>
                  </a:lnTo>
                  <a:lnTo>
                    <a:pt x="1444" y="886"/>
                  </a:lnTo>
                  <a:lnTo>
                    <a:pt x="1429" y="883"/>
                  </a:lnTo>
                  <a:lnTo>
                    <a:pt x="1429" y="883"/>
                  </a:lnTo>
                  <a:lnTo>
                    <a:pt x="1424" y="894"/>
                  </a:lnTo>
                  <a:lnTo>
                    <a:pt x="1419" y="903"/>
                  </a:lnTo>
                  <a:lnTo>
                    <a:pt x="1419" y="903"/>
                  </a:lnTo>
                  <a:close/>
                  <a:moveTo>
                    <a:pt x="1075" y="1008"/>
                  </a:moveTo>
                  <a:lnTo>
                    <a:pt x="1075" y="1008"/>
                  </a:lnTo>
                  <a:lnTo>
                    <a:pt x="1075" y="1007"/>
                  </a:lnTo>
                  <a:lnTo>
                    <a:pt x="1076" y="1005"/>
                  </a:lnTo>
                  <a:lnTo>
                    <a:pt x="1079" y="1001"/>
                  </a:lnTo>
                  <a:lnTo>
                    <a:pt x="1080" y="1000"/>
                  </a:lnTo>
                  <a:lnTo>
                    <a:pt x="1079" y="998"/>
                  </a:lnTo>
                  <a:lnTo>
                    <a:pt x="1077" y="998"/>
                  </a:lnTo>
                  <a:lnTo>
                    <a:pt x="1077" y="998"/>
                  </a:lnTo>
                  <a:lnTo>
                    <a:pt x="1068" y="1008"/>
                  </a:lnTo>
                  <a:lnTo>
                    <a:pt x="1058" y="1021"/>
                  </a:lnTo>
                  <a:lnTo>
                    <a:pt x="1049" y="1033"/>
                  </a:lnTo>
                  <a:lnTo>
                    <a:pt x="1046" y="1040"/>
                  </a:lnTo>
                  <a:lnTo>
                    <a:pt x="1044" y="1047"/>
                  </a:lnTo>
                  <a:lnTo>
                    <a:pt x="1044" y="1047"/>
                  </a:lnTo>
                  <a:lnTo>
                    <a:pt x="1053" y="1050"/>
                  </a:lnTo>
                  <a:lnTo>
                    <a:pt x="1063" y="1050"/>
                  </a:lnTo>
                  <a:lnTo>
                    <a:pt x="1069" y="1050"/>
                  </a:lnTo>
                  <a:lnTo>
                    <a:pt x="1075" y="1047"/>
                  </a:lnTo>
                  <a:lnTo>
                    <a:pt x="1079" y="1045"/>
                  </a:lnTo>
                  <a:lnTo>
                    <a:pt x="1083" y="1039"/>
                  </a:lnTo>
                  <a:lnTo>
                    <a:pt x="1083" y="1039"/>
                  </a:lnTo>
                  <a:lnTo>
                    <a:pt x="1103" y="1008"/>
                  </a:lnTo>
                  <a:lnTo>
                    <a:pt x="1125" y="979"/>
                  </a:lnTo>
                  <a:lnTo>
                    <a:pt x="1169" y="920"/>
                  </a:lnTo>
                  <a:lnTo>
                    <a:pt x="1169" y="920"/>
                  </a:lnTo>
                  <a:lnTo>
                    <a:pt x="1148" y="936"/>
                  </a:lnTo>
                  <a:lnTo>
                    <a:pt x="1128" y="955"/>
                  </a:lnTo>
                  <a:lnTo>
                    <a:pt x="1110" y="974"/>
                  </a:lnTo>
                  <a:lnTo>
                    <a:pt x="1091" y="994"/>
                  </a:lnTo>
                  <a:lnTo>
                    <a:pt x="1091" y="994"/>
                  </a:lnTo>
                  <a:lnTo>
                    <a:pt x="1089" y="995"/>
                  </a:lnTo>
                  <a:lnTo>
                    <a:pt x="1086" y="995"/>
                  </a:lnTo>
                  <a:lnTo>
                    <a:pt x="1086" y="995"/>
                  </a:lnTo>
                  <a:lnTo>
                    <a:pt x="1084" y="1000"/>
                  </a:lnTo>
                  <a:lnTo>
                    <a:pt x="1082" y="1004"/>
                  </a:lnTo>
                  <a:lnTo>
                    <a:pt x="1075" y="1008"/>
                  </a:lnTo>
                  <a:lnTo>
                    <a:pt x="1073" y="1011"/>
                  </a:lnTo>
                  <a:lnTo>
                    <a:pt x="1075" y="1008"/>
                  </a:lnTo>
                  <a:close/>
                  <a:moveTo>
                    <a:pt x="25" y="699"/>
                  </a:moveTo>
                  <a:lnTo>
                    <a:pt x="25" y="699"/>
                  </a:lnTo>
                  <a:lnTo>
                    <a:pt x="23" y="705"/>
                  </a:lnTo>
                  <a:lnTo>
                    <a:pt x="22" y="709"/>
                  </a:lnTo>
                  <a:lnTo>
                    <a:pt x="23" y="720"/>
                  </a:lnTo>
                  <a:lnTo>
                    <a:pt x="25" y="731"/>
                  </a:lnTo>
                  <a:lnTo>
                    <a:pt x="26" y="742"/>
                  </a:lnTo>
                  <a:lnTo>
                    <a:pt x="26" y="742"/>
                  </a:lnTo>
                  <a:lnTo>
                    <a:pt x="75" y="655"/>
                  </a:lnTo>
                  <a:lnTo>
                    <a:pt x="101" y="613"/>
                  </a:lnTo>
                  <a:lnTo>
                    <a:pt x="129" y="571"/>
                  </a:lnTo>
                  <a:lnTo>
                    <a:pt x="129" y="571"/>
                  </a:lnTo>
                  <a:lnTo>
                    <a:pt x="101" y="601"/>
                  </a:lnTo>
                  <a:lnTo>
                    <a:pt x="74" y="631"/>
                  </a:lnTo>
                  <a:lnTo>
                    <a:pt x="49" y="664"/>
                  </a:lnTo>
                  <a:lnTo>
                    <a:pt x="25" y="699"/>
                  </a:lnTo>
                  <a:lnTo>
                    <a:pt x="25" y="699"/>
                  </a:lnTo>
                  <a:close/>
                  <a:moveTo>
                    <a:pt x="67" y="821"/>
                  </a:moveTo>
                  <a:lnTo>
                    <a:pt x="119" y="769"/>
                  </a:lnTo>
                  <a:lnTo>
                    <a:pt x="119" y="769"/>
                  </a:lnTo>
                  <a:lnTo>
                    <a:pt x="129" y="761"/>
                  </a:lnTo>
                  <a:lnTo>
                    <a:pt x="141" y="752"/>
                  </a:lnTo>
                  <a:lnTo>
                    <a:pt x="153" y="745"/>
                  </a:lnTo>
                  <a:lnTo>
                    <a:pt x="165" y="741"/>
                  </a:lnTo>
                  <a:lnTo>
                    <a:pt x="161" y="683"/>
                  </a:lnTo>
                  <a:lnTo>
                    <a:pt x="148" y="697"/>
                  </a:lnTo>
                  <a:lnTo>
                    <a:pt x="148" y="697"/>
                  </a:lnTo>
                  <a:lnTo>
                    <a:pt x="146" y="697"/>
                  </a:lnTo>
                  <a:lnTo>
                    <a:pt x="141" y="699"/>
                  </a:lnTo>
                  <a:lnTo>
                    <a:pt x="139" y="703"/>
                  </a:lnTo>
                  <a:lnTo>
                    <a:pt x="136" y="707"/>
                  </a:lnTo>
                  <a:lnTo>
                    <a:pt x="134" y="710"/>
                  </a:lnTo>
                  <a:lnTo>
                    <a:pt x="134" y="713"/>
                  </a:lnTo>
                  <a:lnTo>
                    <a:pt x="136" y="714"/>
                  </a:lnTo>
                  <a:lnTo>
                    <a:pt x="139" y="713"/>
                  </a:lnTo>
                  <a:lnTo>
                    <a:pt x="139" y="713"/>
                  </a:lnTo>
                  <a:lnTo>
                    <a:pt x="120" y="740"/>
                  </a:lnTo>
                  <a:lnTo>
                    <a:pt x="102" y="768"/>
                  </a:lnTo>
                  <a:lnTo>
                    <a:pt x="84" y="794"/>
                  </a:lnTo>
                  <a:lnTo>
                    <a:pt x="67" y="821"/>
                  </a:lnTo>
                  <a:lnTo>
                    <a:pt x="67" y="821"/>
                  </a:lnTo>
                  <a:close/>
                  <a:moveTo>
                    <a:pt x="801" y="896"/>
                  </a:moveTo>
                  <a:lnTo>
                    <a:pt x="801" y="896"/>
                  </a:lnTo>
                  <a:lnTo>
                    <a:pt x="785" y="897"/>
                  </a:lnTo>
                  <a:lnTo>
                    <a:pt x="772" y="898"/>
                  </a:lnTo>
                  <a:lnTo>
                    <a:pt x="758" y="898"/>
                  </a:lnTo>
                  <a:lnTo>
                    <a:pt x="747" y="900"/>
                  </a:lnTo>
                  <a:lnTo>
                    <a:pt x="747" y="900"/>
                  </a:lnTo>
                  <a:lnTo>
                    <a:pt x="742" y="911"/>
                  </a:lnTo>
                  <a:lnTo>
                    <a:pt x="736" y="922"/>
                  </a:lnTo>
                  <a:lnTo>
                    <a:pt x="729" y="932"/>
                  </a:lnTo>
                  <a:lnTo>
                    <a:pt x="720" y="942"/>
                  </a:lnTo>
                  <a:lnTo>
                    <a:pt x="712" y="950"/>
                  </a:lnTo>
                  <a:lnTo>
                    <a:pt x="704" y="959"/>
                  </a:lnTo>
                  <a:lnTo>
                    <a:pt x="685" y="973"/>
                  </a:lnTo>
                  <a:lnTo>
                    <a:pt x="682" y="976"/>
                  </a:lnTo>
                  <a:lnTo>
                    <a:pt x="677" y="988"/>
                  </a:lnTo>
                  <a:lnTo>
                    <a:pt x="677" y="988"/>
                  </a:lnTo>
                  <a:lnTo>
                    <a:pt x="684" y="984"/>
                  </a:lnTo>
                  <a:lnTo>
                    <a:pt x="687" y="983"/>
                  </a:lnTo>
                  <a:lnTo>
                    <a:pt x="685" y="986"/>
                  </a:lnTo>
                  <a:lnTo>
                    <a:pt x="685" y="986"/>
                  </a:lnTo>
                  <a:lnTo>
                    <a:pt x="674" y="1001"/>
                  </a:lnTo>
                  <a:lnTo>
                    <a:pt x="668" y="100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97" y="987"/>
                  </a:lnTo>
                  <a:lnTo>
                    <a:pt x="729" y="955"/>
                  </a:lnTo>
                  <a:lnTo>
                    <a:pt x="764" y="924"/>
                  </a:lnTo>
                  <a:lnTo>
                    <a:pt x="801" y="896"/>
                  </a:lnTo>
                  <a:lnTo>
                    <a:pt x="801" y="896"/>
                  </a:lnTo>
                  <a:close/>
                  <a:moveTo>
                    <a:pt x="40" y="959"/>
                  </a:moveTo>
                  <a:lnTo>
                    <a:pt x="40" y="959"/>
                  </a:lnTo>
                  <a:lnTo>
                    <a:pt x="81" y="980"/>
                  </a:lnTo>
                  <a:lnTo>
                    <a:pt x="101" y="990"/>
                  </a:lnTo>
                  <a:lnTo>
                    <a:pt x="122" y="1000"/>
                  </a:lnTo>
                  <a:lnTo>
                    <a:pt x="146" y="1007"/>
                  </a:lnTo>
                  <a:lnTo>
                    <a:pt x="170" y="1012"/>
                  </a:lnTo>
                  <a:lnTo>
                    <a:pt x="196" y="1016"/>
                  </a:lnTo>
                  <a:lnTo>
                    <a:pt x="224" y="1016"/>
                  </a:lnTo>
                  <a:lnTo>
                    <a:pt x="224" y="1016"/>
                  </a:lnTo>
                  <a:lnTo>
                    <a:pt x="199" y="1014"/>
                  </a:lnTo>
                  <a:lnTo>
                    <a:pt x="174" y="1008"/>
                  </a:lnTo>
                  <a:lnTo>
                    <a:pt x="151" y="1001"/>
                  </a:lnTo>
                  <a:lnTo>
                    <a:pt x="129" y="993"/>
                  </a:lnTo>
                  <a:lnTo>
                    <a:pt x="108" y="983"/>
                  </a:lnTo>
                  <a:lnTo>
                    <a:pt x="88" y="973"/>
                  </a:lnTo>
                  <a:lnTo>
                    <a:pt x="50" y="949"/>
                  </a:lnTo>
                  <a:lnTo>
                    <a:pt x="50" y="949"/>
                  </a:lnTo>
                  <a:lnTo>
                    <a:pt x="37" y="920"/>
                  </a:lnTo>
                  <a:lnTo>
                    <a:pt x="29" y="903"/>
                  </a:lnTo>
                  <a:lnTo>
                    <a:pt x="25" y="897"/>
                  </a:lnTo>
                  <a:lnTo>
                    <a:pt x="21" y="893"/>
                  </a:lnTo>
                  <a:lnTo>
                    <a:pt x="21" y="893"/>
                  </a:lnTo>
                  <a:lnTo>
                    <a:pt x="25" y="911"/>
                  </a:lnTo>
                  <a:lnTo>
                    <a:pt x="29" y="928"/>
                  </a:lnTo>
                  <a:lnTo>
                    <a:pt x="35" y="945"/>
                  </a:lnTo>
                  <a:lnTo>
                    <a:pt x="40" y="959"/>
                  </a:lnTo>
                  <a:lnTo>
                    <a:pt x="40" y="959"/>
                  </a:lnTo>
                  <a:close/>
                  <a:moveTo>
                    <a:pt x="26" y="783"/>
                  </a:moveTo>
                  <a:lnTo>
                    <a:pt x="26" y="783"/>
                  </a:lnTo>
                  <a:lnTo>
                    <a:pt x="25" y="789"/>
                  </a:lnTo>
                  <a:lnTo>
                    <a:pt x="25" y="796"/>
                  </a:lnTo>
                  <a:lnTo>
                    <a:pt x="26" y="801"/>
                  </a:lnTo>
                  <a:lnTo>
                    <a:pt x="28" y="804"/>
                  </a:lnTo>
                  <a:lnTo>
                    <a:pt x="32" y="807"/>
                  </a:lnTo>
                  <a:lnTo>
                    <a:pt x="32" y="807"/>
                  </a:lnTo>
                  <a:lnTo>
                    <a:pt x="52" y="766"/>
                  </a:lnTo>
                  <a:lnTo>
                    <a:pt x="73" y="726"/>
                  </a:lnTo>
                  <a:lnTo>
                    <a:pt x="95" y="688"/>
                  </a:lnTo>
                  <a:lnTo>
                    <a:pt x="119" y="651"/>
                  </a:lnTo>
                  <a:lnTo>
                    <a:pt x="119" y="651"/>
                  </a:lnTo>
                  <a:lnTo>
                    <a:pt x="92" y="681"/>
                  </a:lnTo>
                  <a:lnTo>
                    <a:pt x="78" y="695"/>
                  </a:lnTo>
                  <a:lnTo>
                    <a:pt x="66" y="710"/>
                  </a:lnTo>
                  <a:lnTo>
                    <a:pt x="54" y="727"/>
                  </a:lnTo>
                  <a:lnTo>
                    <a:pt x="43" y="744"/>
                  </a:lnTo>
                  <a:lnTo>
                    <a:pt x="33" y="764"/>
                  </a:lnTo>
                  <a:lnTo>
                    <a:pt x="26" y="783"/>
                  </a:lnTo>
                  <a:lnTo>
                    <a:pt x="26" y="783"/>
                  </a:lnTo>
                  <a:close/>
                  <a:moveTo>
                    <a:pt x="59" y="418"/>
                  </a:moveTo>
                  <a:lnTo>
                    <a:pt x="59" y="418"/>
                  </a:lnTo>
                  <a:lnTo>
                    <a:pt x="81" y="390"/>
                  </a:lnTo>
                  <a:lnTo>
                    <a:pt x="94" y="376"/>
                  </a:lnTo>
                  <a:lnTo>
                    <a:pt x="105" y="362"/>
                  </a:lnTo>
                  <a:lnTo>
                    <a:pt x="105" y="362"/>
                  </a:lnTo>
                  <a:lnTo>
                    <a:pt x="112" y="352"/>
                  </a:lnTo>
                  <a:lnTo>
                    <a:pt x="120" y="342"/>
                  </a:lnTo>
                  <a:lnTo>
                    <a:pt x="137" y="324"/>
                  </a:lnTo>
                  <a:lnTo>
                    <a:pt x="144" y="312"/>
                  </a:lnTo>
                  <a:lnTo>
                    <a:pt x="150" y="300"/>
                  </a:lnTo>
                  <a:lnTo>
                    <a:pt x="151" y="293"/>
                  </a:lnTo>
                  <a:lnTo>
                    <a:pt x="153" y="286"/>
                  </a:lnTo>
                  <a:lnTo>
                    <a:pt x="153" y="276"/>
                  </a:lnTo>
                  <a:lnTo>
                    <a:pt x="153" y="266"/>
                  </a:lnTo>
                  <a:lnTo>
                    <a:pt x="153" y="266"/>
                  </a:lnTo>
                  <a:lnTo>
                    <a:pt x="148" y="275"/>
                  </a:lnTo>
                  <a:lnTo>
                    <a:pt x="143" y="282"/>
                  </a:lnTo>
                  <a:lnTo>
                    <a:pt x="132" y="293"/>
                  </a:lnTo>
                  <a:lnTo>
                    <a:pt x="122" y="305"/>
                  </a:lnTo>
                  <a:lnTo>
                    <a:pt x="118" y="312"/>
                  </a:lnTo>
                  <a:lnTo>
                    <a:pt x="113" y="319"/>
                  </a:lnTo>
                  <a:lnTo>
                    <a:pt x="113" y="319"/>
                  </a:lnTo>
                  <a:lnTo>
                    <a:pt x="101" y="345"/>
                  </a:lnTo>
                  <a:lnTo>
                    <a:pt x="85" y="369"/>
                  </a:lnTo>
                  <a:lnTo>
                    <a:pt x="71" y="393"/>
                  </a:lnTo>
                  <a:lnTo>
                    <a:pt x="59" y="418"/>
                  </a:lnTo>
                  <a:lnTo>
                    <a:pt x="59" y="418"/>
                  </a:lnTo>
                  <a:close/>
                  <a:moveTo>
                    <a:pt x="129" y="439"/>
                  </a:moveTo>
                  <a:lnTo>
                    <a:pt x="137" y="442"/>
                  </a:lnTo>
                  <a:lnTo>
                    <a:pt x="70" y="553"/>
                  </a:lnTo>
                  <a:lnTo>
                    <a:pt x="70" y="553"/>
                  </a:lnTo>
                  <a:lnTo>
                    <a:pt x="82" y="536"/>
                  </a:lnTo>
                  <a:lnTo>
                    <a:pt x="97" y="520"/>
                  </a:lnTo>
                  <a:lnTo>
                    <a:pt x="129" y="488"/>
                  </a:lnTo>
                  <a:lnTo>
                    <a:pt x="129" y="488"/>
                  </a:lnTo>
                  <a:lnTo>
                    <a:pt x="136" y="484"/>
                  </a:lnTo>
                  <a:lnTo>
                    <a:pt x="143" y="478"/>
                  </a:lnTo>
                  <a:lnTo>
                    <a:pt x="150" y="471"/>
                  </a:lnTo>
                  <a:lnTo>
                    <a:pt x="154" y="461"/>
                  </a:lnTo>
                  <a:lnTo>
                    <a:pt x="157" y="452"/>
                  </a:lnTo>
                  <a:lnTo>
                    <a:pt x="158" y="440"/>
                  </a:lnTo>
                  <a:lnTo>
                    <a:pt x="157" y="429"/>
                  </a:lnTo>
                  <a:lnTo>
                    <a:pt x="154" y="418"/>
                  </a:lnTo>
                  <a:lnTo>
                    <a:pt x="154" y="418"/>
                  </a:lnTo>
                  <a:lnTo>
                    <a:pt x="151" y="422"/>
                  </a:lnTo>
                  <a:lnTo>
                    <a:pt x="148" y="425"/>
                  </a:lnTo>
                  <a:lnTo>
                    <a:pt x="146" y="428"/>
                  </a:lnTo>
                  <a:lnTo>
                    <a:pt x="143" y="429"/>
                  </a:lnTo>
                  <a:lnTo>
                    <a:pt x="136" y="432"/>
                  </a:lnTo>
                  <a:lnTo>
                    <a:pt x="132" y="435"/>
                  </a:lnTo>
                  <a:lnTo>
                    <a:pt x="129" y="439"/>
                  </a:lnTo>
                  <a:lnTo>
                    <a:pt x="129" y="439"/>
                  </a:lnTo>
                  <a:close/>
                  <a:moveTo>
                    <a:pt x="146" y="215"/>
                  </a:moveTo>
                  <a:lnTo>
                    <a:pt x="146" y="215"/>
                  </a:lnTo>
                  <a:lnTo>
                    <a:pt x="134" y="231"/>
                  </a:lnTo>
                  <a:lnTo>
                    <a:pt x="125" y="248"/>
                  </a:lnTo>
                  <a:lnTo>
                    <a:pt x="105" y="282"/>
                  </a:lnTo>
                  <a:lnTo>
                    <a:pt x="88" y="317"/>
                  </a:lnTo>
                  <a:lnTo>
                    <a:pt x="71" y="352"/>
                  </a:lnTo>
                  <a:lnTo>
                    <a:pt x="71" y="352"/>
                  </a:lnTo>
                  <a:lnTo>
                    <a:pt x="89" y="326"/>
                  </a:lnTo>
                  <a:lnTo>
                    <a:pt x="108" y="301"/>
                  </a:lnTo>
                  <a:lnTo>
                    <a:pt x="129" y="276"/>
                  </a:lnTo>
                  <a:lnTo>
                    <a:pt x="140" y="263"/>
                  </a:lnTo>
                  <a:lnTo>
                    <a:pt x="151" y="252"/>
                  </a:lnTo>
                  <a:lnTo>
                    <a:pt x="151" y="252"/>
                  </a:lnTo>
                  <a:lnTo>
                    <a:pt x="153" y="249"/>
                  </a:lnTo>
                  <a:lnTo>
                    <a:pt x="154" y="246"/>
                  </a:lnTo>
                  <a:lnTo>
                    <a:pt x="153" y="235"/>
                  </a:lnTo>
                  <a:lnTo>
                    <a:pt x="151" y="211"/>
                  </a:lnTo>
                  <a:lnTo>
                    <a:pt x="151" y="211"/>
                  </a:lnTo>
                  <a:lnTo>
                    <a:pt x="146" y="215"/>
                  </a:lnTo>
                  <a:lnTo>
                    <a:pt x="146" y="215"/>
                  </a:lnTo>
                  <a:close/>
                  <a:moveTo>
                    <a:pt x="75" y="900"/>
                  </a:moveTo>
                  <a:lnTo>
                    <a:pt x="75" y="900"/>
                  </a:lnTo>
                  <a:lnTo>
                    <a:pt x="97" y="872"/>
                  </a:lnTo>
                  <a:lnTo>
                    <a:pt x="120" y="845"/>
                  </a:lnTo>
                  <a:lnTo>
                    <a:pt x="146" y="818"/>
                  </a:lnTo>
                  <a:lnTo>
                    <a:pt x="171" y="794"/>
                  </a:lnTo>
                  <a:lnTo>
                    <a:pt x="171" y="794"/>
                  </a:lnTo>
                  <a:lnTo>
                    <a:pt x="175" y="790"/>
                  </a:lnTo>
                  <a:lnTo>
                    <a:pt x="177" y="785"/>
                  </a:lnTo>
                  <a:lnTo>
                    <a:pt x="177" y="780"/>
                  </a:lnTo>
                  <a:lnTo>
                    <a:pt x="175" y="775"/>
                  </a:lnTo>
                  <a:lnTo>
                    <a:pt x="171" y="766"/>
                  </a:lnTo>
                  <a:lnTo>
                    <a:pt x="167" y="758"/>
                  </a:lnTo>
                  <a:lnTo>
                    <a:pt x="167" y="758"/>
                  </a:lnTo>
                  <a:lnTo>
                    <a:pt x="161" y="769"/>
                  </a:lnTo>
                  <a:lnTo>
                    <a:pt x="154" y="779"/>
                  </a:lnTo>
                  <a:lnTo>
                    <a:pt x="139" y="800"/>
                  </a:lnTo>
                  <a:lnTo>
                    <a:pt x="136" y="803"/>
                  </a:lnTo>
                  <a:lnTo>
                    <a:pt x="134" y="808"/>
                  </a:lnTo>
                  <a:lnTo>
                    <a:pt x="134" y="808"/>
                  </a:lnTo>
                  <a:lnTo>
                    <a:pt x="104" y="853"/>
                  </a:lnTo>
                  <a:lnTo>
                    <a:pt x="88" y="876"/>
                  </a:lnTo>
                  <a:lnTo>
                    <a:pt x="75" y="900"/>
                  </a:lnTo>
                  <a:lnTo>
                    <a:pt x="75" y="900"/>
                  </a:lnTo>
                  <a:close/>
                  <a:moveTo>
                    <a:pt x="40" y="824"/>
                  </a:moveTo>
                  <a:lnTo>
                    <a:pt x="40" y="824"/>
                  </a:lnTo>
                  <a:lnTo>
                    <a:pt x="32" y="821"/>
                  </a:lnTo>
                  <a:lnTo>
                    <a:pt x="29" y="820"/>
                  </a:lnTo>
                  <a:lnTo>
                    <a:pt x="28" y="821"/>
                  </a:lnTo>
                  <a:lnTo>
                    <a:pt x="28" y="823"/>
                  </a:lnTo>
                  <a:lnTo>
                    <a:pt x="28" y="827"/>
                  </a:lnTo>
                  <a:lnTo>
                    <a:pt x="28" y="827"/>
                  </a:lnTo>
                  <a:lnTo>
                    <a:pt x="29" y="832"/>
                  </a:lnTo>
                  <a:lnTo>
                    <a:pt x="30" y="841"/>
                  </a:lnTo>
                  <a:lnTo>
                    <a:pt x="30" y="855"/>
                  </a:lnTo>
                  <a:lnTo>
                    <a:pt x="30" y="855"/>
                  </a:lnTo>
                  <a:lnTo>
                    <a:pt x="57" y="814"/>
                  </a:lnTo>
                  <a:lnTo>
                    <a:pt x="85" y="773"/>
                  </a:lnTo>
                  <a:lnTo>
                    <a:pt x="112" y="733"/>
                  </a:lnTo>
                  <a:lnTo>
                    <a:pt x="139" y="693"/>
                  </a:lnTo>
                  <a:lnTo>
                    <a:pt x="139" y="693"/>
                  </a:lnTo>
                  <a:lnTo>
                    <a:pt x="112" y="723"/>
                  </a:lnTo>
                  <a:lnTo>
                    <a:pt x="85" y="754"/>
                  </a:lnTo>
                  <a:lnTo>
                    <a:pt x="73" y="771"/>
                  </a:lnTo>
                  <a:lnTo>
                    <a:pt x="61" y="787"/>
                  </a:lnTo>
                  <a:lnTo>
                    <a:pt x="50" y="804"/>
                  </a:lnTo>
                  <a:lnTo>
                    <a:pt x="40" y="824"/>
                  </a:lnTo>
                  <a:lnTo>
                    <a:pt x="40" y="824"/>
                  </a:lnTo>
                  <a:close/>
                  <a:moveTo>
                    <a:pt x="2481" y="1001"/>
                  </a:moveTo>
                  <a:lnTo>
                    <a:pt x="2481" y="1001"/>
                  </a:lnTo>
                  <a:lnTo>
                    <a:pt x="2532" y="955"/>
                  </a:lnTo>
                  <a:lnTo>
                    <a:pt x="2560" y="931"/>
                  </a:lnTo>
                  <a:lnTo>
                    <a:pt x="2587" y="908"/>
                  </a:lnTo>
                  <a:lnTo>
                    <a:pt x="2587" y="908"/>
                  </a:lnTo>
                  <a:lnTo>
                    <a:pt x="2580" y="910"/>
                  </a:lnTo>
                  <a:lnTo>
                    <a:pt x="2574" y="910"/>
                  </a:lnTo>
                  <a:lnTo>
                    <a:pt x="2560" y="908"/>
                  </a:lnTo>
                  <a:lnTo>
                    <a:pt x="2550" y="908"/>
                  </a:lnTo>
                  <a:lnTo>
                    <a:pt x="2546" y="910"/>
                  </a:lnTo>
                  <a:lnTo>
                    <a:pt x="2543" y="911"/>
                  </a:lnTo>
                  <a:lnTo>
                    <a:pt x="2481" y="1001"/>
                  </a:lnTo>
                  <a:close/>
                  <a:moveTo>
                    <a:pt x="333" y="936"/>
                  </a:moveTo>
                  <a:lnTo>
                    <a:pt x="333" y="929"/>
                  </a:lnTo>
                  <a:lnTo>
                    <a:pt x="333" y="929"/>
                  </a:lnTo>
                  <a:lnTo>
                    <a:pt x="344" y="920"/>
                  </a:lnTo>
                  <a:lnTo>
                    <a:pt x="354" y="907"/>
                  </a:lnTo>
                  <a:lnTo>
                    <a:pt x="363" y="893"/>
                  </a:lnTo>
                  <a:lnTo>
                    <a:pt x="371" y="877"/>
                  </a:lnTo>
                  <a:lnTo>
                    <a:pt x="371" y="877"/>
                  </a:lnTo>
                  <a:lnTo>
                    <a:pt x="371" y="872"/>
                  </a:lnTo>
                  <a:lnTo>
                    <a:pt x="369" y="870"/>
                  </a:lnTo>
                  <a:lnTo>
                    <a:pt x="365" y="869"/>
                  </a:lnTo>
                  <a:lnTo>
                    <a:pt x="362" y="870"/>
                  </a:lnTo>
                  <a:lnTo>
                    <a:pt x="362" y="870"/>
                  </a:lnTo>
                  <a:lnTo>
                    <a:pt x="335" y="889"/>
                  </a:lnTo>
                  <a:lnTo>
                    <a:pt x="323" y="900"/>
                  </a:lnTo>
                  <a:lnTo>
                    <a:pt x="312" y="910"/>
                  </a:lnTo>
                  <a:lnTo>
                    <a:pt x="300" y="922"/>
                  </a:lnTo>
                  <a:lnTo>
                    <a:pt x="289" y="935"/>
                  </a:lnTo>
                  <a:lnTo>
                    <a:pt x="279" y="948"/>
                  </a:lnTo>
                  <a:lnTo>
                    <a:pt x="271" y="962"/>
                  </a:lnTo>
                  <a:lnTo>
                    <a:pt x="351" y="889"/>
                  </a:lnTo>
                  <a:lnTo>
                    <a:pt x="351" y="889"/>
                  </a:lnTo>
                  <a:lnTo>
                    <a:pt x="348" y="896"/>
                  </a:lnTo>
                  <a:lnTo>
                    <a:pt x="344" y="903"/>
                  </a:lnTo>
                  <a:lnTo>
                    <a:pt x="335" y="915"/>
                  </a:lnTo>
                  <a:lnTo>
                    <a:pt x="327" y="927"/>
                  </a:lnTo>
                  <a:lnTo>
                    <a:pt x="323" y="934"/>
                  </a:lnTo>
                  <a:lnTo>
                    <a:pt x="320" y="941"/>
                  </a:lnTo>
                  <a:lnTo>
                    <a:pt x="333" y="936"/>
                  </a:lnTo>
                  <a:close/>
                  <a:moveTo>
                    <a:pt x="1122" y="1014"/>
                  </a:moveTo>
                  <a:lnTo>
                    <a:pt x="1122" y="1014"/>
                  </a:lnTo>
                  <a:lnTo>
                    <a:pt x="1136" y="1002"/>
                  </a:lnTo>
                  <a:lnTo>
                    <a:pt x="1152" y="990"/>
                  </a:lnTo>
                  <a:lnTo>
                    <a:pt x="1180" y="962"/>
                  </a:lnTo>
                  <a:lnTo>
                    <a:pt x="1208" y="934"/>
                  </a:lnTo>
                  <a:lnTo>
                    <a:pt x="1222" y="921"/>
                  </a:lnTo>
                  <a:lnTo>
                    <a:pt x="1238" y="908"/>
                  </a:lnTo>
                  <a:lnTo>
                    <a:pt x="1233" y="908"/>
                  </a:lnTo>
                  <a:lnTo>
                    <a:pt x="1256" y="894"/>
                  </a:lnTo>
                  <a:lnTo>
                    <a:pt x="1256" y="894"/>
                  </a:lnTo>
                  <a:lnTo>
                    <a:pt x="1260" y="889"/>
                  </a:lnTo>
                  <a:lnTo>
                    <a:pt x="1263" y="887"/>
                  </a:lnTo>
                  <a:lnTo>
                    <a:pt x="1266" y="887"/>
                  </a:lnTo>
                  <a:lnTo>
                    <a:pt x="1266" y="887"/>
                  </a:lnTo>
                  <a:lnTo>
                    <a:pt x="1266" y="884"/>
                  </a:lnTo>
                  <a:lnTo>
                    <a:pt x="1267" y="883"/>
                  </a:lnTo>
                  <a:lnTo>
                    <a:pt x="1270" y="880"/>
                  </a:lnTo>
                  <a:lnTo>
                    <a:pt x="1270" y="880"/>
                  </a:lnTo>
                  <a:lnTo>
                    <a:pt x="1259" y="886"/>
                  </a:lnTo>
                  <a:lnTo>
                    <a:pt x="1247" y="891"/>
                  </a:lnTo>
                  <a:lnTo>
                    <a:pt x="1225" y="907"/>
                  </a:lnTo>
                  <a:lnTo>
                    <a:pt x="1204" y="925"/>
                  </a:lnTo>
                  <a:lnTo>
                    <a:pt x="1186" y="942"/>
                  </a:lnTo>
                  <a:lnTo>
                    <a:pt x="1120" y="1007"/>
                  </a:lnTo>
                  <a:lnTo>
                    <a:pt x="1117" y="1009"/>
                  </a:lnTo>
                  <a:lnTo>
                    <a:pt x="1114" y="1015"/>
                  </a:lnTo>
                  <a:lnTo>
                    <a:pt x="1114" y="1015"/>
                  </a:lnTo>
                  <a:lnTo>
                    <a:pt x="1118" y="1015"/>
                  </a:lnTo>
                  <a:lnTo>
                    <a:pt x="1122" y="1014"/>
                  </a:lnTo>
                  <a:lnTo>
                    <a:pt x="1122" y="1014"/>
                  </a:lnTo>
                  <a:close/>
                  <a:moveTo>
                    <a:pt x="200" y="776"/>
                  </a:moveTo>
                  <a:lnTo>
                    <a:pt x="200" y="776"/>
                  </a:lnTo>
                  <a:lnTo>
                    <a:pt x="200" y="783"/>
                  </a:lnTo>
                  <a:lnTo>
                    <a:pt x="203" y="789"/>
                  </a:lnTo>
                  <a:lnTo>
                    <a:pt x="208" y="793"/>
                  </a:lnTo>
                  <a:lnTo>
                    <a:pt x="212" y="797"/>
                  </a:lnTo>
                  <a:lnTo>
                    <a:pt x="223" y="803"/>
                  </a:lnTo>
                  <a:lnTo>
                    <a:pt x="234" y="807"/>
                  </a:lnTo>
                  <a:lnTo>
                    <a:pt x="234" y="807"/>
                  </a:lnTo>
                  <a:lnTo>
                    <a:pt x="224" y="794"/>
                  </a:lnTo>
                  <a:lnTo>
                    <a:pt x="216" y="780"/>
                  </a:lnTo>
                  <a:lnTo>
                    <a:pt x="209" y="765"/>
                  </a:lnTo>
                  <a:lnTo>
                    <a:pt x="202" y="748"/>
                  </a:lnTo>
                  <a:lnTo>
                    <a:pt x="189" y="716"/>
                  </a:lnTo>
                  <a:lnTo>
                    <a:pt x="178" y="681"/>
                  </a:lnTo>
                  <a:lnTo>
                    <a:pt x="178" y="681"/>
                  </a:lnTo>
                  <a:lnTo>
                    <a:pt x="178" y="706"/>
                  </a:lnTo>
                  <a:lnTo>
                    <a:pt x="181" y="730"/>
                  </a:lnTo>
                  <a:lnTo>
                    <a:pt x="184" y="752"/>
                  </a:lnTo>
                  <a:lnTo>
                    <a:pt x="191" y="772"/>
                  </a:lnTo>
                  <a:lnTo>
                    <a:pt x="191" y="772"/>
                  </a:lnTo>
                  <a:lnTo>
                    <a:pt x="192" y="775"/>
                  </a:lnTo>
                  <a:lnTo>
                    <a:pt x="196" y="775"/>
                  </a:lnTo>
                  <a:lnTo>
                    <a:pt x="199" y="775"/>
                  </a:lnTo>
                  <a:lnTo>
                    <a:pt x="200" y="776"/>
                  </a:lnTo>
                  <a:lnTo>
                    <a:pt x="200" y="776"/>
                  </a:lnTo>
                  <a:close/>
                  <a:moveTo>
                    <a:pt x="907" y="887"/>
                  </a:moveTo>
                  <a:lnTo>
                    <a:pt x="861" y="960"/>
                  </a:lnTo>
                  <a:lnTo>
                    <a:pt x="861" y="960"/>
                  </a:lnTo>
                  <a:lnTo>
                    <a:pt x="883" y="939"/>
                  </a:lnTo>
                  <a:lnTo>
                    <a:pt x="907" y="920"/>
                  </a:lnTo>
                  <a:lnTo>
                    <a:pt x="931" y="900"/>
                  </a:lnTo>
                  <a:lnTo>
                    <a:pt x="958" y="882"/>
                  </a:lnTo>
                  <a:lnTo>
                    <a:pt x="958" y="882"/>
                  </a:lnTo>
                  <a:lnTo>
                    <a:pt x="935" y="884"/>
                  </a:lnTo>
                  <a:lnTo>
                    <a:pt x="926" y="884"/>
                  </a:lnTo>
                  <a:lnTo>
                    <a:pt x="916" y="884"/>
                  </a:lnTo>
                  <a:lnTo>
                    <a:pt x="916" y="884"/>
                  </a:lnTo>
                  <a:lnTo>
                    <a:pt x="907" y="887"/>
                  </a:lnTo>
                  <a:lnTo>
                    <a:pt x="907" y="887"/>
                  </a:lnTo>
                  <a:close/>
                  <a:moveTo>
                    <a:pt x="2720" y="903"/>
                  </a:moveTo>
                  <a:lnTo>
                    <a:pt x="2720" y="903"/>
                  </a:lnTo>
                  <a:lnTo>
                    <a:pt x="2709" y="901"/>
                  </a:lnTo>
                  <a:lnTo>
                    <a:pt x="2699" y="901"/>
                  </a:lnTo>
                  <a:lnTo>
                    <a:pt x="2675" y="903"/>
                  </a:lnTo>
                  <a:lnTo>
                    <a:pt x="2675" y="903"/>
                  </a:lnTo>
                  <a:lnTo>
                    <a:pt x="2664" y="922"/>
                  </a:lnTo>
                  <a:lnTo>
                    <a:pt x="2653" y="942"/>
                  </a:lnTo>
                  <a:lnTo>
                    <a:pt x="2627" y="980"/>
                  </a:lnTo>
                  <a:lnTo>
                    <a:pt x="2627" y="980"/>
                  </a:lnTo>
                  <a:lnTo>
                    <a:pt x="2671" y="941"/>
                  </a:lnTo>
                  <a:lnTo>
                    <a:pt x="2695" y="921"/>
                  </a:lnTo>
                  <a:lnTo>
                    <a:pt x="2720" y="903"/>
                  </a:lnTo>
                  <a:lnTo>
                    <a:pt x="2720" y="903"/>
                  </a:lnTo>
                  <a:close/>
                  <a:moveTo>
                    <a:pt x="2737" y="51"/>
                  </a:moveTo>
                  <a:lnTo>
                    <a:pt x="2744" y="47"/>
                  </a:lnTo>
                  <a:lnTo>
                    <a:pt x="2744" y="47"/>
                  </a:lnTo>
                  <a:lnTo>
                    <a:pt x="2712" y="44"/>
                  </a:lnTo>
                  <a:lnTo>
                    <a:pt x="2675" y="41"/>
                  </a:lnTo>
                  <a:lnTo>
                    <a:pt x="2591" y="36"/>
                  </a:lnTo>
                  <a:lnTo>
                    <a:pt x="2516" y="34"/>
                  </a:lnTo>
                  <a:lnTo>
                    <a:pt x="2491" y="34"/>
                  </a:lnTo>
                  <a:lnTo>
                    <a:pt x="2477" y="36"/>
                  </a:lnTo>
                  <a:lnTo>
                    <a:pt x="2737" y="51"/>
                  </a:lnTo>
                  <a:close/>
                  <a:moveTo>
                    <a:pt x="725" y="898"/>
                  </a:moveTo>
                  <a:lnTo>
                    <a:pt x="725" y="898"/>
                  </a:lnTo>
                  <a:lnTo>
                    <a:pt x="711" y="898"/>
                  </a:lnTo>
                  <a:lnTo>
                    <a:pt x="705" y="898"/>
                  </a:lnTo>
                  <a:lnTo>
                    <a:pt x="698" y="900"/>
                  </a:lnTo>
                  <a:lnTo>
                    <a:pt x="698" y="900"/>
                  </a:lnTo>
                  <a:lnTo>
                    <a:pt x="697" y="904"/>
                  </a:lnTo>
                  <a:lnTo>
                    <a:pt x="697" y="905"/>
                  </a:lnTo>
                  <a:lnTo>
                    <a:pt x="695" y="905"/>
                  </a:lnTo>
                  <a:lnTo>
                    <a:pt x="694" y="903"/>
                  </a:lnTo>
                  <a:lnTo>
                    <a:pt x="694" y="900"/>
                  </a:lnTo>
                  <a:lnTo>
                    <a:pt x="694" y="900"/>
                  </a:lnTo>
                  <a:lnTo>
                    <a:pt x="684" y="907"/>
                  </a:lnTo>
                  <a:lnTo>
                    <a:pt x="678" y="914"/>
                  </a:lnTo>
                  <a:lnTo>
                    <a:pt x="666" y="932"/>
                  </a:lnTo>
                  <a:lnTo>
                    <a:pt x="666" y="932"/>
                  </a:lnTo>
                  <a:lnTo>
                    <a:pt x="660" y="938"/>
                  </a:lnTo>
                  <a:lnTo>
                    <a:pt x="654" y="942"/>
                  </a:lnTo>
                  <a:lnTo>
                    <a:pt x="649" y="942"/>
                  </a:lnTo>
                  <a:lnTo>
                    <a:pt x="647" y="941"/>
                  </a:lnTo>
                  <a:lnTo>
                    <a:pt x="645" y="939"/>
                  </a:lnTo>
                  <a:lnTo>
                    <a:pt x="645" y="939"/>
                  </a:lnTo>
                  <a:lnTo>
                    <a:pt x="646" y="945"/>
                  </a:lnTo>
                  <a:lnTo>
                    <a:pt x="646" y="948"/>
                  </a:lnTo>
                  <a:lnTo>
                    <a:pt x="646" y="950"/>
                  </a:lnTo>
                  <a:lnTo>
                    <a:pt x="646" y="950"/>
                  </a:lnTo>
                  <a:lnTo>
                    <a:pt x="642" y="957"/>
                  </a:lnTo>
                  <a:lnTo>
                    <a:pt x="638" y="964"/>
                  </a:lnTo>
                  <a:lnTo>
                    <a:pt x="628" y="977"/>
                  </a:lnTo>
                  <a:lnTo>
                    <a:pt x="616" y="991"/>
                  </a:lnTo>
                  <a:lnTo>
                    <a:pt x="608" y="1004"/>
                  </a:lnTo>
                  <a:lnTo>
                    <a:pt x="608" y="1004"/>
                  </a:lnTo>
                  <a:lnTo>
                    <a:pt x="635" y="976"/>
                  </a:lnTo>
                  <a:lnTo>
                    <a:pt x="663" y="949"/>
                  </a:lnTo>
                  <a:lnTo>
                    <a:pt x="694" y="922"/>
                  </a:lnTo>
                  <a:lnTo>
                    <a:pt x="725" y="898"/>
                  </a:lnTo>
                  <a:lnTo>
                    <a:pt x="725" y="898"/>
                  </a:lnTo>
                  <a:close/>
                  <a:moveTo>
                    <a:pt x="2397" y="1012"/>
                  </a:moveTo>
                  <a:lnTo>
                    <a:pt x="2397" y="1012"/>
                  </a:lnTo>
                  <a:lnTo>
                    <a:pt x="2449" y="962"/>
                  </a:lnTo>
                  <a:lnTo>
                    <a:pt x="2476" y="936"/>
                  </a:lnTo>
                  <a:lnTo>
                    <a:pt x="2502" y="912"/>
                  </a:lnTo>
                  <a:lnTo>
                    <a:pt x="2502" y="912"/>
                  </a:lnTo>
                  <a:lnTo>
                    <a:pt x="2494" y="910"/>
                  </a:lnTo>
                  <a:lnTo>
                    <a:pt x="2485" y="908"/>
                  </a:lnTo>
                  <a:lnTo>
                    <a:pt x="2477" y="908"/>
                  </a:lnTo>
                  <a:lnTo>
                    <a:pt x="2474" y="908"/>
                  </a:lnTo>
                  <a:lnTo>
                    <a:pt x="2471" y="911"/>
                  </a:lnTo>
                  <a:lnTo>
                    <a:pt x="2397" y="1012"/>
                  </a:lnTo>
                  <a:close/>
                  <a:moveTo>
                    <a:pt x="2128" y="981"/>
                  </a:moveTo>
                  <a:lnTo>
                    <a:pt x="2128" y="981"/>
                  </a:lnTo>
                  <a:lnTo>
                    <a:pt x="2133" y="983"/>
                  </a:lnTo>
                  <a:lnTo>
                    <a:pt x="2133" y="983"/>
                  </a:lnTo>
                  <a:lnTo>
                    <a:pt x="2173" y="948"/>
                  </a:lnTo>
                  <a:lnTo>
                    <a:pt x="2195" y="929"/>
                  </a:lnTo>
                  <a:lnTo>
                    <a:pt x="2218" y="914"/>
                  </a:lnTo>
                  <a:lnTo>
                    <a:pt x="2179" y="911"/>
                  </a:lnTo>
                  <a:lnTo>
                    <a:pt x="2140" y="969"/>
                  </a:lnTo>
                  <a:lnTo>
                    <a:pt x="2137" y="972"/>
                  </a:lnTo>
                  <a:lnTo>
                    <a:pt x="2140" y="969"/>
                  </a:lnTo>
                  <a:lnTo>
                    <a:pt x="2140" y="969"/>
                  </a:lnTo>
                  <a:lnTo>
                    <a:pt x="2141" y="963"/>
                  </a:lnTo>
                  <a:lnTo>
                    <a:pt x="2144" y="959"/>
                  </a:lnTo>
                  <a:lnTo>
                    <a:pt x="2147" y="955"/>
                  </a:lnTo>
                  <a:lnTo>
                    <a:pt x="2148" y="949"/>
                  </a:lnTo>
                  <a:lnTo>
                    <a:pt x="2148" y="949"/>
                  </a:lnTo>
                  <a:lnTo>
                    <a:pt x="2141" y="955"/>
                  </a:lnTo>
                  <a:lnTo>
                    <a:pt x="2137" y="963"/>
                  </a:lnTo>
                  <a:lnTo>
                    <a:pt x="2128" y="979"/>
                  </a:lnTo>
                  <a:lnTo>
                    <a:pt x="2128" y="979"/>
                  </a:lnTo>
                  <a:lnTo>
                    <a:pt x="2131" y="979"/>
                  </a:lnTo>
                  <a:lnTo>
                    <a:pt x="2131" y="980"/>
                  </a:lnTo>
                  <a:lnTo>
                    <a:pt x="2131" y="981"/>
                  </a:lnTo>
                  <a:lnTo>
                    <a:pt x="2128" y="981"/>
                  </a:lnTo>
                  <a:lnTo>
                    <a:pt x="2128" y="981"/>
                  </a:lnTo>
                  <a:close/>
                  <a:moveTo>
                    <a:pt x="2352" y="912"/>
                  </a:moveTo>
                  <a:lnTo>
                    <a:pt x="2313" y="911"/>
                  </a:lnTo>
                  <a:lnTo>
                    <a:pt x="2313" y="911"/>
                  </a:lnTo>
                  <a:lnTo>
                    <a:pt x="2306" y="931"/>
                  </a:lnTo>
                  <a:lnTo>
                    <a:pt x="2294" y="949"/>
                  </a:lnTo>
                  <a:lnTo>
                    <a:pt x="2284" y="967"/>
                  </a:lnTo>
                  <a:lnTo>
                    <a:pt x="2275" y="984"/>
                  </a:lnTo>
                  <a:lnTo>
                    <a:pt x="2352" y="912"/>
                  </a:lnTo>
                  <a:close/>
                  <a:moveTo>
                    <a:pt x="2279" y="914"/>
                  </a:moveTo>
                  <a:lnTo>
                    <a:pt x="2279" y="914"/>
                  </a:lnTo>
                  <a:lnTo>
                    <a:pt x="2269" y="911"/>
                  </a:lnTo>
                  <a:lnTo>
                    <a:pt x="2258" y="911"/>
                  </a:lnTo>
                  <a:lnTo>
                    <a:pt x="2249" y="912"/>
                  </a:lnTo>
                  <a:lnTo>
                    <a:pt x="2247" y="914"/>
                  </a:lnTo>
                  <a:lnTo>
                    <a:pt x="2244" y="915"/>
                  </a:lnTo>
                  <a:lnTo>
                    <a:pt x="2244" y="915"/>
                  </a:lnTo>
                  <a:lnTo>
                    <a:pt x="2237" y="928"/>
                  </a:lnTo>
                  <a:lnTo>
                    <a:pt x="2228" y="941"/>
                  </a:lnTo>
                  <a:lnTo>
                    <a:pt x="2218" y="952"/>
                  </a:lnTo>
                  <a:lnTo>
                    <a:pt x="2209" y="962"/>
                  </a:lnTo>
                  <a:lnTo>
                    <a:pt x="2195" y="987"/>
                  </a:lnTo>
                  <a:lnTo>
                    <a:pt x="2279" y="914"/>
                  </a:lnTo>
                  <a:close/>
                  <a:moveTo>
                    <a:pt x="2051" y="993"/>
                  </a:moveTo>
                  <a:lnTo>
                    <a:pt x="2141" y="912"/>
                  </a:lnTo>
                  <a:lnTo>
                    <a:pt x="2110" y="911"/>
                  </a:lnTo>
                  <a:lnTo>
                    <a:pt x="2110" y="911"/>
                  </a:lnTo>
                  <a:lnTo>
                    <a:pt x="2096" y="932"/>
                  </a:lnTo>
                  <a:lnTo>
                    <a:pt x="2081" y="952"/>
                  </a:lnTo>
                  <a:lnTo>
                    <a:pt x="2065" y="972"/>
                  </a:lnTo>
                  <a:lnTo>
                    <a:pt x="2051" y="993"/>
                  </a:lnTo>
                  <a:lnTo>
                    <a:pt x="2051" y="993"/>
                  </a:lnTo>
                  <a:close/>
                  <a:moveTo>
                    <a:pt x="1571" y="891"/>
                  </a:moveTo>
                  <a:lnTo>
                    <a:pt x="1571" y="891"/>
                  </a:lnTo>
                  <a:lnTo>
                    <a:pt x="1568" y="901"/>
                  </a:lnTo>
                  <a:lnTo>
                    <a:pt x="1564" y="910"/>
                  </a:lnTo>
                  <a:lnTo>
                    <a:pt x="1559" y="918"/>
                  </a:lnTo>
                  <a:lnTo>
                    <a:pt x="1554" y="927"/>
                  </a:lnTo>
                  <a:lnTo>
                    <a:pt x="1548" y="934"/>
                  </a:lnTo>
                  <a:lnTo>
                    <a:pt x="1542" y="939"/>
                  </a:lnTo>
                  <a:lnTo>
                    <a:pt x="1535" y="945"/>
                  </a:lnTo>
                  <a:lnTo>
                    <a:pt x="1528" y="948"/>
                  </a:lnTo>
                  <a:lnTo>
                    <a:pt x="1528" y="948"/>
                  </a:lnTo>
                  <a:lnTo>
                    <a:pt x="1527" y="949"/>
                  </a:lnTo>
                  <a:lnTo>
                    <a:pt x="1527" y="948"/>
                  </a:lnTo>
                  <a:lnTo>
                    <a:pt x="1530" y="946"/>
                  </a:lnTo>
                  <a:lnTo>
                    <a:pt x="1533" y="945"/>
                  </a:lnTo>
                  <a:lnTo>
                    <a:pt x="1534" y="945"/>
                  </a:lnTo>
                  <a:lnTo>
                    <a:pt x="1535" y="946"/>
                  </a:lnTo>
                  <a:lnTo>
                    <a:pt x="1537" y="949"/>
                  </a:lnTo>
                  <a:lnTo>
                    <a:pt x="1537" y="949"/>
                  </a:lnTo>
                  <a:lnTo>
                    <a:pt x="1554" y="935"/>
                  </a:lnTo>
                  <a:lnTo>
                    <a:pt x="1573" y="918"/>
                  </a:lnTo>
                  <a:lnTo>
                    <a:pt x="1596" y="901"/>
                  </a:lnTo>
                  <a:lnTo>
                    <a:pt x="1607" y="893"/>
                  </a:lnTo>
                  <a:lnTo>
                    <a:pt x="1618" y="887"/>
                  </a:lnTo>
                  <a:lnTo>
                    <a:pt x="1568" y="890"/>
                  </a:lnTo>
                  <a:lnTo>
                    <a:pt x="1571" y="891"/>
                  </a:lnTo>
                  <a:close/>
                  <a:moveTo>
                    <a:pt x="98" y="438"/>
                  </a:moveTo>
                  <a:lnTo>
                    <a:pt x="98" y="438"/>
                  </a:lnTo>
                  <a:lnTo>
                    <a:pt x="125" y="408"/>
                  </a:lnTo>
                  <a:lnTo>
                    <a:pt x="139" y="393"/>
                  </a:lnTo>
                  <a:lnTo>
                    <a:pt x="154" y="378"/>
                  </a:lnTo>
                  <a:lnTo>
                    <a:pt x="154" y="378"/>
                  </a:lnTo>
                  <a:lnTo>
                    <a:pt x="156" y="376"/>
                  </a:lnTo>
                  <a:lnTo>
                    <a:pt x="157" y="371"/>
                  </a:lnTo>
                  <a:lnTo>
                    <a:pt x="157" y="362"/>
                  </a:lnTo>
                  <a:lnTo>
                    <a:pt x="153" y="338"/>
                  </a:lnTo>
                  <a:lnTo>
                    <a:pt x="153" y="338"/>
                  </a:lnTo>
                  <a:lnTo>
                    <a:pt x="150" y="346"/>
                  </a:lnTo>
                  <a:lnTo>
                    <a:pt x="146" y="353"/>
                  </a:lnTo>
                  <a:lnTo>
                    <a:pt x="139" y="366"/>
                  </a:lnTo>
                  <a:lnTo>
                    <a:pt x="139" y="366"/>
                  </a:lnTo>
                  <a:lnTo>
                    <a:pt x="136" y="367"/>
                  </a:lnTo>
                  <a:lnTo>
                    <a:pt x="98" y="438"/>
                  </a:lnTo>
                  <a:close/>
                  <a:moveTo>
                    <a:pt x="146" y="876"/>
                  </a:moveTo>
                  <a:lnTo>
                    <a:pt x="146" y="876"/>
                  </a:lnTo>
                  <a:lnTo>
                    <a:pt x="163" y="860"/>
                  </a:lnTo>
                  <a:lnTo>
                    <a:pt x="179" y="845"/>
                  </a:lnTo>
                  <a:lnTo>
                    <a:pt x="213" y="817"/>
                  </a:lnTo>
                  <a:lnTo>
                    <a:pt x="213" y="817"/>
                  </a:lnTo>
                  <a:lnTo>
                    <a:pt x="209" y="813"/>
                  </a:lnTo>
                  <a:lnTo>
                    <a:pt x="203" y="810"/>
                  </a:lnTo>
                  <a:lnTo>
                    <a:pt x="199" y="807"/>
                  </a:lnTo>
                  <a:lnTo>
                    <a:pt x="195" y="804"/>
                  </a:lnTo>
                  <a:lnTo>
                    <a:pt x="195" y="804"/>
                  </a:lnTo>
                  <a:lnTo>
                    <a:pt x="179" y="820"/>
                  </a:lnTo>
                  <a:lnTo>
                    <a:pt x="168" y="837"/>
                  </a:lnTo>
                  <a:lnTo>
                    <a:pt x="157" y="855"/>
                  </a:lnTo>
                  <a:lnTo>
                    <a:pt x="146" y="876"/>
                  </a:lnTo>
                  <a:lnTo>
                    <a:pt x="146" y="876"/>
                  </a:lnTo>
                  <a:close/>
                  <a:moveTo>
                    <a:pt x="874" y="889"/>
                  </a:moveTo>
                  <a:lnTo>
                    <a:pt x="874" y="889"/>
                  </a:lnTo>
                  <a:lnTo>
                    <a:pt x="864" y="890"/>
                  </a:lnTo>
                  <a:lnTo>
                    <a:pt x="855" y="891"/>
                  </a:lnTo>
                  <a:lnTo>
                    <a:pt x="845" y="894"/>
                  </a:lnTo>
                  <a:lnTo>
                    <a:pt x="837" y="897"/>
                  </a:lnTo>
                  <a:lnTo>
                    <a:pt x="837" y="897"/>
                  </a:lnTo>
                  <a:lnTo>
                    <a:pt x="833" y="901"/>
                  </a:lnTo>
                  <a:lnTo>
                    <a:pt x="829" y="905"/>
                  </a:lnTo>
                  <a:lnTo>
                    <a:pt x="820" y="917"/>
                  </a:lnTo>
                  <a:lnTo>
                    <a:pt x="812" y="928"/>
                  </a:lnTo>
                  <a:lnTo>
                    <a:pt x="808" y="932"/>
                  </a:lnTo>
                  <a:lnTo>
                    <a:pt x="803" y="936"/>
                  </a:lnTo>
                  <a:lnTo>
                    <a:pt x="808" y="936"/>
                  </a:lnTo>
                  <a:lnTo>
                    <a:pt x="808" y="936"/>
                  </a:lnTo>
                  <a:lnTo>
                    <a:pt x="798" y="950"/>
                  </a:lnTo>
                  <a:lnTo>
                    <a:pt x="793" y="957"/>
                  </a:lnTo>
                  <a:lnTo>
                    <a:pt x="789" y="964"/>
                  </a:lnTo>
                  <a:lnTo>
                    <a:pt x="789" y="964"/>
                  </a:lnTo>
                  <a:lnTo>
                    <a:pt x="830" y="925"/>
                  </a:lnTo>
                  <a:lnTo>
                    <a:pt x="851" y="905"/>
                  </a:lnTo>
                  <a:lnTo>
                    <a:pt x="862" y="897"/>
                  </a:lnTo>
                  <a:lnTo>
                    <a:pt x="874" y="889"/>
                  </a:lnTo>
                  <a:lnTo>
                    <a:pt x="874" y="889"/>
                  </a:lnTo>
                  <a:close/>
                  <a:moveTo>
                    <a:pt x="1683" y="943"/>
                  </a:moveTo>
                  <a:lnTo>
                    <a:pt x="1749" y="891"/>
                  </a:lnTo>
                  <a:lnTo>
                    <a:pt x="1749" y="891"/>
                  </a:lnTo>
                  <a:lnTo>
                    <a:pt x="1741" y="891"/>
                  </a:lnTo>
                  <a:lnTo>
                    <a:pt x="1735" y="893"/>
                  </a:lnTo>
                  <a:lnTo>
                    <a:pt x="1729" y="894"/>
                  </a:lnTo>
                  <a:lnTo>
                    <a:pt x="1725" y="894"/>
                  </a:lnTo>
                  <a:lnTo>
                    <a:pt x="1725" y="894"/>
                  </a:lnTo>
                  <a:lnTo>
                    <a:pt x="1717" y="891"/>
                  </a:lnTo>
                  <a:lnTo>
                    <a:pt x="1708" y="890"/>
                  </a:lnTo>
                  <a:lnTo>
                    <a:pt x="1704" y="891"/>
                  </a:lnTo>
                  <a:lnTo>
                    <a:pt x="1701" y="893"/>
                  </a:lnTo>
                  <a:lnTo>
                    <a:pt x="1700" y="896"/>
                  </a:lnTo>
                  <a:lnTo>
                    <a:pt x="1700" y="900"/>
                  </a:lnTo>
                  <a:lnTo>
                    <a:pt x="1700" y="900"/>
                  </a:lnTo>
                  <a:lnTo>
                    <a:pt x="1700" y="907"/>
                  </a:lnTo>
                  <a:lnTo>
                    <a:pt x="1698" y="914"/>
                  </a:lnTo>
                  <a:lnTo>
                    <a:pt x="1694" y="920"/>
                  </a:lnTo>
                  <a:lnTo>
                    <a:pt x="1691" y="925"/>
                  </a:lnTo>
                  <a:lnTo>
                    <a:pt x="1684" y="935"/>
                  </a:lnTo>
                  <a:lnTo>
                    <a:pt x="1683" y="939"/>
                  </a:lnTo>
                  <a:lnTo>
                    <a:pt x="1683" y="943"/>
                  </a:lnTo>
                  <a:lnTo>
                    <a:pt x="1683" y="943"/>
                  </a:lnTo>
                  <a:close/>
                  <a:moveTo>
                    <a:pt x="115" y="550"/>
                  </a:moveTo>
                  <a:lnTo>
                    <a:pt x="115" y="550"/>
                  </a:lnTo>
                  <a:lnTo>
                    <a:pt x="122" y="540"/>
                  </a:lnTo>
                  <a:lnTo>
                    <a:pt x="125" y="537"/>
                  </a:lnTo>
                  <a:lnTo>
                    <a:pt x="127" y="534"/>
                  </a:lnTo>
                  <a:lnTo>
                    <a:pt x="127" y="534"/>
                  </a:lnTo>
                  <a:lnTo>
                    <a:pt x="122" y="546"/>
                  </a:lnTo>
                  <a:lnTo>
                    <a:pt x="115" y="558"/>
                  </a:lnTo>
                  <a:lnTo>
                    <a:pt x="106" y="571"/>
                  </a:lnTo>
                  <a:lnTo>
                    <a:pt x="99" y="584"/>
                  </a:lnTo>
                  <a:lnTo>
                    <a:pt x="99" y="584"/>
                  </a:lnTo>
                  <a:lnTo>
                    <a:pt x="125" y="557"/>
                  </a:lnTo>
                  <a:lnTo>
                    <a:pt x="137" y="546"/>
                  </a:lnTo>
                  <a:lnTo>
                    <a:pt x="150" y="534"/>
                  </a:lnTo>
                  <a:lnTo>
                    <a:pt x="150" y="534"/>
                  </a:lnTo>
                  <a:lnTo>
                    <a:pt x="153" y="530"/>
                  </a:lnTo>
                  <a:lnTo>
                    <a:pt x="156" y="526"/>
                  </a:lnTo>
                  <a:lnTo>
                    <a:pt x="156" y="522"/>
                  </a:lnTo>
                  <a:lnTo>
                    <a:pt x="156" y="518"/>
                  </a:lnTo>
                  <a:lnTo>
                    <a:pt x="154" y="509"/>
                  </a:lnTo>
                  <a:lnTo>
                    <a:pt x="153" y="502"/>
                  </a:lnTo>
                  <a:lnTo>
                    <a:pt x="153" y="502"/>
                  </a:lnTo>
                  <a:lnTo>
                    <a:pt x="148" y="508"/>
                  </a:lnTo>
                  <a:lnTo>
                    <a:pt x="144" y="513"/>
                  </a:lnTo>
                  <a:lnTo>
                    <a:pt x="133" y="523"/>
                  </a:lnTo>
                  <a:lnTo>
                    <a:pt x="127" y="527"/>
                  </a:lnTo>
                  <a:lnTo>
                    <a:pt x="123" y="534"/>
                  </a:lnTo>
                  <a:lnTo>
                    <a:pt x="119" y="542"/>
                  </a:lnTo>
                  <a:lnTo>
                    <a:pt x="115" y="550"/>
                  </a:lnTo>
                  <a:lnTo>
                    <a:pt x="115" y="550"/>
                  </a:lnTo>
                  <a:close/>
                  <a:moveTo>
                    <a:pt x="1607" y="946"/>
                  </a:moveTo>
                  <a:lnTo>
                    <a:pt x="1607" y="946"/>
                  </a:lnTo>
                  <a:lnTo>
                    <a:pt x="1645" y="917"/>
                  </a:lnTo>
                  <a:lnTo>
                    <a:pt x="1663" y="903"/>
                  </a:lnTo>
                  <a:lnTo>
                    <a:pt x="1683" y="891"/>
                  </a:lnTo>
                  <a:lnTo>
                    <a:pt x="1683" y="891"/>
                  </a:lnTo>
                  <a:lnTo>
                    <a:pt x="1673" y="889"/>
                  </a:lnTo>
                  <a:lnTo>
                    <a:pt x="1662" y="887"/>
                  </a:lnTo>
                  <a:lnTo>
                    <a:pt x="1651" y="887"/>
                  </a:lnTo>
                  <a:lnTo>
                    <a:pt x="1646" y="889"/>
                  </a:lnTo>
                  <a:lnTo>
                    <a:pt x="1644" y="891"/>
                  </a:lnTo>
                  <a:lnTo>
                    <a:pt x="1644" y="891"/>
                  </a:lnTo>
                  <a:lnTo>
                    <a:pt x="1634" y="903"/>
                  </a:lnTo>
                  <a:lnTo>
                    <a:pt x="1625" y="915"/>
                  </a:lnTo>
                  <a:lnTo>
                    <a:pt x="1617" y="931"/>
                  </a:lnTo>
                  <a:lnTo>
                    <a:pt x="1607" y="946"/>
                  </a:lnTo>
                  <a:lnTo>
                    <a:pt x="1607" y="946"/>
                  </a:lnTo>
                  <a:close/>
                  <a:moveTo>
                    <a:pt x="2613" y="912"/>
                  </a:moveTo>
                  <a:lnTo>
                    <a:pt x="2613" y="912"/>
                  </a:lnTo>
                  <a:lnTo>
                    <a:pt x="2603" y="928"/>
                  </a:lnTo>
                  <a:lnTo>
                    <a:pt x="2591" y="943"/>
                  </a:lnTo>
                  <a:lnTo>
                    <a:pt x="2580" y="957"/>
                  </a:lnTo>
                  <a:lnTo>
                    <a:pt x="2570" y="973"/>
                  </a:lnTo>
                  <a:lnTo>
                    <a:pt x="2570" y="973"/>
                  </a:lnTo>
                  <a:lnTo>
                    <a:pt x="2606" y="939"/>
                  </a:lnTo>
                  <a:lnTo>
                    <a:pt x="2626" y="924"/>
                  </a:lnTo>
                  <a:lnTo>
                    <a:pt x="2647" y="908"/>
                  </a:lnTo>
                  <a:lnTo>
                    <a:pt x="2647" y="908"/>
                  </a:lnTo>
                  <a:lnTo>
                    <a:pt x="2637" y="908"/>
                  </a:lnTo>
                  <a:lnTo>
                    <a:pt x="2627" y="910"/>
                  </a:lnTo>
                  <a:lnTo>
                    <a:pt x="2627" y="910"/>
                  </a:lnTo>
                  <a:lnTo>
                    <a:pt x="2623" y="910"/>
                  </a:lnTo>
                  <a:lnTo>
                    <a:pt x="2620" y="910"/>
                  </a:lnTo>
                  <a:lnTo>
                    <a:pt x="2616" y="910"/>
                  </a:lnTo>
                  <a:lnTo>
                    <a:pt x="2613" y="912"/>
                  </a:lnTo>
                  <a:lnTo>
                    <a:pt x="2613" y="912"/>
                  </a:lnTo>
                  <a:close/>
                  <a:moveTo>
                    <a:pt x="1510" y="894"/>
                  </a:moveTo>
                  <a:lnTo>
                    <a:pt x="1510" y="894"/>
                  </a:lnTo>
                  <a:lnTo>
                    <a:pt x="1505" y="904"/>
                  </a:lnTo>
                  <a:lnTo>
                    <a:pt x="1499" y="914"/>
                  </a:lnTo>
                  <a:lnTo>
                    <a:pt x="1490" y="924"/>
                  </a:lnTo>
                  <a:lnTo>
                    <a:pt x="1483" y="935"/>
                  </a:lnTo>
                  <a:lnTo>
                    <a:pt x="1483" y="935"/>
                  </a:lnTo>
                  <a:lnTo>
                    <a:pt x="1499" y="922"/>
                  </a:lnTo>
                  <a:lnTo>
                    <a:pt x="1516" y="910"/>
                  </a:lnTo>
                  <a:lnTo>
                    <a:pt x="1533" y="897"/>
                  </a:lnTo>
                  <a:lnTo>
                    <a:pt x="1548" y="887"/>
                  </a:lnTo>
                  <a:lnTo>
                    <a:pt x="1548" y="887"/>
                  </a:lnTo>
                  <a:lnTo>
                    <a:pt x="1526" y="887"/>
                  </a:lnTo>
                  <a:lnTo>
                    <a:pt x="1517" y="887"/>
                  </a:lnTo>
                  <a:lnTo>
                    <a:pt x="1510" y="889"/>
                  </a:lnTo>
                  <a:lnTo>
                    <a:pt x="1510" y="889"/>
                  </a:lnTo>
                  <a:lnTo>
                    <a:pt x="1510" y="894"/>
                  </a:lnTo>
                  <a:lnTo>
                    <a:pt x="1510" y="894"/>
                  </a:lnTo>
                  <a:close/>
                  <a:moveTo>
                    <a:pt x="2731" y="1011"/>
                  </a:moveTo>
                  <a:lnTo>
                    <a:pt x="2731" y="1011"/>
                  </a:lnTo>
                  <a:lnTo>
                    <a:pt x="2751" y="993"/>
                  </a:lnTo>
                  <a:lnTo>
                    <a:pt x="2769" y="973"/>
                  </a:lnTo>
                  <a:lnTo>
                    <a:pt x="2788" y="950"/>
                  </a:lnTo>
                  <a:lnTo>
                    <a:pt x="2803" y="929"/>
                  </a:lnTo>
                  <a:lnTo>
                    <a:pt x="2803" y="929"/>
                  </a:lnTo>
                  <a:lnTo>
                    <a:pt x="2803" y="924"/>
                  </a:lnTo>
                  <a:lnTo>
                    <a:pt x="2771" y="960"/>
                  </a:lnTo>
                  <a:lnTo>
                    <a:pt x="2771" y="960"/>
                  </a:lnTo>
                  <a:lnTo>
                    <a:pt x="2759" y="973"/>
                  </a:lnTo>
                  <a:lnTo>
                    <a:pt x="2751" y="986"/>
                  </a:lnTo>
                  <a:lnTo>
                    <a:pt x="2731" y="1011"/>
                  </a:lnTo>
                  <a:lnTo>
                    <a:pt x="2731" y="1011"/>
                  </a:lnTo>
                  <a:close/>
                  <a:moveTo>
                    <a:pt x="2751" y="896"/>
                  </a:moveTo>
                  <a:lnTo>
                    <a:pt x="2751" y="896"/>
                  </a:lnTo>
                  <a:lnTo>
                    <a:pt x="2738" y="918"/>
                  </a:lnTo>
                  <a:lnTo>
                    <a:pt x="2724" y="939"/>
                  </a:lnTo>
                  <a:lnTo>
                    <a:pt x="2783" y="891"/>
                  </a:lnTo>
                  <a:lnTo>
                    <a:pt x="2783" y="891"/>
                  </a:lnTo>
                  <a:lnTo>
                    <a:pt x="2776" y="891"/>
                  </a:lnTo>
                  <a:lnTo>
                    <a:pt x="2769" y="891"/>
                  </a:lnTo>
                  <a:lnTo>
                    <a:pt x="2754" y="894"/>
                  </a:lnTo>
                  <a:lnTo>
                    <a:pt x="2754" y="894"/>
                  </a:lnTo>
                  <a:lnTo>
                    <a:pt x="2751" y="896"/>
                  </a:lnTo>
                  <a:lnTo>
                    <a:pt x="2751" y="896"/>
                  </a:lnTo>
                  <a:close/>
                  <a:moveTo>
                    <a:pt x="151" y="151"/>
                  </a:moveTo>
                  <a:lnTo>
                    <a:pt x="151" y="151"/>
                  </a:lnTo>
                  <a:lnTo>
                    <a:pt x="156" y="155"/>
                  </a:lnTo>
                  <a:lnTo>
                    <a:pt x="157" y="155"/>
                  </a:lnTo>
                  <a:lnTo>
                    <a:pt x="157" y="155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60" y="142"/>
                  </a:lnTo>
                  <a:lnTo>
                    <a:pt x="158" y="138"/>
                  </a:lnTo>
                  <a:lnTo>
                    <a:pt x="158" y="134"/>
                  </a:lnTo>
                  <a:lnTo>
                    <a:pt x="160" y="130"/>
                  </a:lnTo>
                  <a:lnTo>
                    <a:pt x="160" y="130"/>
                  </a:lnTo>
                  <a:lnTo>
                    <a:pt x="150" y="140"/>
                  </a:lnTo>
                  <a:lnTo>
                    <a:pt x="140" y="149"/>
                  </a:lnTo>
                  <a:lnTo>
                    <a:pt x="122" y="172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20" y="175"/>
                  </a:lnTo>
                  <a:lnTo>
                    <a:pt x="120" y="175"/>
                  </a:lnTo>
                  <a:lnTo>
                    <a:pt x="129" y="172"/>
                  </a:lnTo>
                  <a:lnTo>
                    <a:pt x="137" y="166"/>
                  </a:lnTo>
                  <a:lnTo>
                    <a:pt x="146" y="161"/>
                  </a:lnTo>
                  <a:lnTo>
                    <a:pt x="148" y="156"/>
                  </a:lnTo>
                  <a:lnTo>
                    <a:pt x="151" y="151"/>
                  </a:lnTo>
                  <a:lnTo>
                    <a:pt x="151" y="151"/>
                  </a:lnTo>
                  <a:close/>
                  <a:moveTo>
                    <a:pt x="1625" y="1074"/>
                  </a:moveTo>
                  <a:lnTo>
                    <a:pt x="1625" y="1074"/>
                  </a:lnTo>
                  <a:lnTo>
                    <a:pt x="1631" y="1075"/>
                  </a:lnTo>
                  <a:lnTo>
                    <a:pt x="1637" y="1075"/>
                  </a:lnTo>
                  <a:lnTo>
                    <a:pt x="1642" y="1074"/>
                  </a:lnTo>
                  <a:lnTo>
                    <a:pt x="1645" y="1073"/>
                  </a:lnTo>
                  <a:lnTo>
                    <a:pt x="1646" y="1071"/>
                  </a:lnTo>
                  <a:lnTo>
                    <a:pt x="1646" y="1071"/>
                  </a:lnTo>
                  <a:lnTo>
                    <a:pt x="1659" y="1050"/>
                  </a:lnTo>
                  <a:lnTo>
                    <a:pt x="1665" y="1039"/>
                  </a:lnTo>
                  <a:lnTo>
                    <a:pt x="1668" y="1032"/>
                  </a:lnTo>
                  <a:lnTo>
                    <a:pt x="1668" y="1032"/>
                  </a:lnTo>
                  <a:lnTo>
                    <a:pt x="1656" y="1043"/>
                  </a:lnTo>
                  <a:lnTo>
                    <a:pt x="1645" y="1053"/>
                  </a:lnTo>
                  <a:lnTo>
                    <a:pt x="1635" y="1063"/>
                  </a:lnTo>
                  <a:lnTo>
                    <a:pt x="1625" y="1074"/>
                  </a:lnTo>
                  <a:lnTo>
                    <a:pt x="1625" y="1074"/>
                  </a:lnTo>
                  <a:close/>
                  <a:moveTo>
                    <a:pt x="132" y="210"/>
                  </a:moveTo>
                  <a:lnTo>
                    <a:pt x="132" y="210"/>
                  </a:lnTo>
                  <a:lnTo>
                    <a:pt x="137" y="207"/>
                  </a:lnTo>
                  <a:lnTo>
                    <a:pt x="141" y="201"/>
                  </a:lnTo>
                  <a:lnTo>
                    <a:pt x="150" y="187"/>
                  </a:lnTo>
                  <a:lnTo>
                    <a:pt x="150" y="187"/>
                  </a:lnTo>
                  <a:lnTo>
                    <a:pt x="153" y="182"/>
                  </a:lnTo>
                  <a:lnTo>
                    <a:pt x="154" y="173"/>
                  </a:lnTo>
                  <a:lnTo>
                    <a:pt x="153" y="168"/>
                  </a:lnTo>
                  <a:lnTo>
                    <a:pt x="151" y="165"/>
                  </a:lnTo>
                  <a:lnTo>
                    <a:pt x="150" y="165"/>
                  </a:lnTo>
                  <a:lnTo>
                    <a:pt x="150" y="165"/>
                  </a:lnTo>
                  <a:lnTo>
                    <a:pt x="150" y="166"/>
                  </a:lnTo>
                  <a:lnTo>
                    <a:pt x="150" y="169"/>
                  </a:lnTo>
                  <a:lnTo>
                    <a:pt x="147" y="175"/>
                  </a:lnTo>
                  <a:lnTo>
                    <a:pt x="139" y="192"/>
                  </a:lnTo>
                  <a:lnTo>
                    <a:pt x="130" y="207"/>
                  </a:lnTo>
                  <a:lnTo>
                    <a:pt x="130" y="211"/>
                  </a:lnTo>
                  <a:lnTo>
                    <a:pt x="130" y="211"/>
                  </a:lnTo>
                  <a:lnTo>
                    <a:pt x="132" y="210"/>
                  </a:lnTo>
                  <a:lnTo>
                    <a:pt x="132" y="210"/>
                  </a:lnTo>
                  <a:close/>
                  <a:moveTo>
                    <a:pt x="140" y="977"/>
                  </a:moveTo>
                  <a:lnTo>
                    <a:pt x="140" y="977"/>
                  </a:lnTo>
                  <a:lnTo>
                    <a:pt x="144" y="980"/>
                  </a:lnTo>
                  <a:lnTo>
                    <a:pt x="150" y="980"/>
                  </a:lnTo>
                  <a:lnTo>
                    <a:pt x="156" y="977"/>
                  </a:lnTo>
                  <a:lnTo>
                    <a:pt x="157" y="974"/>
                  </a:lnTo>
                  <a:lnTo>
                    <a:pt x="158" y="973"/>
                  </a:lnTo>
                  <a:lnTo>
                    <a:pt x="158" y="973"/>
                  </a:lnTo>
                  <a:lnTo>
                    <a:pt x="161" y="967"/>
                  </a:lnTo>
                  <a:lnTo>
                    <a:pt x="165" y="962"/>
                  </a:lnTo>
                  <a:lnTo>
                    <a:pt x="172" y="952"/>
                  </a:lnTo>
                  <a:lnTo>
                    <a:pt x="172" y="952"/>
                  </a:lnTo>
                  <a:lnTo>
                    <a:pt x="163" y="957"/>
                  </a:lnTo>
                  <a:lnTo>
                    <a:pt x="153" y="962"/>
                  </a:lnTo>
                  <a:lnTo>
                    <a:pt x="148" y="964"/>
                  </a:lnTo>
                  <a:lnTo>
                    <a:pt x="144" y="969"/>
                  </a:lnTo>
                  <a:lnTo>
                    <a:pt x="141" y="973"/>
                  </a:lnTo>
                  <a:lnTo>
                    <a:pt x="140" y="977"/>
                  </a:lnTo>
                  <a:lnTo>
                    <a:pt x="140" y="977"/>
                  </a:lnTo>
                  <a:close/>
                  <a:moveTo>
                    <a:pt x="473" y="981"/>
                  </a:moveTo>
                  <a:lnTo>
                    <a:pt x="473" y="981"/>
                  </a:lnTo>
                  <a:lnTo>
                    <a:pt x="467" y="984"/>
                  </a:lnTo>
                  <a:lnTo>
                    <a:pt x="462" y="991"/>
                  </a:lnTo>
                  <a:lnTo>
                    <a:pt x="458" y="998"/>
                  </a:lnTo>
                  <a:lnTo>
                    <a:pt x="456" y="1002"/>
                  </a:lnTo>
                  <a:lnTo>
                    <a:pt x="458" y="1007"/>
                  </a:lnTo>
                  <a:lnTo>
                    <a:pt x="458" y="1007"/>
                  </a:lnTo>
                  <a:lnTo>
                    <a:pt x="462" y="1005"/>
                  </a:lnTo>
                  <a:lnTo>
                    <a:pt x="465" y="1002"/>
                  </a:lnTo>
                  <a:lnTo>
                    <a:pt x="466" y="1000"/>
                  </a:lnTo>
                  <a:lnTo>
                    <a:pt x="467" y="995"/>
                  </a:lnTo>
                  <a:lnTo>
                    <a:pt x="470" y="988"/>
                  </a:lnTo>
                  <a:lnTo>
                    <a:pt x="472" y="984"/>
                  </a:lnTo>
                  <a:lnTo>
                    <a:pt x="473" y="981"/>
                  </a:lnTo>
                  <a:lnTo>
                    <a:pt x="473" y="981"/>
                  </a:lnTo>
                  <a:close/>
                  <a:moveTo>
                    <a:pt x="313" y="983"/>
                  </a:moveTo>
                  <a:lnTo>
                    <a:pt x="313" y="983"/>
                  </a:lnTo>
                  <a:lnTo>
                    <a:pt x="312" y="988"/>
                  </a:lnTo>
                  <a:lnTo>
                    <a:pt x="309" y="991"/>
                  </a:lnTo>
                  <a:lnTo>
                    <a:pt x="307" y="994"/>
                  </a:lnTo>
                  <a:lnTo>
                    <a:pt x="307" y="998"/>
                  </a:lnTo>
                  <a:lnTo>
                    <a:pt x="324" y="983"/>
                  </a:lnTo>
                  <a:lnTo>
                    <a:pt x="324" y="983"/>
                  </a:lnTo>
                  <a:lnTo>
                    <a:pt x="327" y="976"/>
                  </a:lnTo>
                  <a:lnTo>
                    <a:pt x="328" y="972"/>
                  </a:lnTo>
                  <a:lnTo>
                    <a:pt x="327" y="972"/>
                  </a:lnTo>
                  <a:lnTo>
                    <a:pt x="324" y="974"/>
                  </a:lnTo>
                  <a:lnTo>
                    <a:pt x="317" y="980"/>
                  </a:lnTo>
                  <a:lnTo>
                    <a:pt x="314" y="983"/>
                  </a:lnTo>
                  <a:lnTo>
                    <a:pt x="313" y="983"/>
                  </a:lnTo>
                  <a:lnTo>
                    <a:pt x="313" y="983"/>
                  </a:lnTo>
                  <a:close/>
                  <a:moveTo>
                    <a:pt x="2824" y="898"/>
                  </a:moveTo>
                  <a:lnTo>
                    <a:pt x="2824" y="898"/>
                  </a:lnTo>
                  <a:lnTo>
                    <a:pt x="2830" y="891"/>
                  </a:lnTo>
                  <a:lnTo>
                    <a:pt x="2834" y="886"/>
                  </a:lnTo>
                  <a:lnTo>
                    <a:pt x="2838" y="879"/>
                  </a:lnTo>
                  <a:lnTo>
                    <a:pt x="2841" y="870"/>
                  </a:lnTo>
                  <a:lnTo>
                    <a:pt x="2841" y="870"/>
                  </a:lnTo>
                  <a:lnTo>
                    <a:pt x="2835" y="877"/>
                  </a:lnTo>
                  <a:lnTo>
                    <a:pt x="2830" y="883"/>
                  </a:lnTo>
                  <a:lnTo>
                    <a:pt x="2827" y="891"/>
                  </a:lnTo>
                  <a:lnTo>
                    <a:pt x="2824" y="898"/>
                  </a:lnTo>
                  <a:lnTo>
                    <a:pt x="2824" y="898"/>
                  </a:lnTo>
                  <a:close/>
                  <a:moveTo>
                    <a:pt x="2332" y="969"/>
                  </a:moveTo>
                  <a:lnTo>
                    <a:pt x="2332" y="969"/>
                  </a:lnTo>
                  <a:lnTo>
                    <a:pt x="2342" y="960"/>
                  </a:lnTo>
                  <a:lnTo>
                    <a:pt x="2346" y="955"/>
                  </a:lnTo>
                  <a:lnTo>
                    <a:pt x="2349" y="949"/>
                  </a:lnTo>
                  <a:lnTo>
                    <a:pt x="2349" y="949"/>
                  </a:lnTo>
                  <a:lnTo>
                    <a:pt x="2348" y="948"/>
                  </a:lnTo>
                  <a:lnTo>
                    <a:pt x="2346" y="948"/>
                  </a:lnTo>
                  <a:lnTo>
                    <a:pt x="2343" y="949"/>
                  </a:lnTo>
                  <a:lnTo>
                    <a:pt x="2341" y="950"/>
                  </a:lnTo>
                  <a:lnTo>
                    <a:pt x="2341" y="950"/>
                  </a:lnTo>
                  <a:lnTo>
                    <a:pt x="2339" y="955"/>
                  </a:lnTo>
                  <a:lnTo>
                    <a:pt x="2338" y="957"/>
                  </a:lnTo>
                  <a:lnTo>
                    <a:pt x="2336" y="957"/>
                  </a:lnTo>
                  <a:lnTo>
                    <a:pt x="2334" y="962"/>
                  </a:lnTo>
                  <a:lnTo>
                    <a:pt x="2332" y="964"/>
                  </a:lnTo>
                  <a:lnTo>
                    <a:pt x="2332" y="969"/>
                  </a:lnTo>
                  <a:close/>
                  <a:moveTo>
                    <a:pt x="136" y="803"/>
                  </a:moveTo>
                  <a:lnTo>
                    <a:pt x="139" y="800"/>
                  </a:lnTo>
                  <a:lnTo>
                    <a:pt x="139" y="800"/>
                  </a:lnTo>
                  <a:lnTo>
                    <a:pt x="139" y="796"/>
                  </a:lnTo>
                  <a:lnTo>
                    <a:pt x="137" y="793"/>
                  </a:lnTo>
                  <a:lnTo>
                    <a:pt x="136" y="793"/>
                  </a:lnTo>
                  <a:lnTo>
                    <a:pt x="133" y="796"/>
                  </a:lnTo>
                  <a:lnTo>
                    <a:pt x="133" y="796"/>
                  </a:lnTo>
                  <a:lnTo>
                    <a:pt x="129" y="806"/>
                  </a:lnTo>
                  <a:lnTo>
                    <a:pt x="126" y="810"/>
                  </a:lnTo>
                  <a:lnTo>
                    <a:pt x="126" y="814"/>
                  </a:lnTo>
                  <a:lnTo>
                    <a:pt x="134" y="808"/>
                  </a:lnTo>
                  <a:lnTo>
                    <a:pt x="136" y="803"/>
                  </a:lnTo>
                  <a:close/>
                  <a:moveTo>
                    <a:pt x="71" y="364"/>
                  </a:moveTo>
                  <a:lnTo>
                    <a:pt x="71" y="364"/>
                  </a:lnTo>
                  <a:lnTo>
                    <a:pt x="78" y="360"/>
                  </a:lnTo>
                  <a:lnTo>
                    <a:pt x="84" y="353"/>
                  </a:lnTo>
                  <a:lnTo>
                    <a:pt x="88" y="346"/>
                  </a:lnTo>
                  <a:lnTo>
                    <a:pt x="88" y="343"/>
                  </a:lnTo>
                  <a:lnTo>
                    <a:pt x="87" y="342"/>
                  </a:lnTo>
                  <a:lnTo>
                    <a:pt x="87" y="342"/>
                  </a:lnTo>
                  <a:lnTo>
                    <a:pt x="78" y="353"/>
                  </a:lnTo>
                  <a:lnTo>
                    <a:pt x="75" y="359"/>
                  </a:lnTo>
                  <a:lnTo>
                    <a:pt x="71" y="364"/>
                  </a:lnTo>
                  <a:lnTo>
                    <a:pt x="71" y="364"/>
                  </a:lnTo>
                  <a:close/>
                  <a:moveTo>
                    <a:pt x="538" y="964"/>
                  </a:moveTo>
                  <a:lnTo>
                    <a:pt x="538" y="964"/>
                  </a:lnTo>
                  <a:lnTo>
                    <a:pt x="541" y="964"/>
                  </a:lnTo>
                  <a:lnTo>
                    <a:pt x="545" y="963"/>
                  </a:lnTo>
                  <a:lnTo>
                    <a:pt x="550" y="956"/>
                  </a:lnTo>
                  <a:lnTo>
                    <a:pt x="553" y="953"/>
                  </a:lnTo>
                  <a:lnTo>
                    <a:pt x="553" y="950"/>
                  </a:lnTo>
                  <a:lnTo>
                    <a:pt x="550" y="950"/>
                  </a:lnTo>
                  <a:lnTo>
                    <a:pt x="546" y="950"/>
                  </a:lnTo>
                  <a:lnTo>
                    <a:pt x="538" y="964"/>
                  </a:lnTo>
                  <a:close/>
                  <a:moveTo>
                    <a:pt x="2571" y="957"/>
                  </a:moveTo>
                  <a:lnTo>
                    <a:pt x="2571" y="957"/>
                  </a:lnTo>
                  <a:lnTo>
                    <a:pt x="2581" y="949"/>
                  </a:lnTo>
                  <a:lnTo>
                    <a:pt x="2584" y="945"/>
                  </a:lnTo>
                  <a:lnTo>
                    <a:pt x="2585" y="942"/>
                  </a:lnTo>
                  <a:lnTo>
                    <a:pt x="2585" y="939"/>
                  </a:lnTo>
                  <a:lnTo>
                    <a:pt x="2571" y="952"/>
                  </a:lnTo>
                  <a:lnTo>
                    <a:pt x="2571" y="957"/>
                  </a:lnTo>
                  <a:close/>
                  <a:moveTo>
                    <a:pt x="2421" y="967"/>
                  </a:moveTo>
                  <a:lnTo>
                    <a:pt x="2428" y="960"/>
                  </a:lnTo>
                  <a:lnTo>
                    <a:pt x="2429" y="957"/>
                  </a:lnTo>
                  <a:lnTo>
                    <a:pt x="2429" y="957"/>
                  </a:lnTo>
                  <a:lnTo>
                    <a:pt x="2431" y="955"/>
                  </a:lnTo>
                  <a:lnTo>
                    <a:pt x="2432" y="952"/>
                  </a:lnTo>
                  <a:lnTo>
                    <a:pt x="2433" y="950"/>
                  </a:lnTo>
                  <a:lnTo>
                    <a:pt x="2433" y="946"/>
                  </a:lnTo>
                  <a:lnTo>
                    <a:pt x="2433" y="946"/>
                  </a:lnTo>
                  <a:lnTo>
                    <a:pt x="2429" y="950"/>
                  </a:lnTo>
                  <a:lnTo>
                    <a:pt x="2425" y="956"/>
                  </a:lnTo>
                  <a:lnTo>
                    <a:pt x="2418" y="964"/>
                  </a:lnTo>
                  <a:lnTo>
                    <a:pt x="2418" y="964"/>
                  </a:lnTo>
                  <a:lnTo>
                    <a:pt x="2418" y="969"/>
                  </a:lnTo>
                  <a:lnTo>
                    <a:pt x="2421" y="967"/>
                  </a:lnTo>
                  <a:close/>
                  <a:moveTo>
                    <a:pt x="198" y="685"/>
                  </a:moveTo>
                  <a:lnTo>
                    <a:pt x="198" y="685"/>
                  </a:lnTo>
                  <a:lnTo>
                    <a:pt x="198" y="676"/>
                  </a:lnTo>
                  <a:lnTo>
                    <a:pt x="195" y="669"/>
                  </a:lnTo>
                  <a:lnTo>
                    <a:pt x="191" y="657"/>
                  </a:lnTo>
                  <a:lnTo>
                    <a:pt x="191" y="657"/>
                  </a:lnTo>
                  <a:lnTo>
                    <a:pt x="189" y="657"/>
                  </a:lnTo>
                  <a:lnTo>
                    <a:pt x="189" y="660"/>
                  </a:lnTo>
                  <a:lnTo>
                    <a:pt x="191" y="665"/>
                  </a:lnTo>
                  <a:lnTo>
                    <a:pt x="191" y="665"/>
                  </a:lnTo>
                  <a:lnTo>
                    <a:pt x="193" y="675"/>
                  </a:lnTo>
                  <a:lnTo>
                    <a:pt x="195" y="679"/>
                  </a:lnTo>
                  <a:lnTo>
                    <a:pt x="198" y="685"/>
                  </a:lnTo>
                  <a:lnTo>
                    <a:pt x="198" y="685"/>
                  </a:lnTo>
                  <a:close/>
                  <a:moveTo>
                    <a:pt x="861" y="948"/>
                  </a:moveTo>
                  <a:lnTo>
                    <a:pt x="861" y="948"/>
                  </a:lnTo>
                  <a:lnTo>
                    <a:pt x="872" y="936"/>
                  </a:lnTo>
                  <a:lnTo>
                    <a:pt x="876" y="931"/>
                  </a:lnTo>
                  <a:lnTo>
                    <a:pt x="875" y="931"/>
                  </a:lnTo>
                  <a:lnTo>
                    <a:pt x="874" y="932"/>
                  </a:lnTo>
                  <a:lnTo>
                    <a:pt x="874" y="932"/>
                  </a:lnTo>
                  <a:lnTo>
                    <a:pt x="864" y="941"/>
                  </a:lnTo>
                  <a:lnTo>
                    <a:pt x="862" y="943"/>
                  </a:lnTo>
                  <a:lnTo>
                    <a:pt x="861" y="948"/>
                  </a:lnTo>
                  <a:lnTo>
                    <a:pt x="861" y="948"/>
                  </a:lnTo>
                  <a:close/>
                  <a:moveTo>
                    <a:pt x="2209" y="962"/>
                  </a:moveTo>
                  <a:lnTo>
                    <a:pt x="2209" y="962"/>
                  </a:lnTo>
                  <a:lnTo>
                    <a:pt x="2209" y="959"/>
                  </a:lnTo>
                  <a:lnTo>
                    <a:pt x="2209" y="956"/>
                  </a:lnTo>
                  <a:lnTo>
                    <a:pt x="2207" y="956"/>
                  </a:lnTo>
                  <a:lnTo>
                    <a:pt x="2206" y="957"/>
                  </a:lnTo>
                  <a:lnTo>
                    <a:pt x="2203" y="960"/>
                  </a:lnTo>
                  <a:lnTo>
                    <a:pt x="2200" y="963"/>
                  </a:lnTo>
                  <a:lnTo>
                    <a:pt x="2196" y="964"/>
                  </a:lnTo>
                  <a:lnTo>
                    <a:pt x="2193" y="969"/>
                  </a:lnTo>
                  <a:lnTo>
                    <a:pt x="2193" y="969"/>
                  </a:lnTo>
                  <a:lnTo>
                    <a:pt x="2196" y="969"/>
                  </a:lnTo>
                  <a:lnTo>
                    <a:pt x="2199" y="969"/>
                  </a:lnTo>
                  <a:lnTo>
                    <a:pt x="2202" y="967"/>
                  </a:lnTo>
                  <a:lnTo>
                    <a:pt x="2204" y="964"/>
                  </a:lnTo>
                  <a:lnTo>
                    <a:pt x="2209" y="962"/>
                  </a:lnTo>
                  <a:lnTo>
                    <a:pt x="2209" y="962"/>
                  </a:lnTo>
                  <a:close/>
                  <a:moveTo>
                    <a:pt x="1086" y="995"/>
                  </a:moveTo>
                  <a:lnTo>
                    <a:pt x="1082" y="994"/>
                  </a:lnTo>
                  <a:lnTo>
                    <a:pt x="1077" y="998"/>
                  </a:lnTo>
                  <a:lnTo>
                    <a:pt x="1077" y="998"/>
                  </a:lnTo>
                  <a:lnTo>
                    <a:pt x="1079" y="998"/>
                  </a:lnTo>
                  <a:lnTo>
                    <a:pt x="1080" y="1000"/>
                  </a:lnTo>
                  <a:lnTo>
                    <a:pt x="1079" y="1001"/>
                  </a:lnTo>
                  <a:lnTo>
                    <a:pt x="1076" y="1005"/>
                  </a:lnTo>
                  <a:lnTo>
                    <a:pt x="1075" y="1007"/>
                  </a:lnTo>
                  <a:lnTo>
                    <a:pt x="1075" y="1008"/>
                  </a:lnTo>
                  <a:lnTo>
                    <a:pt x="1075" y="1008"/>
                  </a:lnTo>
                  <a:lnTo>
                    <a:pt x="1082" y="1004"/>
                  </a:lnTo>
                  <a:lnTo>
                    <a:pt x="1084" y="1000"/>
                  </a:lnTo>
                  <a:lnTo>
                    <a:pt x="1086" y="995"/>
                  </a:lnTo>
                  <a:lnTo>
                    <a:pt x="1086" y="995"/>
                  </a:lnTo>
                  <a:close/>
                  <a:moveTo>
                    <a:pt x="671" y="994"/>
                  </a:moveTo>
                  <a:lnTo>
                    <a:pt x="674" y="991"/>
                  </a:lnTo>
                  <a:lnTo>
                    <a:pt x="677" y="988"/>
                  </a:lnTo>
                  <a:lnTo>
                    <a:pt x="682" y="976"/>
                  </a:lnTo>
                  <a:lnTo>
                    <a:pt x="682" y="976"/>
                  </a:lnTo>
                  <a:lnTo>
                    <a:pt x="678" y="979"/>
                  </a:lnTo>
                  <a:lnTo>
                    <a:pt x="675" y="983"/>
                  </a:lnTo>
                  <a:lnTo>
                    <a:pt x="670" y="993"/>
                  </a:lnTo>
                  <a:lnTo>
                    <a:pt x="671" y="994"/>
                  </a:lnTo>
                  <a:close/>
                  <a:moveTo>
                    <a:pt x="46" y="898"/>
                  </a:moveTo>
                  <a:lnTo>
                    <a:pt x="46" y="898"/>
                  </a:lnTo>
                  <a:lnTo>
                    <a:pt x="50" y="898"/>
                  </a:lnTo>
                  <a:lnTo>
                    <a:pt x="53" y="897"/>
                  </a:lnTo>
                  <a:lnTo>
                    <a:pt x="54" y="896"/>
                  </a:lnTo>
                  <a:lnTo>
                    <a:pt x="53" y="894"/>
                  </a:lnTo>
                  <a:lnTo>
                    <a:pt x="53" y="893"/>
                  </a:lnTo>
                  <a:lnTo>
                    <a:pt x="50" y="891"/>
                  </a:lnTo>
                  <a:lnTo>
                    <a:pt x="50" y="891"/>
                  </a:lnTo>
                  <a:lnTo>
                    <a:pt x="46" y="889"/>
                  </a:lnTo>
                  <a:lnTo>
                    <a:pt x="46" y="898"/>
                  </a:lnTo>
                  <a:close/>
                  <a:moveTo>
                    <a:pt x="42" y="894"/>
                  </a:moveTo>
                  <a:lnTo>
                    <a:pt x="46" y="898"/>
                  </a:lnTo>
                  <a:lnTo>
                    <a:pt x="46" y="889"/>
                  </a:lnTo>
                  <a:lnTo>
                    <a:pt x="42" y="894"/>
                  </a:lnTo>
                  <a:close/>
                  <a:moveTo>
                    <a:pt x="269" y="915"/>
                  </a:moveTo>
                  <a:lnTo>
                    <a:pt x="269" y="915"/>
                  </a:lnTo>
                  <a:lnTo>
                    <a:pt x="269" y="920"/>
                  </a:lnTo>
                  <a:lnTo>
                    <a:pt x="269" y="920"/>
                  </a:lnTo>
                  <a:lnTo>
                    <a:pt x="272" y="920"/>
                  </a:lnTo>
                  <a:lnTo>
                    <a:pt x="275" y="915"/>
                  </a:lnTo>
                  <a:lnTo>
                    <a:pt x="278" y="914"/>
                  </a:lnTo>
                  <a:lnTo>
                    <a:pt x="278" y="914"/>
                  </a:lnTo>
                  <a:lnTo>
                    <a:pt x="278" y="911"/>
                  </a:lnTo>
                  <a:lnTo>
                    <a:pt x="276" y="908"/>
                  </a:lnTo>
                  <a:lnTo>
                    <a:pt x="275" y="908"/>
                  </a:lnTo>
                  <a:lnTo>
                    <a:pt x="274" y="908"/>
                  </a:lnTo>
                  <a:lnTo>
                    <a:pt x="272" y="912"/>
                  </a:lnTo>
                  <a:lnTo>
                    <a:pt x="269" y="915"/>
                  </a:lnTo>
                  <a:lnTo>
                    <a:pt x="269" y="915"/>
                  </a:lnTo>
                  <a:close/>
                  <a:moveTo>
                    <a:pt x="2776" y="941"/>
                  </a:moveTo>
                  <a:lnTo>
                    <a:pt x="2776" y="941"/>
                  </a:lnTo>
                  <a:lnTo>
                    <a:pt x="2771" y="950"/>
                  </a:lnTo>
                  <a:lnTo>
                    <a:pt x="2769" y="955"/>
                  </a:lnTo>
                  <a:lnTo>
                    <a:pt x="2769" y="957"/>
                  </a:lnTo>
                  <a:lnTo>
                    <a:pt x="2771" y="960"/>
                  </a:lnTo>
                  <a:lnTo>
                    <a:pt x="2771" y="960"/>
                  </a:lnTo>
                  <a:lnTo>
                    <a:pt x="2772" y="955"/>
                  </a:lnTo>
                  <a:lnTo>
                    <a:pt x="2773" y="950"/>
                  </a:lnTo>
                  <a:lnTo>
                    <a:pt x="2776" y="946"/>
                  </a:lnTo>
                  <a:lnTo>
                    <a:pt x="2776" y="941"/>
                  </a:lnTo>
                  <a:lnTo>
                    <a:pt x="2776" y="941"/>
                  </a:lnTo>
                  <a:close/>
                  <a:moveTo>
                    <a:pt x="2283" y="955"/>
                  </a:moveTo>
                  <a:lnTo>
                    <a:pt x="2276" y="960"/>
                  </a:lnTo>
                  <a:lnTo>
                    <a:pt x="2275" y="962"/>
                  </a:lnTo>
                  <a:lnTo>
                    <a:pt x="2272" y="972"/>
                  </a:lnTo>
                  <a:lnTo>
                    <a:pt x="2272" y="972"/>
                  </a:lnTo>
                  <a:lnTo>
                    <a:pt x="2276" y="969"/>
                  </a:lnTo>
                  <a:lnTo>
                    <a:pt x="2279" y="964"/>
                  </a:lnTo>
                  <a:lnTo>
                    <a:pt x="2283" y="955"/>
                  </a:lnTo>
                  <a:lnTo>
                    <a:pt x="2283" y="955"/>
                  </a:lnTo>
                  <a:close/>
                  <a:moveTo>
                    <a:pt x="584" y="1026"/>
                  </a:moveTo>
                  <a:lnTo>
                    <a:pt x="584" y="1026"/>
                  </a:lnTo>
                  <a:lnTo>
                    <a:pt x="586" y="1029"/>
                  </a:lnTo>
                  <a:lnTo>
                    <a:pt x="587" y="1032"/>
                  </a:lnTo>
                  <a:lnTo>
                    <a:pt x="590" y="1032"/>
                  </a:lnTo>
                  <a:lnTo>
                    <a:pt x="594" y="1032"/>
                  </a:lnTo>
                  <a:lnTo>
                    <a:pt x="597" y="1033"/>
                  </a:lnTo>
                  <a:lnTo>
                    <a:pt x="597" y="1033"/>
                  </a:lnTo>
                  <a:lnTo>
                    <a:pt x="597" y="1026"/>
                  </a:lnTo>
                  <a:lnTo>
                    <a:pt x="597" y="1026"/>
                  </a:lnTo>
                  <a:lnTo>
                    <a:pt x="595" y="1026"/>
                  </a:lnTo>
                  <a:lnTo>
                    <a:pt x="591" y="1028"/>
                  </a:lnTo>
                  <a:lnTo>
                    <a:pt x="588" y="1028"/>
                  </a:lnTo>
                  <a:lnTo>
                    <a:pt x="584" y="1026"/>
                  </a:lnTo>
                  <a:lnTo>
                    <a:pt x="584" y="1026"/>
                  </a:lnTo>
                  <a:close/>
                  <a:moveTo>
                    <a:pt x="2521" y="931"/>
                  </a:moveTo>
                  <a:lnTo>
                    <a:pt x="2521" y="931"/>
                  </a:lnTo>
                  <a:lnTo>
                    <a:pt x="2518" y="934"/>
                  </a:lnTo>
                  <a:lnTo>
                    <a:pt x="2516" y="936"/>
                  </a:lnTo>
                  <a:lnTo>
                    <a:pt x="2514" y="942"/>
                  </a:lnTo>
                  <a:lnTo>
                    <a:pt x="2514" y="942"/>
                  </a:lnTo>
                  <a:lnTo>
                    <a:pt x="2518" y="941"/>
                  </a:lnTo>
                  <a:lnTo>
                    <a:pt x="2521" y="938"/>
                  </a:lnTo>
                  <a:lnTo>
                    <a:pt x="2522" y="934"/>
                  </a:lnTo>
                  <a:lnTo>
                    <a:pt x="2521" y="931"/>
                  </a:lnTo>
                  <a:lnTo>
                    <a:pt x="2521" y="931"/>
                  </a:lnTo>
                  <a:close/>
                  <a:moveTo>
                    <a:pt x="2270" y="973"/>
                  </a:moveTo>
                  <a:lnTo>
                    <a:pt x="2272" y="972"/>
                  </a:lnTo>
                  <a:lnTo>
                    <a:pt x="2275" y="962"/>
                  </a:lnTo>
                  <a:lnTo>
                    <a:pt x="2263" y="977"/>
                  </a:lnTo>
                  <a:lnTo>
                    <a:pt x="2270" y="973"/>
                  </a:lnTo>
                  <a:close/>
                  <a:moveTo>
                    <a:pt x="81" y="733"/>
                  </a:moveTo>
                  <a:lnTo>
                    <a:pt x="82" y="727"/>
                  </a:lnTo>
                  <a:lnTo>
                    <a:pt x="84" y="723"/>
                  </a:lnTo>
                  <a:lnTo>
                    <a:pt x="84" y="723"/>
                  </a:lnTo>
                  <a:lnTo>
                    <a:pt x="78" y="730"/>
                  </a:lnTo>
                  <a:lnTo>
                    <a:pt x="75" y="733"/>
                  </a:lnTo>
                  <a:lnTo>
                    <a:pt x="74" y="737"/>
                  </a:lnTo>
                  <a:lnTo>
                    <a:pt x="81" y="733"/>
                  </a:lnTo>
                  <a:close/>
                  <a:moveTo>
                    <a:pt x="1646" y="973"/>
                  </a:moveTo>
                  <a:lnTo>
                    <a:pt x="1646" y="973"/>
                  </a:lnTo>
                  <a:lnTo>
                    <a:pt x="1654" y="967"/>
                  </a:lnTo>
                  <a:lnTo>
                    <a:pt x="1656" y="964"/>
                  </a:lnTo>
                  <a:lnTo>
                    <a:pt x="1658" y="960"/>
                  </a:lnTo>
                  <a:lnTo>
                    <a:pt x="1658" y="960"/>
                  </a:lnTo>
                  <a:lnTo>
                    <a:pt x="1649" y="966"/>
                  </a:lnTo>
                  <a:lnTo>
                    <a:pt x="1648" y="969"/>
                  </a:lnTo>
                  <a:lnTo>
                    <a:pt x="1646" y="973"/>
                  </a:lnTo>
                  <a:lnTo>
                    <a:pt x="1646" y="973"/>
                  </a:lnTo>
                  <a:close/>
                  <a:moveTo>
                    <a:pt x="1235" y="942"/>
                  </a:moveTo>
                  <a:lnTo>
                    <a:pt x="1235" y="942"/>
                  </a:lnTo>
                  <a:lnTo>
                    <a:pt x="1239" y="938"/>
                  </a:lnTo>
                  <a:lnTo>
                    <a:pt x="1243" y="934"/>
                  </a:lnTo>
                  <a:lnTo>
                    <a:pt x="1243" y="932"/>
                  </a:lnTo>
                  <a:lnTo>
                    <a:pt x="1242" y="932"/>
                  </a:lnTo>
                  <a:lnTo>
                    <a:pt x="1235" y="936"/>
                  </a:lnTo>
                  <a:lnTo>
                    <a:pt x="1235" y="936"/>
                  </a:lnTo>
                  <a:lnTo>
                    <a:pt x="1235" y="942"/>
                  </a:lnTo>
                  <a:lnTo>
                    <a:pt x="1235" y="942"/>
                  </a:lnTo>
                  <a:close/>
                  <a:moveTo>
                    <a:pt x="1035" y="922"/>
                  </a:moveTo>
                  <a:lnTo>
                    <a:pt x="1035" y="922"/>
                  </a:lnTo>
                  <a:lnTo>
                    <a:pt x="1037" y="918"/>
                  </a:lnTo>
                  <a:lnTo>
                    <a:pt x="1035" y="917"/>
                  </a:lnTo>
                  <a:lnTo>
                    <a:pt x="1035" y="917"/>
                  </a:lnTo>
                  <a:lnTo>
                    <a:pt x="1032" y="917"/>
                  </a:lnTo>
                  <a:lnTo>
                    <a:pt x="1030" y="921"/>
                  </a:lnTo>
                  <a:lnTo>
                    <a:pt x="1028" y="924"/>
                  </a:lnTo>
                  <a:lnTo>
                    <a:pt x="1028" y="924"/>
                  </a:lnTo>
                  <a:lnTo>
                    <a:pt x="1028" y="925"/>
                  </a:lnTo>
                  <a:lnTo>
                    <a:pt x="1030" y="927"/>
                  </a:lnTo>
                  <a:lnTo>
                    <a:pt x="1032" y="925"/>
                  </a:lnTo>
                  <a:lnTo>
                    <a:pt x="1035" y="922"/>
                  </a:lnTo>
                  <a:close/>
                  <a:moveTo>
                    <a:pt x="1935" y="920"/>
                  </a:moveTo>
                  <a:lnTo>
                    <a:pt x="1935" y="920"/>
                  </a:lnTo>
                  <a:lnTo>
                    <a:pt x="1933" y="918"/>
                  </a:lnTo>
                  <a:lnTo>
                    <a:pt x="1933" y="917"/>
                  </a:lnTo>
                  <a:lnTo>
                    <a:pt x="1932" y="915"/>
                  </a:lnTo>
                  <a:lnTo>
                    <a:pt x="1930" y="915"/>
                  </a:lnTo>
                  <a:lnTo>
                    <a:pt x="1926" y="918"/>
                  </a:lnTo>
                  <a:lnTo>
                    <a:pt x="1926" y="918"/>
                  </a:lnTo>
                  <a:lnTo>
                    <a:pt x="1926" y="920"/>
                  </a:lnTo>
                  <a:lnTo>
                    <a:pt x="1928" y="922"/>
                  </a:lnTo>
                  <a:lnTo>
                    <a:pt x="1928" y="924"/>
                  </a:lnTo>
                  <a:lnTo>
                    <a:pt x="1929" y="924"/>
                  </a:lnTo>
                  <a:lnTo>
                    <a:pt x="1930" y="922"/>
                  </a:lnTo>
                  <a:lnTo>
                    <a:pt x="1935" y="920"/>
                  </a:lnTo>
                  <a:lnTo>
                    <a:pt x="1935" y="920"/>
                  </a:lnTo>
                  <a:close/>
                  <a:moveTo>
                    <a:pt x="659" y="1038"/>
                  </a:moveTo>
                  <a:lnTo>
                    <a:pt x="659" y="1038"/>
                  </a:lnTo>
                  <a:lnTo>
                    <a:pt x="659" y="1032"/>
                  </a:lnTo>
                  <a:lnTo>
                    <a:pt x="659" y="1029"/>
                  </a:lnTo>
                  <a:lnTo>
                    <a:pt x="657" y="1028"/>
                  </a:lnTo>
                  <a:lnTo>
                    <a:pt x="657" y="1028"/>
                  </a:lnTo>
                  <a:lnTo>
                    <a:pt x="657" y="1029"/>
                  </a:lnTo>
                  <a:lnTo>
                    <a:pt x="656" y="1031"/>
                  </a:lnTo>
                  <a:lnTo>
                    <a:pt x="653" y="1035"/>
                  </a:lnTo>
                  <a:lnTo>
                    <a:pt x="652" y="1038"/>
                  </a:lnTo>
                  <a:lnTo>
                    <a:pt x="653" y="1038"/>
                  </a:lnTo>
                  <a:lnTo>
                    <a:pt x="654" y="1039"/>
                  </a:lnTo>
                  <a:lnTo>
                    <a:pt x="659" y="1038"/>
                  </a:lnTo>
                  <a:lnTo>
                    <a:pt x="659" y="1038"/>
                  </a:lnTo>
                  <a:close/>
                  <a:moveTo>
                    <a:pt x="2811" y="914"/>
                  </a:moveTo>
                  <a:lnTo>
                    <a:pt x="2811" y="914"/>
                  </a:lnTo>
                  <a:lnTo>
                    <a:pt x="2806" y="918"/>
                  </a:lnTo>
                  <a:lnTo>
                    <a:pt x="2804" y="921"/>
                  </a:lnTo>
                  <a:lnTo>
                    <a:pt x="2803" y="924"/>
                  </a:lnTo>
                  <a:lnTo>
                    <a:pt x="2803" y="924"/>
                  </a:lnTo>
                  <a:lnTo>
                    <a:pt x="2807" y="922"/>
                  </a:lnTo>
                  <a:lnTo>
                    <a:pt x="2810" y="921"/>
                  </a:lnTo>
                  <a:lnTo>
                    <a:pt x="2811" y="917"/>
                  </a:lnTo>
                  <a:lnTo>
                    <a:pt x="2811" y="914"/>
                  </a:lnTo>
                  <a:lnTo>
                    <a:pt x="2811" y="914"/>
                  </a:lnTo>
                  <a:close/>
                  <a:moveTo>
                    <a:pt x="213" y="735"/>
                  </a:moveTo>
                  <a:lnTo>
                    <a:pt x="213" y="735"/>
                  </a:lnTo>
                  <a:lnTo>
                    <a:pt x="215" y="734"/>
                  </a:lnTo>
                  <a:lnTo>
                    <a:pt x="215" y="731"/>
                  </a:lnTo>
                  <a:lnTo>
                    <a:pt x="213" y="726"/>
                  </a:lnTo>
                  <a:lnTo>
                    <a:pt x="210" y="723"/>
                  </a:lnTo>
                  <a:lnTo>
                    <a:pt x="210" y="723"/>
                  </a:lnTo>
                  <a:lnTo>
                    <a:pt x="210" y="727"/>
                  </a:lnTo>
                  <a:lnTo>
                    <a:pt x="210" y="727"/>
                  </a:lnTo>
                  <a:lnTo>
                    <a:pt x="212" y="733"/>
                  </a:lnTo>
                  <a:lnTo>
                    <a:pt x="213" y="735"/>
                  </a:lnTo>
                  <a:lnTo>
                    <a:pt x="213" y="735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TextBox 1"/>
            <p:cNvSpPr txBox="1"/>
            <p:nvPr/>
          </p:nvSpPr>
          <p:spPr>
            <a:xfrm>
              <a:off x="1901304" y="4465115"/>
              <a:ext cx="2597919" cy="1480021"/>
            </a:xfrm>
            <a:prstGeom prst="rect">
              <a:avLst/>
            </a:prstGeom>
            <a:noFill/>
            <a:effectLst/>
          </p:spPr>
          <p:txBody>
            <a:bodyPr wrap="square" lIns="0" tIns="0" rIns="0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</a:t>
              </a:r>
              <a:endPara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92138" y="2463725"/>
            <a:ext cx="2597919" cy="3275375"/>
            <a:chOff x="3844320" y="2695954"/>
            <a:chExt cx="2597919" cy="3275375"/>
          </a:xfrm>
        </p:grpSpPr>
        <p:sp>
          <p:nvSpPr>
            <p:cNvPr id="42" name="Freeform 128"/>
            <p:cNvSpPr>
              <a:spLocks noEditPoints="1"/>
            </p:cNvSpPr>
            <p:nvPr/>
          </p:nvSpPr>
          <p:spPr bwMode="auto">
            <a:xfrm rot="16872957">
              <a:off x="4297011" y="3004427"/>
              <a:ext cx="1533853" cy="916908"/>
            </a:xfrm>
            <a:custGeom>
              <a:avLst/>
              <a:gdLst/>
              <a:ahLst/>
              <a:cxnLst>
                <a:cxn ang="0">
                  <a:pos x="7" y="475"/>
                </a:cxn>
                <a:cxn ang="0">
                  <a:pos x="2824" y="83"/>
                </a:cxn>
                <a:cxn ang="0">
                  <a:pos x="649" y="1056"/>
                </a:cxn>
                <a:cxn ang="0">
                  <a:pos x="2076" y="27"/>
                </a:cxn>
                <a:cxn ang="0">
                  <a:pos x="172" y="526"/>
                </a:cxn>
                <a:cxn ang="0">
                  <a:pos x="1718" y="1039"/>
                </a:cxn>
                <a:cxn ang="0">
                  <a:pos x="1774" y="1068"/>
                </a:cxn>
                <a:cxn ang="0">
                  <a:pos x="1781" y="1032"/>
                </a:cxn>
                <a:cxn ang="0">
                  <a:pos x="333" y="936"/>
                </a:cxn>
                <a:cxn ang="0">
                  <a:pos x="392" y="925"/>
                </a:cxn>
                <a:cxn ang="0">
                  <a:pos x="363" y="1000"/>
                </a:cxn>
                <a:cxn ang="0">
                  <a:pos x="503" y="880"/>
                </a:cxn>
                <a:cxn ang="0">
                  <a:pos x="1070" y="1002"/>
                </a:cxn>
                <a:cxn ang="0">
                  <a:pos x="1231" y="969"/>
                </a:cxn>
                <a:cxn ang="0">
                  <a:pos x="1562" y="1066"/>
                </a:cxn>
                <a:cxn ang="0">
                  <a:pos x="2570" y="952"/>
                </a:cxn>
                <a:cxn ang="0">
                  <a:pos x="2350" y="939"/>
                </a:cxn>
                <a:cxn ang="0">
                  <a:pos x="2269" y="1060"/>
                </a:cxn>
                <a:cxn ang="0">
                  <a:pos x="2003" y="943"/>
                </a:cxn>
                <a:cxn ang="0">
                  <a:pos x="290" y="863"/>
                </a:cxn>
                <a:cxn ang="0">
                  <a:pos x="2193" y="1080"/>
                </a:cxn>
                <a:cxn ang="0">
                  <a:pos x="444" y="1031"/>
                </a:cxn>
                <a:cxn ang="0">
                  <a:pos x="1999" y="1059"/>
                </a:cxn>
                <a:cxn ang="0">
                  <a:pos x="2788" y="924"/>
                </a:cxn>
                <a:cxn ang="0">
                  <a:pos x="1208" y="1000"/>
                </a:cxn>
                <a:cxn ang="0">
                  <a:pos x="1020" y="1032"/>
                </a:cxn>
                <a:cxn ang="0">
                  <a:pos x="1107" y="1032"/>
                </a:cxn>
                <a:cxn ang="0">
                  <a:pos x="2071" y="1081"/>
                </a:cxn>
                <a:cxn ang="0">
                  <a:pos x="1980" y="938"/>
                </a:cxn>
                <a:cxn ang="0">
                  <a:pos x="46" y="415"/>
                </a:cxn>
                <a:cxn ang="0">
                  <a:pos x="886" y="1049"/>
                </a:cxn>
                <a:cxn ang="0">
                  <a:pos x="867" y="1023"/>
                </a:cxn>
                <a:cxn ang="0">
                  <a:pos x="151" y="558"/>
                </a:cxn>
                <a:cxn ang="0">
                  <a:pos x="28" y="478"/>
                </a:cxn>
                <a:cxn ang="0">
                  <a:pos x="116" y="433"/>
                </a:cxn>
                <a:cxn ang="0">
                  <a:pos x="1842" y="1067"/>
                </a:cxn>
                <a:cxn ang="0">
                  <a:pos x="958" y="921"/>
                </a:cxn>
                <a:cxn ang="0">
                  <a:pos x="50" y="891"/>
                </a:cxn>
                <a:cxn ang="0">
                  <a:pos x="209" y="842"/>
                </a:cxn>
                <a:cxn ang="0">
                  <a:pos x="595" y="904"/>
                </a:cxn>
                <a:cxn ang="0">
                  <a:pos x="1419" y="903"/>
                </a:cxn>
                <a:cxn ang="0">
                  <a:pos x="129" y="571"/>
                </a:cxn>
                <a:cxn ang="0">
                  <a:pos x="668" y="1009"/>
                </a:cxn>
                <a:cxn ang="0">
                  <a:pos x="54" y="727"/>
                </a:cxn>
                <a:cxn ang="0">
                  <a:pos x="146" y="428"/>
                </a:cxn>
                <a:cxn ang="0">
                  <a:pos x="40" y="824"/>
                </a:cxn>
                <a:cxn ang="0">
                  <a:pos x="300" y="922"/>
                </a:cxn>
                <a:cxn ang="0">
                  <a:pos x="234" y="807"/>
                </a:cxn>
                <a:cxn ang="0">
                  <a:pos x="2516" y="34"/>
                </a:cxn>
                <a:cxn ang="0">
                  <a:pos x="2397" y="1012"/>
                </a:cxn>
                <a:cxn ang="0">
                  <a:pos x="2110" y="911"/>
                </a:cxn>
                <a:cxn ang="0">
                  <a:pos x="179" y="845"/>
                </a:cxn>
                <a:cxn ang="0">
                  <a:pos x="1700" y="907"/>
                </a:cxn>
                <a:cxn ang="0">
                  <a:pos x="1617" y="931"/>
                </a:cxn>
                <a:cxn ang="0">
                  <a:pos x="2731" y="1011"/>
                </a:cxn>
                <a:cxn ang="0">
                  <a:pos x="1645" y="1053"/>
                </a:cxn>
                <a:cxn ang="0">
                  <a:pos x="462" y="1005"/>
                </a:cxn>
                <a:cxn ang="0">
                  <a:pos x="2332" y="969"/>
                </a:cxn>
                <a:cxn ang="0">
                  <a:pos x="2433" y="946"/>
                </a:cxn>
                <a:cxn ang="0">
                  <a:pos x="1077" y="998"/>
                </a:cxn>
                <a:cxn ang="0">
                  <a:pos x="2776" y="941"/>
                </a:cxn>
                <a:cxn ang="0">
                  <a:pos x="82" y="727"/>
                </a:cxn>
                <a:cxn ang="0">
                  <a:pos x="1930" y="922"/>
                </a:cxn>
              </a:cxnLst>
              <a:rect l="0" t="0" r="r" b="b"/>
              <a:pathLst>
                <a:path w="2921" h="1098">
                  <a:moveTo>
                    <a:pt x="633" y="1063"/>
                  </a:moveTo>
                  <a:lnTo>
                    <a:pt x="633" y="1063"/>
                  </a:lnTo>
                  <a:lnTo>
                    <a:pt x="629" y="1063"/>
                  </a:lnTo>
                  <a:lnTo>
                    <a:pt x="626" y="1063"/>
                  </a:lnTo>
                  <a:lnTo>
                    <a:pt x="625" y="1060"/>
                  </a:lnTo>
                  <a:lnTo>
                    <a:pt x="626" y="1054"/>
                  </a:lnTo>
                  <a:lnTo>
                    <a:pt x="626" y="1054"/>
                  </a:lnTo>
                  <a:lnTo>
                    <a:pt x="586" y="1053"/>
                  </a:lnTo>
                  <a:lnTo>
                    <a:pt x="542" y="1053"/>
                  </a:lnTo>
                  <a:lnTo>
                    <a:pt x="452" y="1052"/>
                  </a:lnTo>
                  <a:lnTo>
                    <a:pt x="406" y="1050"/>
                  </a:lnTo>
                  <a:lnTo>
                    <a:pt x="362" y="1046"/>
                  </a:lnTo>
                  <a:lnTo>
                    <a:pt x="320" y="1042"/>
                  </a:lnTo>
                  <a:lnTo>
                    <a:pt x="279" y="1035"/>
                  </a:lnTo>
                  <a:lnTo>
                    <a:pt x="279" y="1035"/>
                  </a:lnTo>
                  <a:lnTo>
                    <a:pt x="278" y="1035"/>
                  </a:lnTo>
                  <a:lnTo>
                    <a:pt x="275" y="1036"/>
                  </a:lnTo>
                  <a:lnTo>
                    <a:pt x="268" y="1042"/>
                  </a:lnTo>
                  <a:lnTo>
                    <a:pt x="265" y="1043"/>
                  </a:lnTo>
                  <a:lnTo>
                    <a:pt x="262" y="1043"/>
                  </a:lnTo>
                  <a:lnTo>
                    <a:pt x="260" y="1043"/>
                  </a:lnTo>
                  <a:lnTo>
                    <a:pt x="257" y="1039"/>
                  </a:lnTo>
                  <a:lnTo>
                    <a:pt x="257" y="1039"/>
                  </a:lnTo>
                  <a:lnTo>
                    <a:pt x="254" y="1036"/>
                  </a:lnTo>
                  <a:lnTo>
                    <a:pt x="250" y="1033"/>
                  </a:lnTo>
                  <a:lnTo>
                    <a:pt x="243" y="1032"/>
                  </a:lnTo>
                  <a:lnTo>
                    <a:pt x="237" y="1032"/>
                  </a:lnTo>
                  <a:lnTo>
                    <a:pt x="223" y="1033"/>
                  </a:lnTo>
                  <a:lnTo>
                    <a:pt x="210" y="1033"/>
                  </a:lnTo>
                  <a:lnTo>
                    <a:pt x="210" y="1033"/>
                  </a:lnTo>
                  <a:lnTo>
                    <a:pt x="181" y="1031"/>
                  </a:lnTo>
                  <a:lnTo>
                    <a:pt x="154" y="1025"/>
                  </a:lnTo>
                  <a:lnTo>
                    <a:pt x="130" y="1018"/>
                  </a:lnTo>
                  <a:lnTo>
                    <a:pt x="106" y="1008"/>
                  </a:lnTo>
                  <a:lnTo>
                    <a:pt x="85" y="998"/>
                  </a:lnTo>
                  <a:lnTo>
                    <a:pt x="64" y="987"/>
                  </a:lnTo>
                  <a:lnTo>
                    <a:pt x="45" y="974"/>
                  </a:lnTo>
                  <a:lnTo>
                    <a:pt x="26" y="962"/>
                  </a:lnTo>
                  <a:lnTo>
                    <a:pt x="26" y="962"/>
                  </a:lnTo>
                  <a:lnTo>
                    <a:pt x="18" y="934"/>
                  </a:lnTo>
                  <a:lnTo>
                    <a:pt x="11" y="904"/>
                  </a:lnTo>
                  <a:lnTo>
                    <a:pt x="7" y="875"/>
                  </a:lnTo>
                  <a:lnTo>
                    <a:pt x="4" y="845"/>
                  </a:lnTo>
                  <a:lnTo>
                    <a:pt x="2" y="814"/>
                  </a:lnTo>
                  <a:lnTo>
                    <a:pt x="4" y="785"/>
                  </a:lnTo>
                  <a:lnTo>
                    <a:pt x="7" y="755"/>
                  </a:lnTo>
                  <a:lnTo>
                    <a:pt x="11" y="727"/>
                  </a:lnTo>
                  <a:lnTo>
                    <a:pt x="11" y="727"/>
                  </a:lnTo>
                  <a:lnTo>
                    <a:pt x="7" y="629"/>
                  </a:lnTo>
                  <a:lnTo>
                    <a:pt x="5" y="578"/>
                  </a:lnTo>
                  <a:lnTo>
                    <a:pt x="5" y="526"/>
                  </a:lnTo>
                  <a:lnTo>
                    <a:pt x="7" y="475"/>
                  </a:lnTo>
                  <a:lnTo>
                    <a:pt x="8" y="423"/>
                  </a:lnTo>
                  <a:lnTo>
                    <a:pt x="11" y="374"/>
                  </a:lnTo>
                  <a:lnTo>
                    <a:pt x="16" y="326"/>
                  </a:lnTo>
                  <a:lnTo>
                    <a:pt x="16" y="326"/>
                  </a:lnTo>
                  <a:lnTo>
                    <a:pt x="14" y="331"/>
                  </a:lnTo>
                  <a:lnTo>
                    <a:pt x="11" y="335"/>
                  </a:lnTo>
                  <a:lnTo>
                    <a:pt x="7" y="339"/>
                  </a:lnTo>
                  <a:lnTo>
                    <a:pt x="4" y="341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40" y="273"/>
                  </a:lnTo>
                  <a:lnTo>
                    <a:pt x="82" y="208"/>
                  </a:lnTo>
                  <a:lnTo>
                    <a:pt x="104" y="178"/>
                  </a:lnTo>
                  <a:lnTo>
                    <a:pt x="126" y="147"/>
                  </a:lnTo>
                  <a:lnTo>
                    <a:pt x="148" y="117"/>
                  </a:lnTo>
                  <a:lnTo>
                    <a:pt x="172" y="89"/>
                  </a:lnTo>
                  <a:lnTo>
                    <a:pt x="172" y="89"/>
                  </a:lnTo>
                  <a:lnTo>
                    <a:pt x="178" y="74"/>
                  </a:lnTo>
                  <a:lnTo>
                    <a:pt x="185" y="61"/>
                  </a:lnTo>
                  <a:lnTo>
                    <a:pt x="195" y="51"/>
                  </a:lnTo>
                  <a:lnTo>
                    <a:pt x="205" y="41"/>
                  </a:lnTo>
                  <a:lnTo>
                    <a:pt x="217" y="34"/>
                  </a:lnTo>
                  <a:lnTo>
                    <a:pt x="231" y="29"/>
                  </a:lnTo>
                  <a:lnTo>
                    <a:pt x="245" y="23"/>
                  </a:lnTo>
                  <a:lnTo>
                    <a:pt x="262" y="19"/>
                  </a:lnTo>
                  <a:lnTo>
                    <a:pt x="262" y="19"/>
                  </a:lnTo>
                  <a:lnTo>
                    <a:pt x="281" y="13"/>
                  </a:lnTo>
                  <a:lnTo>
                    <a:pt x="299" y="10"/>
                  </a:lnTo>
                  <a:lnTo>
                    <a:pt x="340" y="5"/>
                  </a:lnTo>
                  <a:lnTo>
                    <a:pt x="383" y="2"/>
                  </a:lnTo>
                  <a:lnTo>
                    <a:pt x="428" y="0"/>
                  </a:lnTo>
                  <a:lnTo>
                    <a:pt x="475" y="0"/>
                  </a:lnTo>
                  <a:lnTo>
                    <a:pt x="519" y="3"/>
                  </a:lnTo>
                  <a:lnTo>
                    <a:pt x="608" y="9"/>
                  </a:lnTo>
                  <a:lnTo>
                    <a:pt x="608" y="9"/>
                  </a:lnTo>
                  <a:lnTo>
                    <a:pt x="715" y="6"/>
                  </a:lnTo>
                  <a:lnTo>
                    <a:pt x="819" y="6"/>
                  </a:lnTo>
                  <a:lnTo>
                    <a:pt x="1030" y="8"/>
                  </a:lnTo>
                  <a:lnTo>
                    <a:pt x="1134" y="8"/>
                  </a:lnTo>
                  <a:lnTo>
                    <a:pt x="1239" y="8"/>
                  </a:lnTo>
                  <a:lnTo>
                    <a:pt x="1346" y="5"/>
                  </a:lnTo>
                  <a:lnTo>
                    <a:pt x="1451" y="0"/>
                  </a:lnTo>
                  <a:lnTo>
                    <a:pt x="2653" y="23"/>
                  </a:lnTo>
                  <a:lnTo>
                    <a:pt x="2653" y="23"/>
                  </a:lnTo>
                  <a:lnTo>
                    <a:pt x="2681" y="24"/>
                  </a:lnTo>
                  <a:lnTo>
                    <a:pt x="2706" y="27"/>
                  </a:lnTo>
                  <a:lnTo>
                    <a:pt x="2730" y="33"/>
                  </a:lnTo>
                  <a:lnTo>
                    <a:pt x="2752" y="40"/>
                  </a:lnTo>
                  <a:lnTo>
                    <a:pt x="2772" y="48"/>
                  </a:lnTo>
                  <a:lnTo>
                    <a:pt x="2790" y="58"/>
                  </a:lnTo>
                  <a:lnTo>
                    <a:pt x="2809" y="69"/>
                  </a:lnTo>
                  <a:lnTo>
                    <a:pt x="2824" y="83"/>
                  </a:lnTo>
                  <a:lnTo>
                    <a:pt x="2838" y="97"/>
                  </a:lnTo>
                  <a:lnTo>
                    <a:pt x="2849" y="114"/>
                  </a:lnTo>
                  <a:lnTo>
                    <a:pt x="2861" y="131"/>
                  </a:lnTo>
                  <a:lnTo>
                    <a:pt x="2870" y="151"/>
                  </a:lnTo>
                  <a:lnTo>
                    <a:pt x="2879" y="171"/>
                  </a:lnTo>
                  <a:lnTo>
                    <a:pt x="2884" y="193"/>
                  </a:lnTo>
                  <a:lnTo>
                    <a:pt x="2890" y="215"/>
                  </a:lnTo>
                  <a:lnTo>
                    <a:pt x="2894" y="239"/>
                  </a:lnTo>
                  <a:lnTo>
                    <a:pt x="2894" y="239"/>
                  </a:lnTo>
                  <a:lnTo>
                    <a:pt x="2893" y="270"/>
                  </a:lnTo>
                  <a:lnTo>
                    <a:pt x="2893" y="301"/>
                  </a:lnTo>
                  <a:lnTo>
                    <a:pt x="2896" y="363"/>
                  </a:lnTo>
                  <a:lnTo>
                    <a:pt x="2901" y="423"/>
                  </a:lnTo>
                  <a:lnTo>
                    <a:pt x="2907" y="482"/>
                  </a:lnTo>
                  <a:lnTo>
                    <a:pt x="2907" y="482"/>
                  </a:lnTo>
                  <a:lnTo>
                    <a:pt x="2910" y="516"/>
                  </a:lnTo>
                  <a:lnTo>
                    <a:pt x="2911" y="551"/>
                  </a:lnTo>
                  <a:lnTo>
                    <a:pt x="2913" y="619"/>
                  </a:lnTo>
                  <a:lnTo>
                    <a:pt x="2914" y="688"/>
                  </a:lnTo>
                  <a:lnTo>
                    <a:pt x="2917" y="723"/>
                  </a:lnTo>
                  <a:lnTo>
                    <a:pt x="2921" y="758"/>
                  </a:lnTo>
                  <a:lnTo>
                    <a:pt x="2921" y="758"/>
                  </a:lnTo>
                  <a:lnTo>
                    <a:pt x="2900" y="800"/>
                  </a:lnTo>
                  <a:lnTo>
                    <a:pt x="2879" y="841"/>
                  </a:lnTo>
                  <a:lnTo>
                    <a:pt x="2855" y="882"/>
                  </a:lnTo>
                  <a:lnTo>
                    <a:pt x="2831" y="920"/>
                  </a:lnTo>
                  <a:lnTo>
                    <a:pt x="2804" y="956"/>
                  </a:lnTo>
                  <a:lnTo>
                    <a:pt x="2790" y="973"/>
                  </a:lnTo>
                  <a:lnTo>
                    <a:pt x="2775" y="990"/>
                  </a:lnTo>
                  <a:lnTo>
                    <a:pt x="2759" y="1005"/>
                  </a:lnTo>
                  <a:lnTo>
                    <a:pt x="2743" y="1021"/>
                  </a:lnTo>
                  <a:lnTo>
                    <a:pt x="2726" y="1036"/>
                  </a:lnTo>
                  <a:lnTo>
                    <a:pt x="2709" y="1050"/>
                  </a:lnTo>
                  <a:lnTo>
                    <a:pt x="2709" y="1050"/>
                  </a:lnTo>
                  <a:lnTo>
                    <a:pt x="2699" y="1056"/>
                  </a:lnTo>
                  <a:lnTo>
                    <a:pt x="2689" y="1061"/>
                  </a:lnTo>
                  <a:lnTo>
                    <a:pt x="2668" y="1070"/>
                  </a:lnTo>
                  <a:lnTo>
                    <a:pt x="2644" y="1077"/>
                  </a:lnTo>
                  <a:lnTo>
                    <a:pt x="2619" y="1081"/>
                  </a:lnTo>
                  <a:lnTo>
                    <a:pt x="2594" y="1085"/>
                  </a:lnTo>
                  <a:lnTo>
                    <a:pt x="2565" y="1087"/>
                  </a:lnTo>
                  <a:lnTo>
                    <a:pt x="2508" y="1090"/>
                  </a:lnTo>
                  <a:lnTo>
                    <a:pt x="2508" y="1090"/>
                  </a:lnTo>
                  <a:lnTo>
                    <a:pt x="2363" y="1092"/>
                  </a:lnTo>
                  <a:lnTo>
                    <a:pt x="2224" y="1095"/>
                  </a:lnTo>
                  <a:lnTo>
                    <a:pt x="1942" y="1098"/>
                  </a:lnTo>
                  <a:lnTo>
                    <a:pt x="1942" y="1098"/>
                  </a:lnTo>
                  <a:lnTo>
                    <a:pt x="1909" y="1098"/>
                  </a:lnTo>
                  <a:lnTo>
                    <a:pt x="1880" y="1098"/>
                  </a:lnTo>
                  <a:lnTo>
                    <a:pt x="1818" y="1095"/>
                  </a:lnTo>
                  <a:lnTo>
                    <a:pt x="649" y="1056"/>
                  </a:lnTo>
                  <a:lnTo>
                    <a:pt x="649" y="1056"/>
                  </a:lnTo>
                  <a:lnTo>
                    <a:pt x="645" y="1057"/>
                  </a:lnTo>
                  <a:lnTo>
                    <a:pt x="640" y="1059"/>
                  </a:lnTo>
                  <a:lnTo>
                    <a:pt x="633" y="1063"/>
                  </a:lnTo>
                  <a:lnTo>
                    <a:pt x="633" y="1063"/>
                  </a:lnTo>
                  <a:close/>
                  <a:moveTo>
                    <a:pt x="2785" y="862"/>
                  </a:moveTo>
                  <a:lnTo>
                    <a:pt x="2785" y="862"/>
                  </a:lnTo>
                  <a:lnTo>
                    <a:pt x="2797" y="860"/>
                  </a:lnTo>
                  <a:lnTo>
                    <a:pt x="2809" y="858"/>
                  </a:lnTo>
                  <a:lnTo>
                    <a:pt x="2820" y="853"/>
                  </a:lnTo>
                  <a:lnTo>
                    <a:pt x="2830" y="849"/>
                  </a:lnTo>
                  <a:lnTo>
                    <a:pt x="2838" y="844"/>
                  </a:lnTo>
                  <a:lnTo>
                    <a:pt x="2848" y="838"/>
                  </a:lnTo>
                  <a:lnTo>
                    <a:pt x="2855" y="832"/>
                  </a:lnTo>
                  <a:lnTo>
                    <a:pt x="2862" y="824"/>
                  </a:lnTo>
                  <a:lnTo>
                    <a:pt x="2869" y="817"/>
                  </a:lnTo>
                  <a:lnTo>
                    <a:pt x="2875" y="808"/>
                  </a:lnTo>
                  <a:lnTo>
                    <a:pt x="2886" y="790"/>
                  </a:lnTo>
                  <a:lnTo>
                    <a:pt x="2893" y="769"/>
                  </a:lnTo>
                  <a:lnTo>
                    <a:pt x="2900" y="748"/>
                  </a:lnTo>
                  <a:lnTo>
                    <a:pt x="2900" y="748"/>
                  </a:lnTo>
                  <a:lnTo>
                    <a:pt x="2899" y="688"/>
                  </a:lnTo>
                  <a:lnTo>
                    <a:pt x="2897" y="629"/>
                  </a:lnTo>
                  <a:lnTo>
                    <a:pt x="2893" y="512"/>
                  </a:lnTo>
                  <a:lnTo>
                    <a:pt x="2884" y="395"/>
                  </a:lnTo>
                  <a:lnTo>
                    <a:pt x="2877" y="279"/>
                  </a:lnTo>
                  <a:lnTo>
                    <a:pt x="2877" y="279"/>
                  </a:lnTo>
                  <a:lnTo>
                    <a:pt x="2877" y="260"/>
                  </a:lnTo>
                  <a:lnTo>
                    <a:pt x="2877" y="244"/>
                  </a:lnTo>
                  <a:lnTo>
                    <a:pt x="2876" y="227"/>
                  </a:lnTo>
                  <a:lnTo>
                    <a:pt x="2873" y="211"/>
                  </a:lnTo>
                  <a:lnTo>
                    <a:pt x="2869" y="196"/>
                  </a:lnTo>
                  <a:lnTo>
                    <a:pt x="2865" y="182"/>
                  </a:lnTo>
                  <a:lnTo>
                    <a:pt x="2861" y="169"/>
                  </a:lnTo>
                  <a:lnTo>
                    <a:pt x="2854" y="155"/>
                  </a:lnTo>
                  <a:lnTo>
                    <a:pt x="2848" y="144"/>
                  </a:lnTo>
                  <a:lnTo>
                    <a:pt x="2840" y="133"/>
                  </a:lnTo>
                  <a:lnTo>
                    <a:pt x="2824" y="111"/>
                  </a:lnTo>
                  <a:lnTo>
                    <a:pt x="2806" y="92"/>
                  </a:lnTo>
                  <a:lnTo>
                    <a:pt x="2786" y="75"/>
                  </a:lnTo>
                  <a:lnTo>
                    <a:pt x="2786" y="75"/>
                  </a:lnTo>
                  <a:lnTo>
                    <a:pt x="2734" y="68"/>
                  </a:lnTo>
                  <a:lnTo>
                    <a:pt x="2682" y="62"/>
                  </a:lnTo>
                  <a:lnTo>
                    <a:pt x="2629" y="60"/>
                  </a:lnTo>
                  <a:lnTo>
                    <a:pt x="2574" y="55"/>
                  </a:lnTo>
                  <a:lnTo>
                    <a:pt x="2466" y="50"/>
                  </a:lnTo>
                  <a:lnTo>
                    <a:pt x="2412" y="45"/>
                  </a:lnTo>
                  <a:lnTo>
                    <a:pt x="2360" y="41"/>
                  </a:lnTo>
                  <a:lnTo>
                    <a:pt x="2360" y="41"/>
                  </a:lnTo>
                  <a:lnTo>
                    <a:pt x="2314" y="37"/>
                  </a:lnTo>
                  <a:lnTo>
                    <a:pt x="2268" y="34"/>
                  </a:lnTo>
                  <a:lnTo>
                    <a:pt x="2172" y="30"/>
                  </a:lnTo>
                  <a:lnTo>
                    <a:pt x="2076" y="27"/>
                  </a:lnTo>
                  <a:lnTo>
                    <a:pt x="1980" y="27"/>
                  </a:lnTo>
                  <a:lnTo>
                    <a:pt x="1786" y="27"/>
                  </a:lnTo>
                  <a:lnTo>
                    <a:pt x="1689" y="26"/>
                  </a:lnTo>
                  <a:lnTo>
                    <a:pt x="1593" y="22"/>
                  </a:lnTo>
                  <a:lnTo>
                    <a:pt x="1593" y="22"/>
                  </a:lnTo>
                  <a:lnTo>
                    <a:pt x="1550" y="20"/>
                  </a:lnTo>
                  <a:lnTo>
                    <a:pt x="1505" y="19"/>
                  </a:lnTo>
                  <a:lnTo>
                    <a:pt x="1416" y="19"/>
                  </a:lnTo>
                  <a:lnTo>
                    <a:pt x="1329" y="22"/>
                  </a:lnTo>
                  <a:lnTo>
                    <a:pt x="1243" y="24"/>
                  </a:lnTo>
                  <a:lnTo>
                    <a:pt x="1157" y="27"/>
                  </a:lnTo>
                  <a:lnTo>
                    <a:pt x="1070" y="30"/>
                  </a:lnTo>
                  <a:lnTo>
                    <a:pt x="986" y="30"/>
                  </a:lnTo>
                  <a:lnTo>
                    <a:pt x="942" y="29"/>
                  </a:lnTo>
                  <a:lnTo>
                    <a:pt x="900" y="27"/>
                  </a:lnTo>
                  <a:lnTo>
                    <a:pt x="900" y="27"/>
                  </a:lnTo>
                  <a:lnTo>
                    <a:pt x="848" y="26"/>
                  </a:lnTo>
                  <a:lnTo>
                    <a:pt x="796" y="24"/>
                  </a:lnTo>
                  <a:lnTo>
                    <a:pt x="694" y="26"/>
                  </a:lnTo>
                  <a:lnTo>
                    <a:pt x="642" y="27"/>
                  </a:lnTo>
                  <a:lnTo>
                    <a:pt x="590" y="27"/>
                  </a:lnTo>
                  <a:lnTo>
                    <a:pt x="536" y="26"/>
                  </a:lnTo>
                  <a:lnTo>
                    <a:pt x="483" y="22"/>
                  </a:lnTo>
                  <a:lnTo>
                    <a:pt x="483" y="22"/>
                  </a:lnTo>
                  <a:lnTo>
                    <a:pt x="487" y="24"/>
                  </a:lnTo>
                  <a:lnTo>
                    <a:pt x="493" y="27"/>
                  </a:lnTo>
                  <a:lnTo>
                    <a:pt x="493" y="27"/>
                  </a:lnTo>
                  <a:lnTo>
                    <a:pt x="489" y="29"/>
                  </a:lnTo>
                  <a:lnTo>
                    <a:pt x="484" y="27"/>
                  </a:lnTo>
                  <a:lnTo>
                    <a:pt x="477" y="26"/>
                  </a:lnTo>
                  <a:lnTo>
                    <a:pt x="477" y="26"/>
                  </a:lnTo>
                  <a:lnTo>
                    <a:pt x="448" y="24"/>
                  </a:lnTo>
                  <a:lnTo>
                    <a:pt x="418" y="26"/>
                  </a:lnTo>
                  <a:lnTo>
                    <a:pt x="359" y="29"/>
                  </a:lnTo>
                  <a:lnTo>
                    <a:pt x="302" y="33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0" y="44"/>
                  </a:lnTo>
                  <a:lnTo>
                    <a:pt x="231" y="50"/>
                  </a:lnTo>
                  <a:lnTo>
                    <a:pt x="217" y="64"/>
                  </a:lnTo>
                  <a:lnTo>
                    <a:pt x="193" y="90"/>
                  </a:lnTo>
                  <a:lnTo>
                    <a:pt x="193" y="90"/>
                  </a:lnTo>
                  <a:lnTo>
                    <a:pt x="188" y="106"/>
                  </a:lnTo>
                  <a:lnTo>
                    <a:pt x="185" y="123"/>
                  </a:lnTo>
                  <a:lnTo>
                    <a:pt x="181" y="138"/>
                  </a:lnTo>
                  <a:lnTo>
                    <a:pt x="175" y="155"/>
                  </a:lnTo>
                  <a:lnTo>
                    <a:pt x="175" y="155"/>
                  </a:lnTo>
                  <a:lnTo>
                    <a:pt x="171" y="275"/>
                  </a:lnTo>
                  <a:lnTo>
                    <a:pt x="170" y="336"/>
                  </a:lnTo>
                  <a:lnTo>
                    <a:pt x="170" y="400"/>
                  </a:lnTo>
                  <a:lnTo>
                    <a:pt x="171" y="463"/>
                  </a:lnTo>
                  <a:lnTo>
                    <a:pt x="172" y="526"/>
                  </a:lnTo>
                  <a:lnTo>
                    <a:pt x="177" y="588"/>
                  </a:lnTo>
                  <a:lnTo>
                    <a:pt x="182" y="648"/>
                  </a:lnTo>
                  <a:lnTo>
                    <a:pt x="182" y="648"/>
                  </a:lnTo>
                  <a:lnTo>
                    <a:pt x="189" y="676"/>
                  </a:lnTo>
                  <a:lnTo>
                    <a:pt x="198" y="705"/>
                  </a:lnTo>
                  <a:lnTo>
                    <a:pt x="208" y="731"/>
                  </a:lnTo>
                  <a:lnTo>
                    <a:pt x="219" y="755"/>
                  </a:lnTo>
                  <a:lnTo>
                    <a:pt x="231" y="779"/>
                  </a:lnTo>
                  <a:lnTo>
                    <a:pt x="245" y="799"/>
                  </a:lnTo>
                  <a:lnTo>
                    <a:pt x="254" y="808"/>
                  </a:lnTo>
                  <a:lnTo>
                    <a:pt x="262" y="817"/>
                  </a:lnTo>
                  <a:lnTo>
                    <a:pt x="271" y="824"/>
                  </a:lnTo>
                  <a:lnTo>
                    <a:pt x="281" y="831"/>
                  </a:lnTo>
                  <a:lnTo>
                    <a:pt x="281" y="831"/>
                  </a:lnTo>
                  <a:lnTo>
                    <a:pt x="302" y="837"/>
                  </a:lnTo>
                  <a:lnTo>
                    <a:pt x="321" y="841"/>
                  </a:lnTo>
                  <a:lnTo>
                    <a:pt x="363" y="846"/>
                  </a:lnTo>
                  <a:lnTo>
                    <a:pt x="408" y="849"/>
                  </a:lnTo>
                  <a:lnTo>
                    <a:pt x="453" y="851"/>
                  </a:lnTo>
                  <a:lnTo>
                    <a:pt x="498" y="851"/>
                  </a:lnTo>
                  <a:lnTo>
                    <a:pt x="543" y="849"/>
                  </a:lnTo>
                  <a:lnTo>
                    <a:pt x="632" y="848"/>
                  </a:lnTo>
                  <a:lnTo>
                    <a:pt x="632" y="848"/>
                  </a:lnTo>
                  <a:lnTo>
                    <a:pt x="791" y="849"/>
                  </a:lnTo>
                  <a:lnTo>
                    <a:pt x="948" y="852"/>
                  </a:lnTo>
                  <a:lnTo>
                    <a:pt x="1104" y="855"/>
                  </a:lnTo>
                  <a:lnTo>
                    <a:pt x="1259" y="859"/>
                  </a:lnTo>
                  <a:lnTo>
                    <a:pt x="1569" y="870"/>
                  </a:lnTo>
                  <a:lnTo>
                    <a:pt x="1883" y="883"/>
                  </a:lnTo>
                  <a:lnTo>
                    <a:pt x="1883" y="883"/>
                  </a:lnTo>
                  <a:lnTo>
                    <a:pt x="2019" y="889"/>
                  </a:lnTo>
                  <a:lnTo>
                    <a:pt x="2157" y="893"/>
                  </a:lnTo>
                  <a:lnTo>
                    <a:pt x="2296" y="896"/>
                  </a:lnTo>
                  <a:lnTo>
                    <a:pt x="2366" y="896"/>
                  </a:lnTo>
                  <a:lnTo>
                    <a:pt x="2436" y="894"/>
                  </a:lnTo>
                  <a:lnTo>
                    <a:pt x="2436" y="894"/>
                  </a:lnTo>
                  <a:lnTo>
                    <a:pt x="2516" y="893"/>
                  </a:lnTo>
                  <a:lnTo>
                    <a:pt x="2596" y="891"/>
                  </a:lnTo>
                  <a:lnTo>
                    <a:pt x="2637" y="890"/>
                  </a:lnTo>
                  <a:lnTo>
                    <a:pt x="2679" y="887"/>
                  </a:lnTo>
                  <a:lnTo>
                    <a:pt x="2720" y="883"/>
                  </a:lnTo>
                  <a:lnTo>
                    <a:pt x="2761" y="877"/>
                  </a:lnTo>
                  <a:lnTo>
                    <a:pt x="2761" y="877"/>
                  </a:lnTo>
                  <a:lnTo>
                    <a:pt x="2762" y="872"/>
                  </a:lnTo>
                  <a:lnTo>
                    <a:pt x="2765" y="868"/>
                  </a:lnTo>
                  <a:lnTo>
                    <a:pt x="2768" y="866"/>
                  </a:lnTo>
                  <a:lnTo>
                    <a:pt x="2771" y="863"/>
                  </a:lnTo>
                  <a:lnTo>
                    <a:pt x="2778" y="862"/>
                  </a:lnTo>
                  <a:lnTo>
                    <a:pt x="2785" y="862"/>
                  </a:lnTo>
                  <a:lnTo>
                    <a:pt x="2785" y="862"/>
                  </a:lnTo>
                  <a:close/>
                  <a:moveTo>
                    <a:pt x="1718" y="1039"/>
                  </a:moveTo>
                  <a:lnTo>
                    <a:pt x="1718" y="1039"/>
                  </a:lnTo>
                  <a:lnTo>
                    <a:pt x="1727" y="1025"/>
                  </a:lnTo>
                  <a:lnTo>
                    <a:pt x="1734" y="1012"/>
                  </a:lnTo>
                  <a:lnTo>
                    <a:pt x="1748" y="983"/>
                  </a:lnTo>
                  <a:lnTo>
                    <a:pt x="1763" y="955"/>
                  </a:lnTo>
                  <a:lnTo>
                    <a:pt x="1772" y="942"/>
                  </a:lnTo>
                  <a:lnTo>
                    <a:pt x="1781" y="929"/>
                  </a:lnTo>
                  <a:lnTo>
                    <a:pt x="1749" y="998"/>
                  </a:lnTo>
                  <a:lnTo>
                    <a:pt x="1749" y="998"/>
                  </a:lnTo>
                  <a:lnTo>
                    <a:pt x="1798" y="945"/>
                  </a:lnTo>
                  <a:lnTo>
                    <a:pt x="1824" y="921"/>
                  </a:lnTo>
                  <a:lnTo>
                    <a:pt x="1850" y="897"/>
                  </a:lnTo>
                  <a:lnTo>
                    <a:pt x="1850" y="897"/>
                  </a:lnTo>
                  <a:lnTo>
                    <a:pt x="1842" y="896"/>
                  </a:lnTo>
                  <a:lnTo>
                    <a:pt x="1831" y="896"/>
                  </a:lnTo>
                  <a:lnTo>
                    <a:pt x="1809" y="896"/>
                  </a:lnTo>
                  <a:lnTo>
                    <a:pt x="1809" y="896"/>
                  </a:lnTo>
                  <a:lnTo>
                    <a:pt x="1807" y="896"/>
                  </a:lnTo>
                  <a:lnTo>
                    <a:pt x="1804" y="897"/>
                  </a:lnTo>
                  <a:lnTo>
                    <a:pt x="1801" y="901"/>
                  </a:lnTo>
                  <a:lnTo>
                    <a:pt x="1800" y="907"/>
                  </a:lnTo>
                  <a:lnTo>
                    <a:pt x="1798" y="910"/>
                  </a:lnTo>
                  <a:lnTo>
                    <a:pt x="1795" y="912"/>
                  </a:lnTo>
                  <a:lnTo>
                    <a:pt x="1795" y="912"/>
                  </a:lnTo>
                  <a:lnTo>
                    <a:pt x="1794" y="910"/>
                  </a:lnTo>
                  <a:lnTo>
                    <a:pt x="1794" y="907"/>
                  </a:lnTo>
                  <a:lnTo>
                    <a:pt x="1795" y="901"/>
                  </a:lnTo>
                  <a:lnTo>
                    <a:pt x="1798" y="897"/>
                  </a:lnTo>
                  <a:lnTo>
                    <a:pt x="1798" y="896"/>
                  </a:lnTo>
                  <a:lnTo>
                    <a:pt x="1797" y="894"/>
                  </a:lnTo>
                  <a:lnTo>
                    <a:pt x="1797" y="894"/>
                  </a:lnTo>
                  <a:lnTo>
                    <a:pt x="1791" y="893"/>
                  </a:lnTo>
                  <a:lnTo>
                    <a:pt x="1783" y="893"/>
                  </a:lnTo>
                  <a:lnTo>
                    <a:pt x="1770" y="894"/>
                  </a:lnTo>
                  <a:lnTo>
                    <a:pt x="1770" y="894"/>
                  </a:lnTo>
                  <a:lnTo>
                    <a:pt x="1773" y="898"/>
                  </a:lnTo>
                  <a:lnTo>
                    <a:pt x="1772" y="903"/>
                  </a:lnTo>
                  <a:lnTo>
                    <a:pt x="1770" y="907"/>
                  </a:lnTo>
                  <a:lnTo>
                    <a:pt x="1769" y="911"/>
                  </a:lnTo>
                  <a:lnTo>
                    <a:pt x="1769" y="911"/>
                  </a:lnTo>
                  <a:lnTo>
                    <a:pt x="1739" y="952"/>
                  </a:lnTo>
                  <a:lnTo>
                    <a:pt x="1710" y="991"/>
                  </a:lnTo>
                  <a:lnTo>
                    <a:pt x="1682" y="1032"/>
                  </a:lnTo>
                  <a:lnTo>
                    <a:pt x="1668" y="1053"/>
                  </a:lnTo>
                  <a:lnTo>
                    <a:pt x="1655" y="1074"/>
                  </a:lnTo>
                  <a:lnTo>
                    <a:pt x="1655" y="1074"/>
                  </a:lnTo>
                  <a:lnTo>
                    <a:pt x="1673" y="1077"/>
                  </a:lnTo>
                  <a:lnTo>
                    <a:pt x="1691" y="1078"/>
                  </a:lnTo>
                  <a:lnTo>
                    <a:pt x="1710" y="1078"/>
                  </a:lnTo>
                  <a:lnTo>
                    <a:pt x="1728" y="1078"/>
                  </a:lnTo>
                  <a:lnTo>
                    <a:pt x="1745" y="1077"/>
                  </a:lnTo>
                  <a:lnTo>
                    <a:pt x="1760" y="1074"/>
                  </a:lnTo>
                  <a:lnTo>
                    <a:pt x="1774" y="1068"/>
                  </a:lnTo>
                  <a:lnTo>
                    <a:pt x="1784" y="1063"/>
                  </a:lnTo>
                  <a:lnTo>
                    <a:pt x="1784" y="1063"/>
                  </a:lnTo>
                  <a:lnTo>
                    <a:pt x="1783" y="1060"/>
                  </a:lnTo>
                  <a:lnTo>
                    <a:pt x="1784" y="1057"/>
                  </a:lnTo>
                  <a:lnTo>
                    <a:pt x="1786" y="1056"/>
                  </a:lnTo>
                  <a:lnTo>
                    <a:pt x="1788" y="1054"/>
                  </a:lnTo>
                  <a:lnTo>
                    <a:pt x="1790" y="1053"/>
                  </a:lnTo>
                  <a:lnTo>
                    <a:pt x="1793" y="1053"/>
                  </a:lnTo>
                  <a:lnTo>
                    <a:pt x="1794" y="1054"/>
                  </a:lnTo>
                  <a:lnTo>
                    <a:pt x="1793" y="1057"/>
                  </a:lnTo>
                  <a:lnTo>
                    <a:pt x="1793" y="1057"/>
                  </a:lnTo>
                  <a:lnTo>
                    <a:pt x="1788" y="1064"/>
                  </a:lnTo>
                  <a:lnTo>
                    <a:pt x="1783" y="1070"/>
                  </a:lnTo>
                  <a:lnTo>
                    <a:pt x="1772" y="1080"/>
                  </a:lnTo>
                  <a:lnTo>
                    <a:pt x="1822" y="1080"/>
                  </a:lnTo>
                  <a:lnTo>
                    <a:pt x="1822" y="1080"/>
                  </a:lnTo>
                  <a:lnTo>
                    <a:pt x="1832" y="1061"/>
                  </a:lnTo>
                  <a:lnTo>
                    <a:pt x="1843" y="1045"/>
                  </a:lnTo>
                  <a:lnTo>
                    <a:pt x="1866" y="1011"/>
                  </a:lnTo>
                  <a:lnTo>
                    <a:pt x="1866" y="1011"/>
                  </a:lnTo>
                  <a:lnTo>
                    <a:pt x="1866" y="1011"/>
                  </a:lnTo>
                  <a:lnTo>
                    <a:pt x="1870" y="1008"/>
                  </a:lnTo>
                  <a:lnTo>
                    <a:pt x="1873" y="1004"/>
                  </a:lnTo>
                  <a:lnTo>
                    <a:pt x="1878" y="993"/>
                  </a:lnTo>
                  <a:lnTo>
                    <a:pt x="1874" y="993"/>
                  </a:lnTo>
                  <a:lnTo>
                    <a:pt x="1874" y="993"/>
                  </a:lnTo>
                  <a:lnTo>
                    <a:pt x="1888" y="976"/>
                  </a:lnTo>
                  <a:lnTo>
                    <a:pt x="1901" y="957"/>
                  </a:lnTo>
                  <a:lnTo>
                    <a:pt x="1912" y="939"/>
                  </a:lnTo>
                  <a:lnTo>
                    <a:pt x="1923" y="921"/>
                  </a:lnTo>
                  <a:lnTo>
                    <a:pt x="1791" y="1049"/>
                  </a:lnTo>
                  <a:lnTo>
                    <a:pt x="1791" y="1049"/>
                  </a:lnTo>
                  <a:lnTo>
                    <a:pt x="1824" y="1009"/>
                  </a:lnTo>
                  <a:lnTo>
                    <a:pt x="1857" y="972"/>
                  </a:lnTo>
                  <a:lnTo>
                    <a:pt x="1892" y="936"/>
                  </a:lnTo>
                  <a:lnTo>
                    <a:pt x="1929" y="901"/>
                  </a:lnTo>
                  <a:lnTo>
                    <a:pt x="1929" y="901"/>
                  </a:lnTo>
                  <a:lnTo>
                    <a:pt x="1918" y="898"/>
                  </a:lnTo>
                  <a:lnTo>
                    <a:pt x="1905" y="898"/>
                  </a:lnTo>
                  <a:lnTo>
                    <a:pt x="1878" y="898"/>
                  </a:lnTo>
                  <a:lnTo>
                    <a:pt x="1878" y="898"/>
                  </a:lnTo>
                  <a:lnTo>
                    <a:pt x="1866" y="921"/>
                  </a:lnTo>
                  <a:lnTo>
                    <a:pt x="1853" y="943"/>
                  </a:lnTo>
                  <a:lnTo>
                    <a:pt x="1825" y="987"/>
                  </a:lnTo>
                  <a:lnTo>
                    <a:pt x="1825" y="987"/>
                  </a:lnTo>
                  <a:lnTo>
                    <a:pt x="1821" y="984"/>
                  </a:lnTo>
                  <a:lnTo>
                    <a:pt x="1818" y="984"/>
                  </a:lnTo>
                  <a:lnTo>
                    <a:pt x="1818" y="984"/>
                  </a:lnTo>
                  <a:lnTo>
                    <a:pt x="1818" y="984"/>
                  </a:lnTo>
                  <a:lnTo>
                    <a:pt x="1800" y="1011"/>
                  </a:lnTo>
                  <a:lnTo>
                    <a:pt x="1788" y="1023"/>
                  </a:lnTo>
                  <a:lnTo>
                    <a:pt x="1781" y="1032"/>
                  </a:lnTo>
                  <a:lnTo>
                    <a:pt x="1781" y="1032"/>
                  </a:lnTo>
                  <a:lnTo>
                    <a:pt x="1793" y="1014"/>
                  </a:lnTo>
                  <a:lnTo>
                    <a:pt x="1804" y="997"/>
                  </a:lnTo>
                  <a:lnTo>
                    <a:pt x="1817" y="980"/>
                  </a:lnTo>
                  <a:lnTo>
                    <a:pt x="1831" y="966"/>
                  </a:lnTo>
                  <a:lnTo>
                    <a:pt x="1829" y="962"/>
                  </a:lnTo>
                  <a:lnTo>
                    <a:pt x="1829" y="962"/>
                  </a:lnTo>
                  <a:lnTo>
                    <a:pt x="1838" y="949"/>
                  </a:lnTo>
                  <a:lnTo>
                    <a:pt x="1846" y="936"/>
                  </a:lnTo>
                  <a:lnTo>
                    <a:pt x="1854" y="922"/>
                  </a:lnTo>
                  <a:lnTo>
                    <a:pt x="1863" y="908"/>
                  </a:lnTo>
                  <a:lnTo>
                    <a:pt x="1863" y="908"/>
                  </a:lnTo>
                  <a:lnTo>
                    <a:pt x="1864" y="904"/>
                  </a:lnTo>
                  <a:lnTo>
                    <a:pt x="1863" y="903"/>
                  </a:lnTo>
                  <a:lnTo>
                    <a:pt x="1860" y="903"/>
                  </a:lnTo>
                  <a:lnTo>
                    <a:pt x="1856" y="905"/>
                  </a:lnTo>
                  <a:lnTo>
                    <a:pt x="1856" y="905"/>
                  </a:lnTo>
                  <a:lnTo>
                    <a:pt x="1818" y="941"/>
                  </a:lnTo>
                  <a:lnTo>
                    <a:pt x="1780" y="977"/>
                  </a:lnTo>
                  <a:lnTo>
                    <a:pt x="1745" y="1014"/>
                  </a:lnTo>
                  <a:lnTo>
                    <a:pt x="1711" y="1053"/>
                  </a:lnTo>
                  <a:lnTo>
                    <a:pt x="1711" y="1053"/>
                  </a:lnTo>
                  <a:lnTo>
                    <a:pt x="1711" y="1049"/>
                  </a:lnTo>
                  <a:lnTo>
                    <a:pt x="1711" y="1042"/>
                  </a:lnTo>
                  <a:lnTo>
                    <a:pt x="1711" y="1040"/>
                  </a:lnTo>
                  <a:lnTo>
                    <a:pt x="1713" y="1038"/>
                  </a:lnTo>
                  <a:lnTo>
                    <a:pt x="1714" y="1038"/>
                  </a:lnTo>
                  <a:lnTo>
                    <a:pt x="1718" y="1039"/>
                  </a:lnTo>
                  <a:lnTo>
                    <a:pt x="1718" y="1039"/>
                  </a:lnTo>
                  <a:close/>
                  <a:moveTo>
                    <a:pt x="231" y="993"/>
                  </a:moveTo>
                  <a:lnTo>
                    <a:pt x="231" y="993"/>
                  </a:lnTo>
                  <a:lnTo>
                    <a:pt x="236" y="990"/>
                  </a:lnTo>
                  <a:lnTo>
                    <a:pt x="240" y="986"/>
                  </a:lnTo>
                  <a:lnTo>
                    <a:pt x="248" y="974"/>
                  </a:lnTo>
                  <a:lnTo>
                    <a:pt x="257" y="964"/>
                  </a:lnTo>
                  <a:lnTo>
                    <a:pt x="261" y="959"/>
                  </a:lnTo>
                  <a:lnTo>
                    <a:pt x="267" y="955"/>
                  </a:lnTo>
                  <a:lnTo>
                    <a:pt x="267" y="955"/>
                  </a:lnTo>
                  <a:lnTo>
                    <a:pt x="260" y="967"/>
                  </a:lnTo>
                  <a:lnTo>
                    <a:pt x="254" y="977"/>
                  </a:lnTo>
                  <a:lnTo>
                    <a:pt x="248" y="988"/>
                  </a:lnTo>
                  <a:lnTo>
                    <a:pt x="244" y="994"/>
                  </a:lnTo>
                  <a:lnTo>
                    <a:pt x="237" y="1000"/>
                  </a:lnTo>
                  <a:lnTo>
                    <a:pt x="237" y="1000"/>
                  </a:lnTo>
                  <a:lnTo>
                    <a:pt x="245" y="1001"/>
                  </a:lnTo>
                  <a:lnTo>
                    <a:pt x="255" y="1002"/>
                  </a:lnTo>
                  <a:lnTo>
                    <a:pt x="275" y="1005"/>
                  </a:lnTo>
                  <a:lnTo>
                    <a:pt x="275" y="1005"/>
                  </a:lnTo>
                  <a:lnTo>
                    <a:pt x="286" y="984"/>
                  </a:lnTo>
                  <a:lnTo>
                    <a:pt x="300" y="966"/>
                  </a:lnTo>
                  <a:lnTo>
                    <a:pt x="316" y="950"/>
                  </a:lnTo>
                  <a:lnTo>
                    <a:pt x="333" y="936"/>
                  </a:lnTo>
                  <a:lnTo>
                    <a:pt x="320" y="941"/>
                  </a:lnTo>
                  <a:lnTo>
                    <a:pt x="317" y="942"/>
                  </a:lnTo>
                  <a:lnTo>
                    <a:pt x="316" y="946"/>
                  </a:lnTo>
                  <a:lnTo>
                    <a:pt x="317" y="942"/>
                  </a:lnTo>
                  <a:lnTo>
                    <a:pt x="320" y="941"/>
                  </a:lnTo>
                  <a:lnTo>
                    <a:pt x="320" y="941"/>
                  </a:lnTo>
                  <a:lnTo>
                    <a:pt x="323" y="934"/>
                  </a:lnTo>
                  <a:lnTo>
                    <a:pt x="327" y="927"/>
                  </a:lnTo>
                  <a:lnTo>
                    <a:pt x="335" y="915"/>
                  </a:lnTo>
                  <a:lnTo>
                    <a:pt x="344" y="903"/>
                  </a:lnTo>
                  <a:lnTo>
                    <a:pt x="348" y="896"/>
                  </a:lnTo>
                  <a:lnTo>
                    <a:pt x="351" y="889"/>
                  </a:lnTo>
                  <a:lnTo>
                    <a:pt x="271" y="962"/>
                  </a:lnTo>
                  <a:lnTo>
                    <a:pt x="271" y="962"/>
                  </a:lnTo>
                  <a:lnTo>
                    <a:pt x="279" y="948"/>
                  </a:lnTo>
                  <a:lnTo>
                    <a:pt x="289" y="935"/>
                  </a:lnTo>
                  <a:lnTo>
                    <a:pt x="300" y="922"/>
                  </a:lnTo>
                  <a:lnTo>
                    <a:pt x="312" y="910"/>
                  </a:lnTo>
                  <a:lnTo>
                    <a:pt x="323" y="900"/>
                  </a:lnTo>
                  <a:lnTo>
                    <a:pt x="335" y="889"/>
                  </a:lnTo>
                  <a:lnTo>
                    <a:pt x="362" y="870"/>
                  </a:lnTo>
                  <a:lnTo>
                    <a:pt x="362" y="870"/>
                  </a:lnTo>
                  <a:lnTo>
                    <a:pt x="365" y="869"/>
                  </a:lnTo>
                  <a:lnTo>
                    <a:pt x="369" y="870"/>
                  </a:lnTo>
                  <a:lnTo>
                    <a:pt x="371" y="872"/>
                  </a:lnTo>
                  <a:lnTo>
                    <a:pt x="371" y="877"/>
                  </a:lnTo>
                  <a:lnTo>
                    <a:pt x="371" y="877"/>
                  </a:lnTo>
                  <a:lnTo>
                    <a:pt x="363" y="893"/>
                  </a:lnTo>
                  <a:lnTo>
                    <a:pt x="354" y="907"/>
                  </a:lnTo>
                  <a:lnTo>
                    <a:pt x="344" y="920"/>
                  </a:lnTo>
                  <a:lnTo>
                    <a:pt x="333" y="929"/>
                  </a:lnTo>
                  <a:lnTo>
                    <a:pt x="337" y="929"/>
                  </a:lnTo>
                  <a:lnTo>
                    <a:pt x="292" y="1001"/>
                  </a:lnTo>
                  <a:lnTo>
                    <a:pt x="292" y="1001"/>
                  </a:lnTo>
                  <a:lnTo>
                    <a:pt x="290" y="1005"/>
                  </a:lnTo>
                  <a:lnTo>
                    <a:pt x="290" y="1009"/>
                  </a:lnTo>
                  <a:lnTo>
                    <a:pt x="292" y="1009"/>
                  </a:lnTo>
                  <a:lnTo>
                    <a:pt x="293" y="1009"/>
                  </a:lnTo>
                  <a:lnTo>
                    <a:pt x="296" y="1005"/>
                  </a:lnTo>
                  <a:lnTo>
                    <a:pt x="296" y="1005"/>
                  </a:lnTo>
                  <a:lnTo>
                    <a:pt x="297" y="1002"/>
                  </a:lnTo>
                  <a:lnTo>
                    <a:pt x="299" y="1001"/>
                  </a:lnTo>
                  <a:lnTo>
                    <a:pt x="300" y="1001"/>
                  </a:lnTo>
                  <a:lnTo>
                    <a:pt x="302" y="1002"/>
                  </a:lnTo>
                  <a:lnTo>
                    <a:pt x="303" y="1005"/>
                  </a:lnTo>
                  <a:lnTo>
                    <a:pt x="303" y="1009"/>
                  </a:lnTo>
                  <a:lnTo>
                    <a:pt x="303" y="1009"/>
                  </a:lnTo>
                  <a:lnTo>
                    <a:pt x="309" y="1012"/>
                  </a:lnTo>
                  <a:lnTo>
                    <a:pt x="314" y="1014"/>
                  </a:lnTo>
                  <a:lnTo>
                    <a:pt x="320" y="1015"/>
                  </a:lnTo>
                  <a:lnTo>
                    <a:pt x="327" y="1015"/>
                  </a:lnTo>
                  <a:lnTo>
                    <a:pt x="392" y="925"/>
                  </a:lnTo>
                  <a:lnTo>
                    <a:pt x="392" y="925"/>
                  </a:lnTo>
                  <a:lnTo>
                    <a:pt x="375" y="939"/>
                  </a:lnTo>
                  <a:lnTo>
                    <a:pt x="358" y="956"/>
                  </a:lnTo>
                  <a:lnTo>
                    <a:pt x="342" y="972"/>
                  </a:lnTo>
                  <a:lnTo>
                    <a:pt x="326" y="988"/>
                  </a:lnTo>
                  <a:lnTo>
                    <a:pt x="324" y="983"/>
                  </a:lnTo>
                  <a:lnTo>
                    <a:pt x="307" y="998"/>
                  </a:lnTo>
                  <a:lnTo>
                    <a:pt x="307" y="998"/>
                  </a:lnTo>
                  <a:lnTo>
                    <a:pt x="307" y="994"/>
                  </a:lnTo>
                  <a:lnTo>
                    <a:pt x="309" y="991"/>
                  </a:lnTo>
                  <a:lnTo>
                    <a:pt x="312" y="988"/>
                  </a:lnTo>
                  <a:lnTo>
                    <a:pt x="313" y="983"/>
                  </a:lnTo>
                  <a:lnTo>
                    <a:pt x="313" y="983"/>
                  </a:lnTo>
                  <a:lnTo>
                    <a:pt x="314" y="983"/>
                  </a:lnTo>
                  <a:lnTo>
                    <a:pt x="317" y="980"/>
                  </a:lnTo>
                  <a:lnTo>
                    <a:pt x="324" y="974"/>
                  </a:lnTo>
                  <a:lnTo>
                    <a:pt x="327" y="972"/>
                  </a:lnTo>
                  <a:lnTo>
                    <a:pt x="328" y="972"/>
                  </a:lnTo>
                  <a:lnTo>
                    <a:pt x="327" y="976"/>
                  </a:lnTo>
                  <a:lnTo>
                    <a:pt x="324" y="983"/>
                  </a:lnTo>
                  <a:lnTo>
                    <a:pt x="324" y="983"/>
                  </a:lnTo>
                  <a:lnTo>
                    <a:pt x="328" y="980"/>
                  </a:lnTo>
                  <a:lnTo>
                    <a:pt x="333" y="976"/>
                  </a:lnTo>
                  <a:lnTo>
                    <a:pt x="338" y="967"/>
                  </a:lnTo>
                  <a:lnTo>
                    <a:pt x="338" y="964"/>
                  </a:lnTo>
                  <a:lnTo>
                    <a:pt x="338" y="964"/>
                  </a:lnTo>
                  <a:lnTo>
                    <a:pt x="340" y="960"/>
                  </a:lnTo>
                  <a:lnTo>
                    <a:pt x="340" y="960"/>
                  </a:lnTo>
                  <a:lnTo>
                    <a:pt x="362" y="936"/>
                  </a:lnTo>
                  <a:lnTo>
                    <a:pt x="386" y="914"/>
                  </a:lnTo>
                  <a:lnTo>
                    <a:pt x="411" y="893"/>
                  </a:lnTo>
                  <a:lnTo>
                    <a:pt x="439" y="875"/>
                  </a:lnTo>
                  <a:lnTo>
                    <a:pt x="439" y="875"/>
                  </a:lnTo>
                  <a:lnTo>
                    <a:pt x="437" y="882"/>
                  </a:lnTo>
                  <a:lnTo>
                    <a:pt x="432" y="890"/>
                  </a:lnTo>
                  <a:lnTo>
                    <a:pt x="421" y="907"/>
                  </a:lnTo>
                  <a:lnTo>
                    <a:pt x="407" y="922"/>
                  </a:lnTo>
                  <a:lnTo>
                    <a:pt x="394" y="935"/>
                  </a:lnTo>
                  <a:lnTo>
                    <a:pt x="394" y="935"/>
                  </a:lnTo>
                  <a:lnTo>
                    <a:pt x="396" y="939"/>
                  </a:lnTo>
                  <a:lnTo>
                    <a:pt x="396" y="942"/>
                  </a:lnTo>
                  <a:lnTo>
                    <a:pt x="392" y="949"/>
                  </a:lnTo>
                  <a:lnTo>
                    <a:pt x="392" y="949"/>
                  </a:lnTo>
                  <a:lnTo>
                    <a:pt x="379" y="964"/>
                  </a:lnTo>
                  <a:lnTo>
                    <a:pt x="366" y="981"/>
                  </a:lnTo>
                  <a:lnTo>
                    <a:pt x="354" y="1000"/>
                  </a:lnTo>
                  <a:lnTo>
                    <a:pt x="342" y="1019"/>
                  </a:lnTo>
                  <a:lnTo>
                    <a:pt x="342" y="1019"/>
                  </a:lnTo>
                  <a:lnTo>
                    <a:pt x="349" y="1015"/>
                  </a:lnTo>
                  <a:lnTo>
                    <a:pt x="355" y="1011"/>
                  </a:lnTo>
                  <a:lnTo>
                    <a:pt x="359" y="1005"/>
                  </a:lnTo>
                  <a:lnTo>
                    <a:pt x="363" y="1000"/>
                  </a:lnTo>
                  <a:lnTo>
                    <a:pt x="372" y="988"/>
                  </a:lnTo>
                  <a:lnTo>
                    <a:pt x="376" y="984"/>
                  </a:lnTo>
                  <a:lnTo>
                    <a:pt x="383" y="979"/>
                  </a:lnTo>
                  <a:lnTo>
                    <a:pt x="383" y="979"/>
                  </a:lnTo>
                  <a:lnTo>
                    <a:pt x="383" y="981"/>
                  </a:lnTo>
                  <a:lnTo>
                    <a:pt x="382" y="986"/>
                  </a:lnTo>
                  <a:lnTo>
                    <a:pt x="378" y="991"/>
                  </a:lnTo>
                  <a:lnTo>
                    <a:pt x="373" y="997"/>
                  </a:lnTo>
                  <a:lnTo>
                    <a:pt x="372" y="1001"/>
                  </a:lnTo>
                  <a:lnTo>
                    <a:pt x="372" y="1005"/>
                  </a:lnTo>
                  <a:lnTo>
                    <a:pt x="372" y="1005"/>
                  </a:lnTo>
                  <a:lnTo>
                    <a:pt x="371" y="1007"/>
                  </a:lnTo>
                  <a:lnTo>
                    <a:pt x="368" y="1008"/>
                  </a:lnTo>
                  <a:lnTo>
                    <a:pt x="362" y="1014"/>
                  </a:lnTo>
                  <a:lnTo>
                    <a:pt x="361" y="1015"/>
                  </a:lnTo>
                  <a:lnTo>
                    <a:pt x="361" y="1018"/>
                  </a:lnTo>
                  <a:lnTo>
                    <a:pt x="362" y="1019"/>
                  </a:lnTo>
                  <a:lnTo>
                    <a:pt x="366" y="1022"/>
                  </a:lnTo>
                  <a:lnTo>
                    <a:pt x="366" y="1022"/>
                  </a:lnTo>
                  <a:lnTo>
                    <a:pt x="380" y="1025"/>
                  </a:lnTo>
                  <a:lnTo>
                    <a:pt x="394" y="1026"/>
                  </a:lnTo>
                  <a:lnTo>
                    <a:pt x="421" y="1029"/>
                  </a:lnTo>
                  <a:lnTo>
                    <a:pt x="421" y="1029"/>
                  </a:lnTo>
                  <a:lnTo>
                    <a:pt x="424" y="1018"/>
                  </a:lnTo>
                  <a:lnTo>
                    <a:pt x="430" y="1007"/>
                  </a:lnTo>
                  <a:lnTo>
                    <a:pt x="437" y="997"/>
                  </a:lnTo>
                  <a:lnTo>
                    <a:pt x="444" y="987"/>
                  </a:lnTo>
                  <a:lnTo>
                    <a:pt x="459" y="970"/>
                  </a:lnTo>
                  <a:lnTo>
                    <a:pt x="465" y="963"/>
                  </a:lnTo>
                  <a:lnTo>
                    <a:pt x="466" y="957"/>
                  </a:lnTo>
                  <a:lnTo>
                    <a:pt x="466" y="957"/>
                  </a:lnTo>
                  <a:lnTo>
                    <a:pt x="479" y="939"/>
                  </a:lnTo>
                  <a:lnTo>
                    <a:pt x="493" y="921"/>
                  </a:lnTo>
                  <a:lnTo>
                    <a:pt x="507" y="903"/>
                  </a:lnTo>
                  <a:lnTo>
                    <a:pt x="514" y="893"/>
                  </a:lnTo>
                  <a:lnTo>
                    <a:pt x="519" y="880"/>
                  </a:lnTo>
                  <a:lnTo>
                    <a:pt x="519" y="880"/>
                  </a:lnTo>
                  <a:lnTo>
                    <a:pt x="500" y="893"/>
                  </a:lnTo>
                  <a:lnTo>
                    <a:pt x="482" y="905"/>
                  </a:lnTo>
                  <a:lnTo>
                    <a:pt x="463" y="918"/>
                  </a:lnTo>
                  <a:lnTo>
                    <a:pt x="446" y="932"/>
                  </a:lnTo>
                  <a:lnTo>
                    <a:pt x="414" y="960"/>
                  </a:lnTo>
                  <a:lnTo>
                    <a:pt x="385" y="988"/>
                  </a:lnTo>
                  <a:lnTo>
                    <a:pt x="385" y="988"/>
                  </a:lnTo>
                  <a:lnTo>
                    <a:pt x="396" y="972"/>
                  </a:lnTo>
                  <a:lnTo>
                    <a:pt x="407" y="956"/>
                  </a:lnTo>
                  <a:lnTo>
                    <a:pt x="420" y="942"/>
                  </a:lnTo>
                  <a:lnTo>
                    <a:pt x="435" y="928"/>
                  </a:lnTo>
                  <a:lnTo>
                    <a:pt x="451" y="915"/>
                  </a:lnTo>
                  <a:lnTo>
                    <a:pt x="467" y="903"/>
                  </a:lnTo>
                  <a:lnTo>
                    <a:pt x="503" y="880"/>
                  </a:lnTo>
                  <a:lnTo>
                    <a:pt x="503" y="880"/>
                  </a:lnTo>
                  <a:lnTo>
                    <a:pt x="480" y="875"/>
                  </a:lnTo>
                  <a:lnTo>
                    <a:pt x="458" y="870"/>
                  </a:lnTo>
                  <a:lnTo>
                    <a:pt x="434" y="868"/>
                  </a:lnTo>
                  <a:lnTo>
                    <a:pt x="408" y="868"/>
                  </a:lnTo>
                  <a:lnTo>
                    <a:pt x="359" y="865"/>
                  </a:lnTo>
                  <a:lnTo>
                    <a:pt x="335" y="862"/>
                  </a:lnTo>
                  <a:lnTo>
                    <a:pt x="313" y="859"/>
                  </a:lnTo>
                  <a:lnTo>
                    <a:pt x="313" y="859"/>
                  </a:lnTo>
                  <a:lnTo>
                    <a:pt x="307" y="872"/>
                  </a:lnTo>
                  <a:lnTo>
                    <a:pt x="297" y="887"/>
                  </a:lnTo>
                  <a:lnTo>
                    <a:pt x="278" y="914"/>
                  </a:lnTo>
                  <a:lnTo>
                    <a:pt x="278" y="914"/>
                  </a:lnTo>
                  <a:lnTo>
                    <a:pt x="252" y="952"/>
                  </a:lnTo>
                  <a:lnTo>
                    <a:pt x="240" y="973"/>
                  </a:lnTo>
                  <a:lnTo>
                    <a:pt x="234" y="983"/>
                  </a:lnTo>
                  <a:lnTo>
                    <a:pt x="231" y="993"/>
                  </a:lnTo>
                  <a:lnTo>
                    <a:pt x="231" y="993"/>
                  </a:lnTo>
                  <a:close/>
                  <a:moveTo>
                    <a:pt x="992" y="986"/>
                  </a:moveTo>
                  <a:lnTo>
                    <a:pt x="992" y="986"/>
                  </a:lnTo>
                  <a:lnTo>
                    <a:pt x="1021" y="956"/>
                  </a:lnTo>
                  <a:lnTo>
                    <a:pt x="1037" y="942"/>
                  </a:lnTo>
                  <a:lnTo>
                    <a:pt x="1053" y="928"/>
                  </a:lnTo>
                  <a:lnTo>
                    <a:pt x="1070" y="914"/>
                  </a:lnTo>
                  <a:lnTo>
                    <a:pt x="1089" y="901"/>
                  </a:lnTo>
                  <a:lnTo>
                    <a:pt x="1110" y="890"/>
                  </a:lnTo>
                  <a:lnTo>
                    <a:pt x="1131" y="879"/>
                  </a:lnTo>
                  <a:lnTo>
                    <a:pt x="1131" y="879"/>
                  </a:lnTo>
                  <a:lnTo>
                    <a:pt x="1129" y="890"/>
                  </a:lnTo>
                  <a:lnTo>
                    <a:pt x="1127" y="901"/>
                  </a:lnTo>
                  <a:lnTo>
                    <a:pt x="1122" y="911"/>
                  </a:lnTo>
                  <a:lnTo>
                    <a:pt x="1115" y="921"/>
                  </a:lnTo>
                  <a:lnTo>
                    <a:pt x="1108" y="931"/>
                  </a:lnTo>
                  <a:lnTo>
                    <a:pt x="1101" y="938"/>
                  </a:lnTo>
                  <a:lnTo>
                    <a:pt x="1090" y="950"/>
                  </a:lnTo>
                  <a:lnTo>
                    <a:pt x="1093" y="949"/>
                  </a:lnTo>
                  <a:lnTo>
                    <a:pt x="1090" y="950"/>
                  </a:lnTo>
                  <a:lnTo>
                    <a:pt x="1090" y="950"/>
                  </a:lnTo>
                  <a:lnTo>
                    <a:pt x="1075" y="973"/>
                  </a:lnTo>
                  <a:lnTo>
                    <a:pt x="1056" y="998"/>
                  </a:lnTo>
                  <a:lnTo>
                    <a:pt x="1039" y="1022"/>
                  </a:lnTo>
                  <a:lnTo>
                    <a:pt x="1024" y="1046"/>
                  </a:lnTo>
                  <a:lnTo>
                    <a:pt x="1024" y="1046"/>
                  </a:lnTo>
                  <a:lnTo>
                    <a:pt x="1032" y="1045"/>
                  </a:lnTo>
                  <a:lnTo>
                    <a:pt x="1037" y="1043"/>
                  </a:lnTo>
                  <a:lnTo>
                    <a:pt x="1037" y="1042"/>
                  </a:lnTo>
                  <a:lnTo>
                    <a:pt x="1035" y="1042"/>
                  </a:lnTo>
                  <a:lnTo>
                    <a:pt x="1030" y="1043"/>
                  </a:lnTo>
                  <a:lnTo>
                    <a:pt x="1030" y="1043"/>
                  </a:lnTo>
                  <a:lnTo>
                    <a:pt x="1042" y="1032"/>
                  </a:lnTo>
                  <a:lnTo>
                    <a:pt x="1053" y="1019"/>
                  </a:lnTo>
                  <a:lnTo>
                    <a:pt x="1065" y="1007"/>
                  </a:lnTo>
                  <a:lnTo>
                    <a:pt x="1070" y="1002"/>
                  </a:lnTo>
                  <a:lnTo>
                    <a:pt x="1077" y="998"/>
                  </a:lnTo>
                  <a:lnTo>
                    <a:pt x="1082" y="994"/>
                  </a:lnTo>
                  <a:lnTo>
                    <a:pt x="1083" y="991"/>
                  </a:lnTo>
                  <a:lnTo>
                    <a:pt x="1083" y="991"/>
                  </a:lnTo>
                  <a:lnTo>
                    <a:pt x="1084" y="988"/>
                  </a:lnTo>
                  <a:lnTo>
                    <a:pt x="1084" y="986"/>
                  </a:lnTo>
                  <a:lnTo>
                    <a:pt x="1084" y="986"/>
                  </a:lnTo>
                  <a:lnTo>
                    <a:pt x="1094" y="974"/>
                  </a:lnTo>
                  <a:lnTo>
                    <a:pt x="1104" y="964"/>
                  </a:lnTo>
                  <a:lnTo>
                    <a:pt x="1125" y="943"/>
                  </a:lnTo>
                  <a:lnTo>
                    <a:pt x="1125" y="943"/>
                  </a:lnTo>
                  <a:lnTo>
                    <a:pt x="1143" y="927"/>
                  </a:lnTo>
                  <a:lnTo>
                    <a:pt x="1164" y="908"/>
                  </a:lnTo>
                  <a:lnTo>
                    <a:pt x="1176" y="900"/>
                  </a:lnTo>
                  <a:lnTo>
                    <a:pt x="1187" y="891"/>
                  </a:lnTo>
                  <a:lnTo>
                    <a:pt x="1200" y="886"/>
                  </a:lnTo>
                  <a:lnTo>
                    <a:pt x="1212" y="879"/>
                  </a:lnTo>
                  <a:lnTo>
                    <a:pt x="1212" y="879"/>
                  </a:lnTo>
                  <a:lnTo>
                    <a:pt x="1209" y="887"/>
                  </a:lnTo>
                  <a:lnTo>
                    <a:pt x="1205" y="896"/>
                  </a:lnTo>
                  <a:lnTo>
                    <a:pt x="1193" y="911"/>
                  </a:lnTo>
                  <a:lnTo>
                    <a:pt x="1181" y="924"/>
                  </a:lnTo>
                  <a:lnTo>
                    <a:pt x="1177" y="927"/>
                  </a:lnTo>
                  <a:lnTo>
                    <a:pt x="1174" y="927"/>
                  </a:lnTo>
                  <a:lnTo>
                    <a:pt x="1174" y="927"/>
                  </a:lnTo>
                  <a:lnTo>
                    <a:pt x="1173" y="927"/>
                  </a:lnTo>
                  <a:lnTo>
                    <a:pt x="1170" y="927"/>
                  </a:lnTo>
                  <a:lnTo>
                    <a:pt x="1167" y="929"/>
                  </a:lnTo>
                  <a:lnTo>
                    <a:pt x="1166" y="934"/>
                  </a:lnTo>
                  <a:lnTo>
                    <a:pt x="1166" y="938"/>
                  </a:lnTo>
                  <a:lnTo>
                    <a:pt x="1172" y="939"/>
                  </a:lnTo>
                  <a:lnTo>
                    <a:pt x="1172" y="939"/>
                  </a:lnTo>
                  <a:lnTo>
                    <a:pt x="1143" y="972"/>
                  </a:lnTo>
                  <a:lnTo>
                    <a:pt x="1131" y="988"/>
                  </a:lnTo>
                  <a:lnTo>
                    <a:pt x="1120" y="1007"/>
                  </a:lnTo>
                  <a:lnTo>
                    <a:pt x="1186" y="942"/>
                  </a:lnTo>
                  <a:lnTo>
                    <a:pt x="1186" y="942"/>
                  </a:lnTo>
                  <a:lnTo>
                    <a:pt x="1204" y="925"/>
                  </a:lnTo>
                  <a:lnTo>
                    <a:pt x="1225" y="907"/>
                  </a:lnTo>
                  <a:lnTo>
                    <a:pt x="1247" y="891"/>
                  </a:lnTo>
                  <a:lnTo>
                    <a:pt x="1259" y="886"/>
                  </a:lnTo>
                  <a:lnTo>
                    <a:pt x="1270" y="880"/>
                  </a:lnTo>
                  <a:lnTo>
                    <a:pt x="1270" y="880"/>
                  </a:lnTo>
                  <a:lnTo>
                    <a:pt x="1274" y="882"/>
                  </a:lnTo>
                  <a:lnTo>
                    <a:pt x="1278" y="883"/>
                  </a:lnTo>
                  <a:lnTo>
                    <a:pt x="1281" y="886"/>
                  </a:lnTo>
                  <a:lnTo>
                    <a:pt x="1281" y="887"/>
                  </a:lnTo>
                  <a:lnTo>
                    <a:pt x="1281" y="889"/>
                  </a:lnTo>
                  <a:lnTo>
                    <a:pt x="1198" y="1004"/>
                  </a:lnTo>
                  <a:lnTo>
                    <a:pt x="1198" y="1004"/>
                  </a:lnTo>
                  <a:lnTo>
                    <a:pt x="1214" y="986"/>
                  </a:lnTo>
                  <a:lnTo>
                    <a:pt x="1231" y="969"/>
                  </a:lnTo>
                  <a:lnTo>
                    <a:pt x="1247" y="953"/>
                  </a:lnTo>
                  <a:lnTo>
                    <a:pt x="1264" y="938"/>
                  </a:lnTo>
                  <a:lnTo>
                    <a:pt x="1283" y="922"/>
                  </a:lnTo>
                  <a:lnTo>
                    <a:pt x="1301" y="908"/>
                  </a:lnTo>
                  <a:lnTo>
                    <a:pt x="1319" y="896"/>
                  </a:lnTo>
                  <a:lnTo>
                    <a:pt x="1339" y="883"/>
                  </a:lnTo>
                  <a:lnTo>
                    <a:pt x="1339" y="883"/>
                  </a:lnTo>
                  <a:lnTo>
                    <a:pt x="1342" y="883"/>
                  </a:lnTo>
                  <a:lnTo>
                    <a:pt x="1343" y="883"/>
                  </a:lnTo>
                  <a:lnTo>
                    <a:pt x="1344" y="884"/>
                  </a:lnTo>
                  <a:lnTo>
                    <a:pt x="1346" y="887"/>
                  </a:lnTo>
                  <a:lnTo>
                    <a:pt x="1347" y="893"/>
                  </a:lnTo>
                  <a:lnTo>
                    <a:pt x="1347" y="896"/>
                  </a:lnTo>
                  <a:lnTo>
                    <a:pt x="1285" y="991"/>
                  </a:lnTo>
                  <a:lnTo>
                    <a:pt x="1285" y="991"/>
                  </a:lnTo>
                  <a:lnTo>
                    <a:pt x="1315" y="963"/>
                  </a:lnTo>
                  <a:lnTo>
                    <a:pt x="1344" y="935"/>
                  </a:lnTo>
                  <a:lnTo>
                    <a:pt x="1377" y="907"/>
                  </a:lnTo>
                  <a:lnTo>
                    <a:pt x="1394" y="894"/>
                  </a:lnTo>
                  <a:lnTo>
                    <a:pt x="1410" y="882"/>
                  </a:lnTo>
                  <a:lnTo>
                    <a:pt x="1410" y="882"/>
                  </a:lnTo>
                  <a:lnTo>
                    <a:pt x="1367" y="879"/>
                  </a:lnTo>
                  <a:lnTo>
                    <a:pt x="1323" y="877"/>
                  </a:lnTo>
                  <a:lnTo>
                    <a:pt x="1235" y="877"/>
                  </a:lnTo>
                  <a:lnTo>
                    <a:pt x="1149" y="877"/>
                  </a:lnTo>
                  <a:lnTo>
                    <a:pt x="1107" y="877"/>
                  </a:lnTo>
                  <a:lnTo>
                    <a:pt x="1065" y="877"/>
                  </a:lnTo>
                  <a:lnTo>
                    <a:pt x="1065" y="877"/>
                  </a:lnTo>
                  <a:lnTo>
                    <a:pt x="1059" y="889"/>
                  </a:lnTo>
                  <a:lnTo>
                    <a:pt x="1052" y="900"/>
                  </a:lnTo>
                  <a:lnTo>
                    <a:pt x="1035" y="922"/>
                  </a:lnTo>
                  <a:lnTo>
                    <a:pt x="1032" y="925"/>
                  </a:lnTo>
                  <a:lnTo>
                    <a:pt x="1032" y="925"/>
                  </a:lnTo>
                  <a:lnTo>
                    <a:pt x="1024" y="941"/>
                  </a:lnTo>
                  <a:lnTo>
                    <a:pt x="1013" y="956"/>
                  </a:lnTo>
                  <a:lnTo>
                    <a:pt x="992" y="986"/>
                  </a:lnTo>
                  <a:lnTo>
                    <a:pt x="992" y="986"/>
                  </a:lnTo>
                  <a:close/>
                  <a:moveTo>
                    <a:pt x="1617" y="898"/>
                  </a:moveTo>
                  <a:lnTo>
                    <a:pt x="1617" y="898"/>
                  </a:lnTo>
                  <a:lnTo>
                    <a:pt x="1593" y="917"/>
                  </a:lnTo>
                  <a:lnTo>
                    <a:pt x="1571" y="935"/>
                  </a:lnTo>
                  <a:lnTo>
                    <a:pt x="1548" y="953"/>
                  </a:lnTo>
                  <a:lnTo>
                    <a:pt x="1527" y="974"/>
                  </a:lnTo>
                  <a:lnTo>
                    <a:pt x="1507" y="994"/>
                  </a:lnTo>
                  <a:lnTo>
                    <a:pt x="1488" y="1016"/>
                  </a:lnTo>
                  <a:lnTo>
                    <a:pt x="1469" y="1039"/>
                  </a:lnTo>
                  <a:lnTo>
                    <a:pt x="1451" y="1063"/>
                  </a:lnTo>
                  <a:lnTo>
                    <a:pt x="1451" y="1063"/>
                  </a:lnTo>
                  <a:lnTo>
                    <a:pt x="1509" y="1066"/>
                  </a:lnTo>
                  <a:lnTo>
                    <a:pt x="1535" y="1067"/>
                  </a:lnTo>
                  <a:lnTo>
                    <a:pt x="1562" y="1066"/>
                  </a:lnTo>
                  <a:lnTo>
                    <a:pt x="1562" y="1066"/>
                  </a:lnTo>
                  <a:lnTo>
                    <a:pt x="1594" y="1026"/>
                  </a:lnTo>
                  <a:lnTo>
                    <a:pt x="1628" y="987"/>
                  </a:lnTo>
                  <a:lnTo>
                    <a:pt x="1645" y="967"/>
                  </a:lnTo>
                  <a:lnTo>
                    <a:pt x="1661" y="946"/>
                  </a:lnTo>
                  <a:lnTo>
                    <a:pt x="1675" y="925"/>
                  </a:lnTo>
                  <a:lnTo>
                    <a:pt x="1687" y="904"/>
                  </a:lnTo>
                  <a:lnTo>
                    <a:pt x="1687" y="904"/>
                  </a:lnTo>
                  <a:lnTo>
                    <a:pt x="1663" y="920"/>
                  </a:lnTo>
                  <a:lnTo>
                    <a:pt x="1639" y="936"/>
                  </a:lnTo>
                  <a:lnTo>
                    <a:pt x="1616" y="953"/>
                  </a:lnTo>
                  <a:lnTo>
                    <a:pt x="1594" y="973"/>
                  </a:lnTo>
                  <a:lnTo>
                    <a:pt x="1572" y="993"/>
                  </a:lnTo>
                  <a:lnTo>
                    <a:pt x="1552" y="1012"/>
                  </a:lnTo>
                  <a:lnTo>
                    <a:pt x="1533" y="1033"/>
                  </a:lnTo>
                  <a:lnTo>
                    <a:pt x="1513" y="1054"/>
                  </a:lnTo>
                  <a:lnTo>
                    <a:pt x="1513" y="1054"/>
                  </a:lnTo>
                  <a:lnTo>
                    <a:pt x="1541" y="1015"/>
                  </a:lnTo>
                  <a:lnTo>
                    <a:pt x="1571" y="974"/>
                  </a:lnTo>
                  <a:lnTo>
                    <a:pt x="1602" y="934"/>
                  </a:lnTo>
                  <a:lnTo>
                    <a:pt x="1632" y="891"/>
                  </a:lnTo>
                  <a:lnTo>
                    <a:pt x="1632" y="891"/>
                  </a:lnTo>
                  <a:lnTo>
                    <a:pt x="1617" y="898"/>
                  </a:lnTo>
                  <a:lnTo>
                    <a:pt x="1617" y="898"/>
                  </a:lnTo>
                  <a:close/>
                  <a:moveTo>
                    <a:pt x="2529" y="905"/>
                  </a:moveTo>
                  <a:lnTo>
                    <a:pt x="2529" y="905"/>
                  </a:lnTo>
                  <a:lnTo>
                    <a:pt x="2512" y="918"/>
                  </a:lnTo>
                  <a:lnTo>
                    <a:pt x="2495" y="931"/>
                  </a:lnTo>
                  <a:lnTo>
                    <a:pt x="2480" y="945"/>
                  </a:lnTo>
                  <a:lnTo>
                    <a:pt x="2464" y="959"/>
                  </a:lnTo>
                  <a:lnTo>
                    <a:pt x="2436" y="988"/>
                  </a:lnTo>
                  <a:lnTo>
                    <a:pt x="2422" y="1001"/>
                  </a:lnTo>
                  <a:lnTo>
                    <a:pt x="2407" y="1014"/>
                  </a:lnTo>
                  <a:lnTo>
                    <a:pt x="2407" y="1014"/>
                  </a:lnTo>
                  <a:lnTo>
                    <a:pt x="2393" y="1028"/>
                  </a:lnTo>
                  <a:lnTo>
                    <a:pt x="2380" y="1045"/>
                  </a:lnTo>
                  <a:lnTo>
                    <a:pt x="2369" y="1061"/>
                  </a:lnTo>
                  <a:lnTo>
                    <a:pt x="2356" y="1077"/>
                  </a:lnTo>
                  <a:lnTo>
                    <a:pt x="2356" y="1077"/>
                  </a:lnTo>
                  <a:lnTo>
                    <a:pt x="2388" y="1077"/>
                  </a:lnTo>
                  <a:lnTo>
                    <a:pt x="2419" y="1077"/>
                  </a:lnTo>
                  <a:lnTo>
                    <a:pt x="2480" y="1074"/>
                  </a:lnTo>
                  <a:lnTo>
                    <a:pt x="2480" y="1074"/>
                  </a:lnTo>
                  <a:lnTo>
                    <a:pt x="2498" y="1046"/>
                  </a:lnTo>
                  <a:lnTo>
                    <a:pt x="2518" y="1019"/>
                  </a:lnTo>
                  <a:lnTo>
                    <a:pt x="2557" y="966"/>
                  </a:lnTo>
                  <a:lnTo>
                    <a:pt x="2560" y="964"/>
                  </a:lnTo>
                  <a:lnTo>
                    <a:pt x="2563" y="962"/>
                  </a:lnTo>
                  <a:lnTo>
                    <a:pt x="2564" y="960"/>
                  </a:lnTo>
                  <a:lnTo>
                    <a:pt x="2567" y="957"/>
                  </a:lnTo>
                  <a:lnTo>
                    <a:pt x="2567" y="957"/>
                  </a:lnTo>
                  <a:lnTo>
                    <a:pt x="2568" y="953"/>
                  </a:lnTo>
                  <a:lnTo>
                    <a:pt x="2570" y="952"/>
                  </a:lnTo>
                  <a:lnTo>
                    <a:pt x="2571" y="952"/>
                  </a:lnTo>
                  <a:lnTo>
                    <a:pt x="2571" y="952"/>
                  </a:lnTo>
                  <a:lnTo>
                    <a:pt x="2573" y="948"/>
                  </a:lnTo>
                  <a:lnTo>
                    <a:pt x="2573" y="948"/>
                  </a:lnTo>
                  <a:lnTo>
                    <a:pt x="2575" y="942"/>
                  </a:lnTo>
                  <a:lnTo>
                    <a:pt x="2581" y="938"/>
                  </a:lnTo>
                  <a:lnTo>
                    <a:pt x="2585" y="935"/>
                  </a:lnTo>
                  <a:lnTo>
                    <a:pt x="2591" y="932"/>
                  </a:lnTo>
                  <a:lnTo>
                    <a:pt x="2591" y="932"/>
                  </a:lnTo>
                  <a:lnTo>
                    <a:pt x="2591" y="931"/>
                  </a:lnTo>
                  <a:lnTo>
                    <a:pt x="2591" y="928"/>
                  </a:lnTo>
                  <a:lnTo>
                    <a:pt x="2592" y="924"/>
                  </a:lnTo>
                  <a:lnTo>
                    <a:pt x="2592" y="920"/>
                  </a:lnTo>
                  <a:lnTo>
                    <a:pt x="2591" y="920"/>
                  </a:lnTo>
                  <a:lnTo>
                    <a:pt x="2589" y="921"/>
                  </a:lnTo>
                  <a:lnTo>
                    <a:pt x="2589" y="921"/>
                  </a:lnTo>
                  <a:lnTo>
                    <a:pt x="2554" y="949"/>
                  </a:lnTo>
                  <a:lnTo>
                    <a:pt x="2519" y="979"/>
                  </a:lnTo>
                  <a:lnTo>
                    <a:pt x="2487" y="1011"/>
                  </a:lnTo>
                  <a:lnTo>
                    <a:pt x="2456" y="1043"/>
                  </a:lnTo>
                  <a:lnTo>
                    <a:pt x="2456" y="1043"/>
                  </a:lnTo>
                  <a:lnTo>
                    <a:pt x="2450" y="1052"/>
                  </a:lnTo>
                  <a:lnTo>
                    <a:pt x="2445" y="1060"/>
                  </a:lnTo>
                  <a:lnTo>
                    <a:pt x="2440" y="1064"/>
                  </a:lnTo>
                  <a:lnTo>
                    <a:pt x="2436" y="1067"/>
                  </a:lnTo>
                  <a:lnTo>
                    <a:pt x="2431" y="1068"/>
                  </a:lnTo>
                  <a:lnTo>
                    <a:pt x="2424" y="1068"/>
                  </a:lnTo>
                  <a:lnTo>
                    <a:pt x="2424" y="1068"/>
                  </a:lnTo>
                  <a:lnTo>
                    <a:pt x="2443" y="1035"/>
                  </a:lnTo>
                  <a:lnTo>
                    <a:pt x="2464" y="1002"/>
                  </a:lnTo>
                  <a:lnTo>
                    <a:pt x="2487" y="972"/>
                  </a:lnTo>
                  <a:lnTo>
                    <a:pt x="2508" y="942"/>
                  </a:lnTo>
                  <a:lnTo>
                    <a:pt x="2508" y="942"/>
                  </a:lnTo>
                  <a:lnTo>
                    <a:pt x="2509" y="938"/>
                  </a:lnTo>
                  <a:lnTo>
                    <a:pt x="2512" y="934"/>
                  </a:lnTo>
                  <a:lnTo>
                    <a:pt x="2519" y="927"/>
                  </a:lnTo>
                  <a:lnTo>
                    <a:pt x="2522" y="924"/>
                  </a:lnTo>
                  <a:lnTo>
                    <a:pt x="2526" y="920"/>
                  </a:lnTo>
                  <a:lnTo>
                    <a:pt x="2528" y="912"/>
                  </a:lnTo>
                  <a:lnTo>
                    <a:pt x="2529" y="905"/>
                  </a:lnTo>
                  <a:lnTo>
                    <a:pt x="2529" y="905"/>
                  </a:lnTo>
                  <a:close/>
                  <a:moveTo>
                    <a:pt x="2329" y="969"/>
                  </a:moveTo>
                  <a:lnTo>
                    <a:pt x="2332" y="964"/>
                  </a:lnTo>
                  <a:lnTo>
                    <a:pt x="2334" y="962"/>
                  </a:lnTo>
                  <a:lnTo>
                    <a:pt x="2336" y="957"/>
                  </a:lnTo>
                  <a:lnTo>
                    <a:pt x="2336" y="957"/>
                  </a:lnTo>
                  <a:lnTo>
                    <a:pt x="2338" y="953"/>
                  </a:lnTo>
                  <a:lnTo>
                    <a:pt x="2339" y="952"/>
                  </a:lnTo>
                  <a:lnTo>
                    <a:pt x="2341" y="950"/>
                  </a:lnTo>
                  <a:lnTo>
                    <a:pt x="2341" y="950"/>
                  </a:lnTo>
                  <a:lnTo>
                    <a:pt x="2345" y="945"/>
                  </a:lnTo>
                  <a:lnTo>
                    <a:pt x="2350" y="939"/>
                  </a:lnTo>
                  <a:lnTo>
                    <a:pt x="2352" y="936"/>
                  </a:lnTo>
                  <a:lnTo>
                    <a:pt x="2353" y="932"/>
                  </a:lnTo>
                  <a:lnTo>
                    <a:pt x="2355" y="929"/>
                  </a:lnTo>
                  <a:lnTo>
                    <a:pt x="2353" y="927"/>
                  </a:lnTo>
                  <a:lnTo>
                    <a:pt x="2353" y="927"/>
                  </a:lnTo>
                  <a:lnTo>
                    <a:pt x="2314" y="962"/>
                  </a:lnTo>
                  <a:lnTo>
                    <a:pt x="2277" y="1000"/>
                  </a:lnTo>
                  <a:lnTo>
                    <a:pt x="2242" y="1039"/>
                  </a:lnTo>
                  <a:lnTo>
                    <a:pt x="2209" y="1081"/>
                  </a:lnTo>
                  <a:lnTo>
                    <a:pt x="2343" y="1077"/>
                  </a:lnTo>
                  <a:lnTo>
                    <a:pt x="2343" y="1077"/>
                  </a:lnTo>
                  <a:lnTo>
                    <a:pt x="2358" y="1050"/>
                  </a:lnTo>
                  <a:lnTo>
                    <a:pt x="2372" y="1026"/>
                  </a:lnTo>
                  <a:lnTo>
                    <a:pt x="2387" y="1004"/>
                  </a:lnTo>
                  <a:lnTo>
                    <a:pt x="2402" y="984"/>
                  </a:lnTo>
                  <a:lnTo>
                    <a:pt x="2405" y="984"/>
                  </a:lnTo>
                  <a:lnTo>
                    <a:pt x="2418" y="969"/>
                  </a:lnTo>
                  <a:lnTo>
                    <a:pt x="2418" y="969"/>
                  </a:lnTo>
                  <a:lnTo>
                    <a:pt x="2418" y="964"/>
                  </a:lnTo>
                  <a:lnTo>
                    <a:pt x="2418" y="964"/>
                  </a:lnTo>
                  <a:lnTo>
                    <a:pt x="2425" y="956"/>
                  </a:lnTo>
                  <a:lnTo>
                    <a:pt x="2429" y="950"/>
                  </a:lnTo>
                  <a:lnTo>
                    <a:pt x="2433" y="946"/>
                  </a:lnTo>
                  <a:lnTo>
                    <a:pt x="2433" y="946"/>
                  </a:lnTo>
                  <a:lnTo>
                    <a:pt x="2433" y="950"/>
                  </a:lnTo>
                  <a:lnTo>
                    <a:pt x="2432" y="952"/>
                  </a:lnTo>
                  <a:lnTo>
                    <a:pt x="2431" y="955"/>
                  </a:lnTo>
                  <a:lnTo>
                    <a:pt x="2429" y="957"/>
                  </a:lnTo>
                  <a:lnTo>
                    <a:pt x="2429" y="957"/>
                  </a:lnTo>
                  <a:lnTo>
                    <a:pt x="2432" y="957"/>
                  </a:lnTo>
                  <a:lnTo>
                    <a:pt x="2435" y="956"/>
                  </a:lnTo>
                  <a:lnTo>
                    <a:pt x="2436" y="953"/>
                  </a:lnTo>
                  <a:lnTo>
                    <a:pt x="2438" y="950"/>
                  </a:lnTo>
                  <a:lnTo>
                    <a:pt x="2438" y="950"/>
                  </a:lnTo>
                  <a:lnTo>
                    <a:pt x="2439" y="943"/>
                  </a:lnTo>
                  <a:lnTo>
                    <a:pt x="2442" y="936"/>
                  </a:lnTo>
                  <a:lnTo>
                    <a:pt x="2446" y="929"/>
                  </a:lnTo>
                  <a:lnTo>
                    <a:pt x="2449" y="921"/>
                  </a:lnTo>
                  <a:lnTo>
                    <a:pt x="2449" y="921"/>
                  </a:lnTo>
                  <a:lnTo>
                    <a:pt x="2402" y="956"/>
                  </a:lnTo>
                  <a:lnTo>
                    <a:pt x="2356" y="993"/>
                  </a:lnTo>
                  <a:lnTo>
                    <a:pt x="2334" y="1011"/>
                  </a:lnTo>
                  <a:lnTo>
                    <a:pt x="2311" y="1031"/>
                  </a:lnTo>
                  <a:lnTo>
                    <a:pt x="2291" y="1052"/>
                  </a:lnTo>
                  <a:lnTo>
                    <a:pt x="2272" y="1073"/>
                  </a:lnTo>
                  <a:lnTo>
                    <a:pt x="2272" y="1073"/>
                  </a:lnTo>
                  <a:lnTo>
                    <a:pt x="2270" y="1074"/>
                  </a:lnTo>
                  <a:lnTo>
                    <a:pt x="2270" y="1073"/>
                  </a:lnTo>
                  <a:lnTo>
                    <a:pt x="2269" y="1068"/>
                  </a:lnTo>
                  <a:lnTo>
                    <a:pt x="2268" y="1064"/>
                  </a:lnTo>
                  <a:lnTo>
                    <a:pt x="2269" y="1060"/>
                  </a:lnTo>
                  <a:lnTo>
                    <a:pt x="2269" y="1060"/>
                  </a:lnTo>
                  <a:lnTo>
                    <a:pt x="2282" y="1036"/>
                  </a:lnTo>
                  <a:lnTo>
                    <a:pt x="2296" y="1014"/>
                  </a:lnTo>
                  <a:lnTo>
                    <a:pt x="2327" y="970"/>
                  </a:lnTo>
                  <a:lnTo>
                    <a:pt x="2329" y="969"/>
                  </a:lnTo>
                  <a:close/>
                  <a:moveTo>
                    <a:pt x="1899" y="1078"/>
                  </a:moveTo>
                  <a:lnTo>
                    <a:pt x="1899" y="1078"/>
                  </a:lnTo>
                  <a:lnTo>
                    <a:pt x="1904" y="1078"/>
                  </a:lnTo>
                  <a:lnTo>
                    <a:pt x="1908" y="1075"/>
                  </a:lnTo>
                  <a:lnTo>
                    <a:pt x="1911" y="1074"/>
                  </a:lnTo>
                  <a:lnTo>
                    <a:pt x="1912" y="1071"/>
                  </a:lnTo>
                  <a:lnTo>
                    <a:pt x="1916" y="1066"/>
                  </a:lnTo>
                  <a:lnTo>
                    <a:pt x="1918" y="1064"/>
                  </a:lnTo>
                  <a:lnTo>
                    <a:pt x="1919" y="1064"/>
                  </a:lnTo>
                  <a:lnTo>
                    <a:pt x="1919" y="1064"/>
                  </a:lnTo>
                  <a:lnTo>
                    <a:pt x="1922" y="1066"/>
                  </a:lnTo>
                  <a:lnTo>
                    <a:pt x="1923" y="1067"/>
                  </a:lnTo>
                  <a:lnTo>
                    <a:pt x="1923" y="1068"/>
                  </a:lnTo>
                  <a:lnTo>
                    <a:pt x="1922" y="1071"/>
                  </a:lnTo>
                  <a:lnTo>
                    <a:pt x="1912" y="1080"/>
                  </a:lnTo>
                  <a:lnTo>
                    <a:pt x="1912" y="1080"/>
                  </a:lnTo>
                  <a:lnTo>
                    <a:pt x="1919" y="1078"/>
                  </a:lnTo>
                  <a:lnTo>
                    <a:pt x="1926" y="1080"/>
                  </a:lnTo>
                  <a:lnTo>
                    <a:pt x="1942" y="1081"/>
                  </a:lnTo>
                  <a:lnTo>
                    <a:pt x="1954" y="1081"/>
                  </a:lnTo>
                  <a:lnTo>
                    <a:pt x="1960" y="1080"/>
                  </a:lnTo>
                  <a:lnTo>
                    <a:pt x="1963" y="1078"/>
                  </a:lnTo>
                  <a:lnTo>
                    <a:pt x="1963" y="1078"/>
                  </a:lnTo>
                  <a:lnTo>
                    <a:pt x="2032" y="994"/>
                  </a:lnTo>
                  <a:lnTo>
                    <a:pt x="2067" y="953"/>
                  </a:lnTo>
                  <a:lnTo>
                    <a:pt x="2099" y="910"/>
                  </a:lnTo>
                  <a:lnTo>
                    <a:pt x="2099" y="910"/>
                  </a:lnTo>
                  <a:lnTo>
                    <a:pt x="2084" y="915"/>
                  </a:lnTo>
                  <a:lnTo>
                    <a:pt x="2076" y="918"/>
                  </a:lnTo>
                  <a:lnTo>
                    <a:pt x="2071" y="922"/>
                  </a:lnTo>
                  <a:lnTo>
                    <a:pt x="1923" y="1057"/>
                  </a:lnTo>
                  <a:lnTo>
                    <a:pt x="1923" y="1057"/>
                  </a:lnTo>
                  <a:lnTo>
                    <a:pt x="1958" y="1018"/>
                  </a:lnTo>
                  <a:lnTo>
                    <a:pt x="1995" y="979"/>
                  </a:lnTo>
                  <a:lnTo>
                    <a:pt x="2034" y="942"/>
                  </a:lnTo>
                  <a:lnTo>
                    <a:pt x="2055" y="925"/>
                  </a:lnTo>
                  <a:lnTo>
                    <a:pt x="2075" y="908"/>
                  </a:lnTo>
                  <a:lnTo>
                    <a:pt x="2075" y="908"/>
                  </a:lnTo>
                  <a:lnTo>
                    <a:pt x="2064" y="905"/>
                  </a:lnTo>
                  <a:lnTo>
                    <a:pt x="2053" y="904"/>
                  </a:lnTo>
                  <a:lnTo>
                    <a:pt x="2029" y="905"/>
                  </a:lnTo>
                  <a:lnTo>
                    <a:pt x="2029" y="905"/>
                  </a:lnTo>
                  <a:lnTo>
                    <a:pt x="2023" y="915"/>
                  </a:lnTo>
                  <a:lnTo>
                    <a:pt x="2016" y="924"/>
                  </a:lnTo>
                  <a:lnTo>
                    <a:pt x="2010" y="932"/>
                  </a:lnTo>
                  <a:lnTo>
                    <a:pt x="2005" y="941"/>
                  </a:lnTo>
                  <a:lnTo>
                    <a:pt x="2003" y="943"/>
                  </a:lnTo>
                  <a:lnTo>
                    <a:pt x="2003" y="943"/>
                  </a:lnTo>
                  <a:lnTo>
                    <a:pt x="1978" y="977"/>
                  </a:lnTo>
                  <a:lnTo>
                    <a:pt x="1951" y="1009"/>
                  </a:lnTo>
                  <a:lnTo>
                    <a:pt x="1925" y="1043"/>
                  </a:lnTo>
                  <a:lnTo>
                    <a:pt x="1899" y="1078"/>
                  </a:lnTo>
                  <a:lnTo>
                    <a:pt x="1899" y="1078"/>
                  </a:lnTo>
                  <a:close/>
                  <a:moveTo>
                    <a:pt x="248" y="839"/>
                  </a:moveTo>
                  <a:lnTo>
                    <a:pt x="248" y="839"/>
                  </a:lnTo>
                  <a:lnTo>
                    <a:pt x="243" y="858"/>
                  </a:lnTo>
                  <a:lnTo>
                    <a:pt x="234" y="877"/>
                  </a:lnTo>
                  <a:lnTo>
                    <a:pt x="224" y="894"/>
                  </a:lnTo>
                  <a:lnTo>
                    <a:pt x="213" y="912"/>
                  </a:lnTo>
                  <a:lnTo>
                    <a:pt x="191" y="945"/>
                  </a:lnTo>
                  <a:lnTo>
                    <a:pt x="168" y="977"/>
                  </a:lnTo>
                  <a:lnTo>
                    <a:pt x="168" y="977"/>
                  </a:lnTo>
                  <a:lnTo>
                    <a:pt x="177" y="970"/>
                  </a:lnTo>
                  <a:lnTo>
                    <a:pt x="184" y="963"/>
                  </a:lnTo>
                  <a:lnTo>
                    <a:pt x="189" y="956"/>
                  </a:lnTo>
                  <a:lnTo>
                    <a:pt x="198" y="949"/>
                  </a:lnTo>
                  <a:lnTo>
                    <a:pt x="203" y="943"/>
                  </a:lnTo>
                  <a:lnTo>
                    <a:pt x="203" y="943"/>
                  </a:lnTo>
                  <a:lnTo>
                    <a:pt x="203" y="945"/>
                  </a:lnTo>
                  <a:lnTo>
                    <a:pt x="203" y="948"/>
                  </a:lnTo>
                  <a:lnTo>
                    <a:pt x="200" y="949"/>
                  </a:lnTo>
                  <a:lnTo>
                    <a:pt x="198" y="949"/>
                  </a:lnTo>
                  <a:lnTo>
                    <a:pt x="198" y="949"/>
                  </a:lnTo>
                  <a:lnTo>
                    <a:pt x="196" y="955"/>
                  </a:lnTo>
                  <a:lnTo>
                    <a:pt x="193" y="960"/>
                  </a:lnTo>
                  <a:lnTo>
                    <a:pt x="188" y="970"/>
                  </a:lnTo>
                  <a:lnTo>
                    <a:pt x="170" y="987"/>
                  </a:lnTo>
                  <a:lnTo>
                    <a:pt x="170" y="987"/>
                  </a:lnTo>
                  <a:lnTo>
                    <a:pt x="181" y="991"/>
                  </a:lnTo>
                  <a:lnTo>
                    <a:pt x="193" y="995"/>
                  </a:lnTo>
                  <a:lnTo>
                    <a:pt x="202" y="995"/>
                  </a:lnTo>
                  <a:lnTo>
                    <a:pt x="206" y="995"/>
                  </a:lnTo>
                  <a:lnTo>
                    <a:pt x="208" y="994"/>
                  </a:lnTo>
                  <a:lnTo>
                    <a:pt x="208" y="994"/>
                  </a:lnTo>
                  <a:lnTo>
                    <a:pt x="229" y="963"/>
                  </a:lnTo>
                  <a:lnTo>
                    <a:pt x="250" y="932"/>
                  </a:lnTo>
                  <a:lnTo>
                    <a:pt x="293" y="875"/>
                  </a:lnTo>
                  <a:lnTo>
                    <a:pt x="293" y="875"/>
                  </a:lnTo>
                  <a:lnTo>
                    <a:pt x="271" y="891"/>
                  </a:lnTo>
                  <a:lnTo>
                    <a:pt x="250" y="910"/>
                  </a:lnTo>
                  <a:lnTo>
                    <a:pt x="229" y="929"/>
                  </a:lnTo>
                  <a:lnTo>
                    <a:pt x="209" y="948"/>
                  </a:lnTo>
                  <a:lnTo>
                    <a:pt x="209" y="948"/>
                  </a:lnTo>
                  <a:lnTo>
                    <a:pt x="219" y="935"/>
                  </a:lnTo>
                  <a:lnTo>
                    <a:pt x="229" y="921"/>
                  </a:lnTo>
                  <a:lnTo>
                    <a:pt x="238" y="908"/>
                  </a:lnTo>
                  <a:lnTo>
                    <a:pt x="251" y="896"/>
                  </a:lnTo>
                  <a:lnTo>
                    <a:pt x="262" y="884"/>
                  </a:lnTo>
                  <a:lnTo>
                    <a:pt x="276" y="873"/>
                  </a:lnTo>
                  <a:lnTo>
                    <a:pt x="290" y="863"/>
                  </a:lnTo>
                  <a:lnTo>
                    <a:pt x="304" y="853"/>
                  </a:lnTo>
                  <a:lnTo>
                    <a:pt x="304" y="853"/>
                  </a:lnTo>
                  <a:lnTo>
                    <a:pt x="267" y="842"/>
                  </a:lnTo>
                  <a:lnTo>
                    <a:pt x="248" y="837"/>
                  </a:lnTo>
                  <a:lnTo>
                    <a:pt x="240" y="832"/>
                  </a:lnTo>
                  <a:lnTo>
                    <a:pt x="233" y="827"/>
                  </a:lnTo>
                  <a:lnTo>
                    <a:pt x="233" y="827"/>
                  </a:lnTo>
                  <a:lnTo>
                    <a:pt x="230" y="832"/>
                  </a:lnTo>
                  <a:lnTo>
                    <a:pt x="226" y="838"/>
                  </a:lnTo>
                  <a:lnTo>
                    <a:pt x="216" y="848"/>
                  </a:lnTo>
                  <a:lnTo>
                    <a:pt x="205" y="858"/>
                  </a:lnTo>
                  <a:lnTo>
                    <a:pt x="200" y="862"/>
                  </a:lnTo>
                  <a:lnTo>
                    <a:pt x="196" y="868"/>
                  </a:lnTo>
                  <a:lnTo>
                    <a:pt x="200" y="869"/>
                  </a:lnTo>
                  <a:lnTo>
                    <a:pt x="200" y="869"/>
                  </a:lnTo>
                  <a:lnTo>
                    <a:pt x="200" y="872"/>
                  </a:lnTo>
                  <a:lnTo>
                    <a:pt x="199" y="875"/>
                  </a:lnTo>
                  <a:lnTo>
                    <a:pt x="140" y="960"/>
                  </a:lnTo>
                  <a:lnTo>
                    <a:pt x="140" y="960"/>
                  </a:lnTo>
                  <a:lnTo>
                    <a:pt x="146" y="959"/>
                  </a:lnTo>
                  <a:lnTo>
                    <a:pt x="150" y="956"/>
                  </a:lnTo>
                  <a:lnTo>
                    <a:pt x="160" y="949"/>
                  </a:lnTo>
                  <a:lnTo>
                    <a:pt x="164" y="946"/>
                  </a:lnTo>
                  <a:lnTo>
                    <a:pt x="168" y="945"/>
                  </a:lnTo>
                  <a:lnTo>
                    <a:pt x="172" y="945"/>
                  </a:lnTo>
                  <a:lnTo>
                    <a:pt x="175" y="946"/>
                  </a:lnTo>
                  <a:lnTo>
                    <a:pt x="175" y="946"/>
                  </a:lnTo>
                  <a:lnTo>
                    <a:pt x="195" y="922"/>
                  </a:lnTo>
                  <a:lnTo>
                    <a:pt x="215" y="896"/>
                  </a:lnTo>
                  <a:lnTo>
                    <a:pt x="231" y="868"/>
                  </a:lnTo>
                  <a:lnTo>
                    <a:pt x="248" y="839"/>
                  </a:lnTo>
                  <a:lnTo>
                    <a:pt x="248" y="839"/>
                  </a:lnTo>
                  <a:close/>
                  <a:moveTo>
                    <a:pt x="2275" y="962"/>
                  </a:moveTo>
                  <a:lnTo>
                    <a:pt x="2276" y="960"/>
                  </a:lnTo>
                  <a:lnTo>
                    <a:pt x="2276" y="960"/>
                  </a:lnTo>
                  <a:lnTo>
                    <a:pt x="2283" y="950"/>
                  </a:lnTo>
                  <a:lnTo>
                    <a:pt x="2289" y="939"/>
                  </a:lnTo>
                  <a:lnTo>
                    <a:pt x="2293" y="929"/>
                  </a:lnTo>
                  <a:lnTo>
                    <a:pt x="2297" y="917"/>
                  </a:lnTo>
                  <a:lnTo>
                    <a:pt x="2297" y="917"/>
                  </a:lnTo>
                  <a:lnTo>
                    <a:pt x="2289" y="921"/>
                  </a:lnTo>
                  <a:lnTo>
                    <a:pt x="2282" y="925"/>
                  </a:lnTo>
                  <a:lnTo>
                    <a:pt x="2282" y="925"/>
                  </a:lnTo>
                  <a:lnTo>
                    <a:pt x="2241" y="960"/>
                  </a:lnTo>
                  <a:lnTo>
                    <a:pt x="2200" y="998"/>
                  </a:lnTo>
                  <a:lnTo>
                    <a:pt x="2162" y="1038"/>
                  </a:lnTo>
                  <a:lnTo>
                    <a:pt x="2124" y="1080"/>
                  </a:lnTo>
                  <a:lnTo>
                    <a:pt x="2124" y="1080"/>
                  </a:lnTo>
                  <a:lnTo>
                    <a:pt x="2144" y="1081"/>
                  </a:lnTo>
                  <a:lnTo>
                    <a:pt x="2161" y="1081"/>
                  </a:lnTo>
                  <a:lnTo>
                    <a:pt x="2178" y="1080"/>
                  </a:lnTo>
                  <a:lnTo>
                    <a:pt x="2193" y="1080"/>
                  </a:lnTo>
                  <a:lnTo>
                    <a:pt x="2193" y="1080"/>
                  </a:lnTo>
                  <a:lnTo>
                    <a:pt x="2210" y="1054"/>
                  </a:lnTo>
                  <a:lnTo>
                    <a:pt x="2227" y="1029"/>
                  </a:lnTo>
                  <a:lnTo>
                    <a:pt x="2244" y="1005"/>
                  </a:lnTo>
                  <a:lnTo>
                    <a:pt x="2263" y="981"/>
                  </a:lnTo>
                  <a:lnTo>
                    <a:pt x="2263" y="977"/>
                  </a:lnTo>
                  <a:lnTo>
                    <a:pt x="2275" y="962"/>
                  </a:lnTo>
                  <a:close/>
                  <a:moveTo>
                    <a:pt x="444" y="1031"/>
                  </a:moveTo>
                  <a:lnTo>
                    <a:pt x="489" y="1033"/>
                  </a:lnTo>
                  <a:lnTo>
                    <a:pt x="489" y="1033"/>
                  </a:lnTo>
                  <a:lnTo>
                    <a:pt x="501" y="1011"/>
                  </a:lnTo>
                  <a:lnTo>
                    <a:pt x="515" y="990"/>
                  </a:lnTo>
                  <a:lnTo>
                    <a:pt x="546" y="950"/>
                  </a:lnTo>
                  <a:lnTo>
                    <a:pt x="546" y="950"/>
                  </a:lnTo>
                  <a:lnTo>
                    <a:pt x="546" y="949"/>
                  </a:lnTo>
                  <a:lnTo>
                    <a:pt x="590" y="893"/>
                  </a:lnTo>
                  <a:lnTo>
                    <a:pt x="590" y="893"/>
                  </a:lnTo>
                  <a:lnTo>
                    <a:pt x="573" y="903"/>
                  </a:lnTo>
                  <a:lnTo>
                    <a:pt x="556" y="915"/>
                  </a:lnTo>
                  <a:lnTo>
                    <a:pt x="539" y="931"/>
                  </a:lnTo>
                  <a:lnTo>
                    <a:pt x="522" y="946"/>
                  </a:lnTo>
                  <a:lnTo>
                    <a:pt x="522" y="946"/>
                  </a:lnTo>
                  <a:lnTo>
                    <a:pt x="501" y="966"/>
                  </a:lnTo>
                  <a:lnTo>
                    <a:pt x="491" y="974"/>
                  </a:lnTo>
                  <a:lnTo>
                    <a:pt x="490" y="974"/>
                  </a:lnTo>
                  <a:lnTo>
                    <a:pt x="490" y="974"/>
                  </a:lnTo>
                  <a:lnTo>
                    <a:pt x="494" y="970"/>
                  </a:lnTo>
                  <a:lnTo>
                    <a:pt x="487" y="966"/>
                  </a:lnTo>
                  <a:lnTo>
                    <a:pt x="487" y="966"/>
                  </a:lnTo>
                  <a:lnTo>
                    <a:pt x="505" y="946"/>
                  </a:lnTo>
                  <a:lnTo>
                    <a:pt x="525" y="928"/>
                  </a:lnTo>
                  <a:lnTo>
                    <a:pt x="566" y="891"/>
                  </a:lnTo>
                  <a:lnTo>
                    <a:pt x="531" y="886"/>
                  </a:lnTo>
                  <a:lnTo>
                    <a:pt x="531" y="886"/>
                  </a:lnTo>
                  <a:lnTo>
                    <a:pt x="511" y="918"/>
                  </a:lnTo>
                  <a:lnTo>
                    <a:pt x="489" y="948"/>
                  </a:lnTo>
                  <a:lnTo>
                    <a:pt x="466" y="977"/>
                  </a:lnTo>
                  <a:lnTo>
                    <a:pt x="444" y="1008"/>
                  </a:lnTo>
                  <a:lnTo>
                    <a:pt x="444" y="1008"/>
                  </a:lnTo>
                  <a:lnTo>
                    <a:pt x="442" y="1011"/>
                  </a:lnTo>
                  <a:lnTo>
                    <a:pt x="444" y="1011"/>
                  </a:lnTo>
                  <a:lnTo>
                    <a:pt x="448" y="1009"/>
                  </a:lnTo>
                  <a:lnTo>
                    <a:pt x="452" y="1008"/>
                  </a:lnTo>
                  <a:lnTo>
                    <a:pt x="458" y="1007"/>
                  </a:lnTo>
                  <a:lnTo>
                    <a:pt x="458" y="1007"/>
                  </a:lnTo>
                  <a:lnTo>
                    <a:pt x="452" y="1012"/>
                  </a:lnTo>
                  <a:lnTo>
                    <a:pt x="446" y="1018"/>
                  </a:lnTo>
                  <a:lnTo>
                    <a:pt x="445" y="1021"/>
                  </a:lnTo>
                  <a:lnTo>
                    <a:pt x="444" y="1023"/>
                  </a:lnTo>
                  <a:lnTo>
                    <a:pt x="442" y="1026"/>
                  </a:lnTo>
                  <a:lnTo>
                    <a:pt x="444" y="1031"/>
                  </a:lnTo>
                  <a:lnTo>
                    <a:pt x="444" y="1031"/>
                  </a:lnTo>
                  <a:close/>
                  <a:moveTo>
                    <a:pt x="1486" y="903"/>
                  </a:moveTo>
                  <a:lnTo>
                    <a:pt x="1486" y="903"/>
                  </a:lnTo>
                  <a:lnTo>
                    <a:pt x="1438" y="936"/>
                  </a:lnTo>
                  <a:lnTo>
                    <a:pt x="1416" y="953"/>
                  </a:lnTo>
                  <a:lnTo>
                    <a:pt x="1395" y="972"/>
                  </a:lnTo>
                  <a:lnTo>
                    <a:pt x="1374" y="991"/>
                  </a:lnTo>
                  <a:lnTo>
                    <a:pt x="1354" y="1012"/>
                  </a:lnTo>
                  <a:lnTo>
                    <a:pt x="1335" y="1035"/>
                  </a:lnTo>
                  <a:lnTo>
                    <a:pt x="1318" y="1059"/>
                  </a:lnTo>
                  <a:lnTo>
                    <a:pt x="1318" y="1059"/>
                  </a:lnTo>
                  <a:lnTo>
                    <a:pt x="1335" y="1061"/>
                  </a:lnTo>
                  <a:lnTo>
                    <a:pt x="1350" y="1063"/>
                  </a:lnTo>
                  <a:lnTo>
                    <a:pt x="1364" y="1063"/>
                  </a:lnTo>
                  <a:lnTo>
                    <a:pt x="1368" y="1061"/>
                  </a:lnTo>
                  <a:lnTo>
                    <a:pt x="1372" y="1059"/>
                  </a:lnTo>
                  <a:lnTo>
                    <a:pt x="1372" y="1059"/>
                  </a:lnTo>
                  <a:lnTo>
                    <a:pt x="1387" y="1039"/>
                  </a:lnTo>
                  <a:lnTo>
                    <a:pt x="1401" y="1019"/>
                  </a:lnTo>
                  <a:lnTo>
                    <a:pt x="1433" y="980"/>
                  </a:lnTo>
                  <a:lnTo>
                    <a:pt x="1464" y="942"/>
                  </a:lnTo>
                  <a:lnTo>
                    <a:pt x="1478" y="922"/>
                  </a:lnTo>
                  <a:lnTo>
                    <a:pt x="1490" y="903"/>
                  </a:lnTo>
                  <a:lnTo>
                    <a:pt x="1490" y="903"/>
                  </a:lnTo>
                  <a:lnTo>
                    <a:pt x="1488" y="903"/>
                  </a:lnTo>
                  <a:lnTo>
                    <a:pt x="1486" y="903"/>
                  </a:lnTo>
                  <a:lnTo>
                    <a:pt x="1486" y="903"/>
                  </a:lnTo>
                  <a:close/>
                  <a:moveTo>
                    <a:pt x="505" y="866"/>
                  </a:moveTo>
                  <a:lnTo>
                    <a:pt x="505" y="866"/>
                  </a:lnTo>
                  <a:lnTo>
                    <a:pt x="529" y="872"/>
                  </a:lnTo>
                  <a:lnTo>
                    <a:pt x="556" y="876"/>
                  </a:lnTo>
                  <a:lnTo>
                    <a:pt x="609" y="882"/>
                  </a:lnTo>
                  <a:lnTo>
                    <a:pt x="664" y="884"/>
                  </a:lnTo>
                  <a:lnTo>
                    <a:pt x="722" y="884"/>
                  </a:lnTo>
                  <a:lnTo>
                    <a:pt x="779" y="883"/>
                  </a:lnTo>
                  <a:lnTo>
                    <a:pt x="837" y="879"/>
                  </a:lnTo>
                  <a:lnTo>
                    <a:pt x="893" y="875"/>
                  </a:lnTo>
                  <a:lnTo>
                    <a:pt x="948" y="869"/>
                  </a:lnTo>
                  <a:lnTo>
                    <a:pt x="948" y="869"/>
                  </a:lnTo>
                  <a:lnTo>
                    <a:pt x="869" y="866"/>
                  </a:lnTo>
                  <a:lnTo>
                    <a:pt x="792" y="863"/>
                  </a:lnTo>
                  <a:lnTo>
                    <a:pt x="713" y="860"/>
                  </a:lnTo>
                  <a:lnTo>
                    <a:pt x="674" y="860"/>
                  </a:lnTo>
                  <a:lnTo>
                    <a:pt x="633" y="862"/>
                  </a:lnTo>
                  <a:lnTo>
                    <a:pt x="633" y="862"/>
                  </a:lnTo>
                  <a:lnTo>
                    <a:pt x="570" y="863"/>
                  </a:lnTo>
                  <a:lnTo>
                    <a:pt x="538" y="865"/>
                  </a:lnTo>
                  <a:lnTo>
                    <a:pt x="505" y="866"/>
                  </a:lnTo>
                  <a:lnTo>
                    <a:pt x="505" y="866"/>
                  </a:lnTo>
                  <a:close/>
                  <a:moveTo>
                    <a:pt x="2050" y="1008"/>
                  </a:moveTo>
                  <a:lnTo>
                    <a:pt x="2050" y="1008"/>
                  </a:lnTo>
                  <a:lnTo>
                    <a:pt x="2016" y="1042"/>
                  </a:lnTo>
                  <a:lnTo>
                    <a:pt x="1999" y="1059"/>
                  </a:lnTo>
                  <a:lnTo>
                    <a:pt x="1984" y="1077"/>
                  </a:lnTo>
                  <a:lnTo>
                    <a:pt x="1984" y="1077"/>
                  </a:lnTo>
                  <a:lnTo>
                    <a:pt x="1991" y="1080"/>
                  </a:lnTo>
                  <a:lnTo>
                    <a:pt x="1998" y="1081"/>
                  </a:lnTo>
                  <a:lnTo>
                    <a:pt x="2005" y="1081"/>
                  </a:lnTo>
                  <a:lnTo>
                    <a:pt x="2012" y="1081"/>
                  </a:lnTo>
                  <a:lnTo>
                    <a:pt x="2027" y="1080"/>
                  </a:lnTo>
                  <a:lnTo>
                    <a:pt x="2034" y="1080"/>
                  </a:lnTo>
                  <a:lnTo>
                    <a:pt x="2041" y="1081"/>
                  </a:lnTo>
                  <a:lnTo>
                    <a:pt x="2041" y="1081"/>
                  </a:lnTo>
                  <a:lnTo>
                    <a:pt x="2071" y="1040"/>
                  </a:lnTo>
                  <a:lnTo>
                    <a:pt x="2102" y="1001"/>
                  </a:lnTo>
                  <a:lnTo>
                    <a:pt x="2166" y="918"/>
                  </a:lnTo>
                  <a:lnTo>
                    <a:pt x="2166" y="918"/>
                  </a:lnTo>
                  <a:lnTo>
                    <a:pt x="2166" y="917"/>
                  </a:lnTo>
                  <a:lnTo>
                    <a:pt x="2165" y="912"/>
                  </a:lnTo>
                  <a:lnTo>
                    <a:pt x="2162" y="910"/>
                  </a:lnTo>
                  <a:lnTo>
                    <a:pt x="2161" y="910"/>
                  </a:lnTo>
                  <a:lnTo>
                    <a:pt x="2159" y="910"/>
                  </a:lnTo>
                  <a:lnTo>
                    <a:pt x="2159" y="910"/>
                  </a:lnTo>
                  <a:lnTo>
                    <a:pt x="2130" y="935"/>
                  </a:lnTo>
                  <a:lnTo>
                    <a:pt x="2102" y="959"/>
                  </a:lnTo>
                  <a:lnTo>
                    <a:pt x="2075" y="984"/>
                  </a:lnTo>
                  <a:lnTo>
                    <a:pt x="2050" y="1008"/>
                  </a:lnTo>
                  <a:lnTo>
                    <a:pt x="2050" y="1008"/>
                  </a:lnTo>
                  <a:close/>
                  <a:moveTo>
                    <a:pt x="1558" y="893"/>
                  </a:moveTo>
                  <a:lnTo>
                    <a:pt x="1558" y="893"/>
                  </a:lnTo>
                  <a:lnTo>
                    <a:pt x="1533" y="911"/>
                  </a:lnTo>
                  <a:lnTo>
                    <a:pt x="1507" y="929"/>
                  </a:lnTo>
                  <a:lnTo>
                    <a:pt x="1485" y="949"/>
                  </a:lnTo>
                  <a:lnTo>
                    <a:pt x="1462" y="970"/>
                  </a:lnTo>
                  <a:lnTo>
                    <a:pt x="1443" y="991"/>
                  </a:lnTo>
                  <a:lnTo>
                    <a:pt x="1423" y="1014"/>
                  </a:lnTo>
                  <a:lnTo>
                    <a:pt x="1405" y="1038"/>
                  </a:lnTo>
                  <a:lnTo>
                    <a:pt x="1388" y="1061"/>
                  </a:lnTo>
                  <a:lnTo>
                    <a:pt x="1388" y="1061"/>
                  </a:lnTo>
                  <a:lnTo>
                    <a:pt x="1416" y="1063"/>
                  </a:lnTo>
                  <a:lnTo>
                    <a:pt x="1430" y="1064"/>
                  </a:lnTo>
                  <a:lnTo>
                    <a:pt x="1436" y="1063"/>
                  </a:lnTo>
                  <a:lnTo>
                    <a:pt x="1438" y="1061"/>
                  </a:lnTo>
                  <a:lnTo>
                    <a:pt x="1513" y="962"/>
                  </a:lnTo>
                  <a:lnTo>
                    <a:pt x="1513" y="962"/>
                  </a:lnTo>
                  <a:lnTo>
                    <a:pt x="1535" y="931"/>
                  </a:lnTo>
                  <a:lnTo>
                    <a:pt x="1548" y="914"/>
                  </a:lnTo>
                  <a:lnTo>
                    <a:pt x="1552" y="904"/>
                  </a:lnTo>
                  <a:lnTo>
                    <a:pt x="1558" y="893"/>
                  </a:lnTo>
                  <a:lnTo>
                    <a:pt x="1558" y="893"/>
                  </a:lnTo>
                  <a:close/>
                  <a:moveTo>
                    <a:pt x="2788" y="931"/>
                  </a:moveTo>
                  <a:lnTo>
                    <a:pt x="2788" y="931"/>
                  </a:lnTo>
                  <a:lnTo>
                    <a:pt x="2786" y="929"/>
                  </a:lnTo>
                  <a:lnTo>
                    <a:pt x="2786" y="927"/>
                  </a:lnTo>
                  <a:lnTo>
                    <a:pt x="2788" y="924"/>
                  </a:lnTo>
                  <a:lnTo>
                    <a:pt x="2790" y="922"/>
                  </a:lnTo>
                  <a:lnTo>
                    <a:pt x="2796" y="921"/>
                  </a:lnTo>
                  <a:lnTo>
                    <a:pt x="2796" y="921"/>
                  </a:lnTo>
                  <a:lnTo>
                    <a:pt x="2796" y="915"/>
                  </a:lnTo>
                  <a:lnTo>
                    <a:pt x="2799" y="911"/>
                  </a:lnTo>
                  <a:lnTo>
                    <a:pt x="2806" y="903"/>
                  </a:lnTo>
                  <a:lnTo>
                    <a:pt x="2814" y="893"/>
                  </a:lnTo>
                  <a:lnTo>
                    <a:pt x="2818" y="886"/>
                  </a:lnTo>
                  <a:lnTo>
                    <a:pt x="2821" y="879"/>
                  </a:lnTo>
                  <a:lnTo>
                    <a:pt x="2821" y="879"/>
                  </a:lnTo>
                  <a:lnTo>
                    <a:pt x="2793" y="898"/>
                  </a:lnTo>
                  <a:lnTo>
                    <a:pt x="2765" y="918"/>
                  </a:lnTo>
                  <a:lnTo>
                    <a:pt x="2740" y="939"/>
                  </a:lnTo>
                  <a:lnTo>
                    <a:pt x="2714" y="962"/>
                  </a:lnTo>
                  <a:lnTo>
                    <a:pt x="2692" y="984"/>
                  </a:lnTo>
                  <a:lnTo>
                    <a:pt x="2669" y="1009"/>
                  </a:lnTo>
                  <a:lnTo>
                    <a:pt x="2648" y="1035"/>
                  </a:lnTo>
                  <a:lnTo>
                    <a:pt x="2629" y="1060"/>
                  </a:lnTo>
                  <a:lnTo>
                    <a:pt x="2629" y="1060"/>
                  </a:lnTo>
                  <a:lnTo>
                    <a:pt x="2647" y="1057"/>
                  </a:lnTo>
                  <a:lnTo>
                    <a:pt x="2662" y="1053"/>
                  </a:lnTo>
                  <a:lnTo>
                    <a:pt x="2677" y="1047"/>
                  </a:lnTo>
                  <a:lnTo>
                    <a:pt x="2689" y="1043"/>
                  </a:lnTo>
                  <a:lnTo>
                    <a:pt x="2776" y="941"/>
                  </a:lnTo>
                  <a:lnTo>
                    <a:pt x="2776" y="941"/>
                  </a:lnTo>
                  <a:lnTo>
                    <a:pt x="2780" y="939"/>
                  </a:lnTo>
                  <a:lnTo>
                    <a:pt x="2785" y="938"/>
                  </a:lnTo>
                  <a:lnTo>
                    <a:pt x="2788" y="935"/>
                  </a:lnTo>
                  <a:lnTo>
                    <a:pt x="2788" y="931"/>
                  </a:lnTo>
                  <a:lnTo>
                    <a:pt x="2788" y="931"/>
                  </a:lnTo>
                  <a:close/>
                  <a:moveTo>
                    <a:pt x="1167" y="1049"/>
                  </a:moveTo>
                  <a:lnTo>
                    <a:pt x="1167" y="1049"/>
                  </a:lnTo>
                  <a:lnTo>
                    <a:pt x="1181" y="1053"/>
                  </a:lnTo>
                  <a:lnTo>
                    <a:pt x="1197" y="1056"/>
                  </a:lnTo>
                  <a:lnTo>
                    <a:pt x="1211" y="1057"/>
                  </a:lnTo>
                  <a:lnTo>
                    <a:pt x="1223" y="1057"/>
                  </a:lnTo>
                  <a:lnTo>
                    <a:pt x="1223" y="1057"/>
                  </a:lnTo>
                  <a:lnTo>
                    <a:pt x="1249" y="1021"/>
                  </a:lnTo>
                  <a:lnTo>
                    <a:pt x="1274" y="986"/>
                  </a:lnTo>
                  <a:lnTo>
                    <a:pt x="1323" y="915"/>
                  </a:lnTo>
                  <a:lnTo>
                    <a:pt x="1323" y="915"/>
                  </a:lnTo>
                  <a:lnTo>
                    <a:pt x="1329" y="907"/>
                  </a:lnTo>
                  <a:lnTo>
                    <a:pt x="1330" y="903"/>
                  </a:lnTo>
                  <a:lnTo>
                    <a:pt x="1332" y="897"/>
                  </a:lnTo>
                  <a:lnTo>
                    <a:pt x="1332" y="897"/>
                  </a:lnTo>
                  <a:lnTo>
                    <a:pt x="1315" y="908"/>
                  </a:lnTo>
                  <a:lnTo>
                    <a:pt x="1298" y="921"/>
                  </a:lnTo>
                  <a:lnTo>
                    <a:pt x="1283" y="934"/>
                  </a:lnTo>
                  <a:lnTo>
                    <a:pt x="1267" y="948"/>
                  </a:lnTo>
                  <a:lnTo>
                    <a:pt x="1239" y="976"/>
                  </a:lnTo>
                  <a:lnTo>
                    <a:pt x="1211" y="1007"/>
                  </a:lnTo>
                  <a:lnTo>
                    <a:pt x="1208" y="1000"/>
                  </a:lnTo>
                  <a:lnTo>
                    <a:pt x="1208" y="1000"/>
                  </a:lnTo>
                  <a:lnTo>
                    <a:pt x="1198" y="1011"/>
                  </a:lnTo>
                  <a:lnTo>
                    <a:pt x="1188" y="1023"/>
                  </a:lnTo>
                  <a:lnTo>
                    <a:pt x="1179" y="1036"/>
                  </a:lnTo>
                  <a:lnTo>
                    <a:pt x="1167" y="1049"/>
                  </a:lnTo>
                  <a:lnTo>
                    <a:pt x="1167" y="1049"/>
                  </a:lnTo>
                  <a:close/>
                  <a:moveTo>
                    <a:pt x="1263" y="1026"/>
                  </a:moveTo>
                  <a:lnTo>
                    <a:pt x="1263" y="1026"/>
                  </a:lnTo>
                  <a:lnTo>
                    <a:pt x="1259" y="1032"/>
                  </a:lnTo>
                  <a:lnTo>
                    <a:pt x="1253" y="1040"/>
                  </a:lnTo>
                  <a:lnTo>
                    <a:pt x="1250" y="1050"/>
                  </a:lnTo>
                  <a:lnTo>
                    <a:pt x="1250" y="1054"/>
                  </a:lnTo>
                  <a:lnTo>
                    <a:pt x="1250" y="1060"/>
                  </a:lnTo>
                  <a:lnTo>
                    <a:pt x="1250" y="1060"/>
                  </a:lnTo>
                  <a:lnTo>
                    <a:pt x="1266" y="1059"/>
                  </a:lnTo>
                  <a:lnTo>
                    <a:pt x="1281" y="1060"/>
                  </a:lnTo>
                  <a:lnTo>
                    <a:pt x="1304" y="1061"/>
                  </a:lnTo>
                  <a:lnTo>
                    <a:pt x="1304" y="1061"/>
                  </a:lnTo>
                  <a:lnTo>
                    <a:pt x="1313" y="1040"/>
                  </a:lnTo>
                  <a:lnTo>
                    <a:pt x="1326" y="1021"/>
                  </a:lnTo>
                  <a:lnTo>
                    <a:pt x="1351" y="980"/>
                  </a:lnTo>
                  <a:lnTo>
                    <a:pt x="1377" y="943"/>
                  </a:lnTo>
                  <a:lnTo>
                    <a:pt x="1403" y="910"/>
                  </a:lnTo>
                  <a:lnTo>
                    <a:pt x="1403" y="910"/>
                  </a:lnTo>
                  <a:lnTo>
                    <a:pt x="1405" y="907"/>
                  </a:lnTo>
                  <a:lnTo>
                    <a:pt x="1405" y="904"/>
                  </a:lnTo>
                  <a:lnTo>
                    <a:pt x="1403" y="898"/>
                  </a:lnTo>
                  <a:lnTo>
                    <a:pt x="1403" y="898"/>
                  </a:lnTo>
                  <a:lnTo>
                    <a:pt x="1367" y="929"/>
                  </a:lnTo>
                  <a:lnTo>
                    <a:pt x="1330" y="962"/>
                  </a:lnTo>
                  <a:lnTo>
                    <a:pt x="1294" y="994"/>
                  </a:lnTo>
                  <a:lnTo>
                    <a:pt x="1263" y="1026"/>
                  </a:lnTo>
                  <a:lnTo>
                    <a:pt x="1263" y="1026"/>
                  </a:lnTo>
                  <a:close/>
                  <a:moveTo>
                    <a:pt x="1104" y="904"/>
                  </a:moveTo>
                  <a:lnTo>
                    <a:pt x="1104" y="904"/>
                  </a:lnTo>
                  <a:lnTo>
                    <a:pt x="1082" y="920"/>
                  </a:lnTo>
                  <a:lnTo>
                    <a:pt x="1062" y="936"/>
                  </a:lnTo>
                  <a:lnTo>
                    <a:pt x="1041" y="953"/>
                  </a:lnTo>
                  <a:lnTo>
                    <a:pt x="1021" y="970"/>
                  </a:lnTo>
                  <a:lnTo>
                    <a:pt x="1003" y="988"/>
                  </a:lnTo>
                  <a:lnTo>
                    <a:pt x="985" y="1007"/>
                  </a:lnTo>
                  <a:lnTo>
                    <a:pt x="966" y="1026"/>
                  </a:lnTo>
                  <a:lnTo>
                    <a:pt x="949" y="1046"/>
                  </a:lnTo>
                  <a:lnTo>
                    <a:pt x="949" y="1046"/>
                  </a:lnTo>
                  <a:lnTo>
                    <a:pt x="964" y="1047"/>
                  </a:lnTo>
                  <a:lnTo>
                    <a:pt x="978" y="1047"/>
                  </a:lnTo>
                  <a:lnTo>
                    <a:pt x="1010" y="1047"/>
                  </a:lnTo>
                  <a:lnTo>
                    <a:pt x="1010" y="1047"/>
                  </a:lnTo>
                  <a:lnTo>
                    <a:pt x="1011" y="1046"/>
                  </a:lnTo>
                  <a:lnTo>
                    <a:pt x="1014" y="1045"/>
                  </a:lnTo>
                  <a:lnTo>
                    <a:pt x="1017" y="1039"/>
                  </a:lnTo>
                  <a:lnTo>
                    <a:pt x="1020" y="1032"/>
                  </a:lnTo>
                  <a:lnTo>
                    <a:pt x="1024" y="1026"/>
                  </a:lnTo>
                  <a:lnTo>
                    <a:pt x="1024" y="1026"/>
                  </a:lnTo>
                  <a:lnTo>
                    <a:pt x="1069" y="964"/>
                  </a:lnTo>
                  <a:lnTo>
                    <a:pt x="1091" y="934"/>
                  </a:lnTo>
                  <a:lnTo>
                    <a:pt x="1110" y="903"/>
                  </a:lnTo>
                  <a:lnTo>
                    <a:pt x="1110" y="903"/>
                  </a:lnTo>
                  <a:lnTo>
                    <a:pt x="1105" y="903"/>
                  </a:lnTo>
                  <a:lnTo>
                    <a:pt x="1104" y="904"/>
                  </a:lnTo>
                  <a:lnTo>
                    <a:pt x="1104" y="904"/>
                  </a:lnTo>
                  <a:close/>
                  <a:moveTo>
                    <a:pt x="1107" y="1032"/>
                  </a:moveTo>
                  <a:lnTo>
                    <a:pt x="1107" y="1032"/>
                  </a:lnTo>
                  <a:lnTo>
                    <a:pt x="1103" y="1033"/>
                  </a:lnTo>
                  <a:lnTo>
                    <a:pt x="1101" y="1035"/>
                  </a:lnTo>
                  <a:lnTo>
                    <a:pt x="1100" y="1038"/>
                  </a:lnTo>
                  <a:lnTo>
                    <a:pt x="1098" y="1042"/>
                  </a:lnTo>
                  <a:lnTo>
                    <a:pt x="1098" y="1042"/>
                  </a:lnTo>
                  <a:lnTo>
                    <a:pt x="1098" y="1046"/>
                  </a:lnTo>
                  <a:lnTo>
                    <a:pt x="1098" y="1049"/>
                  </a:lnTo>
                  <a:lnTo>
                    <a:pt x="1101" y="1052"/>
                  </a:lnTo>
                  <a:lnTo>
                    <a:pt x="1104" y="1053"/>
                  </a:lnTo>
                  <a:lnTo>
                    <a:pt x="1111" y="1056"/>
                  </a:lnTo>
                  <a:lnTo>
                    <a:pt x="1121" y="1057"/>
                  </a:lnTo>
                  <a:lnTo>
                    <a:pt x="1129" y="1057"/>
                  </a:lnTo>
                  <a:lnTo>
                    <a:pt x="1138" y="1056"/>
                  </a:lnTo>
                  <a:lnTo>
                    <a:pt x="1145" y="1053"/>
                  </a:lnTo>
                  <a:lnTo>
                    <a:pt x="1149" y="1052"/>
                  </a:lnTo>
                  <a:lnTo>
                    <a:pt x="1261" y="898"/>
                  </a:lnTo>
                  <a:lnTo>
                    <a:pt x="1261" y="898"/>
                  </a:lnTo>
                  <a:lnTo>
                    <a:pt x="1257" y="898"/>
                  </a:lnTo>
                  <a:lnTo>
                    <a:pt x="1256" y="897"/>
                  </a:lnTo>
                  <a:lnTo>
                    <a:pt x="1254" y="896"/>
                  </a:lnTo>
                  <a:lnTo>
                    <a:pt x="1256" y="894"/>
                  </a:lnTo>
                  <a:lnTo>
                    <a:pt x="1233" y="908"/>
                  </a:lnTo>
                  <a:lnTo>
                    <a:pt x="1238" y="908"/>
                  </a:lnTo>
                  <a:lnTo>
                    <a:pt x="1240" y="905"/>
                  </a:lnTo>
                  <a:lnTo>
                    <a:pt x="1238" y="908"/>
                  </a:lnTo>
                  <a:lnTo>
                    <a:pt x="1238" y="908"/>
                  </a:lnTo>
                  <a:lnTo>
                    <a:pt x="1222" y="921"/>
                  </a:lnTo>
                  <a:lnTo>
                    <a:pt x="1208" y="934"/>
                  </a:lnTo>
                  <a:lnTo>
                    <a:pt x="1180" y="962"/>
                  </a:lnTo>
                  <a:lnTo>
                    <a:pt x="1152" y="990"/>
                  </a:lnTo>
                  <a:lnTo>
                    <a:pt x="1136" y="1002"/>
                  </a:lnTo>
                  <a:lnTo>
                    <a:pt x="1122" y="1014"/>
                  </a:lnTo>
                  <a:lnTo>
                    <a:pt x="1122" y="1014"/>
                  </a:lnTo>
                  <a:lnTo>
                    <a:pt x="1118" y="1015"/>
                  </a:lnTo>
                  <a:lnTo>
                    <a:pt x="1114" y="1015"/>
                  </a:lnTo>
                  <a:lnTo>
                    <a:pt x="1114" y="1015"/>
                  </a:lnTo>
                  <a:lnTo>
                    <a:pt x="1115" y="1021"/>
                  </a:lnTo>
                  <a:lnTo>
                    <a:pt x="1115" y="1026"/>
                  </a:lnTo>
                  <a:lnTo>
                    <a:pt x="1112" y="1031"/>
                  </a:lnTo>
                  <a:lnTo>
                    <a:pt x="1107" y="1032"/>
                  </a:lnTo>
                  <a:lnTo>
                    <a:pt x="1107" y="1032"/>
                  </a:lnTo>
                  <a:close/>
                  <a:moveTo>
                    <a:pt x="663" y="1039"/>
                  </a:moveTo>
                  <a:lnTo>
                    <a:pt x="663" y="1039"/>
                  </a:lnTo>
                  <a:lnTo>
                    <a:pt x="695" y="1042"/>
                  </a:lnTo>
                  <a:lnTo>
                    <a:pt x="711" y="1042"/>
                  </a:lnTo>
                  <a:lnTo>
                    <a:pt x="725" y="1042"/>
                  </a:lnTo>
                  <a:lnTo>
                    <a:pt x="725" y="1042"/>
                  </a:lnTo>
                  <a:lnTo>
                    <a:pt x="747" y="1005"/>
                  </a:lnTo>
                  <a:lnTo>
                    <a:pt x="770" y="970"/>
                  </a:lnTo>
                  <a:lnTo>
                    <a:pt x="792" y="938"/>
                  </a:lnTo>
                  <a:lnTo>
                    <a:pt x="816" y="910"/>
                  </a:lnTo>
                  <a:lnTo>
                    <a:pt x="816" y="910"/>
                  </a:lnTo>
                  <a:lnTo>
                    <a:pt x="817" y="907"/>
                  </a:lnTo>
                  <a:lnTo>
                    <a:pt x="817" y="904"/>
                  </a:lnTo>
                  <a:lnTo>
                    <a:pt x="817" y="898"/>
                  </a:lnTo>
                  <a:lnTo>
                    <a:pt x="817" y="898"/>
                  </a:lnTo>
                  <a:lnTo>
                    <a:pt x="799" y="910"/>
                  </a:lnTo>
                  <a:lnTo>
                    <a:pt x="782" y="922"/>
                  </a:lnTo>
                  <a:lnTo>
                    <a:pt x="765" y="935"/>
                  </a:lnTo>
                  <a:lnTo>
                    <a:pt x="750" y="949"/>
                  </a:lnTo>
                  <a:lnTo>
                    <a:pt x="720" y="979"/>
                  </a:lnTo>
                  <a:lnTo>
                    <a:pt x="691" y="1008"/>
                  </a:lnTo>
                  <a:lnTo>
                    <a:pt x="688" y="1007"/>
                  </a:lnTo>
                  <a:lnTo>
                    <a:pt x="688" y="1007"/>
                  </a:lnTo>
                  <a:lnTo>
                    <a:pt x="682" y="1009"/>
                  </a:lnTo>
                  <a:lnTo>
                    <a:pt x="678" y="1012"/>
                  </a:lnTo>
                  <a:lnTo>
                    <a:pt x="674" y="1016"/>
                  </a:lnTo>
                  <a:lnTo>
                    <a:pt x="671" y="1021"/>
                  </a:lnTo>
                  <a:lnTo>
                    <a:pt x="667" y="1031"/>
                  </a:lnTo>
                  <a:lnTo>
                    <a:pt x="663" y="1039"/>
                  </a:lnTo>
                  <a:lnTo>
                    <a:pt x="663" y="1039"/>
                  </a:lnTo>
                  <a:close/>
                  <a:moveTo>
                    <a:pt x="2196" y="964"/>
                  </a:moveTo>
                  <a:lnTo>
                    <a:pt x="2196" y="964"/>
                  </a:lnTo>
                  <a:lnTo>
                    <a:pt x="2200" y="957"/>
                  </a:lnTo>
                  <a:lnTo>
                    <a:pt x="2203" y="953"/>
                  </a:lnTo>
                  <a:lnTo>
                    <a:pt x="2210" y="945"/>
                  </a:lnTo>
                  <a:lnTo>
                    <a:pt x="2217" y="936"/>
                  </a:lnTo>
                  <a:lnTo>
                    <a:pt x="2220" y="931"/>
                  </a:lnTo>
                  <a:lnTo>
                    <a:pt x="2221" y="922"/>
                  </a:lnTo>
                  <a:lnTo>
                    <a:pt x="2221" y="922"/>
                  </a:lnTo>
                  <a:lnTo>
                    <a:pt x="2200" y="939"/>
                  </a:lnTo>
                  <a:lnTo>
                    <a:pt x="2179" y="956"/>
                  </a:lnTo>
                  <a:lnTo>
                    <a:pt x="2159" y="973"/>
                  </a:lnTo>
                  <a:lnTo>
                    <a:pt x="2140" y="991"/>
                  </a:lnTo>
                  <a:lnTo>
                    <a:pt x="2102" y="1028"/>
                  </a:lnTo>
                  <a:lnTo>
                    <a:pt x="2068" y="1067"/>
                  </a:lnTo>
                  <a:lnTo>
                    <a:pt x="2068" y="1067"/>
                  </a:lnTo>
                  <a:lnTo>
                    <a:pt x="2065" y="1073"/>
                  </a:lnTo>
                  <a:lnTo>
                    <a:pt x="2064" y="1077"/>
                  </a:lnTo>
                  <a:lnTo>
                    <a:pt x="2064" y="1078"/>
                  </a:lnTo>
                  <a:lnTo>
                    <a:pt x="2065" y="1080"/>
                  </a:lnTo>
                  <a:lnTo>
                    <a:pt x="2068" y="1081"/>
                  </a:lnTo>
                  <a:lnTo>
                    <a:pt x="2071" y="1081"/>
                  </a:lnTo>
                  <a:lnTo>
                    <a:pt x="2071" y="1081"/>
                  </a:lnTo>
                  <a:lnTo>
                    <a:pt x="2093" y="1080"/>
                  </a:lnTo>
                  <a:lnTo>
                    <a:pt x="2103" y="1080"/>
                  </a:lnTo>
                  <a:lnTo>
                    <a:pt x="2113" y="1080"/>
                  </a:lnTo>
                  <a:lnTo>
                    <a:pt x="2193" y="969"/>
                  </a:lnTo>
                  <a:lnTo>
                    <a:pt x="2196" y="964"/>
                  </a:lnTo>
                  <a:close/>
                  <a:moveTo>
                    <a:pt x="1741" y="910"/>
                  </a:moveTo>
                  <a:lnTo>
                    <a:pt x="1741" y="910"/>
                  </a:lnTo>
                  <a:lnTo>
                    <a:pt x="1720" y="927"/>
                  </a:lnTo>
                  <a:lnTo>
                    <a:pt x="1698" y="945"/>
                  </a:lnTo>
                  <a:lnTo>
                    <a:pt x="1679" y="964"/>
                  </a:lnTo>
                  <a:lnTo>
                    <a:pt x="1661" y="984"/>
                  </a:lnTo>
                  <a:lnTo>
                    <a:pt x="1624" y="1026"/>
                  </a:lnTo>
                  <a:lnTo>
                    <a:pt x="1589" y="1068"/>
                  </a:lnTo>
                  <a:lnTo>
                    <a:pt x="1589" y="1068"/>
                  </a:lnTo>
                  <a:lnTo>
                    <a:pt x="1596" y="1073"/>
                  </a:lnTo>
                  <a:lnTo>
                    <a:pt x="1604" y="1074"/>
                  </a:lnTo>
                  <a:lnTo>
                    <a:pt x="1611" y="1074"/>
                  </a:lnTo>
                  <a:lnTo>
                    <a:pt x="1616" y="1071"/>
                  </a:lnTo>
                  <a:lnTo>
                    <a:pt x="1616" y="1071"/>
                  </a:lnTo>
                  <a:lnTo>
                    <a:pt x="1655" y="1032"/>
                  </a:lnTo>
                  <a:lnTo>
                    <a:pt x="1693" y="991"/>
                  </a:lnTo>
                  <a:lnTo>
                    <a:pt x="1711" y="970"/>
                  </a:lnTo>
                  <a:lnTo>
                    <a:pt x="1728" y="949"/>
                  </a:lnTo>
                  <a:lnTo>
                    <a:pt x="1743" y="927"/>
                  </a:lnTo>
                  <a:lnTo>
                    <a:pt x="1759" y="904"/>
                  </a:lnTo>
                  <a:lnTo>
                    <a:pt x="1759" y="904"/>
                  </a:lnTo>
                  <a:lnTo>
                    <a:pt x="1749" y="905"/>
                  </a:lnTo>
                  <a:lnTo>
                    <a:pt x="1741" y="910"/>
                  </a:lnTo>
                  <a:lnTo>
                    <a:pt x="1741" y="910"/>
                  </a:lnTo>
                  <a:close/>
                  <a:moveTo>
                    <a:pt x="1836" y="1078"/>
                  </a:moveTo>
                  <a:lnTo>
                    <a:pt x="1836" y="1078"/>
                  </a:lnTo>
                  <a:lnTo>
                    <a:pt x="1852" y="1081"/>
                  </a:lnTo>
                  <a:lnTo>
                    <a:pt x="1870" y="1084"/>
                  </a:lnTo>
                  <a:lnTo>
                    <a:pt x="1878" y="1083"/>
                  </a:lnTo>
                  <a:lnTo>
                    <a:pt x="1887" y="1081"/>
                  </a:lnTo>
                  <a:lnTo>
                    <a:pt x="1892" y="1078"/>
                  </a:lnTo>
                  <a:lnTo>
                    <a:pt x="1898" y="1074"/>
                  </a:lnTo>
                  <a:lnTo>
                    <a:pt x="1898" y="1074"/>
                  </a:lnTo>
                  <a:lnTo>
                    <a:pt x="1908" y="1059"/>
                  </a:lnTo>
                  <a:lnTo>
                    <a:pt x="1912" y="1052"/>
                  </a:lnTo>
                  <a:lnTo>
                    <a:pt x="1915" y="1043"/>
                  </a:lnTo>
                  <a:lnTo>
                    <a:pt x="1915" y="1043"/>
                  </a:lnTo>
                  <a:lnTo>
                    <a:pt x="1915" y="1042"/>
                  </a:lnTo>
                  <a:lnTo>
                    <a:pt x="1916" y="1038"/>
                  </a:lnTo>
                  <a:lnTo>
                    <a:pt x="1923" y="1028"/>
                  </a:lnTo>
                  <a:lnTo>
                    <a:pt x="1942" y="1007"/>
                  </a:lnTo>
                  <a:lnTo>
                    <a:pt x="1942" y="1007"/>
                  </a:lnTo>
                  <a:lnTo>
                    <a:pt x="1943" y="1007"/>
                  </a:lnTo>
                  <a:lnTo>
                    <a:pt x="2015" y="908"/>
                  </a:lnTo>
                  <a:lnTo>
                    <a:pt x="2015" y="908"/>
                  </a:lnTo>
                  <a:lnTo>
                    <a:pt x="1980" y="938"/>
                  </a:lnTo>
                  <a:lnTo>
                    <a:pt x="1946" y="967"/>
                  </a:lnTo>
                  <a:lnTo>
                    <a:pt x="1913" y="1000"/>
                  </a:lnTo>
                  <a:lnTo>
                    <a:pt x="1881" y="1032"/>
                  </a:lnTo>
                  <a:lnTo>
                    <a:pt x="1880" y="1026"/>
                  </a:lnTo>
                  <a:lnTo>
                    <a:pt x="1880" y="1026"/>
                  </a:lnTo>
                  <a:lnTo>
                    <a:pt x="1874" y="1032"/>
                  </a:lnTo>
                  <a:lnTo>
                    <a:pt x="1869" y="1038"/>
                  </a:lnTo>
                  <a:lnTo>
                    <a:pt x="1860" y="1052"/>
                  </a:lnTo>
                  <a:lnTo>
                    <a:pt x="1849" y="1066"/>
                  </a:lnTo>
                  <a:lnTo>
                    <a:pt x="1843" y="1073"/>
                  </a:lnTo>
                  <a:lnTo>
                    <a:pt x="1836" y="1078"/>
                  </a:lnTo>
                  <a:lnTo>
                    <a:pt x="1836" y="1078"/>
                  </a:lnTo>
                  <a:close/>
                  <a:moveTo>
                    <a:pt x="2650" y="918"/>
                  </a:moveTo>
                  <a:lnTo>
                    <a:pt x="2650" y="918"/>
                  </a:lnTo>
                  <a:lnTo>
                    <a:pt x="2608" y="952"/>
                  </a:lnTo>
                  <a:lnTo>
                    <a:pt x="2588" y="970"/>
                  </a:lnTo>
                  <a:lnTo>
                    <a:pt x="2568" y="988"/>
                  </a:lnTo>
                  <a:lnTo>
                    <a:pt x="2549" y="1008"/>
                  </a:lnTo>
                  <a:lnTo>
                    <a:pt x="2530" y="1028"/>
                  </a:lnTo>
                  <a:lnTo>
                    <a:pt x="2512" y="1049"/>
                  </a:lnTo>
                  <a:lnTo>
                    <a:pt x="2495" y="1071"/>
                  </a:lnTo>
                  <a:lnTo>
                    <a:pt x="2495" y="1071"/>
                  </a:lnTo>
                  <a:lnTo>
                    <a:pt x="2509" y="1071"/>
                  </a:lnTo>
                  <a:lnTo>
                    <a:pt x="2525" y="1073"/>
                  </a:lnTo>
                  <a:lnTo>
                    <a:pt x="2533" y="1073"/>
                  </a:lnTo>
                  <a:lnTo>
                    <a:pt x="2540" y="1071"/>
                  </a:lnTo>
                  <a:lnTo>
                    <a:pt x="2544" y="1070"/>
                  </a:lnTo>
                  <a:lnTo>
                    <a:pt x="2549" y="1067"/>
                  </a:lnTo>
                  <a:lnTo>
                    <a:pt x="2549" y="1067"/>
                  </a:lnTo>
                  <a:lnTo>
                    <a:pt x="2570" y="1033"/>
                  </a:lnTo>
                  <a:lnTo>
                    <a:pt x="2592" y="1001"/>
                  </a:lnTo>
                  <a:lnTo>
                    <a:pt x="2603" y="986"/>
                  </a:lnTo>
                  <a:lnTo>
                    <a:pt x="2616" y="972"/>
                  </a:lnTo>
                  <a:lnTo>
                    <a:pt x="2629" y="957"/>
                  </a:lnTo>
                  <a:lnTo>
                    <a:pt x="2643" y="945"/>
                  </a:lnTo>
                  <a:lnTo>
                    <a:pt x="2643" y="945"/>
                  </a:lnTo>
                  <a:lnTo>
                    <a:pt x="2644" y="943"/>
                  </a:lnTo>
                  <a:lnTo>
                    <a:pt x="2641" y="946"/>
                  </a:lnTo>
                  <a:lnTo>
                    <a:pt x="2639" y="948"/>
                  </a:lnTo>
                  <a:lnTo>
                    <a:pt x="2640" y="945"/>
                  </a:lnTo>
                  <a:lnTo>
                    <a:pt x="2640" y="945"/>
                  </a:lnTo>
                  <a:lnTo>
                    <a:pt x="2644" y="939"/>
                  </a:lnTo>
                  <a:lnTo>
                    <a:pt x="2648" y="931"/>
                  </a:lnTo>
                  <a:lnTo>
                    <a:pt x="2650" y="924"/>
                  </a:lnTo>
                  <a:lnTo>
                    <a:pt x="2654" y="917"/>
                  </a:lnTo>
                  <a:lnTo>
                    <a:pt x="2654" y="917"/>
                  </a:lnTo>
                  <a:lnTo>
                    <a:pt x="2650" y="918"/>
                  </a:lnTo>
                  <a:lnTo>
                    <a:pt x="2650" y="918"/>
                  </a:lnTo>
                  <a:close/>
                  <a:moveTo>
                    <a:pt x="23" y="461"/>
                  </a:moveTo>
                  <a:lnTo>
                    <a:pt x="23" y="461"/>
                  </a:lnTo>
                  <a:lnTo>
                    <a:pt x="35" y="439"/>
                  </a:lnTo>
                  <a:lnTo>
                    <a:pt x="46" y="415"/>
                  </a:lnTo>
                  <a:lnTo>
                    <a:pt x="71" y="370"/>
                  </a:lnTo>
                  <a:lnTo>
                    <a:pt x="71" y="370"/>
                  </a:lnTo>
                  <a:lnTo>
                    <a:pt x="61" y="380"/>
                  </a:lnTo>
                  <a:lnTo>
                    <a:pt x="53" y="391"/>
                  </a:lnTo>
                  <a:lnTo>
                    <a:pt x="45" y="401"/>
                  </a:lnTo>
                  <a:lnTo>
                    <a:pt x="35" y="409"/>
                  </a:lnTo>
                  <a:lnTo>
                    <a:pt x="35" y="409"/>
                  </a:lnTo>
                  <a:lnTo>
                    <a:pt x="39" y="394"/>
                  </a:lnTo>
                  <a:lnTo>
                    <a:pt x="45" y="378"/>
                  </a:lnTo>
                  <a:lnTo>
                    <a:pt x="57" y="349"/>
                  </a:lnTo>
                  <a:lnTo>
                    <a:pt x="73" y="319"/>
                  </a:lnTo>
                  <a:lnTo>
                    <a:pt x="87" y="293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9" y="342"/>
                  </a:lnTo>
                  <a:lnTo>
                    <a:pt x="47" y="343"/>
                  </a:lnTo>
                  <a:lnTo>
                    <a:pt x="46" y="341"/>
                  </a:lnTo>
                  <a:lnTo>
                    <a:pt x="45" y="339"/>
                  </a:lnTo>
                  <a:lnTo>
                    <a:pt x="45" y="332"/>
                  </a:lnTo>
                  <a:lnTo>
                    <a:pt x="46" y="326"/>
                  </a:lnTo>
                  <a:lnTo>
                    <a:pt x="46" y="326"/>
                  </a:lnTo>
                  <a:lnTo>
                    <a:pt x="68" y="290"/>
                  </a:lnTo>
                  <a:lnTo>
                    <a:pt x="89" y="252"/>
                  </a:lnTo>
                  <a:lnTo>
                    <a:pt x="111" y="214"/>
                  </a:lnTo>
                  <a:lnTo>
                    <a:pt x="132" y="178"/>
                  </a:lnTo>
                  <a:lnTo>
                    <a:pt x="122" y="185"/>
                  </a:lnTo>
                  <a:lnTo>
                    <a:pt x="122" y="185"/>
                  </a:lnTo>
                  <a:lnTo>
                    <a:pt x="99" y="208"/>
                  </a:lnTo>
                  <a:lnTo>
                    <a:pt x="78" y="235"/>
                  </a:lnTo>
                  <a:lnTo>
                    <a:pt x="68" y="251"/>
                  </a:lnTo>
                  <a:lnTo>
                    <a:pt x="60" y="266"/>
                  </a:lnTo>
                  <a:lnTo>
                    <a:pt x="52" y="282"/>
                  </a:lnTo>
                  <a:lnTo>
                    <a:pt x="43" y="298"/>
                  </a:lnTo>
                  <a:lnTo>
                    <a:pt x="37" y="315"/>
                  </a:lnTo>
                  <a:lnTo>
                    <a:pt x="32" y="334"/>
                  </a:lnTo>
                  <a:lnTo>
                    <a:pt x="26" y="353"/>
                  </a:lnTo>
                  <a:lnTo>
                    <a:pt x="23" y="373"/>
                  </a:lnTo>
                  <a:lnTo>
                    <a:pt x="21" y="394"/>
                  </a:lnTo>
                  <a:lnTo>
                    <a:pt x="21" y="415"/>
                  </a:lnTo>
                  <a:lnTo>
                    <a:pt x="21" y="438"/>
                  </a:lnTo>
                  <a:lnTo>
                    <a:pt x="23" y="461"/>
                  </a:lnTo>
                  <a:lnTo>
                    <a:pt x="23" y="461"/>
                  </a:lnTo>
                  <a:close/>
                  <a:moveTo>
                    <a:pt x="926" y="1002"/>
                  </a:moveTo>
                  <a:lnTo>
                    <a:pt x="926" y="1002"/>
                  </a:lnTo>
                  <a:lnTo>
                    <a:pt x="919" y="1005"/>
                  </a:lnTo>
                  <a:lnTo>
                    <a:pt x="913" y="1008"/>
                  </a:lnTo>
                  <a:lnTo>
                    <a:pt x="906" y="1012"/>
                  </a:lnTo>
                  <a:lnTo>
                    <a:pt x="900" y="1018"/>
                  </a:lnTo>
                  <a:lnTo>
                    <a:pt x="895" y="1025"/>
                  </a:lnTo>
                  <a:lnTo>
                    <a:pt x="890" y="1032"/>
                  </a:lnTo>
                  <a:lnTo>
                    <a:pt x="888" y="1040"/>
                  </a:lnTo>
                  <a:lnTo>
                    <a:pt x="886" y="1049"/>
                  </a:lnTo>
                  <a:lnTo>
                    <a:pt x="886" y="1049"/>
                  </a:lnTo>
                  <a:lnTo>
                    <a:pt x="909" y="1050"/>
                  </a:lnTo>
                  <a:lnTo>
                    <a:pt x="923" y="1050"/>
                  </a:lnTo>
                  <a:lnTo>
                    <a:pt x="928" y="1050"/>
                  </a:lnTo>
                  <a:lnTo>
                    <a:pt x="931" y="1049"/>
                  </a:lnTo>
                  <a:lnTo>
                    <a:pt x="931" y="1049"/>
                  </a:lnTo>
                  <a:lnTo>
                    <a:pt x="935" y="1046"/>
                  </a:lnTo>
                  <a:lnTo>
                    <a:pt x="940" y="1040"/>
                  </a:lnTo>
                  <a:lnTo>
                    <a:pt x="949" y="1028"/>
                  </a:lnTo>
                  <a:lnTo>
                    <a:pt x="965" y="1004"/>
                  </a:lnTo>
                  <a:lnTo>
                    <a:pt x="965" y="1004"/>
                  </a:lnTo>
                  <a:lnTo>
                    <a:pt x="985" y="977"/>
                  </a:lnTo>
                  <a:lnTo>
                    <a:pt x="1006" y="949"/>
                  </a:lnTo>
                  <a:lnTo>
                    <a:pt x="1024" y="920"/>
                  </a:lnTo>
                  <a:lnTo>
                    <a:pt x="1041" y="891"/>
                  </a:lnTo>
                  <a:lnTo>
                    <a:pt x="1041" y="891"/>
                  </a:lnTo>
                  <a:lnTo>
                    <a:pt x="1010" y="917"/>
                  </a:lnTo>
                  <a:lnTo>
                    <a:pt x="980" y="942"/>
                  </a:lnTo>
                  <a:lnTo>
                    <a:pt x="952" y="972"/>
                  </a:lnTo>
                  <a:lnTo>
                    <a:pt x="926" y="1002"/>
                  </a:lnTo>
                  <a:lnTo>
                    <a:pt x="926" y="1002"/>
                  </a:lnTo>
                  <a:close/>
                  <a:moveTo>
                    <a:pt x="948" y="901"/>
                  </a:moveTo>
                  <a:lnTo>
                    <a:pt x="948" y="901"/>
                  </a:lnTo>
                  <a:lnTo>
                    <a:pt x="930" y="914"/>
                  </a:lnTo>
                  <a:lnTo>
                    <a:pt x="913" y="929"/>
                  </a:lnTo>
                  <a:lnTo>
                    <a:pt x="879" y="960"/>
                  </a:lnTo>
                  <a:lnTo>
                    <a:pt x="845" y="991"/>
                  </a:lnTo>
                  <a:lnTo>
                    <a:pt x="829" y="1005"/>
                  </a:lnTo>
                  <a:lnTo>
                    <a:pt x="810" y="1021"/>
                  </a:lnTo>
                  <a:lnTo>
                    <a:pt x="810" y="1021"/>
                  </a:lnTo>
                  <a:lnTo>
                    <a:pt x="810" y="1023"/>
                  </a:lnTo>
                  <a:lnTo>
                    <a:pt x="810" y="1026"/>
                  </a:lnTo>
                  <a:lnTo>
                    <a:pt x="808" y="1031"/>
                  </a:lnTo>
                  <a:lnTo>
                    <a:pt x="803" y="1033"/>
                  </a:lnTo>
                  <a:lnTo>
                    <a:pt x="798" y="1035"/>
                  </a:lnTo>
                  <a:lnTo>
                    <a:pt x="798" y="1035"/>
                  </a:lnTo>
                  <a:lnTo>
                    <a:pt x="795" y="1036"/>
                  </a:lnTo>
                  <a:lnTo>
                    <a:pt x="793" y="1038"/>
                  </a:lnTo>
                  <a:lnTo>
                    <a:pt x="793" y="1040"/>
                  </a:lnTo>
                  <a:lnTo>
                    <a:pt x="793" y="1040"/>
                  </a:lnTo>
                  <a:lnTo>
                    <a:pt x="795" y="1042"/>
                  </a:lnTo>
                  <a:lnTo>
                    <a:pt x="796" y="1040"/>
                  </a:lnTo>
                  <a:lnTo>
                    <a:pt x="798" y="1039"/>
                  </a:lnTo>
                  <a:lnTo>
                    <a:pt x="798" y="1039"/>
                  </a:lnTo>
                  <a:lnTo>
                    <a:pt x="802" y="1042"/>
                  </a:lnTo>
                  <a:lnTo>
                    <a:pt x="809" y="1043"/>
                  </a:lnTo>
                  <a:lnTo>
                    <a:pt x="816" y="1045"/>
                  </a:lnTo>
                  <a:lnTo>
                    <a:pt x="824" y="1045"/>
                  </a:lnTo>
                  <a:lnTo>
                    <a:pt x="840" y="1043"/>
                  </a:lnTo>
                  <a:lnTo>
                    <a:pt x="855" y="1043"/>
                  </a:lnTo>
                  <a:lnTo>
                    <a:pt x="855" y="1043"/>
                  </a:lnTo>
                  <a:lnTo>
                    <a:pt x="867" y="1023"/>
                  </a:lnTo>
                  <a:lnTo>
                    <a:pt x="879" y="1005"/>
                  </a:lnTo>
                  <a:lnTo>
                    <a:pt x="906" y="967"/>
                  </a:lnTo>
                  <a:lnTo>
                    <a:pt x="933" y="931"/>
                  </a:lnTo>
                  <a:lnTo>
                    <a:pt x="959" y="898"/>
                  </a:lnTo>
                  <a:lnTo>
                    <a:pt x="959" y="898"/>
                  </a:lnTo>
                  <a:lnTo>
                    <a:pt x="954" y="898"/>
                  </a:lnTo>
                  <a:lnTo>
                    <a:pt x="948" y="901"/>
                  </a:lnTo>
                  <a:lnTo>
                    <a:pt x="948" y="901"/>
                  </a:lnTo>
                  <a:close/>
                  <a:moveTo>
                    <a:pt x="2724" y="912"/>
                  </a:moveTo>
                  <a:lnTo>
                    <a:pt x="2724" y="912"/>
                  </a:lnTo>
                  <a:lnTo>
                    <a:pt x="2702" y="929"/>
                  </a:lnTo>
                  <a:lnTo>
                    <a:pt x="2679" y="946"/>
                  </a:lnTo>
                  <a:lnTo>
                    <a:pt x="2658" y="964"/>
                  </a:lnTo>
                  <a:lnTo>
                    <a:pt x="2639" y="983"/>
                  </a:lnTo>
                  <a:lnTo>
                    <a:pt x="2619" y="1002"/>
                  </a:lnTo>
                  <a:lnTo>
                    <a:pt x="2599" y="1023"/>
                  </a:lnTo>
                  <a:lnTo>
                    <a:pt x="2581" y="1046"/>
                  </a:lnTo>
                  <a:lnTo>
                    <a:pt x="2564" y="1068"/>
                  </a:lnTo>
                  <a:lnTo>
                    <a:pt x="2564" y="1068"/>
                  </a:lnTo>
                  <a:lnTo>
                    <a:pt x="2578" y="1068"/>
                  </a:lnTo>
                  <a:lnTo>
                    <a:pt x="2591" y="1070"/>
                  </a:lnTo>
                  <a:lnTo>
                    <a:pt x="2602" y="1068"/>
                  </a:lnTo>
                  <a:lnTo>
                    <a:pt x="2606" y="1067"/>
                  </a:lnTo>
                  <a:lnTo>
                    <a:pt x="2609" y="1064"/>
                  </a:lnTo>
                  <a:lnTo>
                    <a:pt x="2692" y="962"/>
                  </a:lnTo>
                  <a:lnTo>
                    <a:pt x="2692" y="962"/>
                  </a:lnTo>
                  <a:lnTo>
                    <a:pt x="2698" y="959"/>
                  </a:lnTo>
                  <a:lnTo>
                    <a:pt x="2703" y="953"/>
                  </a:lnTo>
                  <a:lnTo>
                    <a:pt x="2709" y="948"/>
                  </a:lnTo>
                  <a:lnTo>
                    <a:pt x="2714" y="941"/>
                  </a:lnTo>
                  <a:lnTo>
                    <a:pt x="2720" y="932"/>
                  </a:lnTo>
                  <a:lnTo>
                    <a:pt x="2724" y="924"/>
                  </a:lnTo>
                  <a:lnTo>
                    <a:pt x="2729" y="915"/>
                  </a:lnTo>
                  <a:lnTo>
                    <a:pt x="2730" y="907"/>
                  </a:lnTo>
                  <a:lnTo>
                    <a:pt x="2730" y="907"/>
                  </a:lnTo>
                  <a:lnTo>
                    <a:pt x="2724" y="912"/>
                  </a:lnTo>
                  <a:lnTo>
                    <a:pt x="2724" y="912"/>
                  </a:lnTo>
                  <a:close/>
                  <a:moveTo>
                    <a:pt x="81" y="737"/>
                  </a:moveTo>
                  <a:lnTo>
                    <a:pt x="81" y="737"/>
                  </a:lnTo>
                  <a:lnTo>
                    <a:pt x="75" y="747"/>
                  </a:lnTo>
                  <a:lnTo>
                    <a:pt x="71" y="757"/>
                  </a:lnTo>
                  <a:lnTo>
                    <a:pt x="71" y="757"/>
                  </a:lnTo>
                  <a:lnTo>
                    <a:pt x="92" y="730"/>
                  </a:lnTo>
                  <a:lnTo>
                    <a:pt x="113" y="703"/>
                  </a:lnTo>
                  <a:lnTo>
                    <a:pt x="136" y="679"/>
                  </a:lnTo>
                  <a:lnTo>
                    <a:pt x="161" y="657"/>
                  </a:lnTo>
                  <a:lnTo>
                    <a:pt x="161" y="657"/>
                  </a:lnTo>
                  <a:lnTo>
                    <a:pt x="160" y="601"/>
                  </a:lnTo>
                  <a:lnTo>
                    <a:pt x="158" y="574"/>
                  </a:lnTo>
                  <a:lnTo>
                    <a:pt x="156" y="549"/>
                  </a:lnTo>
                  <a:lnTo>
                    <a:pt x="156" y="549"/>
                  </a:lnTo>
                  <a:lnTo>
                    <a:pt x="151" y="558"/>
                  </a:lnTo>
                  <a:lnTo>
                    <a:pt x="144" y="570"/>
                  </a:lnTo>
                  <a:lnTo>
                    <a:pt x="137" y="577"/>
                  </a:lnTo>
                  <a:lnTo>
                    <a:pt x="136" y="578"/>
                  </a:lnTo>
                  <a:lnTo>
                    <a:pt x="134" y="577"/>
                  </a:lnTo>
                  <a:lnTo>
                    <a:pt x="134" y="577"/>
                  </a:lnTo>
                  <a:lnTo>
                    <a:pt x="132" y="577"/>
                  </a:lnTo>
                  <a:lnTo>
                    <a:pt x="130" y="578"/>
                  </a:lnTo>
                  <a:lnTo>
                    <a:pt x="129" y="581"/>
                  </a:lnTo>
                  <a:lnTo>
                    <a:pt x="130" y="584"/>
                  </a:lnTo>
                  <a:lnTo>
                    <a:pt x="130" y="589"/>
                  </a:lnTo>
                  <a:lnTo>
                    <a:pt x="130" y="589"/>
                  </a:lnTo>
                  <a:lnTo>
                    <a:pt x="101" y="636"/>
                  </a:lnTo>
                  <a:lnTo>
                    <a:pt x="87" y="661"/>
                  </a:lnTo>
                  <a:lnTo>
                    <a:pt x="73" y="686"/>
                  </a:lnTo>
                  <a:lnTo>
                    <a:pt x="73" y="686"/>
                  </a:lnTo>
                  <a:lnTo>
                    <a:pt x="87" y="668"/>
                  </a:lnTo>
                  <a:lnTo>
                    <a:pt x="101" y="653"/>
                  </a:lnTo>
                  <a:lnTo>
                    <a:pt x="130" y="622"/>
                  </a:lnTo>
                  <a:lnTo>
                    <a:pt x="130" y="622"/>
                  </a:lnTo>
                  <a:lnTo>
                    <a:pt x="136" y="616"/>
                  </a:lnTo>
                  <a:lnTo>
                    <a:pt x="141" y="612"/>
                  </a:lnTo>
                  <a:lnTo>
                    <a:pt x="146" y="610"/>
                  </a:lnTo>
                  <a:lnTo>
                    <a:pt x="148" y="610"/>
                  </a:lnTo>
                  <a:lnTo>
                    <a:pt x="151" y="610"/>
                  </a:lnTo>
                  <a:lnTo>
                    <a:pt x="156" y="613"/>
                  </a:lnTo>
                  <a:lnTo>
                    <a:pt x="112" y="683"/>
                  </a:lnTo>
                  <a:lnTo>
                    <a:pt x="112" y="683"/>
                  </a:lnTo>
                  <a:lnTo>
                    <a:pt x="111" y="682"/>
                  </a:lnTo>
                  <a:lnTo>
                    <a:pt x="112" y="679"/>
                  </a:lnTo>
                  <a:lnTo>
                    <a:pt x="113" y="675"/>
                  </a:lnTo>
                  <a:lnTo>
                    <a:pt x="113" y="672"/>
                  </a:lnTo>
                  <a:lnTo>
                    <a:pt x="94" y="706"/>
                  </a:lnTo>
                  <a:lnTo>
                    <a:pt x="94" y="707"/>
                  </a:lnTo>
                  <a:lnTo>
                    <a:pt x="92" y="712"/>
                  </a:lnTo>
                  <a:lnTo>
                    <a:pt x="89" y="713"/>
                  </a:lnTo>
                  <a:lnTo>
                    <a:pt x="89" y="713"/>
                  </a:lnTo>
                  <a:lnTo>
                    <a:pt x="84" y="717"/>
                  </a:lnTo>
                  <a:lnTo>
                    <a:pt x="82" y="720"/>
                  </a:lnTo>
                  <a:lnTo>
                    <a:pt x="84" y="723"/>
                  </a:lnTo>
                  <a:lnTo>
                    <a:pt x="85" y="723"/>
                  </a:lnTo>
                  <a:lnTo>
                    <a:pt x="85" y="723"/>
                  </a:lnTo>
                  <a:lnTo>
                    <a:pt x="82" y="727"/>
                  </a:lnTo>
                  <a:lnTo>
                    <a:pt x="81" y="733"/>
                  </a:lnTo>
                  <a:lnTo>
                    <a:pt x="81" y="733"/>
                  </a:lnTo>
                  <a:lnTo>
                    <a:pt x="81" y="737"/>
                  </a:lnTo>
                  <a:lnTo>
                    <a:pt x="81" y="737"/>
                  </a:lnTo>
                  <a:close/>
                  <a:moveTo>
                    <a:pt x="147" y="324"/>
                  </a:moveTo>
                  <a:lnTo>
                    <a:pt x="60" y="433"/>
                  </a:lnTo>
                  <a:lnTo>
                    <a:pt x="60" y="433"/>
                  </a:lnTo>
                  <a:lnTo>
                    <a:pt x="42" y="454"/>
                  </a:lnTo>
                  <a:lnTo>
                    <a:pt x="35" y="467"/>
                  </a:lnTo>
                  <a:lnTo>
                    <a:pt x="28" y="478"/>
                  </a:lnTo>
                  <a:lnTo>
                    <a:pt x="22" y="492"/>
                  </a:lnTo>
                  <a:lnTo>
                    <a:pt x="19" y="506"/>
                  </a:lnTo>
                  <a:lnTo>
                    <a:pt x="19" y="515"/>
                  </a:lnTo>
                  <a:lnTo>
                    <a:pt x="19" y="523"/>
                  </a:lnTo>
                  <a:lnTo>
                    <a:pt x="21" y="532"/>
                  </a:lnTo>
                  <a:lnTo>
                    <a:pt x="23" y="540"/>
                  </a:lnTo>
                  <a:lnTo>
                    <a:pt x="125" y="370"/>
                  </a:lnTo>
                  <a:lnTo>
                    <a:pt x="125" y="370"/>
                  </a:lnTo>
                  <a:lnTo>
                    <a:pt x="130" y="360"/>
                  </a:lnTo>
                  <a:lnTo>
                    <a:pt x="139" y="349"/>
                  </a:lnTo>
                  <a:lnTo>
                    <a:pt x="143" y="342"/>
                  </a:lnTo>
                  <a:lnTo>
                    <a:pt x="146" y="336"/>
                  </a:lnTo>
                  <a:lnTo>
                    <a:pt x="148" y="331"/>
                  </a:lnTo>
                  <a:lnTo>
                    <a:pt x="147" y="324"/>
                  </a:lnTo>
                  <a:lnTo>
                    <a:pt x="147" y="324"/>
                  </a:lnTo>
                  <a:close/>
                  <a:moveTo>
                    <a:pt x="883" y="898"/>
                  </a:moveTo>
                  <a:lnTo>
                    <a:pt x="883" y="898"/>
                  </a:lnTo>
                  <a:lnTo>
                    <a:pt x="844" y="929"/>
                  </a:lnTo>
                  <a:lnTo>
                    <a:pt x="824" y="946"/>
                  </a:lnTo>
                  <a:lnTo>
                    <a:pt x="805" y="963"/>
                  </a:lnTo>
                  <a:lnTo>
                    <a:pt x="788" y="981"/>
                  </a:lnTo>
                  <a:lnTo>
                    <a:pt x="771" y="1001"/>
                  </a:lnTo>
                  <a:lnTo>
                    <a:pt x="756" y="1021"/>
                  </a:lnTo>
                  <a:lnTo>
                    <a:pt x="742" y="1043"/>
                  </a:lnTo>
                  <a:lnTo>
                    <a:pt x="775" y="1045"/>
                  </a:lnTo>
                  <a:lnTo>
                    <a:pt x="775" y="1045"/>
                  </a:lnTo>
                  <a:lnTo>
                    <a:pt x="782" y="1033"/>
                  </a:lnTo>
                  <a:lnTo>
                    <a:pt x="789" y="1022"/>
                  </a:lnTo>
                  <a:lnTo>
                    <a:pt x="799" y="1011"/>
                  </a:lnTo>
                  <a:lnTo>
                    <a:pt x="809" y="1002"/>
                  </a:lnTo>
                  <a:lnTo>
                    <a:pt x="809" y="1000"/>
                  </a:lnTo>
                  <a:lnTo>
                    <a:pt x="809" y="1000"/>
                  </a:lnTo>
                  <a:lnTo>
                    <a:pt x="829" y="976"/>
                  </a:lnTo>
                  <a:lnTo>
                    <a:pt x="850" y="952"/>
                  </a:lnTo>
                  <a:lnTo>
                    <a:pt x="868" y="925"/>
                  </a:lnTo>
                  <a:lnTo>
                    <a:pt x="883" y="898"/>
                  </a:lnTo>
                  <a:lnTo>
                    <a:pt x="883" y="898"/>
                  </a:lnTo>
                  <a:close/>
                  <a:moveTo>
                    <a:pt x="25" y="554"/>
                  </a:moveTo>
                  <a:lnTo>
                    <a:pt x="25" y="554"/>
                  </a:lnTo>
                  <a:lnTo>
                    <a:pt x="23" y="558"/>
                  </a:lnTo>
                  <a:lnTo>
                    <a:pt x="22" y="564"/>
                  </a:lnTo>
                  <a:lnTo>
                    <a:pt x="22" y="577"/>
                  </a:lnTo>
                  <a:lnTo>
                    <a:pt x="22" y="603"/>
                  </a:lnTo>
                  <a:lnTo>
                    <a:pt x="22" y="603"/>
                  </a:lnTo>
                  <a:lnTo>
                    <a:pt x="39" y="579"/>
                  </a:lnTo>
                  <a:lnTo>
                    <a:pt x="56" y="554"/>
                  </a:lnTo>
                  <a:lnTo>
                    <a:pt x="88" y="502"/>
                  </a:lnTo>
                  <a:lnTo>
                    <a:pt x="119" y="449"/>
                  </a:lnTo>
                  <a:lnTo>
                    <a:pt x="151" y="398"/>
                  </a:lnTo>
                  <a:lnTo>
                    <a:pt x="151" y="398"/>
                  </a:lnTo>
                  <a:lnTo>
                    <a:pt x="133" y="415"/>
                  </a:lnTo>
                  <a:lnTo>
                    <a:pt x="116" y="433"/>
                  </a:lnTo>
                  <a:lnTo>
                    <a:pt x="99" y="452"/>
                  </a:lnTo>
                  <a:lnTo>
                    <a:pt x="82" y="471"/>
                  </a:lnTo>
                  <a:lnTo>
                    <a:pt x="67" y="491"/>
                  </a:lnTo>
                  <a:lnTo>
                    <a:pt x="53" y="512"/>
                  </a:lnTo>
                  <a:lnTo>
                    <a:pt x="39" y="533"/>
                  </a:lnTo>
                  <a:lnTo>
                    <a:pt x="25" y="554"/>
                  </a:lnTo>
                  <a:lnTo>
                    <a:pt x="25" y="554"/>
                  </a:lnTo>
                  <a:close/>
                  <a:moveTo>
                    <a:pt x="527" y="1033"/>
                  </a:moveTo>
                  <a:lnTo>
                    <a:pt x="527" y="1033"/>
                  </a:lnTo>
                  <a:lnTo>
                    <a:pt x="549" y="1038"/>
                  </a:lnTo>
                  <a:lnTo>
                    <a:pt x="560" y="1038"/>
                  </a:lnTo>
                  <a:lnTo>
                    <a:pt x="564" y="1038"/>
                  </a:lnTo>
                  <a:lnTo>
                    <a:pt x="566" y="1035"/>
                  </a:lnTo>
                  <a:lnTo>
                    <a:pt x="566" y="1035"/>
                  </a:lnTo>
                  <a:lnTo>
                    <a:pt x="576" y="1022"/>
                  </a:lnTo>
                  <a:lnTo>
                    <a:pt x="584" y="1009"/>
                  </a:lnTo>
                  <a:lnTo>
                    <a:pt x="605" y="987"/>
                  </a:lnTo>
                  <a:lnTo>
                    <a:pt x="626" y="964"/>
                  </a:lnTo>
                  <a:lnTo>
                    <a:pt x="636" y="952"/>
                  </a:lnTo>
                  <a:lnTo>
                    <a:pt x="645" y="939"/>
                  </a:lnTo>
                  <a:lnTo>
                    <a:pt x="645" y="939"/>
                  </a:lnTo>
                  <a:lnTo>
                    <a:pt x="652" y="929"/>
                  </a:lnTo>
                  <a:lnTo>
                    <a:pt x="659" y="922"/>
                  </a:lnTo>
                  <a:lnTo>
                    <a:pt x="666" y="915"/>
                  </a:lnTo>
                  <a:lnTo>
                    <a:pt x="668" y="911"/>
                  </a:lnTo>
                  <a:lnTo>
                    <a:pt x="670" y="904"/>
                  </a:lnTo>
                  <a:lnTo>
                    <a:pt x="670" y="904"/>
                  </a:lnTo>
                  <a:lnTo>
                    <a:pt x="654" y="914"/>
                  </a:lnTo>
                  <a:lnTo>
                    <a:pt x="639" y="925"/>
                  </a:lnTo>
                  <a:lnTo>
                    <a:pt x="609" y="948"/>
                  </a:lnTo>
                  <a:lnTo>
                    <a:pt x="581" y="973"/>
                  </a:lnTo>
                  <a:lnTo>
                    <a:pt x="555" y="998"/>
                  </a:lnTo>
                  <a:lnTo>
                    <a:pt x="555" y="998"/>
                  </a:lnTo>
                  <a:lnTo>
                    <a:pt x="550" y="998"/>
                  </a:lnTo>
                  <a:lnTo>
                    <a:pt x="546" y="1001"/>
                  </a:lnTo>
                  <a:lnTo>
                    <a:pt x="543" y="1005"/>
                  </a:lnTo>
                  <a:lnTo>
                    <a:pt x="539" y="1011"/>
                  </a:lnTo>
                  <a:lnTo>
                    <a:pt x="527" y="1033"/>
                  </a:lnTo>
                  <a:lnTo>
                    <a:pt x="527" y="1033"/>
                  </a:lnTo>
                  <a:close/>
                  <a:moveTo>
                    <a:pt x="1916" y="949"/>
                  </a:moveTo>
                  <a:lnTo>
                    <a:pt x="1916" y="949"/>
                  </a:lnTo>
                  <a:lnTo>
                    <a:pt x="1915" y="955"/>
                  </a:lnTo>
                  <a:lnTo>
                    <a:pt x="1913" y="959"/>
                  </a:lnTo>
                  <a:lnTo>
                    <a:pt x="1906" y="969"/>
                  </a:lnTo>
                  <a:lnTo>
                    <a:pt x="1906" y="969"/>
                  </a:lnTo>
                  <a:lnTo>
                    <a:pt x="1888" y="993"/>
                  </a:lnTo>
                  <a:lnTo>
                    <a:pt x="1870" y="1016"/>
                  </a:lnTo>
                  <a:lnTo>
                    <a:pt x="1852" y="1043"/>
                  </a:lnTo>
                  <a:lnTo>
                    <a:pt x="1835" y="1071"/>
                  </a:lnTo>
                  <a:lnTo>
                    <a:pt x="1835" y="1071"/>
                  </a:lnTo>
                  <a:lnTo>
                    <a:pt x="1839" y="1070"/>
                  </a:lnTo>
                  <a:lnTo>
                    <a:pt x="1842" y="1067"/>
                  </a:lnTo>
                  <a:lnTo>
                    <a:pt x="1843" y="1063"/>
                  </a:lnTo>
                  <a:lnTo>
                    <a:pt x="1843" y="1063"/>
                  </a:lnTo>
                  <a:lnTo>
                    <a:pt x="1861" y="1040"/>
                  </a:lnTo>
                  <a:lnTo>
                    <a:pt x="1880" y="1019"/>
                  </a:lnTo>
                  <a:lnTo>
                    <a:pt x="1919" y="979"/>
                  </a:lnTo>
                  <a:lnTo>
                    <a:pt x="1961" y="941"/>
                  </a:lnTo>
                  <a:lnTo>
                    <a:pt x="2002" y="903"/>
                  </a:lnTo>
                  <a:lnTo>
                    <a:pt x="1951" y="903"/>
                  </a:lnTo>
                  <a:lnTo>
                    <a:pt x="1951" y="903"/>
                  </a:lnTo>
                  <a:lnTo>
                    <a:pt x="1943" y="915"/>
                  </a:lnTo>
                  <a:lnTo>
                    <a:pt x="1932" y="927"/>
                  </a:lnTo>
                  <a:lnTo>
                    <a:pt x="1920" y="938"/>
                  </a:lnTo>
                  <a:lnTo>
                    <a:pt x="1909" y="949"/>
                  </a:lnTo>
                  <a:lnTo>
                    <a:pt x="1916" y="949"/>
                  </a:lnTo>
                  <a:close/>
                  <a:moveTo>
                    <a:pt x="144" y="488"/>
                  </a:moveTo>
                  <a:lnTo>
                    <a:pt x="144" y="488"/>
                  </a:lnTo>
                  <a:lnTo>
                    <a:pt x="129" y="504"/>
                  </a:lnTo>
                  <a:lnTo>
                    <a:pt x="113" y="519"/>
                  </a:lnTo>
                  <a:lnTo>
                    <a:pt x="85" y="550"/>
                  </a:lnTo>
                  <a:lnTo>
                    <a:pt x="59" y="584"/>
                  </a:lnTo>
                  <a:lnTo>
                    <a:pt x="33" y="619"/>
                  </a:lnTo>
                  <a:lnTo>
                    <a:pt x="33" y="619"/>
                  </a:lnTo>
                  <a:lnTo>
                    <a:pt x="29" y="626"/>
                  </a:lnTo>
                  <a:lnTo>
                    <a:pt x="26" y="631"/>
                  </a:lnTo>
                  <a:lnTo>
                    <a:pt x="23" y="645"/>
                  </a:lnTo>
                  <a:lnTo>
                    <a:pt x="22" y="662"/>
                  </a:lnTo>
                  <a:lnTo>
                    <a:pt x="18" y="681"/>
                  </a:lnTo>
                  <a:lnTo>
                    <a:pt x="18" y="681"/>
                  </a:lnTo>
                  <a:lnTo>
                    <a:pt x="64" y="620"/>
                  </a:lnTo>
                  <a:lnTo>
                    <a:pt x="85" y="589"/>
                  </a:lnTo>
                  <a:lnTo>
                    <a:pt x="94" y="574"/>
                  </a:lnTo>
                  <a:lnTo>
                    <a:pt x="102" y="557"/>
                  </a:lnTo>
                  <a:lnTo>
                    <a:pt x="102" y="557"/>
                  </a:lnTo>
                  <a:lnTo>
                    <a:pt x="125" y="523"/>
                  </a:lnTo>
                  <a:lnTo>
                    <a:pt x="134" y="506"/>
                  </a:lnTo>
                  <a:lnTo>
                    <a:pt x="144" y="488"/>
                  </a:lnTo>
                  <a:lnTo>
                    <a:pt x="144" y="488"/>
                  </a:lnTo>
                  <a:close/>
                  <a:moveTo>
                    <a:pt x="871" y="1045"/>
                  </a:moveTo>
                  <a:lnTo>
                    <a:pt x="871" y="1045"/>
                  </a:lnTo>
                  <a:lnTo>
                    <a:pt x="909" y="1001"/>
                  </a:lnTo>
                  <a:lnTo>
                    <a:pt x="948" y="959"/>
                  </a:lnTo>
                  <a:lnTo>
                    <a:pt x="990" y="918"/>
                  </a:lnTo>
                  <a:lnTo>
                    <a:pt x="1032" y="880"/>
                  </a:lnTo>
                  <a:lnTo>
                    <a:pt x="1032" y="880"/>
                  </a:lnTo>
                  <a:lnTo>
                    <a:pt x="1023" y="877"/>
                  </a:lnTo>
                  <a:lnTo>
                    <a:pt x="1010" y="876"/>
                  </a:lnTo>
                  <a:lnTo>
                    <a:pt x="1004" y="876"/>
                  </a:lnTo>
                  <a:lnTo>
                    <a:pt x="999" y="877"/>
                  </a:lnTo>
                  <a:lnTo>
                    <a:pt x="994" y="879"/>
                  </a:lnTo>
                  <a:lnTo>
                    <a:pt x="990" y="882"/>
                  </a:lnTo>
                  <a:lnTo>
                    <a:pt x="990" y="882"/>
                  </a:lnTo>
                  <a:lnTo>
                    <a:pt x="958" y="921"/>
                  </a:lnTo>
                  <a:lnTo>
                    <a:pt x="927" y="960"/>
                  </a:lnTo>
                  <a:lnTo>
                    <a:pt x="897" y="1002"/>
                  </a:lnTo>
                  <a:lnTo>
                    <a:pt x="883" y="1023"/>
                  </a:lnTo>
                  <a:lnTo>
                    <a:pt x="871" y="1045"/>
                  </a:lnTo>
                  <a:lnTo>
                    <a:pt x="871" y="1045"/>
                  </a:lnTo>
                  <a:close/>
                  <a:moveTo>
                    <a:pt x="638" y="1032"/>
                  </a:moveTo>
                  <a:lnTo>
                    <a:pt x="638" y="1032"/>
                  </a:lnTo>
                  <a:lnTo>
                    <a:pt x="643" y="1031"/>
                  </a:lnTo>
                  <a:lnTo>
                    <a:pt x="647" y="1026"/>
                  </a:lnTo>
                  <a:lnTo>
                    <a:pt x="654" y="1016"/>
                  </a:lnTo>
                  <a:lnTo>
                    <a:pt x="661" y="1007"/>
                  </a:lnTo>
                  <a:lnTo>
                    <a:pt x="670" y="995"/>
                  </a:lnTo>
                  <a:lnTo>
                    <a:pt x="670" y="993"/>
                  </a:lnTo>
                  <a:lnTo>
                    <a:pt x="670" y="993"/>
                  </a:lnTo>
                  <a:lnTo>
                    <a:pt x="675" y="983"/>
                  </a:lnTo>
                  <a:lnTo>
                    <a:pt x="678" y="979"/>
                  </a:lnTo>
                  <a:lnTo>
                    <a:pt x="682" y="976"/>
                  </a:lnTo>
                  <a:lnTo>
                    <a:pt x="685" y="973"/>
                  </a:lnTo>
                  <a:lnTo>
                    <a:pt x="685" y="973"/>
                  </a:lnTo>
                  <a:lnTo>
                    <a:pt x="690" y="966"/>
                  </a:lnTo>
                  <a:lnTo>
                    <a:pt x="695" y="959"/>
                  </a:lnTo>
                  <a:lnTo>
                    <a:pt x="706" y="946"/>
                  </a:lnTo>
                  <a:lnTo>
                    <a:pt x="718" y="932"/>
                  </a:lnTo>
                  <a:lnTo>
                    <a:pt x="722" y="924"/>
                  </a:lnTo>
                  <a:lnTo>
                    <a:pt x="725" y="915"/>
                  </a:lnTo>
                  <a:lnTo>
                    <a:pt x="725" y="915"/>
                  </a:lnTo>
                  <a:lnTo>
                    <a:pt x="698" y="934"/>
                  </a:lnTo>
                  <a:lnTo>
                    <a:pt x="673" y="953"/>
                  </a:lnTo>
                  <a:lnTo>
                    <a:pt x="650" y="976"/>
                  </a:lnTo>
                  <a:lnTo>
                    <a:pt x="629" y="998"/>
                  </a:lnTo>
                  <a:lnTo>
                    <a:pt x="629" y="998"/>
                  </a:lnTo>
                  <a:lnTo>
                    <a:pt x="628" y="1000"/>
                  </a:lnTo>
                  <a:lnTo>
                    <a:pt x="628" y="998"/>
                  </a:lnTo>
                  <a:lnTo>
                    <a:pt x="629" y="994"/>
                  </a:lnTo>
                  <a:lnTo>
                    <a:pt x="629" y="993"/>
                  </a:lnTo>
                  <a:lnTo>
                    <a:pt x="629" y="991"/>
                  </a:lnTo>
                  <a:lnTo>
                    <a:pt x="626" y="991"/>
                  </a:lnTo>
                  <a:lnTo>
                    <a:pt x="623" y="995"/>
                  </a:lnTo>
                  <a:lnTo>
                    <a:pt x="623" y="995"/>
                  </a:lnTo>
                  <a:lnTo>
                    <a:pt x="616" y="1005"/>
                  </a:lnTo>
                  <a:lnTo>
                    <a:pt x="611" y="1015"/>
                  </a:lnTo>
                  <a:lnTo>
                    <a:pt x="604" y="1025"/>
                  </a:lnTo>
                  <a:lnTo>
                    <a:pt x="597" y="1033"/>
                  </a:lnTo>
                  <a:lnTo>
                    <a:pt x="597" y="1033"/>
                  </a:lnTo>
                  <a:lnTo>
                    <a:pt x="602" y="1036"/>
                  </a:lnTo>
                  <a:lnTo>
                    <a:pt x="607" y="1038"/>
                  </a:lnTo>
                  <a:lnTo>
                    <a:pt x="616" y="1038"/>
                  </a:lnTo>
                  <a:lnTo>
                    <a:pt x="628" y="1036"/>
                  </a:lnTo>
                  <a:lnTo>
                    <a:pt x="638" y="1032"/>
                  </a:lnTo>
                  <a:lnTo>
                    <a:pt x="638" y="1032"/>
                  </a:lnTo>
                  <a:close/>
                  <a:moveTo>
                    <a:pt x="50" y="891"/>
                  </a:moveTo>
                  <a:lnTo>
                    <a:pt x="50" y="891"/>
                  </a:lnTo>
                  <a:lnTo>
                    <a:pt x="53" y="893"/>
                  </a:lnTo>
                  <a:lnTo>
                    <a:pt x="53" y="894"/>
                  </a:lnTo>
                  <a:lnTo>
                    <a:pt x="54" y="896"/>
                  </a:lnTo>
                  <a:lnTo>
                    <a:pt x="53" y="897"/>
                  </a:lnTo>
                  <a:lnTo>
                    <a:pt x="50" y="898"/>
                  </a:lnTo>
                  <a:lnTo>
                    <a:pt x="46" y="898"/>
                  </a:lnTo>
                  <a:lnTo>
                    <a:pt x="54" y="908"/>
                  </a:lnTo>
                  <a:lnTo>
                    <a:pt x="94" y="849"/>
                  </a:lnTo>
                  <a:lnTo>
                    <a:pt x="94" y="849"/>
                  </a:lnTo>
                  <a:lnTo>
                    <a:pt x="123" y="806"/>
                  </a:lnTo>
                  <a:lnTo>
                    <a:pt x="139" y="782"/>
                  </a:lnTo>
                  <a:lnTo>
                    <a:pt x="144" y="771"/>
                  </a:lnTo>
                  <a:lnTo>
                    <a:pt x="150" y="759"/>
                  </a:lnTo>
                  <a:lnTo>
                    <a:pt x="150" y="759"/>
                  </a:lnTo>
                  <a:lnTo>
                    <a:pt x="122" y="783"/>
                  </a:lnTo>
                  <a:lnTo>
                    <a:pt x="95" y="807"/>
                  </a:lnTo>
                  <a:lnTo>
                    <a:pt x="70" y="834"/>
                  </a:lnTo>
                  <a:lnTo>
                    <a:pt x="49" y="860"/>
                  </a:lnTo>
                  <a:lnTo>
                    <a:pt x="49" y="860"/>
                  </a:lnTo>
                  <a:lnTo>
                    <a:pt x="50" y="860"/>
                  </a:lnTo>
                  <a:lnTo>
                    <a:pt x="50" y="863"/>
                  </a:lnTo>
                  <a:lnTo>
                    <a:pt x="47" y="872"/>
                  </a:lnTo>
                  <a:lnTo>
                    <a:pt x="45" y="880"/>
                  </a:lnTo>
                  <a:lnTo>
                    <a:pt x="45" y="886"/>
                  </a:lnTo>
                  <a:lnTo>
                    <a:pt x="46" y="889"/>
                  </a:lnTo>
                  <a:lnTo>
                    <a:pt x="46" y="889"/>
                  </a:lnTo>
                  <a:lnTo>
                    <a:pt x="50" y="891"/>
                  </a:lnTo>
                  <a:lnTo>
                    <a:pt x="50" y="891"/>
                  </a:lnTo>
                  <a:close/>
                  <a:moveTo>
                    <a:pt x="101" y="943"/>
                  </a:moveTo>
                  <a:lnTo>
                    <a:pt x="101" y="943"/>
                  </a:lnTo>
                  <a:lnTo>
                    <a:pt x="104" y="952"/>
                  </a:lnTo>
                  <a:lnTo>
                    <a:pt x="105" y="957"/>
                  </a:lnTo>
                  <a:lnTo>
                    <a:pt x="109" y="963"/>
                  </a:lnTo>
                  <a:lnTo>
                    <a:pt x="116" y="969"/>
                  </a:lnTo>
                  <a:lnTo>
                    <a:pt x="116" y="969"/>
                  </a:lnTo>
                  <a:lnTo>
                    <a:pt x="119" y="969"/>
                  </a:lnTo>
                  <a:lnTo>
                    <a:pt x="123" y="969"/>
                  </a:lnTo>
                  <a:lnTo>
                    <a:pt x="126" y="966"/>
                  </a:lnTo>
                  <a:lnTo>
                    <a:pt x="129" y="963"/>
                  </a:lnTo>
                  <a:lnTo>
                    <a:pt x="129" y="963"/>
                  </a:lnTo>
                  <a:lnTo>
                    <a:pt x="167" y="904"/>
                  </a:lnTo>
                  <a:lnTo>
                    <a:pt x="185" y="875"/>
                  </a:lnTo>
                  <a:lnTo>
                    <a:pt x="206" y="846"/>
                  </a:lnTo>
                  <a:lnTo>
                    <a:pt x="206" y="846"/>
                  </a:lnTo>
                  <a:lnTo>
                    <a:pt x="209" y="846"/>
                  </a:lnTo>
                  <a:lnTo>
                    <a:pt x="212" y="846"/>
                  </a:lnTo>
                  <a:lnTo>
                    <a:pt x="215" y="845"/>
                  </a:lnTo>
                  <a:lnTo>
                    <a:pt x="216" y="842"/>
                  </a:lnTo>
                  <a:lnTo>
                    <a:pt x="216" y="842"/>
                  </a:lnTo>
                  <a:lnTo>
                    <a:pt x="212" y="844"/>
                  </a:lnTo>
                  <a:lnTo>
                    <a:pt x="209" y="844"/>
                  </a:lnTo>
                  <a:lnTo>
                    <a:pt x="209" y="842"/>
                  </a:lnTo>
                  <a:lnTo>
                    <a:pt x="212" y="839"/>
                  </a:lnTo>
                  <a:lnTo>
                    <a:pt x="212" y="839"/>
                  </a:lnTo>
                  <a:lnTo>
                    <a:pt x="213" y="838"/>
                  </a:lnTo>
                  <a:lnTo>
                    <a:pt x="215" y="835"/>
                  </a:lnTo>
                  <a:lnTo>
                    <a:pt x="215" y="828"/>
                  </a:lnTo>
                  <a:lnTo>
                    <a:pt x="215" y="828"/>
                  </a:lnTo>
                  <a:lnTo>
                    <a:pt x="184" y="855"/>
                  </a:lnTo>
                  <a:lnTo>
                    <a:pt x="154" y="883"/>
                  </a:lnTo>
                  <a:lnTo>
                    <a:pt x="126" y="912"/>
                  </a:lnTo>
                  <a:lnTo>
                    <a:pt x="101" y="943"/>
                  </a:lnTo>
                  <a:lnTo>
                    <a:pt x="101" y="943"/>
                  </a:lnTo>
                  <a:close/>
                  <a:moveTo>
                    <a:pt x="2304" y="1023"/>
                  </a:moveTo>
                  <a:lnTo>
                    <a:pt x="2446" y="908"/>
                  </a:lnTo>
                  <a:lnTo>
                    <a:pt x="2446" y="908"/>
                  </a:lnTo>
                  <a:lnTo>
                    <a:pt x="2410" y="910"/>
                  </a:lnTo>
                  <a:lnTo>
                    <a:pt x="2393" y="911"/>
                  </a:lnTo>
                  <a:lnTo>
                    <a:pt x="2377" y="910"/>
                  </a:lnTo>
                  <a:lnTo>
                    <a:pt x="2377" y="910"/>
                  </a:lnTo>
                  <a:lnTo>
                    <a:pt x="2360" y="939"/>
                  </a:lnTo>
                  <a:lnTo>
                    <a:pt x="2342" y="967"/>
                  </a:lnTo>
                  <a:lnTo>
                    <a:pt x="2304" y="1023"/>
                  </a:lnTo>
                  <a:lnTo>
                    <a:pt x="2304" y="1023"/>
                  </a:lnTo>
                  <a:close/>
                  <a:moveTo>
                    <a:pt x="583" y="924"/>
                  </a:moveTo>
                  <a:lnTo>
                    <a:pt x="583" y="924"/>
                  </a:lnTo>
                  <a:lnTo>
                    <a:pt x="580" y="928"/>
                  </a:lnTo>
                  <a:lnTo>
                    <a:pt x="576" y="929"/>
                  </a:lnTo>
                  <a:lnTo>
                    <a:pt x="573" y="928"/>
                  </a:lnTo>
                  <a:lnTo>
                    <a:pt x="570" y="927"/>
                  </a:lnTo>
                  <a:lnTo>
                    <a:pt x="570" y="927"/>
                  </a:lnTo>
                  <a:lnTo>
                    <a:pt x="566" y="934"/>
                  </a:lnTo>
                  <a:lnTo>
                    <a:pt x="564" y="938"/>
                  </a:lnTo>
                  <a:lnTo>
                    <a:pt x="566" y="941"/>
                  </a:lnTo>
                  <a:lnTo>
                    <a:pt x="569" y="939"/>
                  </a:lnTo>
                  <a:lnTo>
                    <a:pt x="569" y="939"/>
                  </a:lnTo>
                  <a:lnTo>
                    <a:pt x="536" y="983"/>
                  </a:lnTo>
                  <a:lnTo>
                    <a:pt x="519" y="1005"/>
                  </a:lnTo>
                  <a:lnTo>
                    <a:pt x="505" y="1029"/>
                  </a:lnTo>
                  <a:lnTo>
                    <a:pt x="505" y="1029"/>
                  </a:lnTo>
                  <a:lnTo>
                    <a:pt x="508" y="1029"/>
                  </a:lnTo>
                  <a:lnTo>
                    <a:pt x="512" y="1029"/>
                  </a:lnTo>
                  <a:lnTo>
                    <a:pt x="515" y="1026"/>
                  </a:lnTo>
                  <a:lnTo>
                    <a:pt x="515" y="1025"/>
                  </a:lnTo>
                  <a:lnTo>
                    <a:pt x="515" y="1022"/>
                  </a:lnTo>
                  <a:lnTo>
                    <a:pt x="515" y="1022"/>
                  </a:lnTo>
                  <a:lnTo>
                    <a:pt x="548" y="990"/>
                  </a:lnTo>
                  <a:lnTo>
                    <a:pt x="581" y="959"/>
                  </a:lnTo>
                  <a:lnTo>
                    <a:pt x="616" y="928"/>
                  </a:lnTo>
                  <a:lnTo>
                    <a:pt x="635" y="914"/>
                  </a:lnTo>
                  <a:lnTo>
                    <a:pt x="653" y="901"/>
                  </a:lnTo>
                  <a:lnTo>
                    <a:pt x="600" y="898"/>
                  </a:lnTo>
                  <a:lnTo>
                    <a:pt x="600" y="898"/>
                  </a:lnTo>
                  <a:lnTo>
                    <a:pt x="595" y="904"/>
                  </a:lnTo>
                  <a:lnTo>
                    <a:pt x="591" y="911"/>
                  </a:lnTo>
                  <a:lnTo>
                    <a:pt x="586" y="917"/>
                  </a:lnTo>
                  <a:lnTo>
                    <a:pt x="583" y="924"/>
                  </a:lnTo>
                  <a:lnTo>
                    <a:pt x="583" y="924"/>
                  </a:lnTo>
                  <a:close/>
                  <a:moveTo>
                    <a:pt x="140" y="863"/>
                  </a:moveTo>
                  <a:lnTo>
                    <a:pt x="144" y="862"/>
                  </a:lnTo>
                  <a:lnTo>
                    <a:pt x="144" y="862"/>
                  </a:lnTo>
                  <a:lnTo>
                    <a:pt x="151" y="855"/>
                  </a:lnTo>
                  <a:lnTo>
                    <a:pt x="153" y="853"/>
                  </a:lnTo>
                  <a:lnTo>
                    <a:pt x="151" y="853"/>
                  </a:lnTo>
                  <a:lnTo>
                    <a:pt x="144" y="856"/>
                  </a:lnTo>
                  <a:lnTo>
                    <a:pt x="144" y="856"/>
                  </a:lnTo>
                  <a:lnTo>
                    <a:pt x="153" y="841"/>
                  </a:lnTo>
                  <a:lnTo>
                    <a:pt x="164" y="827"/>
                  </a:lnTo>
                  <a:lnTo>
                    <a:pt x="175" y="811"/>
                  </a:lnTo>
                  <a:lnTo>
                    <a:pt x="179" y="804"/>
                  </a:lnTo>
                  <a:lnTo>
                    <a:pt x="184" y="796"/>
                  </a:lnTo>
                  <a:lnTo>
                    <a:pt x="184" y="796"/>
                  </a:lnTo>
                  <a:lnTo>
                    <a:pt x="156" y="824"/>
                  </a:lnTo>
                  <a:lnTo>
                    <a:pt x="129" y="852"/>
                  </a:lnTo>
                  <a:lnTo>
                    <a:pt x="80" y="908"/>
                  </a:lnTo>
                  <a:lnTo>
                    <a:pt x="80" y="908"/>
                  </a:lnTo>
                  <a:lnTo>
                    <a:pt x="71" y="915"/>
                  </a:lnTo>
                  <a:lnTo>
                    <a:pt x="70" y="915"/>
                  </a:lnTo>
                  <a:lnTo>
                    <a:pt x="71" y="914"/>
                  </a:lnTo>
                  <a:lnTo>
                    <a:pt x="71" y="914"/>
                  </a:lnTo>
                  <a:lnTo>
                    <a:pt x="66" y="918"/>
                  </a:lnTo>
                  <a:lnTo>
                    <a:pt x="64" y="922"/>
                  </a:lnTo>
                  <a:lnTo>
                    <a:pt x="64" y="927"/>
                  </a:lnTo>
                  <a:lnTo>
                    <a:pt x="66" y="931"/>
                  </a:lnTo>
                  <a:lnTo>
                    <a:pt x="68" y="935"/>
                  </a:lnTo>
                  <a:lnTo>
                    <a:pt x="73" y="939"/>
                  </a:lnTo>
                  <a:lnTo>
                    <a:pt x="84" y="948"/>
                  </a:lnTo>
                  <a:lnTo>
                    <a:pt x="137" y="865"/>
                  </a:lnTo>
                  <a:lnTo>
                    <a:pt x="140" y="863"/>
                  </a:lnTo>
                  <a:close/>
                  <a:moveTo>
                    <a:pt x="1419" y="903"/>
                  </a:moveTo>
                  <a:lnTo>
                    <a:pt x="1354" y="997"/>
                  </a:lnTo>
                  <a:lnTo>
                    <a:pt x="1354" y="997"/>
                  </a:lnTo>
                  <a:lnTo>
                    <a:pt x="1387" y="967"/>
                  </a:lnTo>
                  <a:lnTo>
                    <a:pt x="1420" y="938"/>
                  </a:lnTo>
                  <a:lnTo>
                    <a:pt x="1438" y="922"/>
                  </a:lnTo>
                  <a:lnTo>
                    <a:pt x="1455" y="910"/>
                  </a:lnTo>
                  <a:lnTo>
                    <a:pt x="1475" y="897"/>
                  </a:lnTo>
                  <a:lnTo>
                    <a:pt x="1495" y="884"/>
                  </a:lnTo>
                  <a:lnTo>
                    <a:pt x="1495" y="884"/>
                  </a:lnTo>
                  <a:lnTo>
                    <a:pt x="1479" y="887"/>
                  </a:lnTo>
                  <a:lnTo>
                    <a:pt x="1461" y="886"/>
                  </a:lnTo>
                  <a:lnTo>
                    <a:pt x="1444" y="886"/>
                  </a:lnTo>
                  <a:lnTo>
                    <a:pt x="1429" y="883"/>
                  </a:lnTo>
                  <a:lnTo>
                    <a:pt x="1429" y="883"/>
                  </a:lnTo>
                  <a:lnTo>
                    <a:pt x="1424" y="894"/>
                  </a:lnTo>
                  <a:lnTo>
                    <a:pt x="1419" y="903"/>
                  </a:lnTo>
                  <a:lnTo>
                    <a:pt x="1419" y="903"/>
                  </a:lnTo>
                  <a:close/>
                  <a:moveTo>
                    <a:pt x="1075" y="1008"/>
                  </a:moveTo>
                  <a:lnTo>
                    <a:pt x="1075" y="1008"/>
                  </a:lnTo>
                  <a:lnTo>
                    <a:pt x="1075" y="1007"/>
                  </a:lnTo>
                  <a:lnTo>
                    <a:pt x="1076" y="1005"/>
                  </a:lnTo>
                  <a:lnTo>
                    <a:pt x="1079" y="1001"/>
                  </a:lnTo>
                  <a:lnTo>
                    <a:pt x="1080" y="1000"/>
                  </a:lnTo>
                  <a:lnTo>
                    <a:pt x="1079" y="998"/>
                  </a:lnTo>
                  <a:lnTo>
                    <a:pt x="1077" y="998"/>
                  </a:lnTo>
                  <a:lnTo>
                    <a:pt x="1077" y="998"/>
                  </a:lnTo>
                  <a:lnTo>
                    <a:pt x="1068" y="1008"/>
                  </a:lnTo>
                  <a:lnTo>
                    <a:pt x="1058" y="1021"/>
                  </a:lnTo>
                  <a:lnTo>
                    <a:pt x="1049" y="1033"/>
                  </a:lnTo>
                  <a:lnTo>
                    <a:pt x="1046" y="1040"/>
                  </a:lnTo>
                  <a:lnTo>
                    <a:pt x="1044" y="1047"/>
                  </a:lnTo>
                  <a:lnTo>
                    <a:pt x="1044" y="1047"/>
                  </a:lnTo>
                  <a:lnTo>
                    <a:pt x="1053" y="1050"/>
                  </a:lnTo>
                  <a:lnTo>
                    <a:pt x="1063" y="1050"/>
                  </a:lnTo>
                  <a:lnTo>
                    <a:pt x="1069" y="1050"/>
                  </a:lnTo>
                  <a:lnTo>
                    <a:pt x="1075" y="1047"/>
                  </a:lnTo>
                  <a:lnTo>
                    <a:pt x="1079" y="1045"/>
                  </a:lnTo>
                  <a:lnTo>
                    <a:pt x="1083" y="1039"/>
                  </a:lnTo>
                  <a:lnTo>
                    <a:pt x="1083" y="1039"/>
                  </a:lnTo>
                  <a:lnTo>
                    <a:pt x="1103" y="1008"/>
                  </a:lnTo>
                  <a:lnTo>
                    <a:pt x="1125" y="979"/>
                  </a:lnTo>
                  <a:lnTo>
                    <a:pt x="1169" y="920"/>
                  </a:lnTo>
                  <a:lnTo>
                    <a:pt x="1169" y="920"/>
                  </a:lnTo>
                  <a:lnTo>
                    <a:pt x="1148" y="936"/>
                  </a:lnTo>
                  <a:lnTo>
                    <a:pt x="1128" y="955"/>
                  </a:lnTo>
                  <a:lnTo>
                    <a:pt x="1110" y="974"/>
                  </a:lnTo>
                  <a:lnTo>
                    <a:pt x="1091" y="994"/>
                  </a:lnTo>
                  <a:lnTo>
                    <a:pt x="1091" y="994"/>
                  </a:lnTo>
                  <a:lnTo>
                    <a:pt x="1089" y="995"/>
                  </a:lnTo>
                  <a:lnTo>
                    <a:pt x="1086" y="995"/>
                  </a:lnTo>
                  <a:lnTo>
                    <a:pt x="1086" y="995"/>
                  </a:lnTo>
                  <a:lnTo>
                    <a:pt x="1084" y="1000"/>
                  </a:lnTo>
                  <a:lnTo>
                    <a:pt x="1082" y="1004"/>
                  </a:lnTo>
                  <a:lnTo>
                    <a:pt x="1075" y="1008"/>
                  </a:lnTo>
                  <a:lnTo>
                    <a:pt x="1073" y="1011"/>
                  </a:lnTo>
                  <a:lnTo>
                    <a:pt x="1075" y="1008"/>
                  </a:lnTo>
                  <a:close/>
                  <a:moveTo>
                    <a:pt x="25" y="699"/>
                  </a:moveTo>
                  <a:lnTo>
                    <a:pt x="25" y="699"/>
                  </a:lnTo>
                  <a:lnTo>
                    <a:pt x="23" y="705"/>
                  </a:lnTo>
                  <a:lnTo>
                    <a:pt x="22" y="709"/>
                  </a:lnTo>
                  <a:lnTo>
                    <a:pt x="23" y="720"/>
                  </a:lnTo>
                  <a:lnTo>
                    <a:pt x="25" y="731"/>
                  </a:lnTo>
                  <a:lnTo>
                    <a:pt x="26" y="742"/>
                  </a:lnTo>
                  <a:lnTo>
                    <a:pt x="26" y="742"/>
                  </a:lnTo>
                  <a:lnTo>
                    <a:pt x="75" y="655"/>
                  </a:lnTo>
                  <a:lnTo>
                    <a:pt x="101" y="613"/>
                  </a:lnTo>
                  <a:lnTo>
                    <a:pt x="129" y="571"/>
                  </a:lnTo>
                  <a:lnTo>
                    <a:pt x="129" y="571"/>
                  </a:lnTo>
                  <a:lnTo>
                    <a:pt x="101" y="601"/>
                  </a:lnTo>
                  <a:lnTo>
                    <a:pt x="74" y="631"/>
                  </a:lnTo>
                  <a:lnTo>
                    <a:pt x="49" y="664"/>
                  </a:lnTo>
                  <a:lnTo>
                    <a:pt x="25" y="699"/>
                  </a:lnTo>
                  <a:lnTo>
                    <a:pt x="25" y="699"/>
                  </a:lnTo>
                  <a:close/>
                  <a:moveTo>
                    <a:pt x="67" y="821"/>
                  </a:moveTo>
                  <a:lnTo>
                    <a:pt x="119" y="769"/>
                  </a:lnTo>
                  <a:lnTo>
                    <a:pt x="119" y="769"/>
                  </a:lnTo>
                  <a:lnTo>
                    <a:pt x="129" y="761"/>
                  </a:lnTo>
                  <a:lnTo>
                    <a:pt x="141" y="752"/>
                  </a:lnTo>
                  <a:lnTo>
                    <a:pt x="153" y="745"/>
                  </a:lnTo>
                  <a:lnTo>
                    <a:pt x="165" y="741"/>
                  </a:lnTo>
                  <a:lnTo>
                    <a:pt x="161" y="683"/>
                  </a:lnTo>
                  <a:lnTo>
                    <a:pt x="148" y="697"/>
                  </a:lnTo>
                  <a:lnTo>
                    <a:pt x="148" y="697"/>
                  </a:lnTo>
                  <a:lnTo>
                    <a:pt x="146" y="697"/>
                  </a:lnTo>
                  <a:lnTo>
                    <a:pt x="141" y="699"/>
                  </a:lnTo>
                  <a:lnTo>
                    <a:pt x="139" y="703"/>
                  </a:lnTo>
                  <a:lnTo>
                    <a:pt x="136" y="707"/>
                  </a:lnTo>
                  <a:lnTo>
                    <a:pt x="134" y="710"/>
                  </a:lnTo>
                  <a:lnTo>
                    <a:pt x="134" y="713"/>
                  </a:lnTo>
                  <a:lnTo>
                    <a:pt x="136" y="714"/>
                  </a:lnTo>
                  <a:lnTo>
                    <a:pt x="139" y="713"/>
                  </a:lnTo>
                  <a:lnTo>
                    <a:pt x="139" y="713"/>
                  </a:lnTo>
                  <a:lnTo>
                    <a:pt x="120" y="740"/>
                  </a:lnTo>
                  <a:lnTo>
                    <a:pt x="102" y="768"/>
                  </a:lnTo>
                  <a:lnTo>
                    <a:pt x="84" y="794"/>
                  </a:lnTo>
                  <a:lnTo>
                    <a:pt x="67" y="821"/>
                  </a:lnTo>
                  <a:lnTo>
                    <a:pt x="67" y="821"/>
                  </a:lnTo>
                  <a:close/>
                  <a:moveTo>
                    <a:pt x="801" y="896"/>
                  </a:moveTo>
                  <a:lnTo>
                    <a:pt x="801" y="896"/>
                  </a:lnTo>
                  <a:lnTo>
                    <a:pt x="785" y="897"/>
                  </a:lnTo>
                  <a:lnTo>
                    <a:pt x="772" y="898"/>
                  </a:lnTo>
                  <a:lnTo>
                    <a:pt x="758" y="898"/>
                  </a:lnTo>
                  <a:lnTo>
                    <a:pt x="747" y="900"/>
                  </a:lnTo>
                  <a:lnTo>
                    <a:pt x="747" y="900"/>
                  </a:lnTo>
                  <a:lnTo>
                    <a:pt x="742" y="911"/>
                  </a:lnTo>
                  <a:lnTo>
                    <a:pt x="736" y="922"/>
                  </a:lnTo>
                  <a:lnTo>
                    <a:pt x="729" y="932"/>
                  </a:lnTo>
                  <a:lnTo>
                    <a:pt x="720" y="942"/>
                  </a:lnTo>
                  <a:lnTo>
                    <a:pt x="712" y="950"/>
                  </a:lnTo>
                  <a:lnTo>
                    <a:pt x="704" y="959"/>
                  </a:lnTo>
                  <a:lnTo>
                    <a:pt x="685" y="973"/>
                  </a:lnTo>
                  <a:lnTo>
                    <a:pt x="682" y="976"/>
                  </a:lnTo>
                  <a:lnTo>
                    <a:pt x="677" y="988"/>
                  </a:lnTo>
                  <a:lnTo>
                    <a:pt x="677" y="988"/>
                  </a:lnTo>
                  <a:lnTo>
                    <a:pt x="684" y="984"/>
                  </a:lnTo>
                  <a:lnTo>
                    <a:pt x="687" y="983"/>
                  </a:lnTo>
                  <a:lnTo>
                    <a:pt x="685" y="986"/>
                  </a:lnTo>
                  <a:lnTo>
                    <a:pt x="685" y="986"/>
                  </a:lnTo>
                  <a:lnTo>
                    <a:pt x="674" y="1001"/>
                  </a:lnTo>
                  <a:lnTo>
                    <a:pt x="668" y="100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97" y="987"/>
                  </a:lnTo>
                  <a:lnTo>
                    <a:pt x="729" y="955"/>
                  </a:lnTo>
                  <a:lnTo>
                    <a:pt x="764" y="924"/>
                  </a:lnTo>
                  <a:lnTo>
                    <a:pt x="801" y="896"/>
                  </a:lnTo>
                  <a:lnTo>
                    <a:pt x="801" y="896"/>
                  </a:lnTo>
                  <a:close/>
                  <a:moveTo>
                    <a:pt x="40" y="959"/>
                  </a:moveTo>
                  <a:lnTo>
                    <a:pt x="40" y="959"/>
                  </a:lnTo>
                  <a:lnTo>
                    <a:pt x="81" y="980"/>
                  </a:lnTo>
                  <a:lnTo>
                    <a:pt x="101" y="990"/>
                  </a:lnTo>
                  <a:lnTo>
                    <a:pt x="122" y="1000"/>
                  </a:lnTo>
                  <a:lnTo>
                    <a:pt x="146" y="1007"/>
                  </a:lnTo>
                  <a:lnTo>
                    <a:pt x="170" y="1012"/>
                  </a:lnTo>
                  <a:lnTo>
                    <a:pt x="196" y="1016"/>
                  </a:lnTo>
                  <a:lnTo>
                    <a:pt x="224" y="1016"/>
                  </a:lnTo>
                  <a:lnTo>
                    <a:pt x="224" y="1016"/>
                  </a:lnTo>
                  <a:lnTo>
                    <a:pt x="199" y="1014"/>
                  </a:lnTo>
                  <a:lnTo>
                    <a:pt x="174" y="1008"/>
                  </a:lnTo>
                  <a:lnTo>
                    <a:pt x="151" y="1001"/>
                  </a:lnTo>
                  <a:lnTo>
                    <a:pt x="129" y="993"/>
                  </a:lnTo>
                  <a:lnTo>
                    <a:pt x="108" y="983"/>
                  </a:lnTo>
                  <a:lnTo>
                    <a:pt x="88" y="973"/>
                  </a:lnTo>
                  <a:lnTo>
                    <a:pt x="50" y="949"/>
                  </a:lnTo>
                  <a:lnTo>
                    <a:pt x="50" y="949"/>
                  </a:lnTo>
                  <a:lnTo>
                    <a:pt x="37" y="920"/>
                  </a:lnTo>
                  <a:lnTo>
                    <a:pt x="29" y="903"/>
                  </a:lnTo>
                  <a:lnTo>
                    <a:pt x="25" y="897"/>
                  </a:lnTo>
                  <a:lnTo>
                    <a:pt x="21" y="893"/>
                  </a:lnTo>
                  <a:lnTo>
                    <a:pt x="21" y="893"/>
                  </a:lnTo>
                  <a:lnTo>
                    <a:pt x="25" y="911"/>
                  </a:lnTo>
                  <a:lnTo>
                    <a:pt x="29" y="928"/>
                  </a:lnTo>
                  <a:lnTo>
                    <a:pt x="35" y="945"/>
                  </a:lnTo>
                  <a:lnTo>
                    <a:pt x="40" y="959"/>
                  </a:lnTo>
                  <a:lnTo>
                    <a:pt x="40" y="959"/>
                  </a:lnTo>
                  <a:close/>
                  <a:moveTo>
                    <a:pt x="26" y="783"/>
                  </a:moveTo>
                  <a:lnTo>
                    <a:pt x="26" y="783"/>
                  </a:lnTo>
                  <a:lnTo>
                    <a:pt x="25" y="789"/>
                  </a:lnTo>
                  <a:lnTo>
                    <a:pt x="25" y="796"/>
                  </a:lnTo>
                  <a:lnTo>
                    <a:pt x="26" y="801"/>
                  </a:lnTo>
                  <a:lnTo>
                    <a:pt x="28" y="804"/>
                  </a:lnTo>
                  <a:lnTo>
                    <a:pt x="32" y="807"/>
                  </a:lnTo>
                  <a:lnTo>
                    <a:pt x="32" y="807"/>
                  </a:lnTo>
                  <a:lnTo>
                    <a:pt x="52" y="766"/>
                  </a:lnTo>
                  <a:lnTo>
                    <a:pt x="73" y="726"/>
                  </a:lnTo>
                  <a:lnTo>
                    <a:pt x="95" y="688"/>
                  </a:lnTo>
                  <a:lnTo>
                    <a:pt x="119" y="651"/>
                  </a:lnTo>
                  <a:lnTo>
                    <a:pt x="119" y="651"/>
                  </a:lnTo>
                  <a:lnTo>
                    <a:pt x="92" y="681"/>
                  </a:lnTo>
                  <a:lnTo>
                    <a:pt x="78" y="695"/>
                  </a:lnTo>
                  <a:lnTo>
                    <a:pt x="66" y="710"/>
                  </a:lnTo>
                  <a:lnTo>
                    <a:pt x="54" y="727"/>
                  </a:lnTo>
                  <a:lnTo>
                    <a:pt x="43" y="744"/>
                  </a:lnTo>
                  <a:lnTo>
                    <a:pt x="33" y="764"/>
                  </a:lnTo>
                  <a:lnTo>
                    <a:pt x="26" y="783"/>
                  </a:lnTo>
                  <a:lnTo>
                    <a:pt x="26" y="783"/>
                  </a:lnTo>
                  <a:close/>
                  <a:moveTo>
                    <a:pt x="59" y="418"/>
                  </a:moveTo>
                  <a:lnTo>
                    <a:pt x="59" y="418"/>
                  </a:lnTo>
                  <a:lnTo>
                    <a:pt x="81" y="390"/>
                  </a:lnTo>
                  <a:lnTo>
                    <a:pt x="94" y="376"/>
                  </a:lnTo>
                  <a:lnTo>
                    <a:pt x="105" y="362"/>
                  </a:lnTo>
                  <a:lnTo>
                    <a:pt x="105" y="362"/>
                  </a:lnTo>
                  <a:lnTo>
                    <a:pt x="112" y="352"/>
                  </a:lnTo>
                  <a:lnTo>
                    <a:pt x="120" y="342"/>
                  </a:lnTo>
                  <a:lnTo>
                    <a:pt x="137" y="324"/>
                  </a:lnTo>
                  <a:lnTo>
                    <a:pt x="144" y="312"/>
                  </a:lnTo>
                  <a:lnTo>
                    <a:pt x="150" y="300"/>
                  </a:lnTo>
                  <a:lnTo>
                    <a:pt x="151" y="293"/>
                  </a:lnTo>
                  <a:lnTo>
                    <a:pt x="153" y="286"/>
                  </a:lnTo>
                  <a:lnTo>
                    <a:pt x="153" y="276"/>
                  </a:lnTo>
                  <a:lnTo>
                    <a:pt x="153" y="266"/>
                  </a:lnTo>
                  <a:lnTo>
                    <a:pt x="153" y="266"/>
                  </a:lnTo>
                  <a:lnTo>
                    <a:pt x="148" y="275"/>
                  </a:lnTo>
                  <a:lnTo>
                    <a:pt x="143" y="282"/>
                  </a:lnTo>
                  <a:lnTo>
                    <a:pt x="132" y="293"/>
                  </a:lnTo>
                  <a:lnTo>
                    <a:pt x="122" y="305"/>
                  </a:lnTo>
                  <a:lnTo>
                    <a:pt x="118" y="312"/>
                  </a:lnTo>
                  <a:lnTo>
                    <a:pt x="113" y="319"/>
                  </a:lnTo>
                  <a:lnTo>
                    <a:pt x="113" y="319"/>
                  </a:lnTo>
                  <a:lnTo>
                    <a:pt x="101" y="345"/>
                  </a:lnTo>
                  <a:lnTo>
                    <a:pt x="85" y="369"/>
                  </a:lnTo>
                  <a:lnTo>
                    <a:pt x="71" y="393"/>
                  </a:lnTo>
                  <a:lnTo>
                    <a:pt x="59" y="418"/>
                  </a:lnTo>
                  <a:lnTo>
                    <a:pt x="59" y="418"/>
                  </a:lnTo>
                  <a:close/>
                  <a:moveTo>
                    <a:pt x="129" y="439"/>
                  </a:moveTo>
                  <a:lnTo>
                    <a:pt x="137" y="442"/>
                  </a:lnTo>
                  <a:lnTo>
                    <a:pt x="70" y="553"/>
                  </a:lnTo>
                  <a:lnTo>
                    <a:pt x="70" y="553"/>
                  </a:lnTo>
                  <a:lnTo>
                    <a:pt x="82" y="536"/>
                  </a:lnTo>
                  <a:lnTo>
                    <a:pt x="97" y="520"/>
                  </a:lnTo>
                  <a:lnTo>
                    <a:pt x="129" y="488"/>
                  </a:lnTo>
                  <a:lnTo>
                    <a:pt x="129" y="488"/>
                  </a:lnTo>
                  <a:lnTo>
                    <a:pt x="136" y="484"/>
                  </a:lnTo>
                  <a:lnTo>
                    <a:pt x="143" y="478"/>
                  </a:lnTo>
                  <a:lnTo>
                    <a:pt x="150" y="471"/>
                  </a:lnTo>
                  <a:lnTo>
                    <a:pt x="154" y="461"/>
                  </a:lnTo>
                  <a:lnTo>
                    <a:pt x="157" y="452"/>
                  </a:lnTo>
                  <a:lnTo>
                    <a:pt x="158" y="440"/>
                  </a:lnTo>
                  <a:lnTo>
                    <a:pt x="157" y="429"/>
                  </a:lnTo>
                  <a:lnTo>
                    <a:pt x="154" y="418"/>
                  </a:lnTo>
                  <a:lnTo>
                    <a:pt x="154" y="418"/>
                  </a:lnTo>
                  <a:lnTo>
                    <a:pt x="151" y="422"/>
                  </a:lnTo>
                  <a:lnTo>
                    <a:pt x="148" y="425"/>
                  </a:lnTo>
                  <a:lnTo>
                    <a:pt x="146" y="428"/>
                  </a:lnTo>
                  <a:lnTo>
                    <a:pt x="143" y="429"/>
                  </a:lnTo>
                  <a:lnTo>
                    <a:pt x="136" y="432"/>
                  </a:lnTo>
                  <a:lnTo>
                    <a:pt x="132" y="435"/>
                  </a:lnTo>
                  <a:lnTo>
                    <a:pt x="129" y="439"/>
                  </a:lnTo>
                  <a:lnTo>
                    <a:pt x="129" y="439"/>
                  </a:lnTo>
                  <a:close/>
                  <a:moveTo>
                    <a:pt x="146" y="215"/>
                  </a:moveTo>
                  <a:lnTo>
                    <a:pt x="146" y="215"/>
                  </a:lnTo>
                  <a:lnTo>
                    <a:pt x="134" y="231"/>
                  </a:lnTo>
                  <a:lnTo>
                    <a:pt x="125" y="248"/>
                  </a:lnTo>
                  <a:lnTo>
                    <a:pt x="105" y="282"/>
                  </a:lnTo>
                  <a:lnTo>
                    <a:pt x="88" y="317"/>
                  </a:lnTo>
                  <a:lnTo>
                    <a:pt x="71" y="352"/>
                  </a:lnTo>
                  <a:lnTo>
                    <a:pt x="71" y="352"/>
                  </a:lnTo>
                  <a:lnTo>
                    <a:pt x="89" y="326"/>
                  </a:lnTo>
                  <a:lnTo>
                    <a:pt x="108" y="301"/>
                  </a:lnTo>
                  <a:lnTo>
                    <a:pt x="129" y="276"/>
                  </a:lnTo>
                  <a:lnTo>
                    <a:pt x="140" y="263"/>
                  </a:lnTo>
                  <a:lnTo>
                    <a:pt x="151" y="252"/>
                  </a:lnTo>
                  <a:lnTo>
                    <a:pt x="151" y="252"/>
                  </a:lnTo>
                  <a:lnTo>
                    <a:pt x="153" y="249"/>
                  </a:lnTo>
                  <a:lnTo>
                    <a:pt x="154" y="246"/>
                  </a:lnTo>
                  <a:lnTo>
                    <a:pt x="153" y="235"/>
                  </a:lnTo>
                  <a:lnTo>
                    <a:pt x="151" y="211"/>
                  </a:lnTo>
                  <a:lnTo>
                    <a:pt x="151" y="211"/>
                  </a:lnTo>
                  <a:lnTo>
                    <a:pt x="146" y="215"/>
                  </a:lnTo>
                  <a:lnTo>
                    <a:pt x="146" y="215"/>
                  </a:lnTo>
                  <a:close/>
                  <a:moveTo>
                    <a:pt x="75" y="900"/>
                  </a:moveTo>
                  <a:lnTo>
                    <a:pt x="75" y="900"/>
                  </a:lnTo>
                  <a:lnTo>
                    <a:pt x="97" y="872"/>
                  </a:lnTo>
                  <a:lnTo>
                    <a:pt x="120" y="845"/>
                  </a:lnTo>
                  <a:lnTo>
                    <a:pt x="146" y="818"/>
                  </a:lnTo>
                  <a:lnTo>
                    <a:pt x="171" y="794"/>
                  </a:lnTo>
                  <a:lnTo>
                    <a:pt x="171" y="794"/>
                  </a:lnTo>
                  <a:lnTo>
                    <a:pt x="175" y="790"/>
                  </a:lnTo>
                  <a:lnTo>
                    <a:pt x="177" y="785"/>
                  </a:lnTo>
                  <a:lnTo>
                    <a:pt x="177" y="780"/>
                  </a:lnTo>
                  <a:lnTo>
                    <a:pt x="175" y="775"/>
                  </a:lnTo>
                  <a:lnTo>
                    <a:pt x="171" y="766"/>
                  </a:lnTo>
                  <a:lnTo>
                    <a:pt x="167" y="758"/>
                  </a:lnTo>
                  <a:lnTo>
                    <a:pt x="167" y="758"/>
                  </a:lnTo>
                  <a:lnTo>
                    <a:pt x="161" y="769"/>
                  </a:lnTo>
                  <a:lnTo>
                    <a:pt x="154" y="779"/>
                  </a:lnTo>
                  <a:lnTo>
                    <a:pt x="139" y="800"/>
                  </a:lnTo>
                  <a:lnTo>
                    <a:pt x="136" y="803"/>
                  </a:lnTo>
                  <a:lnTo>
                    <a:pt x="134" y="808"/>
                  </a:lnTo>
                  <a:lnTo>
                    <a:pt x="134" y="808"/>
                  </a:lnTo>
                  <a:lnTo>
                    <a:pt x="104" y="853"/>
                  </a:lnTo>
                  <a:lnTo>
                    <a:pt x="88" y="876"/>
                  </a:lnTo>
                  <a:lnTo>
                    <a:pt x="75" y="900"/>
                  </a:lnTo>
                  <a:lnTo>
                    <a:pt x="75" y="900"/>
                  </a:lnTo>
                  <a:close/>
                  <a:moveTo>
                    <a:pt x="40" y="824"/>
                  </a:moveTo>
                  <a:lnTo>
                    <a:pt x="40" y="824"/>
                  </a:lnTo>
                  <a:lnTo>
                    <a:pt x="32" y="821"/>
                  </a:lnTo>
                  <a:lnTo>
                    <a:pt x="29" y="820"/>
                  </a:lnTo>
                  <a:lnTo>
                    <a:pt x="28" y="821"/>
                  </a:lnTo>
                  <a:lnTo>
                    <a:pt x="28" y="823"/>
                  </a:lnTo>
                  <a:lnTo>
                    <a:pt x="28" y="827"/>
                  </a:lnTo>
                  <a:lnTo>
                    <a:pt x="28" y="827"/>
                  </a:lnTo>
                  <a:lnTo>
                    <a:pt x="29" y="832"/>
                  </a:lnTo>
                  <a:lnTo>
                    <a:pt x="30" y="841"/>
                  </a:lnTo>
                  <a:lnTo>
                    <a:pt x="30" y="855"/>
                  </a:lnTo>
                  <a:lnTo>
                    <a:pt x="30" y="855"/>
                  </a:lnTo>
                  <a:lnTo>
                    <a:pt x="57" y="814"/>
                  </a:lnTo>
                  <a:lnTo>
                    <a:pt x="85" y="773"/>
                  </a:lnTo>
                  <a:lnTo>
                    <a:pt x="112" y="733"/>
                  </a:lnTo>
                  <a:lnTo>
                    <a:pt x="139" y="693"/>
                  </a:lnTo>
                  <a:lnTo>
                    <a:pt x="139" y="693"/>
                  </a:lnTo>
                  <a:lnTo>
                    <a:pt x="112" y="723"/>
                  </a:lnTo>
                  <a:lnTo>
                    <a:pt x="85" y="754"/>
                  </a:lnTo>
                  <a:lnTo>
                    <a:pt x="73" y="771"/>
                  </a:lnTo>
                  <a:lnTo>
                    <a:pt x="61" y="787"/>
                  </a:lnTo>
                  <a:lnTo>
                    <a:pt x="50" y="804"/>
                  </a:lnTo>
                  <a:lnTo>
                    <a:pt x="40" y="824"/>
                  </a:lnTo>
                  <a:lnTo>
                    <a:pt x="40" y="824"/>
                  </a:lnTo>
                  <a:close/>
                  <a:moveTo>
                    <a:pt x="2481" y="1001"/>
                  </a:moveTo>
                  <a:lnTo>
                    <a:pt x="2481" y="1001"/>
                  </a:lnTo>
                  <a:lnTo>
                    <a:pt x="2532" y="955"/>
                  </a:lnTo>
                  <a:lnTo>
                    <a:pt x="2560" y="931"/>
                  </a:lnTo>
                  <a:lnTo>
                    <a:pt x="2587" y="908"/>
                  </a:lnTo>
                  <a:lnTo>
                    <a:pt x="2587" y="908"/>
                  </a:lnTo>
                  <a:lnTo>
                    <a:pt x="2580" y="910"/>
                  </a:lnTo>
                  <a:lnTo>
                    <a:pt x="2574" y="910"/>
                  </a:lnTo>
                  <a:lnTo>
                    <a:pt x="2560" y="908"/>
                  </a:lnTo>
                  <a:lnTo>
                    <a:pt x="2550" y="908"/>
                  </a:lnTo>
                  <a:lnTo>
                    <a:pt x="2546" y="910"/>
                  </a:lnTo>
                  <a:lnTo>
                    <a:pt x="2543" y="911"/>
                  </a:lnTo>
                  <a:lnTo>
                    <a:pt x="2481" y="1001"/>
                  </a:lnTo>
                  <a:close/>
                  <a:moveTo>
                    <a:pt x="333" y="936"/>
                  </a:moveTo>
                  <a:lnTo>
                    <a:pt x="333" y="929"/>
                  </a:lnTo>
                  <a:lnTo>
                    <a:pt x="333" y="929"/>
                  </a:lnTo>
                  <a:lnTo>
                    <a:pt x="344" y="920"/>
                  </a:lnTo>
                  <a:lnTo>
                    <a:pt x="354" y="907"/>
                  </a:lnTo>
                  <a:lnTo>
                    <a:pt x="363" y="893"/>
                  </a:lnTo>
                  <a:lnTo>
                    <a:pt x="371" y="877"/>
                  </a:lnTo>
                  <a:lnTo>
                    <a:pt x="371" y="877"/>
                  </a:lnTo>
                  <a:lnTo>
                    <a:pt x="371" y="872"/>
                  </a:lnTo>
                  <a:lnTo>
                    <a:pt x="369" y="870"/>
                  </a:lnTo>
                  <a:lnTo>
                    <a:pt x="365" y="869"/>
                  </a:lnTo>
                  <a:lnTo>
                    <a:pt x="362" y="870"/>
                  </a:lnTo>
                  <a:lnTo>
                    <a:pt x="362" y="870"/>
                  </a:lnTo>
                  <a:lnTo>
                    <a:pt x="335" y="889"/>
                  </a:lnTo>
                  <a:lnTo>
                    <a:pt x="323" y="900"/>
                  </a:lnTo>
                  <a:lnTo>
                    <a:pt x="312" y="910"/>
                  </a:lnTo>
                  <a:lnTo>
                    <a:pt x="300" y="922"/>
                  </a:lnTo>
                  <a:lnTo>
                    <a:pt x="289" y="935"/>
                  </a:lnTo>
                  <a:lnTo>
                    <a:pt x="279" y="948"/>
                  </a:lnTo>
                  <a:lnTo>
                    <a:pt x="271" y="962"/>
                  </a:lnTo>
                  <a:lnTo>
                    <a:pt x="351" y="889"/>
                  </a:lnTo>
                  <a:lnTo>
                    <a:pt x="351" y="889"/>
                  </a:lnTo>
                  <a:lnTo>
                    <a:pt x="348" y="896"/>
                  </a:lnTo>
                  <a:lnTo>
                    <a:pt x="344" y="903"/>
                  </a:lnTo>
                  <a:lnTo>
                    <a:pt x="335" y="915"/>
                  </a:lnTo>
                  <a:lnTo>
                    <a:pt x="327" y="927"/>
                  </a:lnTo>
                  <a:lnTo>
                    <a:pt x="323" y="934"/>
                  </a:lnTo>
                  <a:lnTo>
                    <a:pt x="320" y="941"/>
                  </a:lnTo>
                  <a:lnTo>
                    <a:pt x="333" y="936"/>
                  </a:lnTo>
                  <a:close/>
                  <a:moveTo>
                    <a:pt x="1122" y="1014"/>
                  </a:moveTo>
                  <a:lnTo>
                    <a:pt x="1122" y="1014"/>
                  </a:lnTo>
                  <a:lnTo>
                    <a:pt x="1136" y="1002"/>
                  </a:lnTo>
                  <a:lnTo>
                    <a:pt x="1152" y="990"/>
                  </a:lnTo>
                  <a:lnTo>
                    <a:pt x="1180" y="962"/>
                  </a:lnTo>
                  <a:lnTo>
                    <a:pt x="1208" y="934"/>
                  </a:lnTo>
                  <a:lnTo>
                    <a:pt x="1222" y="921"/>
                  </a:lnTo>
                  <a:lnTo>
                    <a:pt x="1238" y="908"/>
                  </a:lnTo>
                  <a:lnTo>
                    <a:pt x="1233" y="908"/>
                  </a:lnTo>
                  <a:lnTo>
                    <a:pt x="1256" y="894"/>
                  </a:lnTo>
                  <a:lnTo>
                    <a:pt x="1256" y="894"/>
                  </a:lnTo>
                  <a:lnTo>
                    <a:pt x="1260" y="889"/>
                  </a:lnTo>
                  <a:lnTo>
                    <a:pt x="1263" y="887"/>
                  </a:lnTo>
                  <a:lnTo>
                    <a:pt x="1266" y="887"/>
                  </a:lnTo>
                  <a:lnTo>
                    <a:pt x="1266" y="887"/>
                  </a:lnTo>
                  <a:lnTo>
                    <a:pt x="1266" y="884"/>
                  </a:lnTo>
                  <a:lnTo>
                    <a:pt x="1267" y="883"/>
                  </a:lnTo>
                  <a:lnTo>
                    <a:pt x="1270" y="880"/>
                  </a:lnTo>
                  <a:lnTo>
                    <a:pt x="1270" y="880"/>
                  </a:lnTo>
                  <a:lnTo>
                    <a:pt x="1259" y="886"/>
                  </a:lnTo>
                  <a:lnTo>
                    <a:pt x="1247" y="891"/>
                  </a:lnTo>
                  <a:lnTo>
                    <a:pt x="1225" y="907"/>
                  </a:lnTo>
                  <a:lnTo>
                    <a:pt x="1204" y="925"/>
                  </a:lnTo>
                  <a:lnTo>
                    <a:pt x="1186" y="942"/>
                  </a:lnTo>
                  <a:lnTo>
                    <a:pt x="1120" y="1007"/>
                  </a:lnTo>
                  <a:lnTo>
                    <a:pt x="1117" y="1009"/>
                  </a:lnTo>
                  <a:lnTo>
                    <a:pt x="1114" y="1015"/>
                  </a:lnTo>
                  <a:lnTo>
                    <a:pt x="1114" y="1015"/>
                  </a:lnTo>
                  <a:lnTo>
                    <a:pt x="1118" y="1015"/>
                  </a:lnTo>
                  <a:lnTo>
                    <a:pt x="1122" y="1014"/>
                  </a:lnTo>
                  <a:lnTo>
                    <a:pt x="1122" y="1014"/>
                  </a:lnTo>
                  <a:close/>
                  <a:moveTo>
                    <a:pt x="200" y="776"/>
                  </a:moveTo>
                  <a:lnTo>
                    <a:pt x="200" y="776"/>
                  </a:lnTo>
                  <a:lnTo>
                    <a:pt x="200" y="783"/>
                  </a:lnTo>
                  <a:lnTo>
                    <a:pt x="203" y="789"/>
                  </a:lnTo>
                  <a:lnTo>
                    <a:pt x="208" y="793"/>
                  </a:lnTo>
                  <a:lnTo>
                    <a:pt x="212" y="797"/>
                  </a:lnTo>
                  <a:lnTo>
                    <a:pt x="223" y="803"/>
                  </a:lnTo>
                  <a:lnTo>
                    <a:pt x="234" y="807"/>
                  </a:lnTo>
                  <a:lnTo>
                    <a:pt x="234" y="807"/>
                  </a:lnTo>
                  <a:lnTo>
                    <a:pt x="224" y="794"/>
                  </a:lnTo>
                  <a:lnTo>
                    <a:pt x="216" y="780"/>
                  </a:lnTo>
                  <a:lnTo>
                    <a:pt x="209" y="765"/>
                  </a:lnTo>
                  <a:lnTo>
                    <a:pt x="202" y="748"/>
                  </a:lnTo>
                  <a:lnTo>
                    <a:pt x="189" y="716"/>
                  </a:lnTo>
                  <a:lnTo>
                    <a:pt x="178" y="681"/>
                  </a:lnTo>
                  <a:lnTo>
                    <a:pt x="178" y="681"/>
                  </a:lnTo>
                  <a:lnTo>
                    <a:pt x="178" y="706"/>
                  </a:lnTo>
                  <a:lnTo>
                    <a:pt x="181" y="730"/>
                  </a:lnTo>
                  <a:lnTo>
                    <a:pt x="184" y="752"/>
                  </a:lnTo>
                  <a:lnTo>
                    <a:pt x="191" y="772"/>
                  </a:lnTo>
                  <a:lnTo>
                    <a:pt x="191" y="772"/>
                  </a:lnTo>
                  <a:lnTo>
                    <a:pt x="192" y="775"/>
                  </a:lnTo>
                  <a:lnTo>
                    <a:pt x="196" y="775"/>
                  </a:lnTo>
                  <a:lnTo>
                    <a:pt x="199" y="775"/>
                  </a:lnTo>
                  <a:lnTo>
                    <a:pt x="200" y="776"/>
                  </a:lnTo>
                  <a:lnTo>
                    <a:pt x="200" y="776"/>
                  </a:lnTo>
                  <a:close/>
                  <a:moveTo>
                    <a:pt x="907" y="887"/>
                  </a:moveTo>
                  <a:lnTo>
                    <a:pt x="861" y="960"/>
                  </a:lnTo>
                  <a:lnTo>
                    <a:pt x="861" y="960"/>
                  </a:lnTo>
                  <a:lnTo>
                    <a:pt x="883" y="939"/>
                  </a:lnTo>
                  <a:lnTo>
                    <a:pt x="907" y="920"/>
                  </a:lnTo>
                  <a:lnTo>
                    <a:pt x="931" y="900"/>
                  </a:lnTo>
                  <a:lnTo>
                    <a:pt x="958" y="882"/>
                  </a:lnTo>
                  <a:lnTo>
                    <a:pt x="958" y="882"/>
                  </a:lnTo>
                  <a:lnTo>
                    <a:pt x="935" y="884"/>
                  </a:lnTo>
                  <a:lnTo>
                    <a:pt x="926" y="884"/>
                  </a:lnTo>
                  <a:lnTo>
                    <a:pt x="916" y="884"/>
                  </a:lnTo>
                  <a:lnTo>
                    <a:pt x="916" y="884"/>
                  </a:lnTo>
                  <a:lnTo>
                    <a:pt x="907" y="887"/>
                  </a:lnTo>
                  <a:lnTo>
                    <a:pt x="907" y="887"/>
                  </a:lnTo>
                  <a:close/>
                  <a:moveTo>
                    <a:pt x="2720" y="903"/>
                  </a:moveTo>
                  <a:lnTo>
                    <a:pt x="2720" y="903"/>
                  </a:lnTo>
                  <a:lnTo>
                    <a:pt x="2709" y="901"/>
                  </a:lnTo>
                  <a:lnTo>
                    <a:pt x="2699" y="901"/>
                  </a:lnTo>
                  <a:lnTo>
                    <a:pt x="2675" y="903"/>
                  </a:lnTo>
                  <a:lnTo>
                    <a:pt x="2675" y="903"/>
                  </a:lnTo>
                  <a:lnTo>
                    <a:pt x="2664" y="922"/>
                  </a:lnTo>
                  <a:lnTo>
                    <a:pt x="2653" y="942"/>
                  </a:lnTo>
                  <a:lnTo>
                    <a:pt x="2627" y="980"/>
                  </a:lnTo>
                  <a:lnTo>
                    <a:pt x="2627" y="980"/>
                  </a:lnTo>
                  <a:lnTo>
                    <a:pt x="2671" y="941"/>
                  </a:lnTo>
                  <a:lnTo>
                    <a:pt x="2695" y="921"/>
                  </a:lnTo>
                  <a:lnTo>
                    <a:pt x="2720" y="903"/>
                  </a:lnTo>
                  <a:lnTo>
                    <a:pt x="2720" y="903"/>
                  </a:lnTo>
                  <a:close/>
                  <a:moveTo>
                    <a:pt x="2737" y="51"/>
                  </a:moveTo>
                  <a:lnTo>
                    <a:pt x="2744" y="47"/>
                  </a:lnTo>
                  <a:lnTo>
                    <a:pt x="2744" y="47"/>
                  </a:lnTo>
                  <a:lnTo>
                    <a:pt x="2712" y="44"/>
                  </a:lnTo>
                  <a:lnTo>
                    <a:pt x="2675" y="41"/>
                  </a:lnTo>
                  <a:lnTo>
                    <a:pt x="2591" y="36"/>
                  </a:lnTo>
                  <a:lnTo>
                    <a:pt x="2516" y="34"/>
                  </a:lnTo>
                  <a:lnTo>
                    <a:pt x="2491" y="34"/>
                  </a:lnTo>
                  <a:lnTo>
                    <a:pt x="2477" y="36"/>
                  </a:lnTo>
                  <a:lnTo>
                    <a:pt x="2737" y="51"/>
                  </a:lnTo>
                  <a:close/>
                  <a:moveTo>
                    <a:pt x="725" y="898"/>
                  </a:moveTo>
                  <a:lnTo>
                    <a:pt x="725" y="898"/>
                  </a:lnTo>
                  <a:lnTo>
                    <a:pt x="711" y="898"/>
                  </a:lnTo>
                  <a:lnTo>
                    <a:pt x="705" y="898"/>
                  </a:lnTo>
                  <a:lnTo>
                    <a:pt x="698" y="900"/>
                  </a:lnTo>
                  <a:lnTo>
                    <a:pt x="698" y="900"/>
                  </a:lnTo>
                  <a:lnTo>
                    <a:pt x="697" y="904"/>
                  </a:lnTo>
                  <a:lnTo>
                    <a:pt x="697" y="905"/>
                  </a:lnTo>
                  <a:lnTo>
                    <a:pt x="695" y="905"/>
                  </a:lnTo>
                  <a:lnTo>
                    <a:pt x="694" y="903"/>
                  </a:lnTo>
                  <a:lnTo>
                    <a:pt x="694" y="900"/>
                  </a:lnTo>
                  <a:lnTo>
                    <a:pt x="694" y="900"/>
                  </a:lnTo>
                  <a:lnTo>
                    <a:pt x="684" y="907"/>
                  </a:lnTo>
                  <a:lnTo>
                    <a:pt x="678" y="914"/>
                  </a:lnTo>
                  <a:lnTo>
                    <a:pt x="666" y="932"/>
                  </a:lnTo>
                  <a:lnTo>
                    <a:pt x="666" y="932"/>
                  </a:lnTo>
                  <a:lnTo>
                    <a:pt x="660" y="938"/>
                  </a:lnTo>
                  <a:lnTo>
                    <a:pt x="654" y="942"/>
                  </a:lnTo>
                  <a:lnTo>
                    <a:pt x="649" y="942"/>
                  </a:lnTo>
                  <a:lnTo>
                    <a:pt x="647" y="941"/>
                  </a:lnTo>
                  <a:lnTo>
                    <a:pt x="645" y="939"/>
                  </a:lnTo>
                  <a:lnTo>
                    <a:pt x="645" y="939"/>
                  </a:lnTo>
                  <a:lnTo>
                    <a:pt x="646" y="945"/>
                  </a:lnTo>
                  <a:lnTo>
                    <a:pt x="646" y="948"/>
                  </a:lnTo>
                  <a:lnTo>
                    <a:pt x="646" y="950"/>
                  </a:lnTo>
                  <a:lnTo>
                    <a:pt x="646" y="950"/>
                  </a:lnTo>
                  <a:lnTo>
                    <a:pt x="642" y="957"/>
                  </a:lnTo>
                  <a:lnTo>
                    <a:pt x="638" y="964"/>
                  </a:lnTo>
                  <a:lnTo>
                    <a:pt x="628" y="977"/>
                  </a:lnTo>
                  <a:lnTo>
                    <a:pt x="616" y="991"/>
                  </a:lnTo>
                  <a:lnTo>
                    <a:pt x="608" y="1004"/>
                  </a:lnTo>
                  <a:lnTo>
                    <a:pt x="608" y="1004"/>
                  </a:lnTo>
                  <a:lnTo>
                    <a:pt x="635" y="976"/>
                  </a:lnTo>
                  <a:lnTo>
                    <a:pt x="663" y="949"/>
                  </a:lnTo>
                  <a:lnTo>
                    <a:pt x="694" y="922"/>
                  </a:lnTo>
                  <a:lnTo>
                    <a:pt x="725" y="898"/>
                  </a:lnTo>
                  <a:lnTo>
                    <a:pt x="725" y="898"/>
                  </a:lnTo>
                  <a:close/>
                  <a:moveTo>
                    <a:pt x="2397" y="1012"/>
                  </a:moveTo>
                  <a:lnTo>
                    <a:pt x="2397" y="1012"/>
                  </a:lnTo>
                  <a:lnTo>
                    <a:pt x="2449" y="962"/>
                  </a:lnTo>
                  <a:lnTo>
                    <a:pt x="2476" y="936"/>
                  </a:lnTo>
                  <a:lnTo>
                    <a:pt x="2502" y="912"/>
                  </a:lnTo>
                  <a:lnTo>
                    <a:pt x="2502" y="912"/>
                  </a:lnTo>
                  <a:lnTo>
                    <a:pt x="2494" y="910"/>
                  </a:lnTo>
                  <a:lnTo>
                    <a:pt x="2485" y="908"/>
                  </a:lnTo>
                  <a:lnTo>
                    <a:pt x="2477" y="908"/>
                  </a:lnTo>
                  <a:lnTo>
                    <a:pt x="2474" y="908"/>
                  </a:lnTo>
                  <a:lnTo>
                    <a:pt x="2471" y="911"/>
                  </a:lnTo>
                  <a:lnTo>
                    <a:pt x="2397" y="1012"/>
                  </a:lnTo>
                  <a:close/>
                  <a:moveTo>
                    <a:pt x="2128" y="981"/>
                  </a:moveTo>
                  <a:lnTo>
                    <a:pt x="2128" y="981"/>
                  </a:lnTo>
                  <a:lnTo>
                    <a:pt x="2133" y="983"/>
                  </a:lnTo>
                  <a:lnTo>
                    <a:pt x="2133" y="983"/>
                  </a:lnTo>
                  <a:lnTo>
                    <a:pt x="2173" y="948"/>
                  </a:lnTo>
                  <a:lnTo>
                    <a:pt x="2195" y="929"/>
                  </a:lnTo>
                  <a:lnTo>
                    <a:pt x="2218" y="914"/>
                  </a:lnTo>
                  <a:lnTo>
                    <a:pt x="2179" y="911"/>
                  </a:lnTo>
                  <a:lnTo>
                    <a:pt x="2140" y="969"/>
                  </a:lnTo>
                  <a:lnTo>
                    <a:pt x="2137" y="972"/>
                  </a:lnTo>
                  <a:lnTo>
                    <a:pt x="2140" y="969"/>
                  </a:lnTo>
                  <a:lnTo>
                    <a:pt x="2140" y="969"/>
                  </a:lnTo>
                  <a:lnTo>
                    <a:pt x="2141" y="963"/>
                  </a:lnTo>
                  <a:lnTo>
                    <a:pt x="2144" y="959"/>
                  </a:lnTo>
                  <a:lnTo>
                    <a:pt x="2147" y="955"/>
                  </a:lnTo>
                  <a:lnTo>
                    <a:pt x="2148" y="949"/>
                  </a:lnTo>
                  <a:lnTo>
                    <a:pt x="2148" y="949"/>
                  </a:lnTo>
                  <a:lnTo>
                    <a:pt x="2141" y="955"/>
                  </a:lnTo>
                  <a:lnTo>
                    <a:pt x="2137" y="963"/>
                  </a:lnTo>
                  <a:lnTo>
                    <a:pt x="2128" y="979"/>
                  </a:lnTo>
                  <a:lnTo>
                    <a:pt x="2128" y="979"/>
                  </a:lnTo>
                  <a:lnTo>
                    <a:pt x="2131" y="979"/>
                  </a:lnTo>
                  <a:lnTo>
                    <a:pt x="2131" y="980"/>
                  </a:lnTo>
                  <a:lnTo>
                    <a:pt x="2131" y="981"/>
                  </a:lnTo>
                  <a:lnTo>
                    <a:pt x="2128" y="981"/>
                  </a:lnTo>
                  <a:lnTo>
                    <a:pt x="2128" y="981"/>
                  </a:lnTo>
                  <a:close/>
                  <a:moveTo>
                    <a:pt x="2352" y="912"/>
                  </a:moveTo>
                  <a:lnTo>
                    <a:pt x="2313" y="911"/>
                  </a:lnTo>
                  <a:lnTo>
                    <a:pt x="2313" y="911"/>
                  </a:lnTo>
                  <a:lnTo>
                    <a:pt x="2306" y="931"/>
                  </a:lnTo>
                  <a:lnTo>
                    <a:pt x="2294" y="949"/>
                  </a:lnTo>
                  <a:lnTo>
                    <a:pt x="2284" y="967"/>
                  </a:lnTo>
                  <a:lnTo>
                    <a:pt x="2275" y="984"/>
                  </a:lnTo>
                  <a:lnTo>
                    <a:pt x="2352" y="912"/>
                  </a:lnTo>
                  <a:close/>
                  <a:moveTo>
                    <a:pt x="2279" y="914"/>
                  </a:moveTo>
                  <a:lnTo>
                    <a:pt x="2279" y="914"/>
                  </a:lnTo>
                  <a:lnTo>
                    <a:pt x="2269" y="911"/>
                  </a:lnTo>
                  <a:lnTo>
                    <a:pt x="2258" y="911"/>
                  </a:lnTo>
                  <a:lnTo>
                    <a:pt x="2249" y="912"/>
                  </a:lnTo>
                  <a:lnTo>
                    <a:pt x="2247" y="914"/>
                  </a:lnTo>
                  <a:lnTo>
                    <a:pt x="2244" y="915"/>
                  </a:lnTo>
                  <a:lnTo>
                    <a:pt x="2244" y="915"/>
                  </a:lnTo>
                  <a:lnTo>
                    <a:pt x="2237" y="928"/>
                  </a:lnTo>
                  <a:lnTo>
                    <a:pt x="2228" y="941"/>
                  </a:lnTo>
                  <a:lnTo>
                    <a:pt x="2218" y="952"/>
                  </a:lnTo>
                  <a:lnTo>
                    <a:pt x="2209" y="962"/>
                  </a:lnTo>
                  <a:lnTo>
                    <a:pt x="2195" y="987"/>
                  </a:lnTo>
                  <a:lnTo>
                    <a:pt x="2279" y="914"/>
                  </a:lnTo>
                  <a:close/>
                  <a:moveTo>
                    <a:pt x="2051" y="993"/>
                  </a:moveTo>
                  <a:lnTo>
                    <a:pt x="2141" y="912"/>
                  </a:lnTo>
                  <a:lnTo>
                    <a:pt x="2110" y="911"/>
                  </a:lnTo>
                  <a:lnTo>
                    <a:pt x="2110" y="911"/>
                  </a:lnTo>
                  <a:lnTo>
                    <a:pt x="2096" y="932"/>
                  </a:lnTo>
                  <a:lnTo>
                    <a:pt x="2081" y="952"/>
                  </a:lnTo>
                  <a:lnTo>
                    <a:pt x="2065" y="972"/>
                  </a:lnTo>
                  <a:lnTo>
                    <a:pt x="2051" y="993"/>
                  </a:lnTo>
                  <a:lnTo>
                    <a:pt x="2051" y="993"/>
                  </a:lnTo>
                  <a:close/>
                  <a:moveTo>
                    <a:pt x="1571" y="891"/>
                  </a:moveTo>
                  <a:lnTo>
                    <a:pt x="1571" y="891"/>
                  </a:lnTo>
                  <a:lnTo>
                    <a:pt x="1568" y="901"/>
                  </a:lnTo>
                  <a:lnTo>
                    <a:pt x="1564" y="910"/>
                  </a:lnTo>
                  <a:lnTo>
                    <a:pt x="1559" y="918"/>
                  </a:lnTo>
                  <a:lnTo>
                    <a:pt x="1554" y="927"/>
                  </a:lnTo>
                  <a:lnTo>
                    <a:pt x="1548" y="934"/>
                  </a:lnTo>
                  <a:lnTo>
                    <a:pt x="1542" y="939"/>
                  </a:lnTo>
                  <a:lnTo>
                    <a:pt x="1535" y="945"/>
                  </a:lnTo>
                  <a:lnTo>
                    <a:pt x="1528" y="948"/>
                  </a:lnTo>
                  <a:lnTo>
                    <a:pt x="1528" y="948"/>
                  </a:lnTo>
                  <a:lnTo>
                    <a:pt x="1527" y="949"/>
                  </a:lnTo>
                  <a:lnTo>
                    <a:pt x="1527" y="948"/>
                  </a:lnTo>
                  <a:lnTo>
                    <a:pt x="1530" y="946"/>
                  </a:lnTo>
                  <a:lnTo>
                    <a:pt x="1533" y="945"/>
                  </a:lnTo>
                  <a:lnTo>
                    <a:pt x="1534" y="945"/>
                  </a:lnTo>
                  <a:lnTo>
                    <a:pt x="1535" y="946"/>
                  </a:lnTo>
                  <a:lnTo>
                    <a:pt x="1537" y="949"/>
                  </a:lnTo>
                  <a:lnTo>
                    <a:pt x="1537" y="949"/>
                  </a:lnTo>
                  <a:lnTo>
                    <a:pt x="1554" y="935"/>
                  </a:lnTo>
                  <a:lnTo>
                    <a:pt x="1573" y="918"/>
                  </a:lnTo>
                  <a:lnTo>
                    <a:pt x="1596" y="901"/>
                  </a:lnTo>
                  <a:lnTo>
                    <a:pt x="1607" y="893"/>
                  </a:lnTo>
                  <a:lnTo>
                    <a:pt x="1618" y="887"/>
                  </a:lnTo>
                  <a:lnTo>
                    <a:pt x="1568" y="890"/>
                  </a:lnTo>
                  <a:lnTo>
                    <a:pt x="1571" y="891"/>
                  </a:lnTo>
                  <a:close/>
                  <a:moveTo>
                    <a:pt x="98" y="438"/>
                  </a:moveTo>
                  <a:lnTo>
                    <a:pt x="98" y="438"/>
                  </a:lnTo>
                  <a:lnTo>
                    <a:pt x="125" y="408"/>
                  </a:lnTo>
                  <a:lnTo>
                    <a:pt x="139" y="393"/>
                  </a:lnTo>
                  <a:lnTo>
                    <a:pt x="154" y="378"/>
                  </a:lnTo>
                  <a:lnTo>
                    <a:pt x="154" y="378"/>
                  </a:lnTo>
                  <a:lnTo>
                    <a:pt x="156" y="376"/>
                  </a:lnTo>
                  <a:lnTo>
                    <a:pt x="157" y="371"/>
                  </a:lnTo>
                  <a:lnTo>
                    <a:pt x="157" y="362"/>
                  </a:lnTo>
                  <a:lnTo>
                    <a:pt x="153" y="338"/>
                  </a:lnTo>
                  <a:lnTo>
                    <a:pt x="153" y="338"/>
                  </a:lnTo>
                  <a:lnTo>
                    <a:pt x="150" y="346"/>
                  </a:lnTo>
                  <a:lnTo>
                    <a:pt x="146" y="353"/>
                  </a:lnTo>
                  <a:lnTo>
                    <a:pt x="139" y="366"/>
                  </a:lnTo>
                  <a:lnTo>
                    <a:pt x="139" y="366"/>
                  </a:lnTo>
                  <a:lnTo>
                    <a:pt x="136" y="367"/>
                  </a:lnTo>
                  <a:lnTo>
                    <a:pt x="98" y="438"/>
                  </a:lnTo>
                  <a:close/>
                  <a:moveTo>
                    <a:pt x="146" y="876"/>
                  </a:moveTo>
                  <a:lnTo>
                    <a:pt x="146" y="876"/>
                  </a:lnTo>
                  <a:lnTo>
                    <a:pt x="163" y="860"/>
                  </a:lnTo>
                  <a:lnTo>
                    <a:pt x="179" y="845"/>
                  </a:lnTo>
                  <a:lnTo>
                    <a:pt x="213" y="817"/>
                  </a:lnTo>
                  <a:lnTo>
                    <a:pt x="213" y="817"/>
                  </a:lnTo>
                  <a:lnTo>
                    <a:pt x="209" y="813"/>
                  </a:lnTo>
                  <a:lnTo>
                    <a:pt x="203" y="810"/>
                  </a:lnTo>
                  <a:lnTo>
                    <a:pt x="199" y="807"/>
                  </a:lnTo>
                  <a:lnTo>
                    <a:pt x="195" y="804"/>
                  </a:lnTo>
                  <a:lnTo>
                    <a:pt x="195" y="804"/>
                  </a:lnTo>
                  <a:lnTo>
                    <a:pt x="179" y="820"/>
                  </a:lnTo>
                  <a:lnTo>
                    <a:pt x="168" y="837"/>
                  </a:lnTo>
                  <a:lnTo>
                    <a:pt x="157" y="855"/>
                  </a:lnTo>
                  <a:lnTo>
                    <a:pt x="146" y="876"/>
                  </a:lnTo>
                  <a:lnTo>
                    <a:pt x="146" y="876"/>
                  </a:lnTo>
                  <a:close/>
                  <a:moveTo>
                    <a:pt x="874" y="889"/>
                  </a:moveTo>
                  <a:lnTo>
                    <a:pt x="874" y="889"/>
                  </a:lnTo>
                  <a:lnTo>
                    <a:pt x="864" y="890"/>
                  </a:lnTo>
                  <a:lnTo>
                    <a:pt x="855" y="891"/>
                  </a:lnTo>
                  <a:lnTo>
                    <a:pt x="845" y="894"/>
                  </a:lnTo>
                  <a:lnTo>
                    <a:pt x="837" y="897"/>
                  </a:lnTo>
                  <a:lnTo>
                    <a:pt x="837" y="897"/>
                  </a:lnTo>
                  <a:lnTo>
                    <a:pt x="833" y="901"/>
                  </a:lnTo>
                  <a:lnTo>
                    <a:pt x="829" y="905"/>
                  </a:lnTo>
                  <a:lnTo>
                    <a:pt x="820" y="917"/>
                  </a:lnTo>
                  <a:lnTo>
                    <a:pt x="812" y="928"/>
                  </a:lnTo>
                  <a:lnTo>
                    <a:pt x="808" y="932"/>
                  </a:lnTo>
                  <a:lnTo>
                    <a:pt x="803" y="936"/>
                  </a:lnTo>
                  <a:lnTo>
                    <a:pt x="808" y="936"/>
                  </a:lnTo>
                  <a:lnTo>
                    <a:pt x="808" y="936"/>
                  </a:lnTo>
                  <a:lnTo>
                    <a:pt x="798" y="950"/>
                  </a:lnTo>
                  <a:lnTo>
                    <a:pt x="793" y="957"/>
                  </a:lnTo>
                  <a:lnTo>
                    <a:pt x="789" y="964"/>
                  </a:lnTo>
                  <a:lnTo>
                    <a:pt x="789" y="964"/>
                  </a:lnTo>
                  <a:lnTo>
                    <a:pt x="830" y="925"/>
                  </a:lnTo>
                  <a:lnTo>
                    <a:pt x="851" y="905"/>
                  </a:lnTo>
                  <a:lnTo>
                    <a:pt x="862" y="897"/>
                  </a:lnTo>
                  <a:lnTo>
                    <a:pt x="874" y="889"/>
                  </a:lnTo>
                  <a:lnTo>
                    <a:pt x="874" y="889"/>
                  </a:lnTo>
                  <a:close/>
                  <a:moveTo>
                    <a:pt x="1683" y="943"/>
                  </a:moveTo>
                  <a:lnTo>
                    <a:pt x="1749" y="891"/>
                  </a:lnTo>
                  <a:lnTo>
                    <a:pt x="1749" y="891"/>
                  </a:lnTo>
                  <a:lnTo>
                    <a:pt x="1741" y="891"/>
                  </a:lnTo>
                  <a:lnTo>
                    <a:pt x="1735" y="893"/>
                  </a:lnTo>
                  <a:lnTo>
                    <a:pt x="1729" y="894"/>
                  </a:lnTo>
                  <a:lnTo>
                    <a:pt x="1725" y="894"/>
                  </a:lnTo>
                  <a:lnTo>
                    <a:pt x="1725" y="894"/>
                  </a:lnTo>
                  <a:lnTo>
                    <a:pt x="1717" y="891"/>
                  </a:lnTo>
                  <a:lnTo>
                    <a:pt x="1708" y="890"/>
                  </a:lnTo>
                  <a:lnTo>
                    <a:pt x="1704" y="891"/>
                  </a:lnTo>
                  <a:lnTo>
                    <a:pt x="1701" y="893"/>
                  </a:lnTo>
                  <a:lnTo>
                    <a:pt x="1700" y="896"/>
                  </a:lnTo>
                  <a:lnTo>
                    <a:pt x="1700" y="900"/>
                  </a:lnTo>
                  <a:lnTo>
                    <a:pt x="1700" y="900"/>
                  </a:lnTo>
                  <a:lnTo>
                    <a:pt x="1700" y="907"/>
                  </a:lnTo>
                  <a:lnTo>
                    <a:pt x="1698" y="914"/>
                  </a:lnTo>
                  <a:lnTo>
                    <a:pt x="1694" y="920"/>
                  </a:lnTo>
                  <a:lnTo>
                    <a:pt x="1691" y="925"/>
                  </a:lnTo>
                  <a:lnTo>
                    <a:pt x="1684" y="935"/>
                  </a:lnTo>
                  <a:lnTo>
                    <a:pt x="1683" y="939"/>
                  </a:lnTo>
                  <a:lnTo>
                    <a:pt x="1683" y="943"/>
                  </a:lnTo>
                  <a:lnTo>
                    <a:pt x="1683" y="943"/>
                  </a:lnTo>
                  <a:close/>
                  <a:moveTo>
                    <a:pt x="115" y="550"/>
                  </a:moveTo>
                  <a:lnTo>
                    <a:pt x="115" y="550"/>
                  </a:lnTo>
                  <a:lnTo>
                    <a:pt x="122" y="540"/>
                  </a:lnTo>
                  <a:lnTo>
                    <a:pt x="125" y="537"/>
                  </a:lnTo>
                  <a:lnTo>
                    <a:pt x="127" y="534"/>
                  </a:lnTo>
                  <a:lnTo>
                    <a:pt x="127" y="534"/>
                  </a:lnTo>
                  <a:lnTo>
                    <a:pt x="122" y="546"/>
                  </a:lnTo>
                  <a:lnTo>
                    <a:pt x="115" y="558"/>
                  </a:lnTo>
                  <a:lnTo>
                    <a:pt x="106" y="571"/>
                  </a:lnTo>
                  <a:lnTo>
                    <a:pt x="99" y="584"/>
                  </a:lnTo>
                  <a:lnTo>
                    <a:pt x="99" y="584"/>
                  </a:lnTo>
                  <a:lnTo>
                    <a:pt x="125" y="557"/>
                  </a:lnTo>
                  <a:lnTo>
                    <a:pt x="137" y="546"/>
                  </a:lnTo>
                  <a:lnTo>
                    <a:pt x="150" y="534"/>
                  </a:lnTo>
                  <a:lnTo>
                    <a:pt x="150" y="534"/>
                  </a:lnTo>
                  <a:lnTo>
                    <a:pt x="153" y="530"/>
                  </a:lnTo>
                  <a:lnTo>
                    <a:pt x="156" y="526"/>
                  </a:lnTo>
                  <a:lnTo>
                    <a:pt x="156" y="522"/>
                  </a:lnTo>
                  <a:lnTo>
                    <a:pt x="156" y="518"/>
                  </a:lnTo>
                  <a:lnTo>
                    <a:pt x="154" y="509"/>
                  </a:lnTo>
                  <a:lnTo>
                    <a:pt x="153" y="502"/>
                  </a:lnTo>
                  <a:lnTo>
                    <a:pt x="153" y="502"/>
                  </a:lnTo>
                  <a:lnTo>
                    <a:pt x="148" y="508"/>
                  </a:lnTo>
                  <a:lnTo>
                    <a:pt x="144" y="513"/>
                  </a:lnTo>
                  <a:lnTo>
                    <a:pt x="133" y="523"/>
                  </a:lnTo>
                  <a:lnTo>
                    <a:pt x="127" y="527"/>
                  </a:lnTo>
                  <a:lnTo>
                    <a:pt x="123" y="534"/>
                  </a:lnTo>
                  <a:lnTo>
                    <a:pt x="119" y="542"/>
                  </a:lnTo>
                  <a:lnTo>
                    <a:pt x="115" y="550"/>
                  </a:lnTo>
                  <a:lnTo>
                    <a:pt x="115" y="550"/>
                  </a:lnTo>
                  <a:close/>
                  <a:moveTo>
                    <a:pt x="1607" y="946"/>
                  </a:moveTo>
                  <a:lnTo>
                    <a:pt x="1607" y="946"/>
                  </a:lnTo>
                  <a:lnTo>
                    <a:pt x="1645" y="917"/>
                  </a:lnTo>
                  <a:lnTo>
                    <a:pt x="1663" y="903"/>
                  </a:lnTo>
                  <a:lnTo>
                    <a:pt x="1683" y="891"/>
                  </a:lnTo>
                  <a:lnTo>
                    <a:pt x="1683" y="891"/>
                  </a:lnTo>
                  <a:lnTo>
                    <a:pt x="1673" y="889"/>
                  </a:lnTo>
                  <a:lnTo>
                    <a:pt x="1662" y="887"/>
                  </a:lnTo>
                  <a:lnTo>
                    <a:pt x="1651" y="887"/>
                  </a:lnTo>
                  <a:lnTo>
                    <a:pt x="1646" y="889"/>
                  </a:lnTo>
                  <a:lnTo>
                    <a:pt x="1644" y="891"/>
                  </a:lnTo>
                  <a:lnTo>
                    <a:pt x="1644" y="891"/>
                  </a:lnTo>
                  <a:lnTo>
                    <a:pt x="1634" y="903"/>
                  </a:lnTo>
                  <a:lnTo>
                    <a:pt x="1625" y="915"/>
                  </a:lnTo>
                  <a:lnTo>
                    <a:pt x="1617" y="931"/>
                  </a:lnTo>
                  <a:lnTo>
                    <a:pt x="1607" y="946"/>
                  </a:lnTo>
                  <a:lnTo>
                    <a:pt x="1607" y="946"/>
                  </a:lnTo>
                  <a:close/>
                  <a:moveTo>
                    <a:pt x="2613" y="912"/>
                  </a:moveTo>
                  <a:lnTo>
                    <a:pt x="2613" y="912"/>
                  </a:lnTo>
                  <a:lnTo>
                    <a:pt x="2603" y="928"/>
                  </a:lnTo>
                  <a:lnTo>
                    <a:pt x="2591" y="943"/>
                  </a:lnTo>
                  <a:lnTo>
                    <a:pt x="2580" y="957"/>
                  </a:lnTo>
                  <a:lnTo>
                    <a:pt x="2570" y="973"/>
                  </a:lnTo>
                  <a:lnTo>
                    <a:pt x="2570" y="973"/>
                  </a:lnTo>
                  <a:lnTo>
                    <a:pt x="2606" y="939"/>
                  </a:lnTo>
                  <a:lnTo>
                    <a:pt x="2626" y="924"/>
                  </a:lnTo>
                  <a:lnTo>
                    <a:pt x="2647" y="908"/>
                  </a:lnTo>
                  <a:lnTo>
                    <a:pt x="2647" y="908"/>
                  </a:lnTo>
                  <a:lnTo>
                    <a:pt x="2637" y="908"/>
                  </a:lnTo>
                  <a:lnTo>
                    <a:pt x="2627" y="910"/>
                  </a:lnTo>
                  <a:lnTo>
                    <a:pt x="2627" y="910"/>
                  </a:lnTo>
                  <a:lnTo>
                    <a:pt x="2623" y="910"/>
                  </a:lnTo>
                  <a:lnTo>
                    <a:pt x="2620" y="910"/>
                  </a:lnTo>
                  <a:lnTo>
                    <a:pt x="2616" y="910"/>
                  </a:lnTo>
                  <a:lnTo>
                    <a:pt x="2613" y="912"/>
                  </a:lnTo>
                  <a:lnTo>
                    <a:pt x="2613" y="912"/>
                  </a:lnTo>
                  <a:close/>
                  <a:moveTo>
                    <a:pt x="1510" y="894"/>
                  </a:moveTo>
                  <a:lnTo>
                    <a:pt x="1510" y="894"/>
                  </a:lnTo>
                  <a:lnTo>
                    <a:pt x="1505" y="904"/>
                  </a:lnTo>
                  <a:lnTo>
                    <a:pt x="1499" y="914"/>
                  </a:lnTo>
                  <a:lnTo>
                    <a:pt x="1490" y="924"/>
                  </a:lnTo>
                  <a:lnTo>
                    <a:pt x="1483" y="935"/>
                  </a:lnTo>
                  <a:lnTo>
                    <a:pt x="1483" y="935"/>
                  </a:lnTo>
                  <a:lnTo>
                    <a:pt x="1499" y="922"/>
                  </a:lnTo>
                  <a:lnTo>
                    <a:pt x="1516" y="910"/>
                  </a:lnTo>
                  <a:lnTo>
                    <a:pt x="1533" y="897"/>
                  </a:lnTo>
                  <a:lnTo>
                    <a:pt x="1548" y="887"/>
                  </a:lnTo>
                  <a:lnTo>
                    <a:pt x="1548" y="887"/>
                  </a:lnTo>
                  <a:lnTo>
                    <a:pt x="1526" y="887"/>
                  </a:lnTo>
                  <a:lnTo>
                    <a:pt x="1517" y="887"/>
                  </a:lnTo>
                  <a:lnTo>
                    <a:pt x="1510" y="889"/>
                  </a:lnTo>
                  <a:lnTo>
                    <a:pt x="1510" y="889"/>
                  </a:lnTo>
                  <a:lnTo>
                    <a:pt x="1510" y="894"/>
                  </a:lnTo>
                  <a:lnTo>
                    <a:pt x="1510" y="894"/>
                  </a:lnTo>
                  <a:close/>
                  <a:moveTo>
                    <a:pt x="2731" y="1011"/>
                  </a:moveTo>
                  <a:lnTo>
                    <a:pt x="2731" y="1011"/>
                  </a:lnTo>
                  <a:lnTo>
                    <a:pt x="2751" y="993"/>
                  </a:lnTo>
                  <a:lnTo>
                    <a:pt x="2769" y="973"/>
                  </a:lnTo>
                  <a:lnTo>
                    <a:pt x="2788" y="950"/>
                  </a:lnTo>
                  <a:lnTo>
                    <a:pt x="2803" y="929"/>
                  </a:lnTo>
                  <a:lnTo>
                    <a:pt x="2803" y="929"/>
                  </a:lnTo>
                  <a:lnTo>
                    <a:pt x="2803" y="924"/>
                  </a:lnTo>
                  <a:lnTo>
                    <a:pt x="2771" y="960"/>
                  </a:lnTo>
                  <a:lnTo>
                    <a:pt x="2771" y="960"/>
                  </a:lnTo>
                  <a:lnTo>
                    <a:pt x="2759" y="973"/>
                  </a:lnTo>
                  <a:lnTo>
                    <a:pt x="2751" y="986"/>
                  </a:lnTo>
                  <a:lnTo>
                    <a:pt x="2731" y="1011"/>
                  </a:lnTo>
                  <a:lnTo>
                    <a:pt x="2731" y="1011"/>
                  </a:lnTo>
                  <a:close/>
                  <a:moveTo>
                    <a:pt x="2751" y="896"/>
                  </a:moveTo>
                  <a:lnTo>
                    <a:pt x="2751" y="896"/>
                  </a:lnTo>
                  <a:lnTo>
                    <a:pt x="2738" y="918"/>
                  </a:lnTo>
                  <a:lnTo>
                    <a:pt x="2724" y="939"/>
                  </a:lnTo>
                  <a:lnTo>
                    <a:pt x="2783" y="891"/>
                  </a:lnTo>
                  <a:lnTo>
                    <a:pt x="2783" y="891"/>
                  </a:lnTo>
                  <a:lnTo>
                    <a:pt x="2776" y="891"/>
                  </a:lnTo>
                  <a:lnTo>
                    <a:pt x="2769" y="891"/>
                  </a:lnTo>
                  <a:lnTo>
                    <a:pt x="2754" y="894"/>
                  </a:lnTo>
                  <a:lnTo>
                    <a:pt x="2754" y="894"/>
                  </a:lnTo>
                  <a:lnTo>
                    <a:pt x="2751" y="896"/>
                  </a:lnTo>
                  <a:lnTo>
                    <a:pt x="2751" y="896"/>
                  </a:lnTo>
                  <a:close/>
                  <a:moveTo>
                    <a:pt x="151" y="151"/>
                  </a:moveTo>
                  <a:lnTo>
                    <a:pt x="151" y="151"/>
                  </a:lnTo>
                  <a:lnTo>
                    <a:pt x="156" y="155"/>
                  </a:lnTo>
                  <a:lnTo>
                    <a:pt x="157" y="155"/>
                  </a:lnTo>
                  <a:lnTo>
                    <a:pt x="157" y="155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60" y="142"/>
                  </a:lnTo>
                  <a:lnTo>
                    <a:pt x="158" y="138"/>
                  </a:lnTo>
                  <a:lnTo>
                    <a:pt x="158" y="134"/>
                  </a:lnTo>
                  <a:lnTo>
                    <a:pt x="160" y="130"/>
                  </a:lnTo>
                  <a:lnTo>
                    <a:pt x="160" y="130"/>
                  </a:lnTo>
                  <a:lnTo>
                    <a:pt x="150" y="140"/>
                  </a:lnTo>
                  <a:lnTo>
                    <a:pt x="140" y="149"/>
                  </a:lnTo>
                  <a:lnTo>
                    <a:pt x="122" y="172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20" y="175"/>
                  </a:lnTo>
                  <a:lnTo>
                    <a:pt x="120" y="175"/>
                  </a:lnTo>
                  <a:lnTo>
                    <a:pt x="129" y="172"/>
                  </a:lnTo>
                  <a:lnTo>
                    <a:pt x="137" y="166"/>
                  </a:lnTo>
                  <a:lnTo>
                    <a:pt x="146" y="161"/>
                  </a:lnTo>
                  <a:lnTo>
                    <a:pt x="148" y="156"/>
                  </a:lnTo>
                  <a:lnTo>
                    <a:pt x="151" y="151"/>
                  </a:lnTo>
                  <a:lnTo>
                    <a:pt x="151" y="151"/>
                  </a:lnTo>
                  <a:close/>
                  <a:moveTo>
                    <a:pt x="1625" y="1074"/>
                  </a:moveTo>
                  <a:lnTo>
                    <a:pt x="1625" y="1074"/>
                  </a:lnTo>
                  <a:lnTo>
                    <a:pt x="1631" y="1075"/>
                  </a:lnTo>
                  <a:lnTo>
                    <a:pt x="1637" y="1075"/>
                  </a:lnTo>
                  <a:lnTo>
                    <a:pt x="1642" y="1074"/>
                  </a:lnTo>
                  <a:lnTo>
                    <a:pt x="1645" y="1073"/>
                  </a:lnTo>
                  <a:lnTo>
                    <a:pt x="1646" y="1071"/>
                  </a:lnTo>
                  <a:lnTo>
                    <a:pt x="1646" y="1071"/>
                  </a:lnTo>
                  <a:lnTo>
                    <a:pt x="1659" y="1050"/>
                  </a:lnTo>
                  <a:lnTo>
                    <a:pt x="1665" y="1039"/>
                  </a:lnTo>
                  <a:lnTo>
                    <a:pt x="1668" y="1032"/>
                  </a:lnTo>
                  <a:lnTo>
                    <a:pt x="1668" y="1032"/>
                  </a:lnTo>
                  <a:lnTo>
                    <a:pt x="1656" y="1043"/>
                  </a:lnTo>
                  <a:lnTo>
                    <a:pt x="1645" y="1053"/>
                  </a:lnTo>
                  <a:lnTo>
                    <a:pt x="1635" y="1063"/>
                  </a:lnTo>
                  <a:lnTo>
                    <a:pt x="1625" y="1074"/>
                  </a:lnTo>
                  <a:lnTo>
                    <a:pt x="1625" y="1074"/>
                  </a:lnTo>
                  <a:close/>
                  <a:moveTo>
                    <a:pt x="132" y="210"/>
                  </a:moveTo>
                  <a:lnTo>
                    <a:pt x="132" y="210"/>
                  </a:lnTo>
                  <a:lnTo>
                    <a:pt x="137" y="207"/>
                  </a:lnTo>
                  <a:lnTo>
                    <a:pt x="141" y="201"/>
                  </a:lnTo>
                  <a:lnTo>
                    <a:pt x="150" y="187"/>
                  </a:lnTo>
                  <a:lnTo>
                    <a:pt x="150" y="187"/>
                  </a:lnTo>
                  <a:lnTo>
                    <a:pt x="153" y="182"/>
                  </a:lnTo>
                  <a:lnTo>
                    <a:pt x="154" y="173"/>
                  </a:lnTo>
                  <a:lnTo>
                    <a:pt x="153" y="168"/>
                  </a:lnTo>
                  <a:lnTo>
                    <a:pt x="151" y="165"/>
                  </a:lnTo>
                  <a:lnTo>
                    <a:pt x="150" y="165"/>
                  </a:lnTo>
                  <a:lnTo>
                    <a:pt x="150" y="165"/>
                  </a:lnTo>
                  <a:lnTo>
                    <a:pt x="150" y="166"/>
                  </a:lnTo>
                  <a:lnTo>
                    <a:pt x="150" y="169"/>
                  </a:lnTo>
                  <a:lnTo>
                    <a:pt x="147" y="175"/>
                  </a:lnTo>
                  <a:lnTo>
                    <a:pt x="139" y="192"/>
                  </a:lnTo>
                  <a:lnTo>
                    <a:pt x="130" y="207"/>
                  </a:lnTo>
                  <a:lnTo>
                    <a:pt x="130" y="211"/>
                  </a:lnTo>
                  <a:lnTo>
                    <a:pt x="130" y="211"/>
                  </a:lnTo>
                  <a:lnTo>
                    <a:pt x="132" y="210"/>
                  </a:lnTo>
                  <a:lnTo>
                    <a:pt x="132" y="210"/>
                  </a:lnTo>
                  <a:close/>
                  <a:moveTo>
                    <a:pt x="140" y="977"/>
                  </a:moveTo>
                  <a:lnTo>
                    <a:pt x="140" y="977"/>
                  </a:lnTo>
                  <a:lnTo>
                    <a:pt x="144" y="980"/>
                  </a:lnTo>
                  <a:lnTo>
                    <a:pt x="150" y="980"/>
                  </a:lnTo>
                  <a:lnTo>
                    <a:pt x="156" y="977"/>
                  </a:lnTo>
                  <a:lnTo>
                    <a:pt x="157" y="974"/>
                  </a:lnTo>
                  <a:lnTo>
                    <a:pt x="158" y="973"/>
                  </a:lnTo>
                  <a:lnTo>
                    <a:pt x="158" y="973"/>
                  </a:lnTo>
                  <a:lnTo>
                    <a:pt x="161" y="967"/>
                  </a:lnTo>
                  <a:lnTo>
                    <a:pt x="165" y="962"/>
                  </a:lnTo>
                  <a:lnTo>
                    <a:pt x="172" y="952"/>
                  </a:lnTo>
                  <a:lnTo>
                    <a:pt x="172" y="952"/>
                  </a:lnTo>
                  <a:lnTo>
                    <a:pt x="163" y="957"/>
                  </a:lnTo>
                  <a:lnTo>
                    <a:pt x="153" y="962"/>
                  </a:lnTo>
                  <a:lnTo>
                    <a:pt x="148" y="964"/>
                  </a:lnTo>
                  <a:lnTo>
                    <a:pt x="144" y="969"/>
                  </a:lnTo>
                  <a:lnTo>
                    <a:pt x="141" y="973"/>
                  </a:lnTo>
                  <a:lnTo>
                    <a:pt x="140" y="977"/>
                  </a:lnTo>
                  <a:lnTo>
                    <a:pt x="140" y="977"/>
                  </a:lnTo>
                  <a:close/>
                  <a:moveTo>
                    <a:pt x="473" y="981"/>
                  </a:moveTo>
                  <a:lnTo>
                    <a:pt x="473" y="981"/>
                  </a:lnTo>
                  <a:lnTo>
                    <a:pt x="467" y="984"/>
                  </a:lnTo>
                  <a:lnTo>
                    <a:pt x="462" y="991"/>
                  </a:lnTo>
                  <a:lnTo>
                    <a:pt x="458" y="998"/>
                  </a:lnTo>
                  <a:lnTo>
                    <a:pt x="456" y="1002"/>
                  </a:lnTo>
                  <a:lnTo>
                    <a:pt x="458" y="1007"/>
                  </a:lnTo>
                  <a:lnTo>
                    <a:pt x="458" y="1007"/>
                  </a:lnTo>
                  <a:lnTo>
                    <a:pt x="462" y="1005"/>
                  </a:lnTo>
                  <a:lnTo>
                    <a:pt x="465" y="1002"/>
                  </a:lnTo>
                  <a:lnTo>
                    <a:pt x="466" y="1000"/>
                  </a:lnTo>
                  <a:lnTo>
                    <a:pt x="467" y="995"/>
                  </a:lnTo>
                  <a:lnTo>
                    <a:pt x="470" y="988"/>
                  </a:lnTo>
                  <a:lnTo>
                    <a:pt x="472" y="984"/>
                  </a:lnTo>
                  <a:lnTo>
                    <a:pt x="473" y="981"/>
                  </a:lnTo>
                  <a:lnTo>
                    <a:pt x="473" y="981"/>
                  </a:lnTo>
                  <a:close/>
                  <a:moveTo>
                    <a:pt x="313" y="983"/>
                  </a:moveTo>
                  <a:lnTo>
                    <a:pt x="313" y="983"/>
                  </a:lnTo>
                  <a:lnTo>
                    <a:pt x="312" y="988"/>
                  </a:lnTo>
                  <a:lnTo>
                    <a:pt x="309" y="991"/>
                  </a:lnTo>
                  <a:lnTo>
                    <a:pt x="307" y="994"/>
                  </a:lnTo>
                  <a:lnTo>
                    <a:pt x="307" y="998"/>
                  </a:lnTo>
                  <a:lnTo>
                    <a:pt x="324" y="983"/>
                  </a:lnTo>
                  <a:lnTo>
                    <a:pt x="324" y="983"/>
                  </a:lnTo>
                  <a:lnTo>
                    <a:pt x="327" y="976"/>
                  </a:lnTo>
                  <a:lnTo>
                    <a:pt x="328" y="972"/>
                  </a:lnTo>
                  <a:lnTo>
                    <a:pt x="327" y="972"/>
                  </a:lnTo>
                  <a:lnTo>
                    <a:pt x="324" y="974"/>
                  </a:lnTo>
                  <a:lnTo>
                    <a:pt x="317" y="980"/>
                  </a:lnTo>
                  <a:lnTo>
                    <a:pt x="314" y="983"/>
                  </a:lnTo>
                  <a:lnTo>
                    <a:pt x="313" y="983"/>
                  </a:lnTo>
                  <a:lnTo>
                    <a:pt x="313" y="983"/>
                  </a:lnTo>
                  <a:close/>
                  <a:moveTo>
                    <a:pt x="2824" y="898"/>
                  </a:moveTo>
                  <a:lnTo>
                    <a:pt x="2824" y="898"/>
                  </a:lnTo>
                  <a:lnTo>
                    <a:pt x="2830" y="891"/>
                  </a:lnTo>
                  <a:lnTo>
                    <a:pt x="2834" y="886"/>
                  </a:lnTo>
                  <a:lnTo>
                    <a:pt x="2838" y="879"/>
                  </a:lnTo>
                  <a:lnTo>
                    <a:pt x="2841" y="870"/>
                  </a:lnTo>
                  <a:lnTo>
                    <a:pt x="2841" y="870"/>
                  </a:lnTo>
                  <a:lnTo>
                    <a:pt x="2835" y="877"/>
                  </a:lnTo>
                  <a:lnTo>
                    <a:pt x="2830" y="883"/>
                  </a:lnTo>
                  <a:lnTo>
                    <a:pt x="2827" y="891"/>
                  </a:lnTo>
                  <a:lnTo>
                    <a:pt x="2824" y="898"/>
                  </a:lnTo>
                  <a:lnTo>
                    <a:pt x="2824" y="898"/>
                  </a:lnTo>
                  <a:close/>
                  <a:moveTo>
                    <a:pt x="2332" y="969"/>
                  </a:moveTo>
                  <a:lnTo>
                    <a:pt x="2332" y="969"/>
                  </a:lnTo>
                  <a:lnTo>
                    <a:pt x="2342" y="960"/>
                  </a:lnTo>
                  <a:lnTo>
                    <a:pt x="2346" y="955"/>
                  </a:lnTo>
                  <a:lnTo>
                    <a:pt x="2349" y="949"/>
                  </a:lnTo>
                  <a:lnTo>
                    <a:pt x="2349" y="949"/>
                  </a:lnTo>
                  <a:lnTo>
                    <a:pt x="2348" y="948"/>
                  </a:lnTo>
                  <a:lnTo>
                    <a:pt x="2346" y="948"/>
                  </a:lnTo>
                  <a:lnTo>
                    <a:pt x="2343" y="949"/>
                  </a:lnTo>
                  <a:lnTo>
                    <a:pt x="2341" y="950"/>
                  </a:lnTo>
                  <a:lnTo>
                    <a:pt x="2341" y="950"/>
                  </a:lnTo>
                  <a:lnTo>
                    <a:pt x="2339" y="955"/>
                  </a:lnTo>
                  <a:lnTo>
                    <a:pt x="2338" y="957"/>
                  </a:lnTo>
                  <a:lnTo>
                    <a:pt x="2336" y="957"/>
                  </a:lnTo>
                  <a:lnTo>
                    <a:pt x="2334" y="962"/>
                  </a:lnTo>
                  <a:lnTo>
                    <a:pt x="2332" y="964"/>
                  </a:lnTo>
                  <a:lnTo>
                    <a:pt x="2332" y="969"/>
                  </a:lnTo>
                  <a:close/>
                  <a:moveTo>
                    <a:pt x="136" y="803"/>
                  </a:moveTo>
                  <a:lnTo>
                    <a:pt x="139" y="800"/>
                  </a:lnTo>
                  <a:lnTo>
                    <a:pt x="139" y="800"/>
                  </a:lnTo>
                  <a:lnTo>
                    <a:pt x="139" y="796"/>
                  </a:lnTo>
                  <a:lnTo>
                    <a:pt x="137" y="793"/>
                  </a:lnTo>
                  <a:lnTo>
                    <a:pt x="136" y="793"/>
                  </a:lnTo>
                  <a:lnTo>
                    <a:pt x="133" y="796"/>
                  </a:lnTo>
                  <a:lnTo>
                    <a:pt x="133" y="796"/>
                  </a:lnTo>
                  <a:lnTo>
                    <a:pt x="129" y="806"/>
                  </a:lnTo>
                  <a:lnTo>
                    <a:pt x="126" y="810"/>
                  </a:lnTo>
                  <a:lnTo>
                    <a:pt x="126" y="814"/>
                  </a:lnTo>
                  <a:lnTo>
                    <a:pt x="134" y="808"/>
                  </a:lnTo>
                  <a:lnTo>
                    <a:pt x="136" y="803"/>
                  </a:lnTo>
                  <a:close/>
                  <a:moveTo>
                    <a:pt x="71" y="364"/>
                  </a:moveTo>
                  <a:lnTo>
                    <a:pt x="71" y="364"/>
                  </a:lnTo>
                  <a:lnTo>
                    <a:pt x="78" y="360"/>
                  </a:lnTo>
                  <a:lnTo>
                    <a:pt x="84" y="353"/>
                  </a:lnTo>
                  <a:lnTo>
                    <a:pt x="88" y="346"/>
                  </a:lnTo>
                  <a:lnTo>
                    <a:pt x="88" y="343"/>
                  </a:lnTo>
                  <a:lnTo>
                    <a:pt x="87" y="342"/>
                  </a:lnTo>
                  <a:lnTo>
                    <a:pt x="87" y="342"/>
                  </a:lnTo>
                  <a:lnTo>
                    <a:pt x="78" y="353"/>
                  </a:lnTo>
                  <a:lnTo>
                    <a:pt x="75" y="359"/>
                  </a:lnTo>
                  <a:lnTo>
                    <a:pt x="71" y="364"/>
                  </a:lnTo>
                  <a:lnTo>
                    <a:pt x="71" y="364"/>
                  </a:lnTo>
                  <a:close/>
                  <a:moveTo>
                    <a:pt x="538" y="964"/>
                  </a:moveTo>
                  <a:lnTo>
                    <a:pt x="538" y="964"/>
                  </a:lnTo>
                  <a:lnTo>
                    <a:pt x="541" y="964"/>
                  </a:lnTo>
                  <a:lnTo>
                    <a:pt x="545" y="963"/>
                  </a:lnTo>
                  <a:lnTo>
                    <a:pt x="550" y="956"/>
                  </a:lnTo>
                  <a:lnTo>
                    <a:pt x="553" y="953"/>
                  </a:lnTo>
                  <a:lnTo>
                    <a:pt x="553" y="950"/>
                  </a:lnTo>
                  <a:lnTo>
                    <a:pt x="550" y="950"/>
                  </a:lnTo>
                  <a:lnTo>
                    <a:pt x="546" y="950"/>
                  </a:lnTo>
                  <a:lnTo>
                    <a:pt x="538" y="964"/>
                  </a:lnTo>
                  <a:close/>
                  <a:moveTo>
                    <a:pt x="2571" y="957"/>
                  </a:moveTo>
                  <a:lnTo>
                    <a:pt x="2571" y="957"/>
                  </a:lnTo>
                  <a:lnTo>
                    <a:pt x="2581" y="949"/>
                  </a:lnTo>
                  <a:lnTo>
                    <a:pt x="2584" y="945"/>
                  </a:lnTo>
                  <a:lnTo>
                    <a:pt x="2585" y="942"/>
                  </a:lnTo>
                  <a:lnTo>
                    <a:pt x="2585" y="939"/>
                  </a:lnTo>
                  <a:lnTo>
                    <a:pt x="2571" y="952"/>
                  </a:lnTo>
                  <a:lnTo>
                    <a:pt x="2571" y="957"/>
                  </a:lnTo>
                  <a:close/>
                  <a:moveTo>
                    <a:pt x="2421" y="967"/>
                  </a:moveTo>
                  <a:lnTo>
                    <a:pt x="2428" y="960"/>
                  </a:lnTo>
                  <a:lnTo>
                    <a:pt x="2429" y="957"/>
                  </a:lnTo>
                  <a:lnTo>
                    <a:pt x="2429" y="957"/>
                  </a:lnTo>
                  <a:lnTo>
                    <a:pt x="2431" y="955"/>
                  </a:lnTo>
                  <a:lnTo>
                    <a:pt x="2432" y="952"/>
                  </a:lnTo>
                  <a:lnTo>
                    <a:pt x="2433" y="950"/>
                  </a:lnTo>
                  <a:lnTo>
                    <a:pt x="2433" y="946"/>
                  </a:lnTo>
                  <a:lnTo>
                    <a:pt x="2433" y="946"/>
                  </a:lnTo>
                  <a:lnTo>
                    <a:pt x="2429" y="950"/>
                  </a:lnTo>
                  <a:lnTo>
                    <a:pt x="2425" y="956"/>
                  </a:lnTo>
                  <a:lnTo>
                    <a:pt x="2418" y="964"/>
                  </a:lnTo>
                  <a:lnTo>
                    <a:pt x="2418" y="964"/>
                  </a:lnTo>
                  <a:lnTo>
                    <a:pt x="2418" y="969"/>
                  </a:lnTo>
                  <a:lnTo>
                    <a:pt x="2421" y="967"/>
                  </a:lnTo>
                  <a:close/>
                  <a:moveTo>
                    <a:pt x="198" y="685"/>
                  </a:moveTo>
                  <a:lnTo>
                    <a:pt x="198" y="685"/>
                  </a:lnTo>
                  <a:lnTo>
                    <a:pt x="198" y="676"/>
                  </a:lnTo>
                  <a:lnTo>
                    <a:pt x="195" y="669"/>
                  </a:lnTo>
                  <a:lnTo>
                    <a:pt x="191" y="657"/>
                  </a:lnTo>
                  <a:lnTo>
                    <a:pt x="191" y="657"/>
                  </a:lnTo>
                  <a:lnTo>
                    <a:pt x="189" y="657"/>
                  </a:lnTo>
                  <a:lnTo>
                    <a:pt x="189" y="660"/>
                  </a:lnTo>
                  <a:lnTo>
                    <a:pt x="191" y="665"/>
                  </a:lnTo>
                  <a:lnTo>
                    <a:pt x="191" y="665"/>
                  </a:lnTo>
                  <a:lnTo>
                    <a:pt x="193" y="675"/>
                  </a:lnTo>
                  <a:lnTo>
                    <a:pt x="195" y="679"/>
                  </a:lnTo>
                  <a:lnTo>
                    <a:pt x="198" y="685"/>
                  </a:lnTo>
                  <a:lnTo>
                    <a:pt x="198" y="685"/>
                  </a:lnTo>
                  <a:close/>
                  <a:moveTo>
                    <a:pt x="861" y="948"/>
                  </a:moveTo>
                  <a:lnTo>
                    <a:pt x="861" y="948"/>
                  </a:lnTo>
                  <a:lnTo>
                    <a:pt x="872" y="936"/>
                  </a:lnTo>
                  <a:lnTo>
                    <a:pt x="876" y="931"/>
                  </a:lnTo>
                  <a:lnTo>
                    <a:pt x="875" y="931"/>
                  </a:lnTo>
                  <a:lnTo>
                    <a:pt x="874" y="932"/>
                  </a:lnTo>
                  <a:lnTo>
                    <a:pt x="874" y="932"/>
                  </a:lnTo>
                  <a:lnTo>
                    <a:pt x="864" y="941"/>
                  </a:lnTo>
                  <a:lnTo>
                    <a:pt x="862" y="943"/>
                  </a:lnTo>
                  <a:lnTo>
                    <a:pt x="861" y="948"/>
                  </a:lnTo>
                  <a:lnTo>
                    <a:pt x="861" y="948"/>
                  </a:lnTo>
                  <a:close/>
                  <a:moveTo>
                    <a:pt x="2209" y="962"/>
                  </a:moveTo>
                  <a:lnTo>
                    <a:pt x="2209" y="962"/>
                  </a:lnTo>
                  <a:lnTo>
                    <a:pt x="2209" y="959"/>
                  </a:lnTo>
                  <a:lnTo>
                    <a:pt x="2209" y="956"/>
                  </a:lnTo>
                  <a:lnTo>
                    <a:pt x="2207" y="956"/>
                  </a:lnTo>
                  <a:lnTo>
                    <a:pt x="2206" y="957"/>
                  </a:lnTo>
                  <a:lnTo>
                    <a:pt x="2203" y="960"/>
                  </a:lnTo>
                  <a:lnTo>
                    <a:pt x="2200" y="963"/>
                  </a:lnTo>
                  <a:lnTo>
                    <a:pt x="2196" y="964"/>
                  </a:lnTo>
                  <a:lnTo>
                    <a:pt x="2193" y="969"/>
                  </a:lnTo>
                  <a:lnTo>
                    <a:pt x="2193" y="969"/>
                  </a:lnTo>
                  <a:lnTo>
                    <a:pt x="2196" y="969"/>
                  </a:lnTo>
                  <a:lnTo>
                    <a:pt x="2199" y="969"/>
                  </a:lnTo>
                  <a:lnTo>
                    <a:pt x="2202" y="967"/>
                  </a:lnTo>
                  <a:lnTo>
                    <a:pt x="2204" y="964"/>
                  </a:lnTo>
                  <a:lnTo>
                    <a:pt x="2209" y="962"/>
                  </a:lnTo>
                  <a:lnTo>
                    <a:pt x="2209" y="962"/>
                  </a:lnTo>
                  <a:close/>
                  <a:moveTo>
                    <a:pt x="1086" y="995"/>
                  </a:moveTo>
                  <a:lnTo>
                    <a:pt x="1082" y="994"/>
                  </a:lnTo>
                  <a:lnTo>
                    <a:pt x="1077" y="998"/>
                  </a:lnTo>
                  <a:lnTo>
                    <a:pt x="1077" y="998"/>
                  </a:lnTo>
                  <a:lnTo>
                    <a:pt x="1079" y="998"/>
                  </a:lnTo>
                  <a:lnTo>
                    <a:pt x="1080" y="1000"/>
                  </a:lnTo>
                  <a:lnTo>
                    <a:pt x="1079" y="1001"/>
                  </a:lnTo>
                  <a:lnTo>
                    <a:pt x="1076" y="1005"/>
                  </a:lnTo>
                  <a:lnTo>
                    <a:pt x="1075" y="1007"/>
                  </a:lnTo>
                  <a:lnTo>
                    <a:pt x="1075" y="1008"/>
                  </a:lnTo>
                  <a:lnTo>
                    <a:pt x="1075" y="1008"/>
                  </a:lnTo>
                  <a:lnTo>
                    <a:pt x="1082" y="1004"/>
                  </a:lnTo>
                  <a:lnTo>
                    <a:pt x="1084" y="1000"/>
                  </a:lnTo>
                  <a:lnTo>
                    <a:pt x="1086" y="995"/>
                  </a:lnTo>
                  <a:lnTo>
                    <a:pt x="1086" y="995"/>
                  </a:lnTo>
                  <a:close/>
                  <a:moveTo>
                    <a:pt x="671" y="994"/>
                  </a:moveTo>
                  <a:lnTo>
                    <a:pt x="674" y="991"/>
                  </a:lnTo>
                  <a:lnTo>
                    <a:pt x="677" y="988"/>
                  </a:lnTo>
                  <a:lnTo>
                    <a:pt x="682" y="976"/>
                  </a:lnTo>
                  <a:lnTo>
                    <a:pt x="682" y="976"/>
                  </a:lnTo>
                  <a:lnTo>
                    <a:pt x="678" y="979"/>
                  </a:lnTo>
                  <a:lnTo>
                    <a:pt x="675" y="983"/>
                  </a:lnTo>
                  <a:lnTo>
                    <a:pt x="670" y="993"/>
                  </a:lnTo>
                  <a:lnTo>
                    <a:pt x="671" y="994"/>
                  </a:lnTo>
                  <a:close/>
                  <a:moveTo>
                    <a:pt x="46" y="898"/>
                  </a:moveTo>
                  <a:lnTo>
                    <a:pt x="46" y="898"/>
                  </a:lnTo>
                  <a:lnTo>
                    <a:pt x="50" y="898"/>
                  </a:lnTo>
                  <a:lnTo>
                    <a:pt x="53" y="897"/>
                  </a:lnTo>
                  <a:lnTo>
                    <a:pt x="54" y="896"/>
                  </a:lnTo>
                  <a:lnTo>
                    <a:pt x="53" y="894"/>
                  </a:lnTo>
                  <a:lnTo>
                    <a:pt x="53" y="893"/>
                  </a:lnTo>
                  <a:lnTo>
                    <a:pt x="50" y="891"/>
                  </a:lnTo>
                  <a:lnTo>
                    <a:pt x="50" y="891"/>
                  </a:lnTo>
                  <a:lnTo>
                    <a:pt x="46" y="889"/>
                  </a:lnTo>
                  <a:lnTo>
                    <a:pt x="46" y="898"/>
                  </a:lnTo>
                  <a:close/>
                  <a:moveTo>
                    <a:pt x="42" y="894"/>
                  </a:moveTo>
                  <a:lnTo>
                    <a:pt x="46" y="898"/>
                  </a:lnTo>
                  <a:lnTo>
                    <a:pt x="46" y="889"/>
                  </a:lnTo>
                  <a:lnTo>
                    <a:pt x="42" y="894"/>
                  </a:lnTo>
                  <a:close/>
                  <a:moveTo>
                    <a:pt x="269" y="915"/>
                  </a:moveTo>
                  <a:lnTo>
                    <a:pt x="269" y="915"/>
                  </a:lnTo>
                  <a:lnTo>
                    <a:pt x="269" y="920"/>
                  </a:lnTo>
                  <a:lnTo>
                    <a:pt x="269" y="920"/>
                  </a:lnTo>
                  <a:lnTo>
                    <a:pt x="272" y="920"/>
                  </a:lnTo>
                  <a:lnTo>
                    <a:pt x="275" y="915"/>
                  </a:lnTo>
                  <a:lnTo>
                    <a:pt x="278" y="914"/>
                  </a:lnTo>
                  <a:lnTo>
                    <a:pt x="278" y="914"/>
                  </a:lnTo>
                  <a:lnTo>
                    <a:pt x="278" y="911"/>
                  </a:lnTo>
                  <a:lnTo>
                    <a:pt x="276" y="908"/>
                  </a:lnTo>
                  <a:lnTo>
                    <a:pt x="275" y="908"/>
                  </a:lnTo>
                  <a:lnTo>
                    <a:pt x="274" y="908"/>
                  </a:lnTo>
                  <a:lnTo>
                    <a:pt x="272" y="912"/>
                  </a:lnTo>
                  <a:lnTo>
                    <a:pt x="269" y="915"/>
                  </a:lnTo>
                  <a:lnTo>
                    <a:pt x="269" y="915"/>
                  </a:lnTo>
                  <a:close/>
                  <a:moveTo>
                    <a:pt x="2776" y="941"/>
                  </a:moveTo>
                  <a:lnTo>
                    <a:pt x="2776" y="941"/>
                  </a:lnTo>
                  <a:lnTo>
                    <a:pt x="2771" y="950"/>
                  </a:lnTo>
                  <a:lnTo>
                    <a:pt x="2769" y="955"/>
                  </a:lnTo>
                  <a:lnTo>
                    <a:pt x="2769" y="957"/>
                  </a:lnTo>
                  <a:lnTo>
                    <a:pt x="2771" y="960"/>
                  </a:lnTo>
                  <a:lnTo>
                    <a:pt x="2771" y="960"/>
                  </a:lnTo>
                  <a:lnTo>
                    <a:pt x="2772" y="955"/>
                  </a:lnTo>
                  <a:lnTo>
                    <a:pt x="2773" y="950"/>
                  </a:lnTo>
                  <a:lnTo>
                    <a:pt x="2776" y="946"/>
                  </a:lnTo>
                  <a:lnTo>
                    <a:pt x="2776" y="941"/>
                  </a:lnTo>
                  <a:lnTo>
                    <a:pt x="2776" y="941"/>
                  </a:lnTo>
                  <a:close/>
                  <a:moveTo>
                    <a:pt x="2283" y="955"/>
                  </a:moveTo>
                  <a:lnTo>
                    <a:pt x="2276" y="960"/>
                  </a:lnTo>
                  <a:lnTo>
                    <a:pt x="2275" y="962"/>
                  </a:lnTo>
                  <a:lnTo>
                    <a:pt x="2272" y="972"/>
                  </a:lnTo>
                  <a:lnTo>
                    <a:pt x="2272" y="972"/>
                  </a:lnTo>
                  <a:lnTo>
                    <a:pt x="2276" y="969"/>
                  </a:lnTo>
                  <a:lnTo>
                    <a:pt x="2279" y="964"/>
                  </a:lnTo>
                  <a:lnTo>
                    <a:pt x="2283" y="955"/>
                  </a:lnTo>
                  <a:lnTo>
                    <a:pt x="2283" y="955"/>
                  </a:lnTo>
                  <a:close/>
                  <a:moveTo>
                    <a:pt x="584" y="1026"/>
                  </a:moveTo>
                  <a:lnTo>
                    <a:pt x="584" y="1026"/>
                  </a:lnTo>
                  <a:lnTo>
                    <a:pt x="586" y="1029"/>
                  </a:lnTo>
                  <a:lnTo>
                    <a:pt x="587" y="1032"/>
                  </a:lnTo>
                  <a:lnTo>
                    <a:pt x="590" y="1032"/>
                  </a:lnTo>
                  <a:lnTo>
                    <a:pt x="594" y="1032"/>
                  </a:lnTo>
                  <a:lnTo>
                    <a:pt x="597" y="1033"/>
                  </a:lnTo>
                  <a:lnTo>
                    <a:pt x="597" y="1033"/>
                  </a:lnTo>
                  <a:lnTo>
                    <a:pt x="597" y="1026"/>
                  </a:lnTo>
                  <a:lnTo>
                    <a:pt x="597" y="1026"/>
                  </a:lnTo>
                  <a:lnTo>
                    <a:pt x="595" y="1026"/>
                  </a:lnTo>
                  <a:lnTo>
                    <a:pt x="591" y="1028"/>
                  </a:lnTo>
                  <a:lnTo>
                    <a:pt x="588" y="1028"/>
                  </a:lnTo>
                  <a:lnTo>
                    <a:pt x="584" y="1026"/>
                  </a:lnTo>
                  <a:lnTo>
                    <a:pt x="584" y="1026"/>
                  </a:lnTo>
                  <a:close/>
                  <a:moveTo>
                    <a:pt x="2521" y="931"/>
                  </a:moveTo>
                  <a:lnTo>
                    <a:pt x="2521" y="931"/>
                  </a:lnTo>
                  <a:lnTo>
                    <a:pt x="2518" y="934"/>
                  </a:lnTo>
                  <a:lnTo>
                    <a:pt x="2516" y="936"/>
                  </a:lnTo>
                  <a:lnTo>
                    <a:pt x="2514" y="942"/>
                  </a:lnTo>
                  <a:lnTo>
                    <a:pt x="2514" y="942"/>
                  </a:lnTo>
                  <a:lnTo>
                    <a:pt x="2518" y="941"/>
                  </a:lnTo>
                  <a:lnTo>
                    <a:pt x="2521" y="938"/>
                  </a:lnTo>
                  <a:lnTo>
                    <a:pt x="2522" y="934"/>
                  </a:lnTo>
                  <a:lnTo>
                    <a:pt x="2521" y="931"/>
                  </a:lnTo>
                  <a:lnTo>
                    <a:pt x="2521" y="931"/>
                  </a:lnTo>
                  <a:close/>
                  <a:moveTo>
                    <a:pt x="2270" y="973"/>
                  </a:moveTo>
                  <a:lnTo>
                    <a:pt x="2272" y="972"/>
                  </a:lnTo>
                  <a:lnTo>
                    <a:pt x="2275" y="962"/>
                  </a:lnTo>
                  <a:lnTo>
                    <a:pt x="2263" y="977"/>
                  </a:lnTo>
                  <a:lnTo>
                    <a:pt x="2270" y="973"/>
                  </a:lnTo>
                  <a:close/>
                  <a:moveTo>
                    <a:pt x="81" y="733"/>
                  </a:moveTo>
                  <a:lnTo>
                    <a:pt x="82" y="727"/>
                  </a:lnTo>
                  <a:lnTo>
                    <a:pt x="84" y="723"/>
                  </a:lnTo>
                  <a:lnTo>
                    <a:pt x="84" y="723"/>
                  </a:lnTo>
                  <a:lnTo>
                    <a:pt x="78" y="730"/>
                  </a:lnTo>
                  <a:lnTo>
                    <a:pt x="75" y="733"/>
                  </a:lnTo>
                  <a:lnTo>
                    <a:pt x="74" y="737"/>
                  </a:lnTo>
                  <a:lnTo>
                    <a:pt x="81" y="733"/>
                  </a:lnTo>
                  <a:close/>
                  <a:moveTo>
                    <a:pt x="1646" y="973"/>
                  </a:moveTo>
                  <a:lnTo>
                    <a:pt x="1646" y="973"/>
                  </a:lnTo>
                  <a:lnTo>
                    <a:pt x="1654" y="967"/>
                  </a:lnTo>
                  <a:lnTo>
                    <a:pt x="1656" y="964"/>
                  </a:lnTo>
                  <a:lnTo>
                    <a:pt x="1658" y="960"/>
                  </a:lnTo>
                  <a:lnTo>
                    <a:pt x="1658" y="960"/>
                  </a:lnTo>
                  <a:lnTo>
                    <a:pt x="1649" y="966"/>
                  </a:lnTo>
                  <a:lnTo>
                    <a:pt x="1648" y="969"/>
                  </a:lnTo>
                  <a:lnTo>
                    <a:pt x="1646" y="973"/>
                  </a:lnTo>
                  <a:lnTo>
                    <a:pt x="1646" y="973"/>
                  </a:lnTo>
                  <a:close/>
                  <a:moveTo>
                    <a:pt x="1235" y="942"/>
                  </a:moveTo>
                  <a:lnTo>
                    <a:pt x="1235" y="942"/>
                  </a:lnTo>
                  <a:lnTo>
                    <a:pt x="1239" y="938"/>
                  </a:lnTo>
                  <a:lnTo>
                    <a:pt x="1243" y="934"/>
                  </a:lnTo>
                  <a:lnTo>
                    <a:pt x="1243" y="932"/>
                  </a:lnTo>
                  <a:lnTo>
                    <a:pt x="1242" y="932"/>
                  </a:lnTo>
                  <a:lnTo>
                    <a:pt x="1235" y="936"/>
                  </a:lnTo>
                  <a:lnTo>
                    <a:pt x="1235" y="936"/>
                  </a:lnTo>
                  <a:lnTo>
                    <a:pt x="1235" y="942"/>
                  </a:lnTo>
                  <a:lnTo>
                    <a:pt x="1235" y="942"/>
                  </a:lnTo>
                  <a:close/>
                  <a:moveTo>
                    <a:pt x="1035" y="922"/>
                  </a:moveTo>
                  <a:lnTo>
                    <a:pt x="1035" y="922"/>
                  </a:lnTo>
                  <a:lnTo>
                    <a:pt x="1037" y="918"/>
                  </a:lnTo>
                  <a:lnTo>
                    <a:pt x="1035" y="917"/>
                  </a:lnTo>
                  <a:lnTo>
                    <a:pt x="1035" y="917"/>
                  </a:lnTo>
                  <a:lnTo>
                    <a:pt x="1032" y="917"/>
                  </a:lnTo>
                  <a:lnTo>
                    <a:pt x="1030" y="921"/>
                  </a:lnTo>
                  <a:lnTo>
                    <a:pt x="1028" y="924"/>
                  </a:lnTo>
                  <a:lnTo>
                    <a:pt x="1028" y="924"/>
                  </a:lnTo>
                  <a:lnTo>
                    <a:pt x="1028" y="925"/>
                  </a:lnTo>
                  <a:lnTo>
                    <a:pt x="1030" y="927"/>
                  </a:lnTo>
                  <a:lnTo>
                    <a:pt x="1032" y="925"/>
                  </a:lnTo>
                  <a:lnTo>
                    <a:pt x="1035" y="922"/>
                  </a:lnTo>
                  <a:close/>
                  <a:moveTo>
                    <a:pt x="1935" y="920"/>
                  </a:moveTo>
                  <a:lnTo>
                    <a:pt x="1935" y="920"/>
                  </a:lnTo>
                  <a:lnTo>
                    <a:pt x="1933" y="918"/>
                  </a:lnTo>
                  <a:lnTo>
                    <a:pt x="1933" y="917"/>
                  </a:lnTo>
                  <a:lnTo>
                    <a:pt x="1932" y="915"/>
                  </a:lnTo>
                  <a:lnTo>
                    <a:pt x="1930" y="915"/>
                  </a:lnTo>
                  <a:lnTo>
                    <a:pt x="1926" y="918"/>
                  </a:lnTo>
                  <a:lnTo>
                    <a:pt x="1926" y="918"/>
                  </a:lnTo>
                  <a:lnTo>
                    <a:pt x="1926" y="920"/>
                  </a:lnTo>
                  <a:lnTo>
                    <a:pt x="1928" y="922"/>
                  </a:lnTo>
                  <a:lnTo>
                    <a:pt x="1928" y="924"/>
                  </a:lnTo>
                  <a:lnTo>
                    <a:pt x="1929" y="924"/>
                  </a:lnTo>
                  <a:lnTo>
                    <a:pt x="1930" y="922"/>
                  </a:lnTo>
                  <a:lnTo>
                    <a:pt x="1935" y="920"/>
                  </a:lnTo>
                  <a:lnTo>
                    <a:pt x="1935" y="920"/>
                  </a:lnTo>
                  <a:close/>
                  <a:moveTo>
                    <a:pt x="659" y="1038"/>
                  </a:moveTo>
                  <a:lnTo>
                    <a:pt x="659" y="1038"/>
                  </a:lnTo>
                  <a:lnTo>
                    <a:pt x="659" y="1032"/>
                  </a:lnTo>
                  <a:lnTo>
                    <a:pt x="659" y="1029"/>
                  </a:lnTo>
                  <a:lnTo>
                    <a:pt x="657" y="1028"/>
                  </a:lnTo>
                  <a:lnTo>
                    <a:pt x="657" y="1028"/>
                  </a:lnTo>
                  <a:lnTo>
                    <a:pt x="657" y="1029"/>
                  </a:lnTo>
                  <a:lnTo>
                    <a:pt x="656" y="1031"/>
                  </a:lnTo>
                  <a:lnTo>
                    <a:pt x="653" y="1035"/>
                  </a:lnTo>
                  <a:lnTo>
                    <a:pt x="652" y="1038"/>
                  </a:lnTo>
                  <a:lnTo>
                    <a:pt x="653" y="1038"/>
                  </a:lnTo>
                  <a:lnTo>
                    <a:pt x="654" y="1039"/>
                  </a:lnTo>
                  <a:lnTo>
                    <a:pt x="659" y="1038"/>
                  </a:lnTo>
                  <a:lnTo>
                    <a:pt x="659" y="1038"/>
                  </a:lnTo>
                  <a:close/>
                  <a:moveTo>
                    <a:pt x="2811" y="914"/>
                  </a:moveTo>
                  <a:lnTo>
                    <a:pt x="2811" y="914"/>
                  </a:lnTo>
                  <a:lnTo>
                    <a:pt x="2806" y="918"/>
                  </a:lnTo>
                  <a:lnTo>
                    <a:pt x="2804" y="921"/>
                  </a:lnTo>
                  <a:lnTo>
                    <a:pt x="2803" y="924"/>
                  </a:lnTo>
                  <a:lnTo>
                    <a:pt x="2803" y="924"/>
                  </a:lnTo>
                  <a:lnTo>
                    <a:pt x="2807" y="922"/>
                  </a:lnTo>
                  <a:lnTo>
                    <a:pt x="2810" y="921"/>
                  </a:lnTo>
                  <a:lnTo>
                    <a:pt x="2811" y="917"/>
                  </a:lnTo>
                  <a:lnTo>
                    <a:pt x="2811" y="914"/>
                  </a:lnTo>
                  <a:lnTo>
                    <a:pt x="2811" y="914"/>
                  </a:lnTo>
                  <a:close/>
                  <a:moveTo>
                    <a:pt x="213" y="735"/>
                  </a:moveTo>
                  <a:lnTo>
                    <a:pt x="213" y="735"/>
                  </a:lnTo>
                  <a:lnTo>
                    <a:pt x="215" y="734"/>
                  </a:lnTo>
                  <a:lnTo>
                    <a:pt x="215" y="731"/>
                  </a:lnTo>
                  <a:lnTo>
                    <a:pt x="213" y="726"/>
                  </a:lnTo>
                  <a:lnTo>
                    <a:pt x="210" y="723"/>
                  </a:lnTo>
                  <a:lnTo>
                    <a:pt x="210" y="723"/>
                  </a:lnTo>
                  <a:lnTo>
                    <a:pt x="210" y="727"/>
                  </a:lnTo>
                  <a:lnTo>
                    <a:pt x="210" y="727"/>
                  </a:lnTo>
                  <a:lnTo>
                    <a:pt x="212" y="733"/>
                  </a:lnTo>
                  <a:lnTo>
                    <a:pt x="213" y="735"/>
                  </a:lnTo>
                  <a:lnTo>
                    <a:pt x="213" y="735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文本框 13"/>
            <p:cNvSpPr txBox="1"/>
            <p:nvPr/>
          </p:nvSpPr>
          <p:spPr>
            <a:xfrm>
              <a:off x="4609140" y="3060230"/>
              <a:ext cx="1273876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方正静蕾简体" panose="02000000000000000000" pitchFamily="2" charset="-122"/>
                  <a:cs typeface="Arial" panose="020B0604020202020204" pitchFamily="34" charset="0"/>
                </a:rPr>
                <a:t>请添加文字</a:t>
              </a:r>
            </a:p>
          </p:txBody>
        </p:sp>
        <p:sp>
          <p:nvSpPr>
            <p:cNvPr id="125" name="TextBox 1"/>
            <p:cNvSpPr txBox="1"/>
            <p:nvPr/>
          </p:nvSpPr>
          <p:spPr>
            <a:xfrm>
              <a:off x="3844320" y="4491308"/>
              <a:ext cx="2597919" cy="1480021"/>
            </a:xfrm>
            <a:prstGeom prst="rect">
              <a:avLst/>
            </a:prstGeom>
            <a:noFill/>
            <a:effectLst/>
          </p:spPr>
          <p:txBody>
            <a:bodyPr wrap="square" lIns="0" tIns="0" rIns="0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</a:t>
              </a:r>
              <a:endPara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83376" y="2436443"/>
            <a:ext cx="2597919" cy="3323707"/>
            <a:chOff x="5662809" y="2779998"/>
            <a:chExt cx="2597919" cy="3184633"/>
          </a:xfrm>
        </p:grpSpPr>
        <p:sp>
          <p:nvSpPr>
            <p:cNvPr id="43" name="Freeform 128"/>
            <p:cNvSpPr>
              <a:spLocks noEditPoints="1"/>
            </p:cNvSpPr>
            <p:nvPr/>
          </p:nvSpPr>
          <p:spPr bwMode="auto">
            <a:xfrm rot="16872957">
              <a:off x="6100201" y="3088471"/>
              <a:ext cx="1533853" cy="916908"/>
            </a:xfrm>
            <a:custGeom>
              <a:avLst/>
              <a:gdLst/>
              <a:ahLst/>
              <a:cxnLst>
                <a:cxn ang="0">
                  <a:pos x="7" y="475"/>
                </a:cxn>
                <a:cxn ang="0">
                  <a:pos x="2824" y="83"/>
                </a:cxn>
                <a:cxn ang="0">
                  <a:pos x="649" y="1056"/>
                </a:cxn>
                <a:cxn ang="0">
                  <a:pos x="2076" y="27"/>
                </a:cxn>
                <a:cxn ang="0">
                  <a:pos x="172" y="526"/>
                </a:cxn>
                <a:cxn ang="0">
                  <a:pos x="1718" y="1039"/>
                </a:cxn>
                <a:cxn ang="0">
                  <a:pos x="1774" y="1068"/>
                </a:cxn>
                <a:cxn ang="0">
                  <a:pos x="1781" y="1032"/>
                </a:cxn>
                <a:cxn ang="0">
                  <a:pos x="333" y="936"/>
                </a:cxn>
                <a:cxn ang="0">
                  <a:pos x="392" y="925"/>
                </a:cxn>
                <a:cxn ang="0">
                  <a:pos x="363" y="1000"/>
                </a:cxn>
                <a:cxn ang="0">
                  <a:pos x="503" y="880"/>
                </a:cxn>
                <a:cxn ang="0">
                  <a:pos x="1070" y="1002"/>
                </a:cxn>
                <a:cxn ang="0">
                  <a:pos x="1231" y="969"/>
                </a:cxn>
                <a:cxn ang="0">
                  <a:pos x="1562" y="1066"/>
                </a:cxn>
                <a:cxn ang="0">
                  <a:pos x="2570" y="952"/>
                </a:cxn>
                <a:cxn ang="0">
                  <a:pos x="2350" y="939"/>
                </a:cxn>
                <a:cxn ang="0">
                  <a:pos x="2269" y="1060"/>
                </a:cxn>
                <a:cxn ang="0">
                  <a:pos x="2003" y="943"/>
                </a:cxn>
                <a:cxn ang="0">
                  <a:pos x="290" y="863"/>
                </a:cxn>
                <a:cxn ang="0">
                  <a:pos x="2193" y="1080"/>
                </a:cxn>
                <a:cxn ang="0">
                  <a:pos x="444" y="1031"/>
                </a:cxn>
                <a:cxn ang="0">
                  <a:pos x="1999" y="1059"/>
                </a:cxn>
                <a:cxn ang="0">
                  <a:pos x="2788" y="924"/>
                </a:cxn>
                <a:cxn ang="0">
                  <a:pos x="1208" y="1000"/>
                </a:cxn>
                <a:cxn ang="0">
                  <a:pos x="1020" y="1032"/>
                </a:cxn>
                <a:cxn ang="0">
                  <a:pos x="1107" y="1032"/>
                </a:cxn>
                <a:cxn ang="0">
                  <a:pos x="2071" y="1081"/>
                </a:cxn>
                <a:cxn ang="0">
                  <a:pos x="1980" y="938"/>
                </a:cxn>
                <a:cxn ang="0">
                  <a:pos x="46" y="415"/>
                </a:cxn>
                <a:cxn ang="0">
                  <a:pos x="886" y="1049"/>
                </a:cxn>
                <a:cxn ang="0">
                  <a:pos x="867" y="1023"/>
                </a:cxn>
                <a:cxn ang="0">
                  <a:pos x="151" y="558"/>
                </a:cxn>
                <a:cxn ang="0">
                  <a:pos x="28" y="478"/>
                </a:cxn>
                <a:cxn ang="0">
                  <a:pos x="116" y="433"/>
                </a:cxn>
                <a:cxn ang="0">
                  <a:pos x="1842" y="1067"/>
                </a:cxn>
                <a:cxn ang="0">
                  <a:pos x="958" y="921"/>
                </a:cxn>
                <a:cxn ang="0">
                  <a:pos x="50" y="891"/>
                </a:cxn>
                <a:cxn ang="0">
                  <a:pos x="209" y="842"/>
                </a:cxn>
                <a:cxn ang="0">
                  <a:pos x="595" y="904"/>
                </a:cxn>
                <a:cxn ang="0">
                  <a:pos x="1419" y="903"/>
                </a:cxn>
                <a:cxn ang="0">
                  <a:pos x="129" y="571"/>
                </a:cxn>
                <a:cxn ang="0">
                  <a:pos x="668" y="1009"/>
                </a:cxn>
                <a:cxn ang="0">
                  <a:pos x="54" y="727"/>
                </a:cxn>
                <a:cxn ang="0">
                  <a:pos x="146" y="428"/>
                </a:cxn>
                <a:cxn ang="0">
                  <a:pos x="40" y="824"/>
                </a:cxn>
                <a:cxn ang="0">
                  <a:pos x="300" y="922"/>
                </a:cxn>
                <a:cxn ang="0">
                  <a:pos x="234" y="807"/>
                </a:cxn>
                <a:cxn ang="0">
                  <a:pos x="2516" y="34"/>
                </a:cxn>
                <a:cxn ang="0">
                  <a:pos x="2397" y="1012"/>
                </a:cxn>
                <a:cxn ang="0">
                  <a:pos x="2110" y="911"/>
                </a:cxn>
                <a:cxn ang="0">
                  <a:pos x="179" y="845"/>
                </a:cxn>
                <a:cxn ang="0">
                  <a:pos x="1700" y="907"/>
                </a:cxn>
                <a:cxn ang="0">
                  <a:pos x="1617" y="931"/>
                </a:cxn>
                <a:cxn ang="0">
                  <a:pos x="2731" y="1011"/>
                </a:cxn>
                <a:cxn ang="0">
                  <a:pos x="1645" y="1053"/>
                </a:cxn>
                <a:cxn ang="0">
                  <a:pos x="462" y="1005"/>
                </a:cxn>
                <a:cxn ang="0">
                  <a:pos x="2332" y="969"/>
                </a:cxn>
                <a:cxn ang="0">
                  <a:pos x="2433" y="946"/>
                </a:cxn>
                <a:cxn ang="0">
                  <a:pos x="1077" y="998"/>
                </a:cxn>
                <a:cxn ang="0">
                  <a:pos x="2776" y="941"/>
                </a:cxn>
                <a:cxn ang="0">
                  <a:pos x="82" y="727"/>
                </a:cxn>
                <a:cxn ang="0">
                  <a:pos x="1930" y="922"/>
                </a:cxn>
              </a:cxnLst>
              <a:rect l="0" t="0" r="r" b="b"/>
              <a:pathLst>
                <a:path w="2921" h="1098">
                  <a:moveTo>
                    <a:pt x="633" y="1063"/>
                  </a:moveTo>
                  <a:lnTo>
                    <a:pt x="633" y="1063"/>
                  </a:lnTo>
                  <a:lnTo>
                    <a:pt x="629" y="1063"/>
                  </a:lnTo>
                  <a:lnTo>
                    <a:pt x="626" y="1063"/>
                  </a:lnTo>
                  <a:lnTo>
                    <a:pt x="625" y="1060"/>
                  </a:lnTo>
                  <a:lnTo>
                    <a:pt x="626" y="1054"/>
                  </a:lnTo>
                  <a:lnTo>
                    <a:pt x="626" y="1054"/>
                  </a:lnTo>
                  <a:lnTo>
                    <a:pt x="586" y="1053"/>
                  </a:lnTo>
                  <a:lnTo>
                    <a:pt x="542" y="1053"/>
                  </a:lnTo>
                  <a:lnTo>
                    <a:pt x="452" y="1052"/>
                  </a:lnTo>
                  <a:lnTo>
                    <a:pt x="406" y="1050"/>
                  </a:lnTo>
                  <a:lnTo>
                    <a:pt x="362" y="1046"/>
                  </a:lnTo>
                  <a:lnTo>
                    <a:pt x="320" y="1042"/>
                  </a:lnTo>
                  <a:lnTo>
                    <a:pt x="279" y="1035"/>
                  </a:lnTo>
                  <a:lnTo>
                    <a:pt x="279" y="1035"/>
                  </a:lnTo>
                  <a:lnTo>
                    <a:pt x="278" y="1035"/>
                  </a:lnTo>
                  <a:lnTo>
                    <a:pt x="275" y="1036"/>
                  </a:lnTo>
                  <a:lnTo>
                    <a:pt x="268" y="1042"/>
                  </a:lnTo>
                  <a:lnTo>
                    <a:pt x="265" y="1043"/>
                  </a:lnTo>
                  <a:lnTo>
                    <a:pt x="262" y="1043"/>
                  </a:lnTo>
                  <a:lnTo>
                    <a:pt x="260" y="1043"/>
                  </a:lnTo>
                  <a:lnTo>
                    <a:pt x="257" y="1039"/>
                  </a:lnTo>
                  <a:lnTo>
                    <a:pt x="257" y="1039"/>
                  </a:lnTo>
                  <a:lnTo>
                    <a:pt x="254" y="1036"/>
                  </a:lnTo>
                  <a:lnTo>
                    <a:pt x="250" y="1033"/>
                  </a:lnTo>
                  <a:lnTo>
                    <a:pt x="243" y="1032"/>
                  </a:lnTo>
                  <a:lnTo>
                    <a:pt x="237" y="1032"/>
                  </a:lnTo>
                  <a:lnTo>
                    <a:pt x="223" y="1033"/>
                  </a:lnTo>
                  <a:lnTo>
                    <a:pt x="210" y="1033"/>
                  </a:lnTo>
                  <a:lnTo>
                    <a:pt x="210" y="1033"/>
                  </a:lnTo>
                  <a:lnTo>
                    <a:pt x="181" y="1031"/>
                  </a:lnTo>
                  <a:lnTo>
                    <a:pt x="154" y="1025"/>
                  </a:lnTo>
                  <a:lnTo>
                    <a:pt x="130" y="1018"/>
                  </a:lnTo>
                  <a:lnTo>
                    <a:pt x="106" y="1008"/>
                  </a:lnTo>
                  <a:lnTo>
                    <a:pt x="85" y="998"/>
                  </a:lnTo>
                  <a:lnTo>
                    <a:pt x="64" y="987"/>
                  </a:lnTo>
                  <a:lnTo>
                    <a:pt x="45" y="974"/>
                  </a:lnTo>
                  <a:lnTo>
                    <a:pt x="26" y="962"/>
                  </a:lnTo>
                  <a:lnTo>
                    <a:pt x="26" y="962"/>
                  </a:lnTo>
                  <a:lnTo>
                    <a:pt x="18" y="934"/>
                  </a:lnTo>
                  <a:lnTo>
                    <a:pt x="11" y="904"/>
                  </a:lnTo>
                  <a:lnTo>
                    <a:pt x="7" y="875"/>
                  </a:lnTo>
                  <a:lnTo>
                    <a:pt x="4" y="845"/>
                  </a:lnTo>
                  <a:lnTo>
                    <a:pt x="2" y="814"/>
                  </a:lnTo>
                  <a:lnTo>
                    <a:pt x="4" y="785"/>
                  </a:lnTo>
                  <a:lnTo>
                    <a:pt x="7" y="755"/>
                  </a:lnTo>
                  <a:lnTo>
                    <a:pt x="11" y="727"/>
                  </a:lnTo>
                  <a:lnTo>
                    <a:pt x="11" y="727"/>
                  </a:lnTo>
                  <a:lnTo>
                    <a:pt x="7" y="629"/>
                  </a:lnTo>
                  <a:lnTo>
                    <a:pt x="5" y="578"/>
                  </a:lnTo>
                  <a:lnTo>
                    <a:pt x="5" y="526"/>
                  </a:lnTo>
                  <a:lnTo>
                    <a:pt x="7" y="475"/>
                  </a:lnTo>
                  <a:lnTo>
                    <a:pt x="8" y="423"/>
                  </a:lnTo>
                  <a:lnTo>
                    <a:pt x="11" y="374"/>
                  </a:lnTo>
                  <a:lnTo>
                    <a:pt x="16" y="326"/>
                  </a:lnTo>
                  <a:lnTo>
                    <a:pt x="16" y="326"/>
                  </a:lnTo>
                  <a:lnTo>
                    <a:pt x="14" y="331"/>
                  </a:lnTo>
                  <a:lnTo>
                    <a:pt x="11" y="335"/>
                  </a:lnTo>
                  <a:lnTo>
                    <a:pt x="7" y="339"/>
                  </a:lnTo>
                  <a:lnTo>
                    <a:pt x="4" y="341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40" y="273"/>
                  </a:lnTo>
                  <a:lnTo>
                    <a:pt x="82" y="208"/>
                  </a:lnTo>
                  <a:lnTo>
                    <a:pt x="104" y="178"/>
                  </a:lnTo>
                  <a:lnTo>
                    <a:pt x="126" y="147"/>
                  </a:lnTo>
                  <a:lnTo>
                    <a:pt x="148" y="117"/>
                  </a:lnTo>
                  <a:lnTo>
                    <a:pt x="172" y="89"/>
                  </a:lnTo>
                  <a:lnTo>
                    <a:pt x="172" y="89"/>
                  </a:lnTo>
                  <a:lnTo>
                    <a:pt x="178" y="74"/>
                  </a:lnTo>
                  <a:lnTo>
                    <a:pt x="185" y="61"/>
                  </a:lnTo>
                  <a:lnTo>
                    <a:pt x="195" y="51"/>
                  </a:lnTo>
                  <a:lnTo>
                    <a:pt x="205" y="41"/>
                  </a:lnTo>
                  <a:lnTo>
                    <a:pt x="217" y="34"/>
                  </a:lnTo>
                  <a:lnTo>
                    <a:pt x="231" y="29"/>
                  </a:lnTo>
                  <a:lnTo>
                    <a:pt x="245" y="23"/>
                  </a:lnTo>
                  <a:lnTo>
                    <a:pt x="262" y="19"/>
                  </a:lnTo>
                  <a:lnTo>
                    <a:pt x="262" y="19"/>
                  </a:lnTo>
                  <a:lnTo>
                    <a:pt x="281" y="13"/>
                  </a:lnTo>
                  <a:lnTo>
                    <a:pt x="299" y="10"/>
                  </a:lnTo>
                  <a:lnTo>
                    <a:pt x="340" y="5"/>
                  </a:lnTo>
                  <a:lnTo>
                    <a:pt x="383" y="2"/>
                  </a:lnTo>
                  <a:lnTo>
                    <a:pt x="428" y="0"/>
                  </a:lnTo>
                  <a:lnTo>
                    <a:pt x="475" y="0"/>
                  </a:lnTo>
                  <a:lnTo>
                    <a:pt x="519" y="3"/>
                  </a:lnTo>
                  <a:lnTo>
                    <a:pt x="608" y="9"/>
                  </a:lnTo>
                  <a:lnTo>
                    <a:pt x="608" y="9"/>
                  </a:lnTo>
                  <a:lnTo>
                    <a:pt x="715" y="6"/>
                  </a:lnTo>
                  <a:lnTo>
                    <a:pt x="819" y="6"/>
                  </a:lnTo>
                  <a:lnTo>
                    <a:pt x="1030" y="8"/>
                  </a:lnTo>
                  <a:lnTo>
                    <a:pt x="1134" y="8"/>
                  </a:lnTo>
                  <a:lnTo>
                    <a:pt x="1239" y="8"/>
                  </a:lnTo>
                  <a:lnTo>
                    <a:pt x="1346" y="5"/>
                  </a:lnTo>
                  <a:lnTo>
                    <a:pt x="1451" y="0"/>
                  </a:lnTo>
                  <a:lnTo>
                    <a:pt x="2653" y="23"/>
                  </a:lnTo>
                  <a:lnTo>
                    <a:pt x="2653" y="23"/>
                  </a:lnTo>
                  <a:lnTo>
                    <a:pt x="2681" y="24"/>
                  </a:lnTo>
                  <a:lnTo>
                    <a:pt x="2706" y="27"/>
                  </a:lnTo>
                  <a:lnTo>
                    <a:pt x="2730" y="33"/>
                  </a:lnTo>
                  <a:lnTo>
                    <a:pt x="2752" y="40"/>
                  </a:lnTo>
                  <a:lnTo>
                    <a:pt x="2772" y="48"/>
                  </a:lnTo>
                  <a:lnTo>
                    <a:pt x="2790" y="58"/>
                  </a:lnTo>
                  <a:lnTo>
                    <a:pt x="2809" y="69"/>
                  </a:lnTo>
                  <a:lnTo>
                    <a:pt x="2824" y="83"/>
                  </a:lnTo>
                  <a:lnTo>
                    <a:pt x="2838" y="97"/>
                  </a:lnTo>
                  <a:lnTo>
                    <a:pt x="2849" y="114"/>
                  </a:lnTo>
                  <a:lnTo>
                    <a:pt x="2861" y="131"/>
                  </a:lnTo>
                  <a:lnTo>
                    <a:pt x="2870" y="151"/>
                  </a:lnTo>
                  <a:lnTo>
                    <a:pt x="2879" y="171"/>
                  </a:lnTo>
                  <a:lnTo>
                    <a:pt x="2884" y="193"/>
                  </a:lnTo>
                  <a:lnTo>
                    <a:pt x="2890" y="215"/>
                  </a:lnTo>
                  <a:lnTo>
                    <a:pt x="2894" y="239"/>
                  </a:lnTo>
                  <a:lnTo>
                    <a:pt x="2894" y="239"/>
                  </a:lnTo>
                  <a:lnTo>
                    <a:pt x="2893" y="270"/>
                  </a:lnTo>
                  <a:lnTo>
                    <a:pt x="2893" y="301"/>
                  </a:lnTo>
                  <a:lnTo>
                    <a:pt x="2896" y="363"/>
                  </a:lnTo>
                  <a:lnTo>
                    <a:pt x="2901" y="423"/>
                  </a:lnTo>
                  <a:lnTo>
                    <a:pt x="2907" y="482"/>
                  </a:lnTo>
                  <a:lnTo>
                    <a:pt x="2907" y="482"/>
                  </a:lnTo>
                  <a:lnTo>
                    <a:pt x="2910" y="516"/>
                  </a:lnTo>
                  <a:lnTo>
                    <a:pt x="2911" y="551"/>
                  </a:lnTo>
                  <a:lnTo>
                    <a:pt x="2913" y="619"/>
                  </a:lnTo>
                  <a:lnTo>
                    <a:pt x="2914" y="688"/>
                  </a:lnTo>
                  <a:lnTo>
                    <a:pt x="2917" y="723"/>
                  </a:lnTo>
                  <a:lnTo>
                    <a:pt x="2921" y="758"/>
                  </a:lnTo>
                  <a:lnTo>
                    <a:pt x="2921" y="758"/>
                  </a:lnTo>
                  <a:lnTo>
                    <a:pt x="2900" y="800"/>
                  </a:lnTo>
                  <a:lnTo>
                    <a:pt x="2879" y="841"/>
                  </a:lnTo>
                  <a:lnTo>
                    <a:pt x="2855" y="882"/>
                  </a:lnTo>
                  <a:lnTo>
                    <a:pt x="2831" y="920"/>
                  </a:lnTo>
                  <a:lnTo>
                    <a:pt x="2804" y="956"/>
                  </a:lnTo>
                  <a:lnTo>
                    <a:pt x="2790" y="973"/>
                  </a:lnTo>
                  <a:lnTo>
                    <a:pt x="2775" y="990"/>
                  </a:lnTo>
                  <a:lnTo>
                    <a:pt x="2759" y="1005"/>
                  </a:lnTo>
                  <a:lnTo>
                    <a:pt x="2743" y="1021"/>
                  </a:lnTo>
                  <a:lnTo>
                    <a:pt x="2726" y="1036"/>
                  </a:lnTo>
                  <a:lnTo>
                    <a:pt x="2709" y="1050"/>
                  </a:lnTo>
                  <a:lnTo>
                    <a:pt x="2709" y="1050"/>
                  </a:lnTo>
                  <a:lnTo>
                    <a:pt x="2699" y="1056"/>
                  </a:lnTo>
                  <a:lnTo>
                    <a:pt x="2689" y="1061"/>
                  </a:lnTo>
                  <a:lnTo>
                    <a:pt x="2668" y="1070"/>
                  </a:lnTo>
                  <a:lnTo>
                    <a:pt x="2644" y="1077"/>
                  </a:lnTo>
                  <a:lnTo>
                    <a:pt x="2619" y="1081"/>
                  </a:lnTo>
                  <a:lnTo>
                    <a:pt x="2594" y="1085"/>
                  </a:lnTo>
                  <a:lnTo>
                    <a:pt x="2565" y="1087"/>
                  </a:lnTo>
                  <a:lnTo>
                    <a:pt x="2508" y="1090"/>
                  </a:lnTo>
                  <a:lnTo>
                    <a:pt x="2508" y="1090"/>
                  </a:lnTo>
                  <a:lnTo>
                    <a:pt x="2363" y="1092"/>
                  </a:lnTo>
                  <a:lnTo>
                    <a:pt x="2224" y="1095"/>
                  </a:lnTo>
                  <a:lnTo>
                    <a:pt x="1942" y="1098"/>
                  </a:lnTo>
                  <a:lnTo>
                    <a:pt x="1942" y="1098"/>
                  </a:lnTo>
                  <a:lnTo>
                    <a:pt x="1909" y="1098"/>
                  </a:lnTo>
                  <a:lnTo>
                    <a:pt x="1880" y="1098"/>
                  </a:lnTo>
                  <a:lnTo>
                    <a:pt x="1818" y="1095"/>
                  </a:lnTo>
                  <a:lnTo>
                    <a:pt x="649" y="1056"/>
                  </a:lnTo>
                  <a:lnTo>
                    <a:pt x="649" y="1056"/>
                  </a:lnTo>
                  <a:lnTo>
                    <a:pt x="645" y="1057"/>
                  </a:lnTo>
                  <a:lnTo>
                    <a:pt x="640" y="1059"/>
                  </a:lnTo>
                  <a:lnTo>
                    <a:pt x="633" y="1063"/>
                  </a:lnTo>
                  <a:lnTo>
                    <a:pt x="633" y="1063"/>
                  </a:lnTo>
                  <a:close/>
                  <a:moveTo>
                    <a:pt x="2785" y="862"/>
                  </a:moveTo>
                  <a:lnTo>
                    <a:pt x="2785" y="862"/>
                  </a:lnTo>
                  <a:lnTo>
                    <a:pt x="2797" y="860"/>
                  </a:lnTo>
                  <a:lnTo>
                    <a:pt x="2809" y="858"/>
                  </a:lnTo>
                  <a:lnTo>
                    <a:pt x="2820" y="853"/>
                  </a:lnTo>
                  <a:lnTo>
                    <a:pt x="2830" y="849"/>
                  </a:lnTo>
                  <a:lnTo>
                    <a:pt x="2838" y="844"/>
                  </a:lnTo>
                  <a:lnTo>
                    <a:pt x="2848" y="838"/>
                  </a:lnTo>
                  <a:lnTo>
                    <a:pt x="2855" y="832"/>
                  </a:lnTo>
                  <a:lnTo>
                    <a:pt x="2862" y="824"/>
                  </a:lnTo>
                  <a:lnTo>
                    <a:pt x="2869" y="817"/>
                  </a:lnTo>
                  <a:lnTo>
                    <a:pt x="2875" y="808"/>
                  </a:lnTo>
                  <a:lnTo>
                    <a:pt x="2886" y="790"/>
                  </a:lnTo>
                  <a:lnTo>
                    <a:pt x="2893" y="769"/>
                  </a:lnTo>
                  <a:lnTo>
                    <a:pt x="2900" y="748"/>
                  </a:lnTo>
                  <a:lnTo>
                    <a:pt x="2900" y="748"/>
                  </a:lnTo>
                  <a:lnTo>
                    <a:pt x="2899" y="688"/>
                  </a:lnTo>
                  <a:lnTo>
                    <a:pt x="2897" y="629"/>
                  </a:lnTo>
                  <a:lnTo>
                    <a:pt x="2893" y="512"/>
                  </a:lnTo>
                  <a:lnTo>
                    <a:pt x="2884" y="395"/>
                  </a:lnTo>
                  <a:lnTo>
                    <a:pt x="2877" y="279"/>
                  </a:lnTo>
                  <a:lnTo>
                    <a:pt x="2877" y="279"/>
                  </a:lnTo>
                  <a:lnTo>
                    <a:pt x="2877" y="260"/>
                  </a:lnTo>
                  <a:lnTo>
                    <a:pt x="2877" y="244"/>
                  </a:lnTo>
                  <a:lnTo>
                    <a:pt x="2876" y="227"/>
                  </a:lnTo>
                  <a:lnTo>
                    <a:pt x="2873" y="211"/>
                  </a:lnTo>
                  <a:lnTo>
                    <a:pt x="2869" y="196"/>
                  </a:lnTo>
                  <a:lnTo>
                    <a:pt x="2865" y="182"/>
                  </a:lnTo>
                  <a:lnTo>
                    <a:pt x="2861" y="169"/>
                  </a:lnTo>
                  <a:lnTo>
                    <a:pt x="2854" y="155"/>
                  </a:lnTo>
                  <a:lnTo>
                    <a:pt x="2848" y="144"/>
                  </a:lnTo>
                  <a:lnTo>
                    <a:pt x="2840" y="133"/>
                  </a:lnTo>
                  <a:lnTo>
                    <a:pt x="2824" y="111"/>
                  </a:lnTo>
                  <a:lnTo>
                    <a:pt x="2806" y="92"/>
                  </a:lnTo>
                  <a:lnTo>
                    <a:pt x="2786" y="75"/>
                  </a:lnTo>
                  <a:lnTo>
                    <a:pt x="2786" y="75"/>
                  </a:lnTo>
                  <a:lnTo>
                    <a:pt x="2734" y="68"/>
                  </a:lnTo>
                  <a:lnTo>
                    <a:pt x="2682" y="62"/>
                  </a:lnTo>
                  <a:lnTo>
                    <a:pt x="2629" y="60"/>
                  </a:lnTo>
                  <a:lnTo>
                    <a:pt x="2574" y="55"/>
                  </a:lnTo>
                  <a:lnTo>
                    <a:pt x="2466" y="50"/>
                  </a:lnTo>
                  <a:lnTo>
                    <a:pt x="2412" y="45"/>
                  </a:lnTo>
                  <a:lnTo>
                    <a:pt x="2360" y="41"/>
                  </a:lnTo>
                  <a:lnTo>
                    <a:pt x="2360" y="41"/>
                  </a:lnTo>
                  <a:lnTo>
                    <a:pt x="2314" y="37"/>
                  </a:lnTo>
                  <a:lnTo>
                    <a:pt x="2268" y="34"/>
                  </a:lnTo>
                  <a:lnTo>
                    <a:pt x="2172" y="30"/>
                  </a:lnTo>
                  <a:lnTo>
                    <a:pt x="2076" y="27"/>
                  </a:lnTo>
                  <a:lnTo>
                    <a:pt x="1980" y="27"/>
                  </a:lnTo>
                  <a:lnTo>
                    <a:pt x="1786" y="27"/>
                  </a:lnTo>
                  <a:lnTo>
                    <a:pt x="1689" y="26"/>
                  </a:lnTo>
                  <a:lnTo>
                    <a:pt x="1593" y="22"/>
                  </a:lnTo>
                  <a:lnTo>
                    <a:pt x="1593" y="22"/>
                  </a:lnTo>
                  <a:lnTo>
                    <a:pt x="1550" y="20"/>
                  </a:lnTo>
                  <a:lnTo>
                    <a:pt x="1505" y="19"/>
                  </a:lnTo>
                  <a:lnTo>
                    <a:pt x="1416" y="19"/>
                  </a:lnTo>
                  <a:lnTo>
                    <a:pt x="1329" y="22"/>
                  </a:lnTo>
                  <a:lnTo>
                    <a:pt x="1243" y="24"/>
                  </a:lnTo>
                  <a:lnTo>
                    <a:pt x="1157" y="27"/>
                  </a:lnTo>
                  <a:lnTo>
                    <a:pt x="1070" y="30"/>
                  </a:lnTo>
                  <a:lnTo>
                    <a:pt x="986" y="30"/>
                  </a:lnTo>
                  <a:lnTo>
                    <a:pt x="942" y="29"/>
                  </a:lnTo>
                  <a:lnTo>
                    <a:pt x="900" y="27"/>
                  </a:lnTo>
                  <a:lnTo>
                    <a:pt x="900" y="27"/>
                  </a:lnTo>
                  <a:lnTo>
                    <a:pt x="848" y="26"/>
                  </a:lnTo>
                  <a:lnTo>
                    <a:pt x="796" y="24"/>
                  </a:lnTo>
                  <a:lnTo>
                    <a:pt x="694" y="26"/>
                  </a:lnTo>
                  <a:lnTo>
                    <a:pt x="642" y="27"/>
                  </a:lnTo>
                  <a:lnTo>
                    <a:pt x="590" y="27"/>
                  </a:lnTo>
                  <a:lnTo>
                    <a:pt x="536" y="26"/>
                  </a:lnTo>
                  <a:lnTo>
                    <a:pt x="483" y="22"/>
                  </a:lnTo>
                  <a:lnTo>
                    <a:pt x="483" y="22"/>
                  </a:lnTo>
                  <a:lnTo>
                    <a:pt x="487" y="24"/>
                  </a:lnTo>
                  <a:lnTo>
                    <a:pt x="493" y="27"/>
                  </a:lnTo>
                  <a:lnTo>
                    <a:pt x="493" y="27"/>
                  </a:lnTo>
                  <a:lnTo>
                    <a:pt x="489" y="29"/>
                  </a:lnTo>
                  <a:lnTo>
                    <a:pt x="484" y="27"/>
                  </a:lnTo>
                  <a:lnTo>
                    <a:pt x="477" y="26"/>
                  </a:lnTo>
                  <a:lnTo>
                    <a:pt x="477" y="26"/>
                  </a:lnTo>
                  <a:lnTo>
                    <a:pt x="448" y="24"/>
                  </a:lnTo>
                  <a:lnTo>
                    <a:pt x="418" y="26"/>
                  </a:lnTo>
                  <a:lnTo>
                    <a:pt x="359" y="29"/>
                  </a:lnTo>
                  <a:lnTo>
                    <a:pt x="302" y="33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40" y="44"/>
                  </a:lnTo>
                  <a:lnTo>
                    <a:pt x="231" y="50"/>
                  </a:lnTo>
                  <a:lnTo>
                    <a:pt x="217" y="64"/>
                  </a:lnTo>
                  <a:lnTo>
                    <a:pt x="193" y="90"/>
                  </a:lnTo>
                  <a:lnTo>
                    <a:pt x="193" y="90"/>
                  </a:lnTo>
                  <a:lnTo>
                    <a:pt x="188" y="106"/>
                  </a:lnTo>
                  <a:lnTo>
                    <a:pt x="185" y="123"/>
                  </a:lnTo>
                  <a:lnTo>
                    <a:pt x="181" y="138"/>
                  </a:lnTo>
                  <a:lnTo>
                    <a:pt x="175" y="155"/>
                  </a:lnTo>
                  <a:lnTo>
                    <a:pt x="175" y="155"/>
                  </a:lnTo>
                  <a:lnTo>
                    <a:pt x="171" y="275"/>
                  </a:lnTo>
                  <a:lnTo>
                    <a:pt x="170" y="336"/>
                  </a:lnTo>
                  <a:lnTo>
                    <a:pt x="170" y="400"/>
                  </a:lnTo>
                  <a:lnTo>
                    <a:pt x="171" y="463"/>
                  </a:lnTo>
                  <a:lnTo>
                    <a:pt x="172" y="526"/>
                  </a:lnTo>
                  <a:lnTo>
                    <a:pt x="177" y="588"/>
                  </a:lnTo>
                  <a:lnTo>
                    <a:pt x="182" y="648"/>
                  </a:lnTo>
                  <a:lnTo>
                    <a:pt x="182" y="648"/>
                  </a:lnTo>
                  <a:lnTo>
                    <a:pt x="189" y="676"/>
                  </a:lnTo>
                  <a:lnTo>
                    <a:pt x="198" y="705"/>
                  </a:lnTo>
                  <a:lnTo>
                    <a:pt x="208" y="731"/>
                  </a:lnTo>
                  <a:lnTo>
                    <a:pt x="219" y="755"/>
                  </a:lnTo>
                  <a:lnTo>
                    <a:pt x="231" y="779"/>
                  </a:lnTo>
                  <a:lnTo>
                    <a:pt x="245" y="799"/>
                  </a:lnTo>
                  <a:lnTo>
                    <a:pt x="254" y="808"/>
                  </a:lnTo>
                  <a:lnTo>
                    <a:pt x="262" y="817"/>
                  </a:lnTo>
                  <a:lnTo>
                    <a:pt x="271" y="824"/>
                  </a:lnTo>
                  <a:lnTo>
                    <a:pt x="281" y="831"/>
                  </a:lnTo>
                  <a:lnTo>
                    <a:pt x="281" y="831"/>
                  </a:lnTo>
                  <a:lnTo>
                    <a:pt x="302" y="837"/>
                  </a:lnTo>
                  <a:lnTo>
                    <a:pt x="321" y="841"/>
                  </a:lnTo>
                  <a:lnTo>
                    <a:pt x="363" y="846"/>
                  </a:lnTo>
                  <a:lnTo>
                    <a:pt x="408" y="849"/>
                  </a:lnTo>
                  <a:lnTo>
                    <a:pt x="453" y="851"/>
                  </a:lnTo>
                  <a:lnTo>
                    <a:pt x="498" y="851"/>
                  </a:lnTo>
                  <a:lnTo>
                    <a:pt x="543" y="849"/>
                  </a:lnTo>
                  <a:lnTo>
                    <a:pt x="632" y="848"/>
                  </a:lnTo>
                  <a:lnTo>
                    <a:pt x="632" y="848"/>
                  </a:lnTo>
                  <a:lnTo>
                    <a:pt x="791" y="849"/>
                  </a:lnTo>
                  <a:lnTo>
                    <a:pt x="948" y="852"/>
                  </a:lnTo>
                  <a:lnTo>
                    <a:pt x="1104" y="855"/>
                  </a:lnTo>
                  <a:lnTo>
                    <a:pt x="1259" y="859"/>
                  </a:lnTo>
                  <a:lnTo>
                    <a:pt x="1569" y="870"/>
                  </a:lnTo>
                  <a:lnTo>
                    <a:pt x="1883" y="883"/>
                  </a:lnTo>
                  <a:lnTo>
                    <a:pt x="1883" y="883"/>
                  </a:lnTo>
                  <a:lnTo>
                    <a:pt x="2019" y="889"/>
                  </a:lnTo>
                  <a:lnTo>
                    <a:pt x="2157" y="893"/>
                  </a:lnTo>
                  <a:lnTo>
                    <a:pt x="2296" y="896"/>
                  </a:lnTo>
                  <a:lnTo>
                    <a:pt x="2366" y="896"/>
                  </a:lnTo>
                  <a:lnTo>
                    <a:pt x="2436" y="894"/>
                  </a:lnTo>
                  <a:lnTo>
                    <a:pt x="2436" y="894"/>
                  </a:lnTo>
                  <a:lnTo>
                    <a:pt x="2516" y="893"/>
                  </a:lnTo>
                  <a:lnTo>
                    <a:pt x="2596" y="891"/>
                  </a:lnTo>
                  <a:lnTo>
                    <a:pt x="2637" y="890"/>
                  </a:lnTo>
                  <a:lnTo>
                    <a:pt x="2679" y="887"/>
                  </a:lnTo>
                  <a:lnTo>
                    <a:pt x="2720" y="883"/>
                  </a:lnTo>
                  <a:lnTo>
                    <a:pt x="2761" y="877"/>
                  </a:lnTo>
                  <a:lnTo>
                    <a:pt x="2761" y="877"/>
                  </a:lnTo>
                  <a:lnTo>
                    <a:pt x="2762" y="872"/>
                  </a:lnTo>
                  <a:lnTo>
                    <a:pt x="2765" y="868"/>
                  </a:lnTo>
                  <a:lnTo>
                    <a:pt x="2768" y="866"/>
                  </a:lnTo>
                  <a:lnTo>
                    <a:pt x="2771" y="863"/>
                  </a:lnTo>
                  <a:lnTo>
                    <a:pt x="2778" y="862"/>
                  </a:lnTo>
                  <a:lnTo>
                    <a:pt x="2785" y="862"/>
                  </a:lnTo>
                  <a:lnTo>
                    <a:pt x="2785" y="862"/>
                  </a:lnTo>
                  <a:close/>
                  <a:moveTo>
                    <a:pt x="1718" y="1039"/>
                  </a:moveTo>
                  <a:lnTo>
                    <a:pt x="1718" y="1039"/>
                  </a:lnTo>
                  <a:lnTo>
                    <a:pt x="1727" y="1025"/>
                  </a:lnTo>
                  <a:lnTo>
                    <a:pt x="1734" y="1012"/>
                  </a:lnTo>
                  <a:lnTo>
                    <a:pt x="1748" y="983"/>
                  </a:lnTo>
                  <a:lnTo>
                    <a:pt x="1763" y="955"/>
                  </a:lnTo>
                  <a:lnTo>
                    <a:pt x="1772" y="942"/>
                  </a:lnTo>
                  <a:lnTo>
                    <a:pt x="1781" y="929"/>
                  </a:lnTo>
                  <a:lnTo>
                    <a:pt x="1749" y="998"/>
                  </a:lnTo>
                  <a:lnTo>
                    <a:pt x="1749" y="998"/>
                  </a:lnTo>
                  <a:lnTo>
                    <a:pt x="1798" y="945"/>
                  </a:lnTo>
                  <a:lnTo>
                    <a:pt x="1824" y="921"/>
                  </a:lnTo>
                  <a:lnTo>
                    <a:pt x="1850" y="897"/>
                  </a:lnTo>
                  <a:lnTo>
                    <a:pt x="1850" y="897"/>
                  </a:lnTo>
                  <a:lnTo>
                    <a:pt x="1842" y="896"/>
                  </a:lnTo>
                  <a:lnTo>
                    <a:pt x="1831" y="896"/>
                  </a:lnTo>
                  <a:lnTo>
                    <a:pt x="1809" y="896"/>
                  </a:lnTo>
                  <a:lnTo>
                    <a:pt x="1809" y="896"/>
                  </a:lnTo>
                  <a:lnTo>
                    <a:pt x="1807" y="896"/>
                  </a:lnTo>
                  <a:lnTo>
                    <a:pt x="1804" y="897"/>
                  </a:lnTo>
                  <a:lnTo>
                    <a:pt x="1801" y="901"/>
                  </a:lnTo>
                  <a:lnTo>
                    <a:pt x="1800" y="907"/>
                  </a:lnTo>
                  <a:lnTo>
                    <a:pt x="1798" y="910"/>
                  </a:lnTo>
                  <a:lnTo>
                    <a:pt x="1795" y="912"/>
                  </a:lnTo>
                  <a:lnTo>
                    <a:pt x="1795" y="912"/>
                  </a:lnTo>
                  <a:lnTo>
                    <a:pt x="1794" y="910"/>
                  </a:lnTo>
                  <a:lnTo>
                    <a:pt x="1794" y="907"/>
                  </a:lnTo>
                  <a:lnTo>
                    <a:pt x="1795" y="901"/>
                  </a:lnTo>
                  <a:lnTo>
                    <a:pt x="1798" y="897"/>
                  </a:lnTo>
                  <a:lnTo>
                    <a:pt x="1798" y="896"/>
                  </a:lnTo>
                  <a:lnTo>
                    <a:pt x="1797" y="894"/>
                  </a:lnTo>
                  <a:lnTo>
                    <a:pt x="1797" y="894"/>
                  </a:lnTo>
                  <a:lnTo>
                    <a:pt x="1791" y="893"/>
                  </a:lnTo>
                  <a:lnTo>
                    <a:pt x="1783" y="893"/>
                  </a:lnTo>
                  <a:lnTo>
                    <a:pt x="1770" y="894"/>
                  </a:lnTo>
                  <a:lnTo>
                    <a:pt x="1770" y="894"/>
                  </a:lnTo>
                  <a:lnTo>
                    <a:pt x="1773" y="898"/>
                  </a:lnTo>
                  <a:lnTo>
                    <a:pt x="1772" y="903"/>
                  </a:lnTo>
                  <a:lnTo>
                    <a:pt x="1770" y="907"/>
                  </a:lnTo>
                  <a:lnTo>
                    <a:pt x="1769" y="911"/>
                  </a:lnTo>
                  <a:lnTo>
                    <a:pt x="1769" y="911"/>
                  </a:lnTo>
                  <a:lnTo>
                    <a:pt x="1739" y="952"/>
                  </a:lnTo>
                  <a:lnTo>
                    <a:pt x="1710" y="991"/>
                  </a:lnTo>
                  <a:lnTo>
                    <a:pt x="1682" y="1032"/>
                  </a:lnTo>
                  <a:lnTo>
                    <a:pt x="1668" y="1053"/>
                  </a:lnTo>
                  <a:lnTo>
                    <a:pt x="1655" y="1074"/>
                  </a:lnTo>
                  <a:lnTo>
                    <a:pt x="1655" y="1074"/>
                  </a:lnTo>
                  <a:lnTo>
                    <a:pt x="1673" y="1077"/>
                  </a:lnTo>
                  <a:lnTo>
                    <a:pt x="1691" y="1078"/>
                  </a:lnTo>
                  <a:lnTo>
                    <a:pt x="1710" y="1078"/>
                  </a:lnTo>
                  <a:lnTo>
                    <a:pt x="1728" y="1078"/>
                  </a:lnTo>
                  <a:lnTo>
                    <a:pt x="1745" y="1077"/>
                  </a:lnTo>
                  <a:lnTo>
                    <a:pt x="1760" y="1074"/>
                  </a:lnTo>
                  <a:lnTo>
                    <a:pt x="1774" y="1068"/>
                  </a:lnTo>
                  <a:lnTo>
                    <a:pt x="1784" y="1063"/>
                  </a:lnTo>
                  <a:lnTo>
                    <a:pt x="1784" y="1063"/>
                  </a:lnTo>
                  <a:lnTo>
                    <a:pt x="1783" y="1060"/>
                  </a:lnTo>
                  <a:lnTo>
                    <a:pt x="1784" y="1057"/>
                  </a:lnTo>
                  <a:lnTo>
                    <a:pt x="1786" y="1056"/>
                  </a:lnTo>
                  <a:lnTo>
                    <a:pt x="1788" y="1054"/>
                  </a:lnTo>
                  <a:lnTo>
                    <a:pt x="1790" y="1053"/>
                  </a:lnTo>
                  <a:lnTo>
                    <a:pt x="1793" y="1053"/>
                  </a:lnTo>
                  <a:lnTo>
                    <a:pt x="1794" y="1054"/>
                  </a:lnTo>
                  <a:lnTo>
                    <a:pt x="1793" y="1057"/>
                  </a:lnTo>
                  <a:lnTo>
                    <a:pt x="1793" y="1057"/>
                  </a:lnTo>
                  <a:lnTo>
                    <a:pt x="1788" y="1064"/>
                  </a:lnTo>
                  <a:lnTo>
                    <a:pt x="1783" y="1070"/>
                  </a:lnTo>
                  <a:lnTo>
                    <a:pt x="1772" y="1080"/>
                  </a:lnTo>
                  <a:lnTo>
                    <a:pt x="1822" y="1080"/>
                  </a:lnTo>
                  <a:lnTo>
                    <a:pt x="1822" y="1080"/>
                  </a:lnTo>
                  <a:lnTo>
                    <a:pt x="1832" y="1061"/>
                  </a:lnTo>
                  <a:lnTo>
                    <a:pt x="1843" y="1045"/>
                  </a:lnTo>
                  <a:lnTo>
                    <a:pt x="1866" y="1011"/>
                  </a:lnTo>
                  <a:lnTo>
                    <a:pt x="1866" y="1011"/>
                  </a:lnTo>
                  <a:lnTo>
                    <a:pt x="1866" y="1011"/>
                  </a:lnTo>
                  <a:lnTo>
                    <a:pt x="1870" y="1008"/>
                  </a:lnTo>
                  <a:lnTo>
                    <a:pt x="1873" y="1004"/>
                  </a:lnTo>
                  <a:lnTo>
                    <a:pt x="1878" y="993"/>
                  </a:lnTo>
                  <a:lnTo>
                    <a:pt x="1874" y="993"/>
                  </a:lnTo>
                  <a:lnTo>
                    <a:pt x="1874" y="993"/>
                  </a:lnTo>
                  <a:lnTo>
                    <a:pt x="1888" y="976"/>
                  </a:lnTo>
                  <a:lnTo>
                    <a:pt x="1901" y="957"/>
                  </a:lnTo>
                  <a:lnTo>
                    <a:pt x="1912" y="939"/>
                  </a:lnTo>
                  <a:lnTo>
                    <a:pt x="1923" y="921"/>
                  </a:lnTo>
                  <a:lnTo>
                    <a:pt x="1791" y="1049"/>
                  </a:lnTo>
                  <a:lnTo>
                    <a:pt x="1791" y="1049"/>
                  </a:lnTo>
                  <a:lnTo>
                    <a:pt x="1824" y="1009"/>
                  </a:lnTo>
                  <a:lnTo>
                    <a:pt x="1857" y="972"/>
                  </a:lnTo>
                  <a:lnTo>
                    <a:pt x="1892" y="936"/>
                  </a:lnTo>
                  <a:lnTo>
                    <a:pt x="1929" y="901"/>
                  </a:lnTo>
                  <a:lnTo>
                    <a:pt x="1929" y="901"/>
                  </a:lnTo>
                  <a:lnTo>
                    <a:pt x="1918" y="898"/>
                  </a:lnTo>
                  <a:lnTo>
                    <a:pt x="1905" y="898"/>
                  </a:lnTo>
                  <a:lnTo>
                    <a:pt x="1878" y="898"/>
                  </a:lnTo>
                  <a:lnTo>
                    <a:pt x="1878" y="898"/>
                  </a:lnTo>
                  <a:lnTo>
                    <a:pt x="1866" y="921"/>
                  </a:lnTo>
                  <a:lnTo>
                    <a:pt x="1853" y="943"/>
                  </a:lnTo>
                  <a:lnTo>
                    <a:pt x="1825" y="987"/>
                  </a:lnTo>
                  <a:lnTo>
                    <a:pt x="1825" y="987"/>
                  </a:lnTo>
                  <a:lnTo>
                    <a:pt x="1821" y="984"/>
                  </a:lnTo>
                  <a:lnTo>
                    <a:pt x="1818" y="984"/>
                  </a:lnTo>
                  <a:lnTo>
                    <a:pt x="1818" y="984"/>
                  </a:lnTo>
                  <a:lnTo>
                    <a:pt x="1818" y="984"/>
                  </a:lnTo>
                  <a:lnTo>
                    <a:pt x="1800" y="1011"/>
                  </a:lnTo>
                  <a:lnTo>
                    <a:pt x="1788" y="1023"/>
                  </a:lnTo>
                  <a:lnTo>
                    <a:pt x="1781" y="1032"/>
                  </a:lnTo>
                  <a:lnTo>
                    <a:pt x="1781" y="1032"/>
                  </a:lnTo>
                  <a:lnTo>
                    <a:pt x="1793" y="1014"/>
                  </a:lnTo>
                  <a:lnTo>
                    <a:pt x="1804" y="997"/>
                  </a:lnTo>
                  <a:lnTo>
                    <a:pt x="1817" y="980"/>
                  </a:lnTo>
                  <a:lnTo>
                    <a:pt x="1831" y="966"/>
                  </a:lnTo>
                  <a:lnTo>
                    <a:pt x="1829" y="962"/>
                  </a:lnTo>
                  <a:lnTo>
                    <a:pt x="1829" y="962"/>
                  </a:lnTo>
                  <a:lnTo>
                    <a:pt x="1838" y="949"/>
                  </a:lnTo>
                  <a:lnTo>
                    <a:pt x="1846" y="936"/>
                  </a:lnTo>
                  <a:lnTo>
                    <a:pt x="1854" y="922"/>
                  </a:lnTo>
                  <a:lnTo>
                    <a:pt x="1863" y="908"/>
                  </a:lnTo>
                  <a:lnTo>
                    <a:pt x="1863" y="908"/>
                  </a:lnTo>
                  <a:lnTo>
                    <a:pt x="1864" y="904"/>
                  </a:lnTo>
                  <a:lnTo>
                    <a:pt x="1863" y="903"/>
                  </a:lnTo>
                  <a:lnTo>
                    <a:pt x="1860" y="903"/>
                  </a:lnTo>
                  <a:lnTo>
                    <a:pt x="1856" y="905"/>
                  </a:lnTo>
                  <a:lnTo>
                    <a:pt x="1856" y="905"/>
                  </a:lnTo>
                  <a:lnTo>
                    <a:pt x="1818" y="941"/>
                  </a:lnTo>
                  <a:lnTo>
                    <a:pt x="1780" y="977"/>
                  </a:lnTo>
                  <a:lnTo>
                    <a:pt x="1745" y="1014"/>
                  </a:lnTo>
                  <a:lnTo>
                    <a:pt x="1711" y="1053"/>
                  </a:lnTo>
                  <a:lnTo>
                    <a:pt x="1711" y="1053"/>
                  </a:lnTo>
                  <a:lnTo>
                    <a:pt x="1711" y="1049"/>
                  </a:lnTo>
                  <a:lnTo>
                    <a:pt x="1711" y="1042"/>
                  </a:lnTo>
                  <a:lnTo>
                    <a:pt x="1711" y="1040"/>
                  </a:lnTo>
                  <a:lnTo>
                    <a:pt x="1713" y="1038"/>
                  </a:lnTo>
                  <a:lnTo>
                    <a:pt x="1714" y="1038"/>
                  </a:lnTo>
                  <a:lnTo>
                    <a:pt x="1718" y="1039"/>
                  </a:lnTo>
                  <a:lnTo>
                    <a:pt x="1718" y="1039"/>
                  </a:lnTo>
                  <a:close/>
                  <a:moveTo>
                    <a:pt x="231" y="993"/>
                  </a:moveTo>
                  <a:lnTo>
                    <a:pt x="231" y="993"/>
                  </a:lnTo>
                  <a:lnTo>
                    <a:pt x="236" y="990"/>
                  </a:lnTo>
                  <a:lnTo>
                    <a:pt x="240" y="986"/>
                  </a:lnTo>
                  <a:lnTo>
                    <a:pt x="248" y="974"/>
                  </a:lnTo>
                  <a:lnTo>
                    <a:pt x="257" y="964"/>
                  </a:lnTo>
                  <a:lnTo>
                    <a:pt x="261" y="959"/>
                  </a:lnTo>
                  <a:lnTo>
                    <a:pt x="267" y="955"/>
                  </a:lnTo>
                  <a:lnTo>
                    <a:pt x="267" y="955"/>
                  </a:lnTo>
                  <a:lnTo>
                    <a:pt x="260" y="967"/>
                  </a:lnTo>
                  <a:lnTo>
                    <a:pt x="254" y="977"/>
                  </a:lnTo>
                  <a:lnTo>
                    <a:pt x="248" y="988"/>
                  </a:lnTo>
                  <a:lnTo>
                    <a:pt x="244" y="994"/>
                  </a:lnTo>
                  <a:lnTo>
                    <a:pt x="237" y="1000"/>
                  </a:lnTo>
                  <a:lnTo>
                    <a:pt x="237" y="1000"/>
                  </a:lnTo>
                  <a:lnTo>
                    <a:pt x="245" y="1001"/>
                  </a:lnTo>
                  <a:lnTo>
                    <a:pt x="255" y="1002"/>
                  </a:lnTo>
                  <a:lnTo>
                    <a:pt x="275" y="1005"/>
                  </a:lnTo>
                  <a:lnTo>
                    <a:pt x="275" y="1005"/>
                  </a:lnTo>
                  <a:lnTo>
                    <a:pt x="286" y="984"/>
                  </a:lnTo>
                  <a:lnTo>
                    <a:pt x="300" y="966"/>
                  </a:lnTo>
                  <a:lnTo>
                    <a:pt x="316" y="950"/>
                  </a:lnTo>
                  <a:lnTo>
                    <a:pt x="333" y="936"/>
                  </a:lnTo>
                  <a:lnTo>
                    <a:pt x="320" y="941"/>
                  </a:lnTo>
                  <a:lnTo>
                    <a:pt x="317" y="942"/>
                  </a:lnTo>
                  <a:lnTo>
                    <a:pt x="316" y="946"/>
                  </a:lnTo>
                  <a:lnTo>
                    <a:pt x="317" y="942"/>
                  </a:lnTo>
                  <a:lnTo>
                    <a:pt x="320" y="941"/>
                  </a:lnTo>
                  <a:lnTo>
                    <a:pt x="320" y="941"/>
                  </a:lnTo>
                  <a:lnTo>
                    <a:pt x="323" y="934"/>
                  </a:lnTo>
                  <a:lnTo>
                    <a:pt x="327" y="927"/>
                  </a:lnTo>
                  <a:lnTo>
                    <a:pt x="335" y="915"/>
                  </a:lnTo>
                  <a:lnTo>
                    <a:pt x="344" y="903"/>
                  </a:lnTo>
                  <a:lnTo>
                    <a:pt x="348" y="896"/>
                  </a:lnTo>
                  <a:lnTo>
                    <a:pt x="351" y="889"/>
                  </a:lnTo>
                  <a:lnTo>
                    <a:pt x="271" y="962"/>
                  </a:lnTo>
                  <a:lnTo>
                    <a:pt x="271" y="962"/>
                  </a:lnTo>
                  <a:lnTo>
                    <a:pt x="279" y="948"/>
                  </a:lnTo>
                  <a:lnTo>
                    <a:pt x="289" y="935"/>
                  </a:lnTo>
                  <a:lnTo>
                    <a:pt x="300" y="922"/>
                  </a:lnTo>
                  <a:lnTo>
                    <a:pt x="312" y="910"/>
                  </a:lnTo>
                  <a:lnTo>
                    <a:pt x="323" y="900"/>
                  </a:lnTo>
                  <a:lnTo>
                    <a:pt x="335" y="889"/>
                  </a:lnTo>
                  <a:lnTo>
                    <a:pt x="362" y="870"/>
                  </a:lnTo>
                  <a:lnTo>
                    <a:pt x="362" y="870"/>
                  </a:lnTo>
                  <a:lnTo>
                    <a:pt x="365" y="869"/>
                  </a:lnTo>
                  <a:lnTo>
                    <a:pt x="369" y="870"/>
                  </a:lnTo>
                  <a:lnTo>
                    <a:pt x="371" y="872"/>
                  </a:lnTo>
                  <a:lnTo>
                    <a:pt x="371" y="877"/>
                  </a:lnTo>
                  <a:lnTo>
                    <a:pt x="371" y="877"/>
                  </a:lnTo>
                  <a:lnTo>
                    <a:pt x="363" y="893"/>
                  </a:lnTo>
                  <a:lnTo>
                    <a:pt x="354" y="907"/>
                  </a:lnTo>
                  <a:lnTo>
                    <a:pt x="344" y="920"/>
                  </a:lnTo>
                  <a:lnTo>
                    <a:pt x="333" y="929"/>
                  </a:lnTo>
                  <a:lnTo>
                    <a:pt x="337" y="929"/>
                  </a:lnTo>
                  <a:lnTo>
                    <a:pt x="292" y="1001"/>
                  </a:lnTo>
                  <a:lnTo>
                    <a:pt x="292" y="1001"/>
                  </a:lnTo>
                  <a:lnTo>
                    <a:pt x="290" y="1005"/>
                  </a:lnTo>
                  <a:lnTo>
                    <a:pt x="290" y="1009"/>
                  </a:lnTo>
                  <a:lnTo>
                    <a:pt x="292" y="1009"/>
                  </a:lnTo>
                  <a:lnTo>
                    <a:pt x="293" y="1009"/>
                  </a:lnTo>
                  <a:lnTo>
                    <a:pt x="296" y="1005"/>
                  </a:lnTo>
                  <a:lnTo>
                    <a:pt x="296" y="1005"/>
                  </a:lnTo>
                  <a:lnTo>
                    <a:pt x="297" y="1002"/>
                  </a:lnTo>
                  <a:lnTo>
                    <a:pt x="299" y="1001"/>
                  </a:lnTo>
                  <a:lnTo>
                    <a:pt x="300" y="1001"/>
                  </a:lnTo>
                  <a:lnTo>
                    <a:pt x="302" y="1002"/>
                  </a:lnTo>
                  <a:lnTo>
                    <a:pt x="303" y="1005"/>
                  </a:lnTo>
                  <a:lnTo>
                    <a:pt x="303" y="1009"/>
                  </a:lnTo>
                  <a:lnTo>
                    <a:pt x="303" y="1009"/>
                  </a:lnTo>
                  <a:lnTo>
                    <a:pt x="309" y="1012"/>
                  </a:lnTo>
                  <a:lnTo>
                    <a:pt x="314" y="1014"/>
                  </a:lnTo>
                  <a:lnTo>
                    <a:pt x="320" y="1015"/>
                  </a:lnTo>
                  <a:lnTo>
                    <a:pt x="327" y="1015"/>
                  </a:lnTo>
                  <a:lnTo>
                    <a:pt x="392" y="925"/>
                  </a:lnTo>
                  <a:lnTo>
                    <a:pt x="392" y="925"/>
                  </a:lnTo>
                  <a:lnTo>
                    <a:pt x="375" y="939"/>
                  </a:lnTo>
                  <a:lnTo>
                    <a:pt x="358" y="956"/>
                  </a:lnTo>
                  <a:lnTo>
                    <a:pt x="342" y="972"/>
                  </a:lnTo>
                  <a:lnTo>
                    <a:pt x="326" y="988"/>
                  </a:lnTo>
                  <a:lnTo>
                    <a:pt x="324" y="983"/>
                  </a:lnTo>
                  <a:lnTo>
                    <a:pt x="307" y="998"/>
                  </a:lnTo>
                  <a:lnTo>
                    <a:pt x="307" y="998"/>
                  </a:lnTo>
                  <a:lnTo>
                    <a:pt x="307" y="994"/>
                  </a:lnTo>
                  <a:lnTo>
                    <a:pt x="309" y="991"/>
                  </a:lnTo>
                  <a:lnTo>
                    <a:pt x="312" y="988"/>
                  </a:lnTo>
                  <a:lnTo>
                    <a:pt x="313" y="983"/>
                  </a:lnTo>
                  <a:lnTo>
                    <a:pt x="313" y="983"/>
                  </a:lnTo>
                  <a:lnTo>
                    <a:pt x="314" y="983"/>
                  </a:lnTo>
                  <a:lnTo>
                    <a:pt x="317" y="980"/>
                  </a:lnTo>
                  <a:lnTo>
                    <a:pt x="324" y="974"/>
                  </a:lnTo>
                  <a:lnTo>
                    <a:pt x="327" y="972"/>
                  </a:lnTo>
                  <a:lnTo>
                    <a:pt x="328" y="972"/>
                  </a:lnTo>
                  <a:lnTo>
                    <a:pt x="327" y="976"/>
                  </a:lnTo>
                  <a:lnTo>
                    <a:pt x="324" y="983"/>
                  </a:lnTo>
                  <a:lnTo>
                    <a:pt x="324" y="983"/>
                  </a:lnTo>
                  <a:lnTo>
                    <a:pt x="328" y="980"/>
                  </a:lnTo>
                  <a:lnTo>
                    <a:pt x="333" y="976"/>
                  </a:lnTo>
                  <a:lnTo>
                    <a:pt x="338" y="967"/>
                  </a:lnTo>
                  <a:lnTo>
                    <a:pt x="338" y="964"/>
                  </a:lnTo>
                  <a:lnTo>
                    <a:pt x="338" y="964"/>
                  </a:lnTo>
                  <a:lnTo>
                    <a:pt x="340" y="960"/>
                  </a:lnTo>
                  <a:lnTo>
                    <a:pt x="340" y="960"/>
                  </a:lnTo>
                  <a:lnTo>
                    <a:pt x="362" y="936"/>
                  </a:lnTo>
                  <a:lnTo>
                    <a:pt x="386" y="914"/>
                  </a:lnTo>
                  <a:lnTo>
                    <a:pt x="411" y="893"/>
                  </a:lnTo>
                  <a:lnTo>
                    <a:pt x="439" y="875"/>
                  </a:lnTo>
                  <a:lnTo>
                    <a:pt x="439" y="875"/>
                  </a:lnTo>
                  <a:lnTo>
                    <a:pt x="437" y="882"/>
                  </a:lnTo>
                  <a:lnTo>
                    <a:pt x="432" y="890"/>
                  </a:lnTo>
                  <a:lnTo>
                    <a:pt x="421" y="907"/>
                  </a:lnTo>
                  <a:lnTo>
                    <a:pt x="407" y="922"/>
                  </a:lnTo>
                  <a:lnTo>
                    <a:pt x="394" y="935"/>
                  </a:lnTo>
                  <a:lnTo>
                    <a:pt x="394" y="935"/>
                  </a:lnTo>
                  <a:lnTo>
                    <a:pt x="396" y="939"/>
                  </a:lnTo>
                  <a:lnTo>
                    <a:pt x="396" y="942"/>
                  </a:lnTo>
                  <a:lnTo>
                    <a:pt x="392" y="949"/>
                  </a:lnTo>
                  <a:lnTo>
                    <a:pt x="392" y="949"/>
                  </a:lnTo>
                  <a:lnTo>
                    <a:pt x="379" y="964"/>
                  </a:lnTo>
                  <a:lnTo>
                    <a:pt x="366" y="981"/>
                  </a:lnTo>
                  <a:lnTo>
                    <a:pt x="354" y="1000"/>
                  </a:lnTo>
                  <a:lnTo>
                    <a:pt x="342" y="1019"/>
                  </a:lnTo>
                  <a:lnTo>
                    <a:pt x="342" y="1019"/>
                  </a:lnTo>
                  <a:lnTo>
                    <a:pt x="349" y="1015"/>
                  </a:lnTo>
                  <a:lnTo>
                    <a:pt x="355" y="1011"/>
                  </a:lnTo>
                  <a:lnTo>
                    <a:pt x="359" y="1005"/>
                  </a:lnTo>
                  <a:lnTo>
                    <a:pt x="363" y="1000"/>
                  </a:lnTo>
                  <a:lnTo>
                    <a:pt x="372" y="988"/>
                  </a:lnTo>
                  <a:lnTo>
                    <a:pt x="376" y="984"/>
                  </a:lnTo>
                  <a:lnTo>
                    <a:pt x="383" y="979"/>
                  </a:lnTo>
                  <a:lnTo>
                    <a:pt x="383" y="979"/>
                  </a:lnTo>
                  <a:lnTo>
                    <a:pt x="383" y="981"/>
                  </a:lnTo>
                  <a:lnTo>
                    <a:pt x="382" y="986"/>
                  </a:lnTo>
                  <a:lnTo>
                    <a:pt x="378" y="991"/>
                  </a:lnTo>
                  <a:lnTo>
                    <a:pt x="373" y="997"/>
                  </a:lnTo>
                  <a:lnTo>
                    <a:pt x="372" y="1001"/>
                  </a:lnTo>
                  <a:lnTo>
                    <a:pt x="372" y="1005"/>
                  </a:lnTo>
                  <a:lnTo>
                    <a:pt x="372" y="1005"/>
                  </a:lnTo>
                  <a:lnTo>
                    <a:pt x="371" y="1007"/>
                  </a:lnTo>
                  <a:lnTo>
                    <a:pt x="368" y="1008"/>
                  </a:lnTo>
                  <a:lnTo>
                    <a:pt x="362" y="1014"/>
                  </a:lnTo>
                  <a:lnTo>
                    <a:pt x="361" y="1015"/>
                  </a:lnTo>
                  <a:lnTo>
                    <a:pt x="361" y="1018"/>
                  </a:lnTo>
                  <a:lnTo>
                    <a:pt x="362" y="1019"/>
                  </a:lnTo>
                  <a:lnTo>
                    <a:pt x="366" y="1022"/>
                  </a:lnTo>
                  <a:lnTo>
                    <a:pt x="366" y="1022"/>
                  </a:lnTo>
                  <a:lnTo>
                    <a:pt x="380" y="1025"/>
                  </a:lnTo>
                  <a:lnTo>
                    <a:pt x="394" y="1026"/>
                  </a:lnTo>
                  <a:lnTo>
                    <a:pt x="421" y="1029"/>
                  </a:lnTo>
                  <a:lnTo>
                    <a:pt x="421" y="1029"/>
                  </a:lnTo>
                  <a:lnTo>
                    <a:pt x="424" y="1018"/>
                  </a:lnTo>
                  <a:lnTo>
                    <a:pt x="430" y="1007"/>
                  </a:lnTo>
                  <a:lnTo>
                    <a:pt x="437" y="997"/>
                  </a:lnTo>
                  <a:lnTo>
                    <a:pt x="444" y="987"/>
                  </a:lnTo>
                  <a:lnTo>
                    <a:pt x="459" y="970"/>
                  </a:lnTo>
                  <a:lnTo>
                    <a:pt x="465" y="963"/>
                  </a:lnTo>
                  <a:lnTo>
                    <a:pt x="466" y="957"/>
                  </a:lnTo>
                  <a:lnTo>
                    <a:pt x="466" y="957"/>
                  </a:lnTo>
                  <a:lnTo>
                    <a:pt x="479" y="939"/>
                  </a:lnTo>
                  <a:lnTo>
                    <a:pt x="493" y="921"/>
                  </a:lnTo>
                  <a:lnTo>
                    <a:pt x="507" y="903"/>
                  </a:lnTo>
                  <a:lnTo>
                    <a:pt x="514" y="893"/>
                  </a:lnTo>
                  <a:lnTo>
                    <a:pt x="519" y="880"/>
                  </a:lnTo>
                  <a:lnTo>
                    <a:pt x="519" y="880"/>
                  </a:lnTo>
                  <a:lnTo>
                    <a:pt x="500" y="893"/>
                  </a:lnTo>
                  <a:lnTo>
                    <a:pt x="482" y="905"/>
                  </a:lnTo>
                  <a:lnTo>
                    <a:pt x="463" y="918"/>
                  </a:lnTo>
                  <a:lnTo>
                    <a:pt x="446" y="932"/>
                  </a:lnTo>
                  <a:lnTo>
                    <a:pt x="414" y="960"/>
                  </a:lnTo>
                  <a:lnTo>
                    <a:pt x="385" y="988"/>
                  </a:lnTo>
                  <a:lnTo>
                    <a:pt x="385" y="988"/>
                  </a:lnTo>
                  <a:lnTo>
                    <a:pt x="396" y="972"/>
                  </a:lnTo>
                  <a:lnTo>
                    <a:pt x="407" y="956"/>
                  </a:lnTo>
                  <a:lnTo>
                    <a:pt x="420" y="942"/>
                  </a:lnTo>
                  <a:lnTo>
                    <a:pt x="435" y="928"/>
                  </a:lnTo>
                  <a:lnTo>
                    <a:pt x="451" y="915"/>
                  </a:lnTo>
                  <a:lnTo>
                    <a:pt x="467" y="903"/>
                  </a:lnTo>
                  <a:lnTo>
                    <a:pt x="503" y="880"/>
                  </a:lnTo>
                  <a:lnTo>
                    <a:pt x="503" y="880"/>
                  </a:lnTo>
                  <a:lnTo>
                    <a:pt x="480" y="875"/>
                  </a:lnTo>
                  <a:lnTo>
                    <a:pt x="458" y="870"/>
                  </a:lnTo>
                  <a:lnTo>
                    <a:pt x="434" y="868"/>
                  </a:lnTo>
                  <a:lnTo>
                    <a:pt x="408" y="868"/>
                  </a:lnTo>
                  <a:lnTo>
                    <a:pt x="359" y="865"/>
                  </a:lnTo>
                  <a:lnTo>
                    <a:pt x="335" y="862"/>
                  </a:lnTo>
                  <a:lnTo>
                    <a:pt x="313" y="859"/>
                  </a:lnTo>
                  <a:lnTo>
                    <a:pt x="313" y="859"/>
                  </a:lnTo>
                  <a:lnTo>
                    <a:pt x="307" y="872"/>
                  </a:lnTo>
                  <a:lnTo>
                    <a:pt x="297" y="887"/>
                  </a:lnTo>
                  <a:lnTo>
                    <a:pt x="278" y="914"/>
                  </a:lnTo>
                  <a:lnTo>
                    <a:pt x="278" y="914"/>
                  </a:lnTo>
                  <a:lnTo>
                    <a:pt x="252" y="952"/>
                  </a:lnTo>
                  <a:lnTo>
                    <a:pt x="240" y="973"/>
                  </a:lnTo>
                  <a:lnTo>
                    <a:pt x="234" y="983"/>
                  </a:lnTo>
                  <a:lnTo>
                    <a:pt x="231" y="993"/>
                  </a:lnTo>
                  <a:lnTo>
                    <a:pt x="231" y="993"/>
                  </a:lnTo>
                  <a:close/>
                  <a:moveTo>
                    <a:pt x="992" y="986"/>
                  </a:moveTo>
                  <a:lnTo>
                    <a:pt x="992" y="986"/>
                  </a:lnTo>
                  <a:lnTo>
                    <a:pt x="1021" y="956"/>
                  </a:lnTo>
                  <a:lnTo>
                    <a:pt x="1037" y="942"/>
                  </a:lnTo>
                  <a:lnTo>
                    <a:pt x="1053" y="928"/>
                  </a:lnTo>
                  <a:lnTo>
                    <a:pt x="1070" y="914"/>
                  </a:lnTo>
                  <a:lnTo>
                    <a:pt x="1089" y="901"/>
                  </a:lnTo>
                  <a:lnTo>
                    <a:pt x="1110" y="890"/>
                  </a:lnTo>
                  <a:lnTo>
                    <a:pt x="1131" y="879"/>
                  </a:lnTo>
                  <a:lnTo>
                    <a:pt x="1131" y="879"/>
                  </a:lnTo>
                  <a:lnTo>
                    <a:pt x="1129" y="890"/>
                  </a:lnTo>
                  <a:lnTo>
                    <a:pt x="1127" y="901"/>
                  </a:lnTo>
                  <a:lnTo>
                    <a:pt x="1122" y="911"/>
                  </a:lnTo>
                  <a:lnTo>
                    <a:pt x="1115" y="921"/>
                  </a:lnTo>
                  <a:lnTo>
                    <a:pt x="1108" y="931"/>
                  </a:lnTo>
                  <a:lnTo>
                    <a:pt x="1101" y="938"/>
                  </a:lnTo>
                  <a:lnTo>
                    <a:pt x="1090" y="950"/>
                  </a:lnTo>
                  <a:lnTo>
                    <a:pt x="1093" y="949"/>
                  </a:lnTo>
                  <a:lnTo>
                    <a:pt x="1090" y="950"/>
                  </a:lnTo>
                  <a:lnTo>
                    <a:pt x="1090" y="950"/>
                  </a:lnTo>
                  <a:lnTo>
                    <a:pt x="1075" y="973"/>
                  </a:lnTo>
                  <a:lnTo>
                    <a:pt x="1056" y="998"/>
                  </a:lnTo>
                  <a:lnTo>
                    <a:pt x="1039" y="1022"/>
                  </a:lnTo>
                  <a:lnTo>
                    <a:pt x="1024" y="1046"/>
                  </a:lnTo>
                  <a:lnTo>
                    <a:pt x="1024" y="1046"/>
                  </a:lnTo>
                  <a:lnTo>
                    <a:pt x="1032" y="1045"/>
                  </a:lnTo>
                  <a:lnTo>
                    <a:pt x="1037" y="1043"/>
                  </a:lnTo>
                  <a:lnTo>
                    <a:pt x="1037" y="1042"/>
                  </a:lnTo>
                  <a:lnTo>
                    <a:pt x="1035" y="1042"/>
                  </a:lnTo>
                  <a:lnTo>
                    <a:pt x="1030" y="1043"/>
                  </a:lnTo>
                  <a:lnTo>
                    <a:pt x="1030" y="1043"/>
                  </a:lnTo>
                  <a:lnTo>
                    <a:pt x="1042" y="1032"/>
                  </a:lnTo>
                  <a:lnTo>
                    <a:pt x="1053" y="1019"/>
                  </a:lnTo>
                  <a:lnTo>
                    <a:pt x="1065" y="1007"/>
                  </a:lnTo>
                  <a:lnTo>
                    <a:pt x="1070" y="1002"/>
                  </a:lnTo>
                  <a:lnTo>
                    <a:pt x="1077" y="998"/>
                  </a:lnTo>
                  <a:lnTo>
                    <a:pt x="1082" y="994"/>
                  </a:lnTo>
                  <a:lnTo>
                    <a:pt x="1083" y="991"/>
                  </a:lnTo>
                  <a:lnTo>
                    <a:pt x="1083" y="991"/>
                  </a:lnTo>
                  <a:lnTo>
                    <a:pt x="1084" y="988"/>
                  </a:lnTo>
                  <a:lnTo>
                    <a:pt x="1084" y="986"/>
                  </a:lnTo>
                  <a:lnTo>
                    <a:pt x="1084" y="986"/>
                  </a:lnTo>
                  <a:lnTo>
                    <a:pt x="1094" y="974"/>
                  </a:lnTo>
                  <a:lnTo>
                    <a:pt x="1104" y="964"/>
                  </a:lnTo>
                  <a:lnTo>
                    <a:pt x="1125" y="943"/>
                  </a:lnTo>
                  <a:lnTo>
                    <a:pt x="1125" y="943"/>
                  </a:lnTo>
                  <a:lnTo>
                    <a:pt x="1143" y="927"/>
                  </a:lnTo>
                  <a:lnTo>
                    <a:pt x="1164" y="908"/>
                  </a:lnTo>
                  <a:lnTo>
                    <a:pt x="1176" y="900"/>
                  </a:lnTo>
                  <a:lnTo>
                    <a:pt x="1187" y="891"/>
                  </a:lnTo>
                  <a:lnTo>
                    <a:pt x="1200" y="886"/>
                  </a:lnTo>
                  <a:lnTo>
                    <a:pt x="1212" y="879"/>
                  </a:lnTo>
                  <a:lnTo>
                    <a:pt x="1212" y="879"/>
                  </a:lnTo>
                  <a:lnTo>
                    <a:pt x="1209" y="887"/>
                  </a:lnTo>
                  <a:lnTo>
                    <a:pt x="1205" y="896"/>
                  </a:lnTo>
                  <a:lnTo>
                    <a:pt x="1193" y="911"/>
                  </a:lnTo>
                  <a:lnTo>
                    <a:pt x="1181" y="924"/>
                  </a:lnTo>
                  <a:lnTo>
                    <a:pt x="1177" y="927"/>
                  </a:lnTo>
                  <a:lnTo>
                    <a:pt x="1174" y="927"/>
                  </a:lnTo>
                  <a:lnTo>
                    <a:pt x="1174" y="927"/>
                  </a:lnTo>
                  <a:lnTo>
                    <a:pt x="1173" y="927"/>
                  </a:lnTo>
                  <a:lnTo>
                    <a:pt x="1170" y="927"/>
                  </a:lnTo>
                  <a:lnTo>
                    <a:pt x="1167" y="929"/>
                  </a:lnTo>
                  <a:lnTo>
                    <a:pt x="1166" y="934"/>
                  </a:lnTo>
                  <a:lnTo>
                    <a:pt x="1166" y="938"/>
                  </a:lnTo>
                  <a:lnTo>
                    <a:pt x="1172" y="939"/>
                  </a:lnTo>
                  <a:lnTo>
                    <a:pt x="1172" y="939"/>
                  </a:lnTo>
                  <a:lnTo>
                    <a:pt x="1143" y="972"/>
                  </a:lnTo>
                  <a:lnTo>
                    <a:pt x="1131" y="988"/>
                  </a:lnTo>
                  <a:lnTo>
                    <a:pt x="1120" y="1007"/>
                  </a:lnTo>
                  <a:lnTo>
                    <a:pt x="1186" y="942"/>
                  </a:lnTo>
                  <a:lnTo>
                    <a:pt x="1186" y="942"/>
                  </a:lnTo>
                  <a:lnTo>
                    <a:pt x="1204" y="925"/>
                  </a:lnTo>
                  <a:lnTo>
                    <a:pt x="1225" y="907"/>
                  </a:lnTo>
                  <a:lnTo>
                    <a:pt x="1247" y="891"/>
                  </a:lnTo>
                  <a:lnTo>
                    <a:pt x="1259" y="886"/>
                  </a:lnTo>
                  <a:lnTo>
                    <a:pt x="1270" y="880"/>
                  </a:lnTo>
                  <a:lnTo>
                    <a:pt x="1270" y="880"/>
                  </a:lnTo>
                  <a:lnTo>
                    <a:pt x="1274" y="882"/>
                  </a:lnTo>
                  <a:lnTo>
                    <a:pt x="1278" y="883"/>
                  </a:lnTo>
                  <a:lnTo>
                    <a:pt x="1281" y="886"/>
                  </a:lnTo>
                  <a:lnTo>
                    <a:pt x="1281" y="887"/>
                  </a:lnTo>
                  <a:lnTo>
                    <a:pt x="1281" y="889"/>
                  </a:lnTo>
                  <a:lnTo>
                    <a:pt x="1198" y="1004"/>
                  </a:lnTo>
                  <a:lnTo>
                    <a:pt x="1198" y="1004"/>
                  </a:lnTo>
                  <a:lnTo>
                    <a:pt x="1214" y="986"/>
                  </a:lnTo>
                  <a:lnTo>
                    <a:pt x="1231" y="969"/>
                  </a:lnTo>
                  <a:lnTo>
                    <a:pt x="1247" y="953"/>
                  </a:lnTo>
                  <a:lnTo>
                    <a:pt x="1264" y="938"/>
                  </a:lnTo>
                  <a:lnTo>
                    <a:pt x="1283" y="922"/>
                  </a:lnTo>
                  <a:lnTo>
                    <a:pt x="1301" y="908"/>
                  </a:lnTo>
                  <a:lnTo>
                    <a:pt x="1319" y="896"/>
                  </a:lnTo>
                  <a:lnTo>
                    <a:pt x="1339" y="883"/>
                  </a:lnTo>
                  <a:lnTo>
                    <a:pt x="1339" y="883"/>
                  </a:lnTo>
                  <a:lnTo>
                    <a:pt x="1342" y="883"/>
                  </a:lnTo>
                  <a:lnTo>
                    <a:pt x="1343" y="883"/>
                  </a:lnTo>
                  <a:lnTo>
                    <a:pt x="1344" y="884"/>
                  </a:lnTo>
                  <a:lnTo>
                    <a:pt x="1346" y="887"/>
                  </a:lnTo>
                  <a:lnTo>
                    <a:pt x="1347" y="893"/>
                  </a:lnTo>
                  <a:lnTo>
                    <a:pt x="1347" y="896"/>
                  </a:lnTo>
                  <a:lnTo>
                    <a:pt x="1285" y="991"/>
                  </a:lnTo>
                  <a:lnTo>
                    <a:pt x="1285" y="991"/>
                  </a:lnTo>
                  <a:lnTo>
                    <a:pt x="1315" y="963"/>
                  </a:lnTo>
                  <a:lnTo>
                    <a:pt x="1344" y="935"/>
                  </a:lnTo>
                  <a:lnTo>
                    <a:pt x="1377" y="907"/>
                  </a:lnTo>
                  <a:lnTo>
                    <a:pt x="1394" y="894"/>
                  </a:lnTo>
                  <a:lnTo>
                    <a:pt x="1410" y="882"/>
                  </a:lnTo>
                  <a:lnTo>
                    <a:pt x="1410" y="882"/>
                  </a:lnTo>
                  <a:lnTo>
                    <a:pt x="1367" y="879"/>
                  </a:lnTo>
                  <a:lnTo>
                    <a:pt x="1323" y="877"/>
                  </a:lnTo>
                  <a:lnTo>
                    <a:pt x="1235" y="877"/>
                  </a:lnTo>
                  <a:lnTo>
                    <a:pt x="1149" y="877"/>
                  </a:lnTo>
                  <a:lnTo>
                    <a:pt x="1107" y="877"/>
                  </a:lnTo>
                  <a:lnTo>
                    <a:pt x="1065" y="877"/>
                  </a:lnTo>
                  <a:lnTo>
                    <a:pt x="1065" y="877"/>
                  </a:lnTo>
                  <a:lnTo>
                    <a:pt x="1059" y="889"/>
                  </a:lnTo>
                  <a:lnTo>
                    <a:pt x="1052" y="900"/>
                  </a:lnTo>
                  <a:lnTo>
                    <a:pt x="1035" y="922"/>
                  </a:lnTo>
                  <a:lnTo>
                    <a:pt x="1032" y="925"/>
                  </a:lnTo>
                  <a:lnTo>
                    <a:pt x="1032" y="925"/>
                  </a:lnTo>
                  <a:lnTo>
                    <a:pt x="1024" y="941"/>
                  </a:lnTo>
                  <a:lnTo>
                    <a:pt x="1013" y="956"/>
                  </a:lnTo>
                  <a:lnTo>
                    <a:pt x="992" y="986"/>
                  </a:lnTo>
                  <a:lnTo>
                    <a:pt x="992" y="986"/>
                  </a:lnTo>
                  <a:close/>
                  <a:moveTo>
                    <a:pt x="1617" y="898"/>
                  </a:moveTo>
                  <a:lnTo>
                    <a:pt x="1617" y="898"/>
                  </a:lnTo>
                  <a:lnTo>
                    <a:pt x="1593" y="917"/>
                  </a:lnTo>
                  <a:lnTo>
                    <a:pt x="1571" y="935"/>
                  </a:lnTo>
                  <a:lnTo>
                    <a:pt x="1548" y="953"/>
                  </a:lnTo>
                  <a:lnTo>
                    <a:pt x="1527" y="974"/>
                  </a:lnTo>
                  <a:lnTo>
                    <a:pt x="1507" y="994"/>
                  </a:lnTo>
                  <a:lnTo>
                    <a:pt x="1488" y="1016"/>
                  </a:lnTo>
                  <a:lnTo>
                    <a:pt x="1469" y="1039"/>
                  </a:lnTo>
                  <a:lnTo>
                    <a:pt x="1451" y="1063"/>
                  </a:lnTo>
                  <a:lnTo>
                    <a:pt x="1451" y="1063"/>
                  </a:lnTo>
                  <a:lnTo>
                    <a:pt x="1509" y="1066"/>
                  </a:lnTo>
                  <a:lnTo>
                    <a:pt x="1535" y="1067"/>
                  </a:lnTo>
                  <a:lnTo>
                    <a:pt x="1562" y="1066"/>
                  </a:lnTo>
                  <a:lnTo>
                    <a:pt x="1562" y="1066"/>
                  </a:lnTo>
                  <a:lnTo>
                    <a:pt x="1594" y="1026"/>
                  </a:lnTo>
                  <a:lnTo>
                    <a:pt x="1628" y="987"/>
                  </a:lnTo>
                  <a:lnTo>
                    <a:pt x="1645" y="967"/>
                  </a:lnTo>
                  <a:lnTo>
                    <a:pt x="1661" y="946"/>
                  </a:lnTo>
                  <a:lnTo>
                    <a:pt x="1675" y="925"/>
                  </a:lnTo>
                  <a:lnTo>
                    <a:pt x="1687" y="904"/>
                  </a:lnTo>
                  <a:lnTo>
                    <a:pt x="1687" y="904"/>
                  </a:lnTo>
                  <a:lnTo>
                    <a:pt x="1663" y="920"/>
                  </a:lnTo>
                  <a:lnTo>
                    <a:pt x="1639" y="936"/>
                  </a:lnTo>
                  <a:lnTo>
                    <a:pt x="1616" y="953"/>
                  </a:lnTo>
                  <a:lnTo>
                    <a:pt x="1594" y="973"/>
                  </a:lnTo>
                  <a:lnTo>
                    <a:pt x="1572" y="993"/>
                  </a:lnTo>
                  <a:lnTo>
                    <a:pt x="1552" y="1012"/>
                  </a:lnTo>
                  <a:lnTo>
                    <a:pt x="1533" y="1033"/>
                  </a:lnTo>
                  <a:lnTo>
                    <a:pt x="1513" y="1054"/>
                  </a:lnTo>
                  <a:lnTo>
                    <a:pt x="1513" y="1054"/>
                  </a:lnTo>
                  <a:lnTo>
                    <a:pt x="1541" y="1015"/>
                  </a:lnTo>
                  <a:lnTo>
                    <a:pt x="1571" y="974"/>
                  </a:lnTo>
                  <a:lnTo>
                    <a:pt x="1602" y="934"/>
                  </a:lnTo>
                  <a:lnTo>
                    <a:pt x="1632" y="891"/>
                  </a:lnTo>
                  <a:lnTo>
                    <a:pt x="1632" y="891"/>
                  </a:lnTo>
                  <a:lnTo>
                    <a:pt x="1617" y="898"/>
                  </a:lnTo>
                  <a:lnTo>
                    <a:pt x="1617" y="898"/>
                  </a:lnTo>
                  <a:close/>
                  <a:moveTo>
                    <a:pt x="2529" y="905"/>
                  </a:moveTo>
                  <a:lnTo>
                    <a:pt x="2529" y="905"/>
                  </a:lnTo>
                  <a:lnTo>
                    <a:pt x="2512" y="918"/>
                  </a:lnTo>
                  <a:lnTo>
                    <a:pt x="2495" y="931"/>
                  </a:lnTo>
                  <a:lnTo>
                    <a:pt x="2480" y="945"/>
                  </a:lnTo>
                  <a:lnTo>
                    <a:pt x="2464" y="959"/>
                  </a:lnTo>
                  <a:lnTo>
                    <a:pt x="2436" y="988"/>
                  </a:lnTo>
                  <a:lnTo>
                    <a:pt x="2422" y="1001"/>
                  </a:lnTo>
                  <a:lnTo>
                    <a:pt x="2407" y="1014"/>
                  </a:lnTo>
                  <a:lnTo>
                    <a:pt x="2407" y="1014"/>
                  </a:lnTo>
                  <a:lnTo>
                    <a:pt x="2393" y="1028"/>
                  </a:lnTo>
                  <a:lnTo>
                    <a:pt x="2380" y="1045"/>
                  </a:lnTo>
                  <a:lnTo>
                    <a:pt x="2369" y="1061"/>
                  </a:lnTo>
                  <a:lnTo>
                    <a:pt x="2356" y="1077"/>
                  </a:lnTo>
                  <a:lnTo>
                    <a:pt x="2356" y="1077"/>
                  </a:lnTo>
                  <a:lnTo>
                    <a:pt x="2388" y="1077"/>
                  </a:lnTo>
                  <a:lnTo>
                    <a:pt x="2419" y="1077"/>
                  </a:lnTo>
                  <a:lnTo>
                    <a:pt x="2480" y="1074"/>
                  </a:lnTo>
                  <a:lnTo>
                    <a:pt x="2480" y="1074"/>
                  </a:lnTo>
                  <a:lnTo>
                    <a:pt x="2498" y="1046"/>
                  </a:lnTo>
                  <a:lnTo>
                    <a:pt x="2518" y="1019"/>
                  </a:lnTo>
                  <a:lnTo>
                    <a:pt x="2557" y="966"/>
                  </a:lnTo>
                  <a:lnTo>
                    <a:pt x="2560" y="964"/>
                  </a:lnTo>
                  <a:lnTo>
                    <a:pt x="2563" y="962"/>
                  </a:lnTo>
                  <a:lnTo>
                    <a:pt x="2564" y="960"/>
                  </a:lnTo>
                  <a:lnTo>
                    <a:pt x="2567" y="957"/>
                  </a:lnTo>
                  <a:lnTo>
                    <a:pt x="2567" y="957"/>
                  </a:lnTo>
                  <a:lnTo>
                    <a:pt x="2568" y="953"/>
                  </a:lnTo>
                  <a:lnTo>
                    <a:pt x="2570" y="952"/>
                  </a:lnTo>
                  <a:lnTo>
                    <a:pt x="2571" y="952"/>
                  </a:lnTo>
                  <a:lnTo>
                    <a:pt x="2571" y="952"/>
                  </a:lnTo>
                  <a:lnTo>
                    <a:pt x="2573" y="948"/>
                  </a:lnTo>
                  <a:lnTo>
                    <a:pt x="2573" y="948"/>
                  </a:lnTo>
                  <a:lnTo>
                    <a:pt x="2575" y="942"/>
                  </a:lnTo>
                  <a:lnTo>
                    <a:pt x="2581" y="938"/>
                  </a:lnTo>
                  <a:lnTo>
                    <a:pt x="2585" y="935"/>
                  </a:lnTo>
                  <a:lnTo>
                    <a:pt x="2591" y="932"/>
                  </a:lnTo>
                  <a:lnTo>
                    <a:pt x="2591" y="932"/>
                  </a:lnTo>
                  <a:lnTo>
                    <a:pt x="2591" y="931"/>
                  </a:lnTo>
                  <a:lnTo>
                    <a:pt x="2591" y="928"/>
                  </a:lnTo>
                  <a:lnTo>
                    <a:pt x="2592" y="924"/>
                  </a:lnTo>
                  <a:lnTo>
                    <a:pt x="2592" y="920"/>
                  </a:lnTo>
                  <a:lnTo>
                    <a:pt x="2591" y="920"/>
                  </a:lnTo>
                  <a:lnTo>
                    <a:pt x="2589" y="921"/>
                  </a:lnTo>
                  <a:lnTo>
                    <a:pt x="2589" y="921"/>
                  </a:lnTo>
                  <a:lnTo>
                    <a:pt x="2554" y="949"/>
                  </a:lnTo>
                  <a:lnTo>
                    <a:pt x="2519" y="979"/>
                  </a:lnTo>
                  <a:lnTo>
                    <a:pt x="2487" y="1011"/>
                  </a:lnTo>
                  <a:lnTo>
                    <a:pt x="2456" y="1043"/>
                  </a:lnTo>
                  <a:lnTo>
                    <a:pt x="2456" y="1043"/>
                  </a:lnTo>
                  <a:lnTo>
                    <a:pt x="2450" y="1052"/>
                  </a:lnTo>
                  <a:lnTo>
                    <a:pt x="2445" y="1060"/>
                  </a:lnTo>
                  <a:lnTo>
                    <a:pt x="2440" y="1064"/>
                  </a:lnTo>
                  <a:lnTo>
                    <a:pt x="2436" y="1067"/>
                  </a:lnTo>
                  <a:lnTo>
                    <a:pt x="2431" y="1068"/>
                  </a:lnTo>
                  <a:lnTo>
                    <a:pt x="2424" y="1068"/>
                  </a:lnTo>
                  <a:lnTo>
                    <a:pt x="2424" y="1068"/>
                  </a:lnTo>
                  <a:lnTo>
                    <a:pt x="2443" y="1035"/>
                  </a:lnTo>
                  <a:lnTo>
                    <a:pt x="2464" y="1002"/>
                  </a:lnTo>
                  <a:lnTo>
                    <a:pt x="2487" y="972"/>
                  </a:lnTo>
                  <a:lnTo>
                    <a:pt x="2508" y="942"/>
                  </a:lnTo>
                  <a:lnTo>
                    <a:pt x="2508" y="942"/>
                  </a:lnTo>
                  <a:lnTo>
                    <a:pt x="2509" y="938"/>
                  </a:lnTo>
                  <a:lnTo>
                    <a:pt x="2512" y="934"/>
                  </a:lnTo>
                  <a:lnTo>
                    <a:pt x="2519" y="927"/>
                  </a:lnTo>
                  <a:lnTo>
                    <a:pt x="2522" y="924"/>
                  </a:lnTo>
                  <a:lnTo>
                    <a:pt x="2526" y="920"/>
                  </a:lnTo>
                  <a:lnTo>
                    <a:pt x="2528" y="912"/>
                  </a:lnTo>
                  <a:lnTo>
                    <a:pt x="2529" y="905"/>
                  </a:lnTo>
                  <a:lnTo>
                    <a:pt x="2529" y="905"/>
                  </a:lnTo>
                  <a:close/>
                  <a:moveTo>
                    <a:pt x="2329" y="969"/>
                  </a:moveTo>
                  <a:lnTo>
                    <a:pt x="2332" y="964"/>
                  </a:lnTo>
                  <a:lnTo>
                    <a:pt x="2334" y="962"/>
                  </a:lnTo>
                  <a:lnTo>
                    <a:pt x="2336" y="957"/>
                  </a:lnTo>
                  <a:lnTo>
                    <a:pt x="2336" y="957"/>
                  </a:lnTo>
                  <a:lnTo>
                    <a:pt x="2338" y="953"/>
                  </a:lnTo>
                  <a:lnTo>
                    <a:pt x="2339" y="952"/>
                  </a:lnTo>
                  <a:lnTo>
                    <a:pt x="2341" y="950"/>
                  </a:lnTo>
                  <a:lnTo>
                    <a:pt x="2341" y="950"/>
                  </a:lnTo>
                  <a:lnTo>
                    <a:pt x="2345" y="945"/>
                  </a:lnTo>
                  <a:lnTo>
                    <a:pt x="2350" y="939"/>
                  </a:lnTo>
                  <a:lnTo>
                    <a:pt x="2352" y="936"/>
                  </a:lnTo>
                  <a:lnTo>
                    <a:pt x="2353" y="932"/>
                  </a:lnTo>
                  <a:lnTo>
                    <a:pt x="2355" y="929"/>
                  </a:lnTo>
                  <a:lnTo>
                    <a:pt x="2353" y="927"/>
                  </a:lnTo>
                  <a:lnTo>
                    <a:pt x="2353" y="927"/>
                  </a:lnTo>
                  <a:lnTo>
                    <a:pt x="2314" y="962"/>
                  </a:lnTo>
                  <a:lnTo>
                    <a:pt x="2277" y="1000"/>
                  </a:lnTo>
                  <a:lnTo>
                    <a:pt x="2242" y="1039"/>
                  </a:lnTo>
                  <a:lnTo>
                    <a:pt x="2209" y="1081"/>
                  </a:lnTo>
                  <a:lnTo>
                    <a:pt x="2343" y="1077"/>
                  </a:lnTo>
                  <a:lnTo>
                    <a:pt x="2343" y="1077"/>
                  </a:lnTo>
                  <a:lnTo>
                    <a:pt x="2358" y="1050"/>
                  </a:lnTo>
                  <a:lnTo>
                    <a:pt x="2372" y="1026"/>
                  </a:lnTo>
                  <a:lnTo>
                    <a:pt x="2387" y="1004"/>
                  </a:lnTo>
                  <a:lnTo>
                    <a:pt x="2402" y="984"/>
                  </a:lnTo>
                  <a:lnTo>
                    <a:pt x="2405" y="984"/>
                  </a:lnTo>
                  <a:lnTo>
                    <a:pt x="2418" y="969"/>
                  </a:lnTo>
                  <a:lnTo>
                    <a:pt x="2418" y="969"/>
                  </a:lnTo>
                  <a:lnTo>
                    <a:pt x="2418" y="964"/>
                  </a:lnTo>
                  <a:lnTo>
                    <a:pt x="2418" y="964"/>
                  </a:lnTo>
                  <a:lnTo>
                    <a:pt x="2425" y="956"/>
                  </a:lnTo>
                  <a:lnTo>
                    <a:pt x="2429" y="950"/>
                  </a:lnTo>
                  <a:lnTo>
                    <a:pt x="2433" y="946"/>
                  </a:lnTo>
                  <a:lnTo>
                    <a:pt x="2433" y="946"/>
                  </a:lnTo>
                  <a:lnTo>
                    <a:pt x="2433" y="950"/>
                  </a:lnTo>
                  <a:lnTo>
                    <a:pt x="2432" y="952"/>
                  </a:lnTo>
                  <a:lnTo>
                    <a:pt x="2431" y="955"/>
                  </a:lnTo>
                  <a:lnTo>
                    <a:pt x="2429" y="957"/>
                  </a:lnTo>
                  <a:lnTo>
                    <a:pt x="2429" y="957"/>
                  </a:lnTo>
                  <a:lnTo>
                    <a:pt x="2432" y="957"/>
                  </a:lnTo>
                  <a:lnTo>
                    <a:pt x="2435" y="956"/>
                  </a:lnTo>
                  <a:lnTo>
                    <a:pt x="2436" y="953"/>
                  </a:lnTo>
                  <a:lnTo>
                    <a:pt x="2438" y="950"/>
                  </a:lnTo>
                  <a:lnTo>
                    <a:pt x="2438" y="950"/>
                  </a:lnTo>
                  <a:lnTo>
                    <a:pt x="2439" y="943"/>
                  </a:lnTo>
                  <a:lnTo>
                    <a:pt x="2442" y="936"/>
                  </a:lnTo>
                  <a:lnTo>
                    <a:pt x="2446" y="929"/>
                  </a:lnTo>
                  <a:lnTo>
                    <a:pt x="2449" y="921"/>
                  </a:lnTo>
                  <a:lnTo>
                    <a:pt x="2449" y="921"/>
                  </a:lnTo>
                  <a:lnTo>
                    <a:pt x="2402" y="956"/>
                  </a:lnTo>
                  <a:lnTo>
                    <a:pt x="2356" y="993"/>
                  </a:lnTo>
                  <a:lnTo>
                    <a:pt x="2334" y="1011"/>
                  </a:lnTo>
                  <a:lnTo>
                    <a:pt x="2311" y="1031"/>
                  </a:lnTo>
                  <a:lnTo>
                    <a:pt x="2291" y="1052"/>
                  </a:lnTo>
                  <a:lnTo>
                    <a:pt x="2272" y="1073"/>
                  </a:lnTo>
                  <a:lnTo>
                    <a:pt x="2272" y="1073"/>
                  </a:lnTo>
                  <a:lnTo>
                    <a:pt x="2270" y="1074"/>
                  </a:lnTo>
                  <a:lnTo>
                    <a:pt x="2270" y="1073"/>
                  </a:lnTo>
                  <a:lnTo>
                    <a:pt x="2269" y="1068"/>
                  </a:lnTo>
                  <a:lnTo>
                    <a:pt x="2268" y="1064"/>
                  </a:lnTo>
                  <a:lnTo>
                    <a:pt x="2269" y="1060"/>
                  </a:lnTo>
                  <a:lnTo>
                    <a:pt x="2269" y="1060"/>
                  </a:lnTo>
                  <a:lnTo>
                    <a:pt x="2282" y="1036"/>
                  </a:lnTo>
                  <a:lnTo>
                    <a:pt x="2296" y="1014"/>
                  </a:lnTo>
                  <a:lnTo>
                    <a:pt x="2327" y="970"/>
                  </a:lnTo>
                  <a:lnTo>
                    <a:pt x="2329" y="969"/>
                  </a:lnTo>
                  <a:close/>
                  <a:moveTo>
                    <a:pt x="1899" y="1078"/>
                  </a:moveTo>
                  <a:lnTo>
                    <a:pt x="1899" y="1078"/>
                  </a:lnTo>
                  <a:lnTo>
                    <a:pt x="1904" y="1078"/>
                  </a:lnTo>
                  <a:lnTo>
                    <a:pt x="1908" y="1075"/>
                  </a:lnTo>
                  <a:lnTo>
                    <a:pt x="1911" y="1074"/>
                  </a:lnTo>
                  <a:lnTo>
                    <a:pt x="1912" y="1071"/>
                  </a:lnTo>
                  <a:lnTo>
                    <a:pt x="1916" y="1066"/>
                  </a:lnTo>
                  <a:lnTo>
                    <a:pt x="1918" y="1064"/>
                  </a:lnTo>
                  <a:lnTo>
                    <a:pt x="1919" y="1064"/>
                  </a:lnTo>
                  <a:lnTo>
                    <a:pt x="1919" y="1064"/>
                  </a:lnTo>
                  <a:lnTo>
                    <a:pt x="1922" y="1066"/>
                  </a:lnTo>
                  <a:lnTo>
                    <a:pt x="1923" y="1067"/>
                  </a:lnTo>
                  <a:lnTo>
                    <a:pt x="1923" y="1068"/>
                  </a:lnTo>
                  <a:lnTo>
                    <a:pt x="1922" y="1071"/>
                  </a:lnTo>
                  <a:lnTo>
                    <a:pt x="1912" y="1080"/>
                  </a:lnTo>
                  <a:lnTo>
                    <a:pt x="1912" y="1080"/>
                  </a:lnTo>
                  <a:lnTo>
                    <a:pt x="1919" y="1078"/>
                  </a:lnTo>
                  <a:lnTo>
                    <a:pt x="1926" y="1080"/>
                  </a:lnTo>
                  <a:lnTo>
                    <a:pt x="1942" y="1081"/>
                  </a:lnTo>
                  <a:lnTo>
                    <a:pt x="1954" y="1081"/>
                  </a:lnTo>
                  <a:lnTo>
                    <a:pt x="1960" y="1080"/>
                  </a:lnTo>
                  <a:lnTo>
                    <a:pt x="1963" y="1078"/>
                  </a:lnTo>
                  <a:lnTo>
                    <a:pt x="1963" y="1078"/>
                  </a:lnTo>
                  <a:lnTo>
                    <a:pt x="2032" y="994"/>
                  </a:lnTo>
                  <a:lnTo>
                    <a:pt x="2067" y="953"/>
                  </a:lnTo>
                  <a:lnTo>
                    <a:pt x="2099" y="910"/>
                  </a:lnTo>
                  <a:lnTo>
                    <a:pt x="2099" y="910"/>
                  </a:lnTo>
                  <a:lnTo>
                    <a:pt x="2084" y="915"/>
                  </a:lnTo>
                  <a:lnTo>
                    <a:pt x="2076" y="918"/>
                  </a:lnTo>
                  <a:lnTo>
                    <a:pt x="2071" y="922"/>
                  </a:lnTo>
                  <a:lnTo>
                    <a:pt x="1923" y="1057"/>
                  </a:lnTo>
                  <a:lnTo>
                    <a:pt x="1923" y="1057"/>
                  </a:lnTo>
                  <a:lnTo>
                    <a:pt x="1958" y="1018"/>
                  </a:lnTo>
                  <a:lnTo>
                    <a:pt x="1995" y="979"/>
                  </a:lnTo>
                  <a:lnTo>
                    <a:pt x="2034" y="942"/>
                  </a:lnTo>
                  <a:lnTo>
                    <a:pt x="2055" y="925"/>
                  </a:lnTo>
                  <a:lnTo>
                    <a:pt x="2075" y="908"/>
                  </a:lnTo>
                  <a:lnTo>
                    <a:pt x="2075" y="908"/>
                  </a:lnTo>
                  <a:lnTo>
                    <a:pt x="2064" y="905"/>
                  </a:lnTo>
                  <a:lnTo>
                    <a:pt x="2053" y="904"/>
                  </a:lnTo>
                  <a:lnTo>
                    <a:pt x="2029" y="905"/>
                  </a:lnTo>
                  <a:lnTo>
                    <a:pt x="2029" y="905"/>
                  </a:lnTo>
                  <a:lnTo>
                    <a:pt x="2023" y="915"/>
                  </a:lnTo>
                  <a:lnTo>
                    <a:pt x="2016" y="924"/>
                  </a:lnTo>
                  <a:lnTo>
                    <a:pt x="2010" y="932"/>
                  </a:lnTo>
                  <a:lnTo>
                    <a:pt x="2005" y="941"/>
                  </a:lnTo>
                  <a:lnTo>
                    <a:pt x="2003" y="943"/>
                  </a:lnTo>
                  <a:lnTo>
                    <a:pt x="2003" y="943"/>
                  </a:lnTo>
                  <a:lnTo>
                    <a:pt x="1978" y="977"/>
                  </a:lnTo>
                  <a:lnTo>
                    <a:pt x="1951" y="1009"/>
                  </a:lnTo>
                  <a:lnTo>
                    <a:pt x="1925" y="1043"/>
                  </a:lnTo>
                  <a:lnTo>
                    <a:pt x="1899" y="1078"/>
                  </a:lnTo>
                  <a:lnTo>
                    <a:pt x="1899" y="1078"/>
                  </a:lnTo>
                  <a:close/>
                  <a:moveTo>
                    <a:pt x="248" y="839"/>
                  </a:moveTo>
                  <a:lnTo>
                    <a:pt x="248" y="839"/>
                  </a:lnTo>
                  <a:lnTo>
                    <a:pt x="243" y="858"/>
                  </a:lnTo>
                  <a:lnTo>
                    <a:pt x="234" y="877"/>
                  </a:lnTo>
                  <a:lnTo>
                    <a:pt x="224" y="894"/>
                  </a:lnTo>
                  <a:lnTo>
                    <a:pt x="213" y="912"/>
                  </a:lnTo>
                  <a:lnTo>
                    <a:pt x="191" y="945"/>
                  </a:lnTo>
                  <a:lnTo>
                    <a:pt x="168" y="977"/>
                  </a:lnTo>
                  <a:lnTo>
                    <a:pt x="168" y="977"/>
                  </a:lnTo>
                  <a:lnTo>
                    <a:pt x="177" y="970"/>
                  </a:lnTo>
                  <a:lnTo>
                    <a:pt x="184" y="963"/>
                  </a:lnTo>
                  <a:lnTo>
                    <a:pt x="189" y="956"/>
                  </a:lnTo>
                  <a:lnTo>
                    <a:pt x="198" y="949"/>
                  </a:lnTo>
                  <a:lnTo>
                    <a:pt x="203" y="943"/>
                  </a:lnTo>
                  <a:lnTo>
                    <a:pt x="203" y="943"/>
                  </a:lnTo>
                  <a:lnTo>
                    <a:pt x="203" y="945"/>
                  </a:lnTo>
                  <a:lnTo>
                    <a:pt x="203" y="948"/>
                  </a:lnTo>
                  <a:lnTo>
                    <a:pt x="200" y="949"/>
                  </a:lnTo>
                  <a:lnTo>
                    <a:pt x="198" y="949"/>
                  </a:lnTo>
                  <a:lnTo>
                    <a:pt x="198" y="949"/>
                  </a:lnTo>
                  <a:lnTo>
                    <a:pt x="196" y="955"/>
                  </a:lnTo>
                  <a:lnTo>
                    <a:pt x="193" y="960"/>
                  </a:lnTo>
                  <a:lnTo>
                    <a:pt x="188" y="970"/>
                  </a:lnTo>
                  <a:lnTo>
                    <a:pt x="170" y="987"/>
                  </a:lnTo>
                  <a:lnTo>
                    <a:pt x="170" y="987"/>
                  </a:lnTo>
                  <a:lnTo>
                    <a:pt x="181" y="991"/>
                  </a:lnTo>
                  <a:lnTo>
                    <a:pt x="193" y="995"/>
                  </a:lnTo>
                  <a:lnTo>
                    <a:pt x="202" y="995"/>
                  </a:lnTo>
                  <a:lnTo>
                    <a:pt x="206" y="995"/>
                  </a:lnTo>
                  <a:lnTo>
                    <a:pt x="208" y="994"/>
                  </a:lnTo>
                  <a:lnTo>
                    <a:pt x="208" y="994"/>
                  </a:lnTo>
                  <a:lnTo>
                    <a:pt x="229" y="963"/>
                  </a:lnTo>
                  <a:lnTo>
                    <a:pt x="250" y="932"/>
                  </a:lnTo>
                  <a:lnTo>
                    <a:pt x="293" y="875"/>
                  </a:lnTo>
                  <a:lnTo>
                    <a:pt x="293" y="875"/>
                  </a:lnTo>
                  <a:lnTo>
                    <a:pt x="271" y="891"/>
                  </a:lnTo>
                  <a:lnTo>
                    <a:pt x="250" y="910"/>
                  </a:lnTo>
                  <a:lnTo>
                    <a:pt x="229" y="929"/>
                  </a:lnTo>
                  <a:lnTo>
                    <a:pt x="209" y="948"/>
                  </a:lnTo>
                  <a:lnTo>
                    <a:pt x="209" y="948"/>
                  </a:lnTo>
                  <a:lnTo>
                    <a:pt x="219" y="935"/>
                  </a:lnTo>
                  <a:lnTo>
                    <a:pt x="229" y="921"/>
                  </a:lnTo>
                  <a:lnTo>
                    <a:pt x="238" y="908"/>
                  </a:lnTo>
                  <a:lnTo>
                    <a:pt x="251" y="896"/>
                  </a:lnTo>
                  <a:lnTo>
                    <a:pt x="262" y="884"/>
                  </a:lnTo>
                  <a:lnTo>
                    <a:pt x="276" y="873"/>
                  </a:lnTo>
                  <a:lnTo>
                    <a:pt x="290" y="863"/>
                  </a:lnTo>
                  <a:lnTo>
                    <a:pt x="304" y="853"/>
                  </a:lnTo>
                  <a:lnTo>
                    <a:pt x="304" y="853"/>
                  </a:lnTo>
                  <a:lnTo>
                    <a:pt x="267" y="842"/>
                  </a:lnTo>
                  <a:lnTo>
                    <a:pt x="248" y="837"/>
                  </a:lnTo>
                  <a:lnTo>
                    <a:pt x="240" y="832"/>
                  </a:lnTo>
                  <a:lnTo>
                    <a:pt x="233" y="827"/>
                  </a:lnTo>
                  <a:lnTo>
                    <a:pt x="233" y="827"/>
                  </a:lnTo>
                  <a:lnTo>
                    <a:pt x="230" y="832"/>
                  </a:lnTo>
                  <a:lnTo>
                    <a:pt x="226" y="838"/>
                  </a:lnTo>
                  <a:lnTo>
                    <a:pt x="216" y="848"/>
                  </a:lnTo>
                  <a:lnTo>
                    <a:pt x="205" y="858"/>
                  </a:lnTo>
                  <a:lnTo>
                    <a:pt x="200" y="862"/>
                  </a:lnTo>
                  <a:lnTo>
                    <a:pt x="196" y="868"/>
                  </a:lnTo>
                  <a:lnTo>
                    <a:pt x="200" y="869"/>
                  </a:lnTo>
                  <a:lnTo>
                    <a:pt x="200" y="869"/>
                  </a:lnTo>
                  <a:lnTo>
                    <a:pt x="200" y="872"/>
                  </a:lnTo>
                  <a:lnTo>
                    <a:pt x="199" y="875"/>
                  </a:lnTo>
                  <a:lnTo>
                    <a:pt x="140" y="960"/>
                  </a:lnTo>
                  <a:lnTo>
                    <a:pt x="140" y="960"/>
                  </a:lnTo>
                  <a:lnTo>
                    <a:pt x="146" y="959"/>
                  </a:lnTo>
                  <a:lnTo>
                    <a:pt x="150" y="956"/>
                  </a:lnTo>
                  <a:lnTo>
                    <a:pt x="160" y="949"/>
                  </a:lnTo>
                  <a:lnTo>
                    <a:pt x="164" y="946"/>
                  </a:lnTo>
                  <a:lnTo>
                    <a:pt x="168" y="945"/>
                  </a:lnTo>
                  <a:lnTo>
                    <a:pt x="172" y="945"/>
                  </a:lnTo>
                  <a:lnTo>
                    <a:pt x="175" y="946"/>
                  </a:lnTo>
                  <a:lnTo>
                    <a:pt x="175" y="946"/>
                  </a:lnTo>
                  <a:lnTo>
                    <a:pt x="195" y="922"/>
                  </a:lnTo>
                  <a:lnTo>
                    <a:pt x="215" y="896"/>
                  </a:lnTo>
                  <a:lnTo>
                    <a:pt x="231" y="868"/>
                  </a:lnTo>
                  <a:lnTo>
                    <a:pt x="248" y="839"/>
                  </a:lnTo>
                  <a:lnTo>
                    <a:pt x="248" y="839"/>
                  </a:lnTo>
                  <a:close/>
                  <a:moveTo>
                    <a:pt x="2275" y="962"/>
                  </a:moveTo>
                  <a:lnTo>
                    <a:pt x="2276" y="960"/>
                  </a:lnTo>
                  <a:lnTo>
                    <a:pt x="2276" y="960"/>
                  </a:lnTo>
                  <a:lnTo>
                    <a:pt x="2283" y="950"/>
                  </a:lnTo>
                  <a:lnTo>
                    <a:pt x="2289" y="939"/>
                  </a:lnTo>
                  <a:lnTo>
                    <a:pt x="2293" y="929"/>
                  </a:lnTo>
                  <a:lnTo>
                    <a:pt x="2297" y="917"/>
                  </a:lnTo>
                  <a:lnTo>
                    <a:pt x="2297" y="917"/>
                  </a:lnTo>
                  <a:lnTo>
                    <a:pt x="2289" y="921"/>
                  </a:lnTo>
                  <a:lnTo>
                    <a:pt x="2282" y="925"/>
                  </a:lnTo>
                  <a:lnTo>
                    <a:pt x="2282" y="925"/>
                  </a:lnTo>
                  <a:lnTo>
                    <a:pt x="2241" y="960"/>
                  </a:lnTo>
                  <a:lnTo>
                    <a:pt x="2200" y="998"/>
                  </a:lnTo>
                  <a:lnTo>
                    <a:pt x="2162" y="1038"/>
                  </a:lnTo>
                  <a:lnTo>
                    <a:pt x="2124" y="1080"/>
                  </a:lnTo>
                  <a:lnTo>
                    <a:pt x="2124" y="1080"/>
                  </a:lnTo>
                  <a:lnTo>
                    <a:pt x="2144" y="1081"/>
                  </a:lnTo>
                  <a:lnTo>
                    <a:pt x="2161" y="1081"/>
                  </a:lnTo>
                  <a:lnTo>
                    <a:pt x="2178" y="1080"/>
                  </a:lnTo>
                  <a:lnTo>
                    <a:pt x="2193" y="1080"/>
                  </a:lnTo>
                  <a:lnTo>
                    <a:pt x="2193" y="1080"/>
                  </a:lnTo>
                  <a:lnTo>
                    <a:pt x="2210" y="1054"/>
                  </a:lnTo>
                  <a:lnTo>
                    <a:pt x="2227" y="1029"/>
                  </a:lnTo>
                  <a:lnTo>
                    <a:pt x="2244" y="1005"/>
                  </a:lnTo>
                  <a:lnTo>
                    <a:pt x="2263" y="981"/>
                  </a:lnTo>
                  <a:lnTo>
                    <a:pt x="2263" y="977"/>
                  </a:lnTo>
                  <a:lnTo>
                    <a:pt x="2275" y="962"/>
                  </a:lnTo>
                  <a:close/>
                  <a:moveTo>
                    <a:pt x="444" y="1031"/>
                  </a:moveTo>
                  <a:lnTo>
                    <a:pt x="489" y="1033"/>
                  </a:lnTo>
                  <a:lnTo>
                    <a:pt x="489" y="1033"/>
                  </a:lnTo>
                  <a:lnTo>
                    <a:pt x="501" y="1011"/>
                  </a:lnTo>
                  <a:lnTo>
                    <a:pt x="515" y="990"/>
                  </a:lnTo>
                  <a:lnTo>
                    <a:pt x="546" y="950"/>
                  </a:lnTo>
                  <a:lnTo>
                    <a:pt x="546" y="950"/>
                  </a:lnTo>
                  <a:lnTo>
                    <a:pt x="546" y="949"/>
                  </a:lnTo>
                  <a:lnTo>
                    <a:pt x="590" y="893"/>
                  </a:lnTo>
                  <a:lnTo>
                    <a:pt x="590" y="893"/>
                  </a:lnTo>
                  <a:lnTo>
                    <a:pt x="573" y="903"/>
                  </a:lnTo>
                  <a:lnTo>
                    <a:pt x="556" y="915"/>
                  </a:lnTo>
                  <a:lnTo>
                    <a:pt x="539" y="931"/>
                  </a:lnTo>
                  <a:lnTo>
                    <a:pt x="522" y="946"/>
                  </a:lnTo>
                  <a:lnTo>
                    <a:pt x="522" y="946"/>
                  </a:lnTo>
                  <a:lnTo>
                    <a:pt x="501" y="966"/>
                  </a:lnTo>
                  <a:lnTo>
                    <a:pt x="491" y="974"/>
                  </a:lnTo>
                  <a:lnTo>
                    <a:pt x="490" y="974"/>
                  </a:lnTo>
                  <a:lnTo>
                    <a:pt x="490" y="974"/>
                  </a:lnTo>
                  <a:lnTo>
                    <a:pt x="494" y="970"/>
                  </a:lnTo>
                  <a:lnTo>
                    <a:pt x="487" y="966"/>
                  </a:lnTo>
                  <a:lnTo>
                    <a:pt x="487" y="966"/>
                  </a:lnTo>
                  <a:lnTo>
                    <a:pt x="505" y="946"/>
                  </a:lnTo>
                  <a:lnTo>
                    <a:pt x="525" y="928"/>
                  </a:lnTo>
                  <a:lnTo>
                    <a:pt x="566" y="891"/>
                  </a:lnTo>
                  <a:lnTo>
                    <a:pt x="531" y="886"/>
                  </a:lnTo>
                  <a:lnTo>
                    <a:pt x="531" y="886"/>
                  </a:lnTo>
                  <a:lnTo>
                    <a:pt x="511" y="918"/>
                  </a:lnTo>
                  <a:lnTo>
                    <a:pt x="489" y="948"/>
                  </a:lnTo>
                  <a:lnTo>
                    <a:pt x="466" y="977"/>
                  </a:lnTo>
                  <a:lnTo>
                    <a:pt x="444" y="1008"/>
                  </a:lnTo>
                  <a:lnTo>
                    <a:pt x="444" y="1008"/>
                  </a:lnTo>
                  <a:lnTo>
                    <a:pt x="442" y="1011"/>
                  </a:lnTo>
                  <a:lnTo>
                    <a:pt x="444" y="1011"/>
                  </a:lnTo>
                  <a:lnTo>
                    <a:pt x="448" y="1009"/>
                  </a:lnTo>
                  <a:lnTo>
                    <a:pt x="452" y="1008"/>
                  </a:lnTo>
                  <a:lnTo>
                    <a:pt x="458" y="1007"/>
                  </a:lnTo>
                  <a:lnTo>
                    <a:pt x="458" y="1007"/>
                  </a:lnTo>
                  <a:lnTo>
                    <a:pt x="452" y="1012"/>
                  </a:lnTo>
                  <a:lnTo>
                    <a:pt x="446" y="1018"/>
                  </a:lnTo>
                  <a:lnTo>
                    <a:pt x="445" y="1021"/>
                  </a:lnTo>
                  <a:lnTo>
                    <a:pt x="444" y="1023"/>
                  </a:lnTo>
                  <a:lnTo>
                    <a:pt x="442" y="1026"/>
                  </a:lnTo>
                  <a:lnTo>
                    <a:pt x="444" y="1031"/>
                  </a:lnTo>
                  <a:lnTo>
                    <a:pt x="444" y="1031"/>
                  </a:lnTo>
                  <a:close/>
                  <a:moveTo>
                    <a:pt x="1486" y="903"/>
                  </a:moveTo>
                  <a:lnTo>
                    <a:pt x="1486" y="903"/>
                  </a:lnTo>
                  <a:lnTo>
                    <a:pt x="1438" y="936"/>
                  </a:lnTo>
                  <a:lnTo>
                    <a:pt x="1416" y="953"/>
                  </a:lnTo>
                  <a:lnTo>
                    <a:pt x="1395" y="972"/>
                  </a:lnTo>
                  <a:lnTo>
                    <a:pt x="1374" y="991"/>
                  </a:lnTo>
                  <a:lnTo>
                    <a:pt x="1354" y="1012"/>
                  </a:lnTo>
                  <a:lnTo>
                    <a:pt x="1335" y="1035"/>
                  </a:lnTo>
                  <a:lnTo>
                    <a:pt x="1318" y="1059"/>
                  </a:lnTo>
                  <a:lnTo>
                    <a:pt x="1318" y="1059"/>
                  </a:lnTo>
                  <a:lnTo>
                    <a:pt x="1335" y="1061"/>
                  </a:lnTo>
                  <a:lnTo>
                    <a:pt x="1350" y="1063"/>
                  </a:lnTo>
                  <a:lnTo>
                    <a:pt x="1364" y="1063"/>
                  </a:lnTo>
                  <a:lnTo>
                    <a:pt x="1368" y="1061"/>
                  </a:lnTo>
                  <a:lnTo>
                    <a:pt x="1372" y="1059"/>
                  </a:lnTo>
                  <a:lnTo>
                    <a:pt x="1372" y="1059"/>
                  </a:lnTo>
                  <a:lnTo>
                    <a:pt x="1387" y="1039"/>
                  </a:lnTo>
                  <a:lnTo>
                    <a:pt x="1401" y="1019"/>
                  </a:lnTo>
                  <a:lnTo>
                    <a:pt x="1433" y="980"/>
                  </a:lnTo>
                  <a:lnTo>
                    <a:pt x="1464" y="942"/>
                  </a:lnTo>
                  <a:lnTo>
                    <a:pt x="1478" y="922"/>
                  </a:lnTo>
                  <a:lnTo>
                    <a:pt x="1490" y="903"/>
                  </a:lnTo>
                  <a:lnTo>
                    <a:pt x="1490" y="903"/>
                  </a:lnTo>
                  <a:lnTo>
                    <a:pt x="1488" y="903"/>
                  </a:lnTo>
                  <a:lnTo>
                    <a:pt x="1486" y="903"/>
                  </a:lnTo>
                  <a:lnTo>
                    <a:pt x="1486" y="903"/>
                  </a:lnTo>
                  <a:close/>
                  <a:moveTo>
                    <a:pt x="505" y="866"/>
                  </a:moveTo>
                  <a:lnTo>
                    <a:pt x="505" y="866"/>
                  </a:lnTo>
                  <a:lnTo>
                    <a:pt x="529" y="872"/>
                  </a:lnTo>
                  <a:lnTo>
                    <a:pt x="556" y="876"/>
                  </a:lnTo>
                  <a:lnTo>
                    <a:pt x="609" y="882"/>
                  </a:lnTo>
                  <a:lnTo>
                    <a:pt x="664" y="884"/>
                  </a:lnTo>
                  <a:lnTo>
                    <a:pt x="722" y="884"/>
                  </a:lnTo>
                  <a:lnTo>
                    <a:pt x="779" y="883"/>
                  </a:lnTo>
                  <a:lnTo>
                    <a:pt x="837" y="879"/>
                  </a:lnTo>
                  <a:lnTo>
                    <a:pt x="893" y="875"/>
                  </a:lnTo>
                  <a:lnTo>
                    <a:pt x="948" y="869"/>
                  </a:lnTo>
                  <a:lnTo>
                    <a:pt x="948" y="869"/>
                  </a:lnTo>
                  <a:lnTo>
                    <a:pt x="869" y="866"/>
                  </a:lnTo>
                  <a:lnTo>
                    <a:pt x="792" y="863"/>
                  </a:lnTo>
                  <a:lnTo>
                    <a:pt x="713" y="860"/>
                  </a:lnTo>
                  <a:lnTo>
                    <a:pt x="674" y="860"/>
                  </a:lnTo>
                  <a:lnTo>
                    <a:pt x="633" y="862"/>
                  </a:lnTo>
                  <a:lnTo>
                    <a:pt x="633" y="862"/>
                  </a:lnTo>
                  <a:lnTo>
                    <a:pt x="570" y="863"/>
                  </a:lnTo>
                  <a:lnTo>
                    <a:pt x="538" y="865"/>
                  </a:lnTo>
                  <a:lnTo>
                    <a:pt x="505" y="866"/>
                  </a:lnTo>
                  <a:lnTo>
                    <a:pt x="505" y="866"/>
                  </a:lnTo>
                  <a:close/>
                  <a:moveTo>
                    <a:pt x="2050" y="1008"/>
                  </a:moveTo>
                  <a:lnTo>
                    <a:pt x="2050" y="1008"/>
                  </a:lnTo>
                  <a:lnTo>
                    <a:pt x="2016" y="1042"/>
                  </a:lnTo>
                  <a:lnTo>
                    <a:pt x="1999" y="1059"/>
                  </a:lnTo>
                  <a:lnTo>
                    <a:pt x="1984" y="1077"/>
                  </a:lnTo>
                  <a:lnTo>
                    <a:pt x="1984" y="1077"/>
                  </a:lnTo>
                  <a:lnTo>
                    <a:pt x="1991" y="1080"/>
                  </a:lnTo>
                  <a:lnTo>
                    <a:pt x="1998" y="1081"/>
                  </a:lnTo>
                  <a:lnTo>
                    <a:pt x="2005" y="1081"/>
                  </a:lnTo>
                  <a:lnTo>
                    <a:pt x="2012" y="1081"/>
                  </a:lnTo>
                  <a:lnTo>
                    <a:pt x="2027" y="1080"/>
                  </a:lnTo>
                  <a:lnTo>
                    <a:pt x="2034" y="1080"/>
                  </a:lnTo>
                  <a:lnTo>
                    <a:pt x="2041" y="1081"/>
                  </a:lnTo>
                  <a:lnTo>
                    <a:pt x="2041" y="1081"/>
                  </a:lnTo>
                  <a:lnTo>
                    <a:pt x="2071" y="1040"/>
                  </a:lnTo>
                  <a:lnTo>
                    <a:pt x="2102" y="1001"/>
                  </a:lnTo>
                  <a:lnTo>
                    <a:pt x="2166" y="918"/>
                  </a:lnTo>
                  <a:lnTo>
                    <a:pt x="2166" y="918"/>
                  </a:lnTo>
                  <a:lnTo>
                    <a:pt x="2166" y="917"/>
                  </a:lnTo>
                  <a:lnTo>
                    <a:pt x="2165" y="912"/>
                  </a:lnTo>
                  <a:lnTo>
                    <a:pt x="2162" y="910"/>
                  </a:lnTo>
                  <a:lnTo>
                    <a:pt x="2161" y="910"/>
                  </a:lnTo>
                  <a:lnTo>
                    <a:pt x="2159" y="910"/>
                  </a:lnTo>
                  <a:lnTo>
                    <a:pt x="2159" y="910"/>
                  </a:lnTo>
                  <a:lnTo>
                    <a:pt x="2130" y="935"/>
                  </a:lnTo>
                  <a:lnTo>
                    <a:pt x="2102" y="959"/>
                  </a:lnTo>
                  <a:lnTo>
                    <a:pt x="2075" y="984"/>
                  </a:lnTo>
                  <a:lnTo>
                    <a:pt x="2050" y="1008"/>
                  </a:lnTo>
                  <a:lnTo>
                    <a:pt x="2050" y="1008"/>
                  </a:lnTo>
                  <a:close/>
                  <a:moveTo>
                    <a:pt x="1558" y="893"/>
                  </a:moveTo>
                  <a:lnTo>
                    <a:pt x="1558" y="893"/>
                  </a:lnTo>
                  <a:lnTo>
                    <a:pt x="1533" y="911"/>
                  </a:lnTo>
                  <a:lnTo>
                    <a:pt x="1507" y="929"/>
                  </a:lnTo>
                  <a:lnTo>
                    <a:pt x="1485" y="949"/>
                  </a:lnTo>
                  <a:lnTo>
                    <a:pt x="1462" y="970"/>
                  </a:lnTo>
                  <a:lnTo>
                    <a:pt x="1443" y="991"/>
                  </a:lnTo>
                  <a:lnTo>
                    <a:pt x="1423" y="1014"/>
                  </a:lnTo>
                  <a:lnTo>
                    <a:pt x="1405" y="1038"/>
                  </a:lnTo>
                  <a:lnTo>
                    <a:pt x="1388" y="1061"/>
                  </a:lnTo>
                  <a:lnTo>
                    <a:pt x="1388" y="1061"/>
                  </a:lnTo>
                  <a:lnTo>
                    <a:pt x="1416" y="1063"/>
                  </a:lnTo>
                  <a:lnTo>
                    <a:pt x="1430" y="1064"/>
                  </a:lnTo>
                  <a:lnTo>
                    <a:pt x="1436" y="1063"/>
                  </a:lnTo>
                  <a:lnTo>
                    <a:pt x="1438" y="1061"/>
                  </a:lnTo>
                  <a:lnTo>
                    <a:pt x="1513" y="962"/>
                  </a:lnTo>
                  <a:lnTo>
                    <a:pt x="1513" y="962"/>
                  </a:lnTo>
                  <a:lnTo>
                    <a:pt x="1535" y="931"/>
                  </a:lnTo>
                  <a:lnTo>
                    <a:pt x="1548" y="914"/>
                  </a:lnTo>
                  <a:lnTo>
                    <a:pt x="1552" y="904"/>
                  </a:lnTo>
                  <a:lnTo>
                    <a:pt x="1558" y="893"/>
                  </a:lnTo>
                  <a:lnTo>
                    <a:pt x="1558" y="893"/>
                  </a:lnTo>
                  <a:close/>
                  <a:moveTo>
                    <a:pt x="2788" y="931"/>
                  </a:moveTo>
                  <a:lnTo>
                    <a:pt x="2788" y="931"/>
                  </a:lnTo>
                  <a:lnTo>
                    <a:pt x="2786" y="929"/>
                  </a:lnTo>
                  <a:lnTo>
                    <a:pt x="2786" y="927"/>
                  </a:lnTo>
                  <a:lnTo>
                    <a:pt x="2788" y="924"/>
                  </a:lnTo>
                  <a:lnTo>
                    <a:pt x="2790" y="922"/>
                  </a:lnTo>
                  <a:lnTo>
                    <a:pt x="2796" y="921"/>
                  </a:lnTo>
                  <a:lnTo>
                    <a:pt x="2796" y="921"/>
                  </a:lnTo>
                  <a:lnTo>
                    <a:pt x="2796" y="915"/>
                  </a:lnTo>
                  <a:lnTo>
                    <a:pt x="2799" y="911"/>
                  </a:lnTo>
                  <a:lnTo>
                    <a:pt x="2806" y="903"/>
                  </a:lnTo>
                  <a:lnTo>
                    <a:pt x="2814" y="893"/>
                  </a:lnTo>
                  <a:lnTo>
                    <a:pt x="2818" y="886"/>
                  </a:lnTo>
                  <a:lnTo>
                    <a:pt x="2821" y="879"/>
                  </a:lnTo>
                  <a:lnTo>
                    <a:pt x="2821" y="879"/>
                  </a:lnTo>
                  <a:lnTo>
                    <a:pt x="2793" y="898"/>
                  </a:lnTo>
                  <a:lnTo>
                    <a:pt x="2765" y="918"/>
                  </a:lnTo>
                  <a:lnTo>
                    <a:pt x="2740" y="939"/>
                  </a:lnTo>
                  <a:lnTo>
                    <a:pt x="2714" y="962"/>
                  </a:lnTo>
                  <a:lnTo>
                    <a:pt x="2692" y="984"/>
                  </a:lnTo>
                  <a:lnTo>
                    <a:pt x="2669" y="1009"/>
                  </a:lnTo>
                  <a:lnTo>
                    <a:pt x="2648" y="1035"/>
                  </a:lnTo>
                  <a:lnTo>
                    <a:pt x="2629" y="1060"/>
                  </a:lnTo>
                  <a:lnTo>
                    <a:pt x="2629" y="1060"/>
                  </a:lnTo>
                  <a:lnTo>
                    <a:pt x="2647" y="1057"/>
                  </a:lnTo>
                  <a:lnTo>
                    <a:pt x="2662" y="1053"/>
                  </a:lnTo>
                  <a:lnTo>
                    <a:pt x="2677" y="1047"/>
                  </a:lnTo>
                  <a:lnTo>
                    <a:pt x="2689" y="1043"/>
                  </a:lnTo>
                  <a:lnTo>
                    <a:pt x="2776" y="941"/>
                  </a:lnTo>
                  <a:lnTo>
                    <a:pt x="2776" y="941"/>
                  </a:lnTo>
                  <a:lnTo>
                    <a:pt x="2780" y="939"/>
                  </a:lnTo>
                  <a:lnTo>
                    <a:pt x="2785" y="938"/>
                  </a:lnTo>
                  <a:lnTo>
                    <a:pt x="2788" y="935"/>
                  </a:lnTo>
                  <a:lnTo>
                    <a:pt x="2788" y="931"/>
                  </a:lnTo>
                  <a:lnTo>
                    <a:pt x="2788" y="931"/>
                  </a:lnTo>
                  <a:close/>
                  <a:moveTo>
                    <a:pt x="1167" y="1049"/>
                  </a:moveTo>
                  <a:lnTo>
                    <a:pt x="1167" y="1049"/>
                  </a:lnTo>
                  <a:lnTo>
                    <a:pt x="1181" y="1053"/>
                  </a:lnTo>
                  <a:lnTo>
                    <a:pt x="1197" y="1056"/>
                  </a:lnTo>
                  <a:lnTo>
                    <a:pt x="1211" y="1057"/>
                  </a:lnTo>
                  <a:lnTo>
                    <a:pt x="1223" y="1057"/>
                  </a:lnTo>
                  <a:lnTo>
                    <a:pt x="1223" y="1057"/>
                  </a:lnTo>
                  <a:lnTo>
                    <a:pt x="1249" y="1021"/>
                  </a:lnTo>
                  <a:lnTo>
                    <a:pt x="1274" y="986"/>
                  </a:lnTo>
                  <a:lnTo>
                    <a:pt x="1323" y="915"/>
                  </a:lnTo>
                  <a:lnTo>
                    <a:pt x="1323" y="915"/>
                  </a:lnTo>
                  <a:lnTo>
                    <a:pt x="1329" y="907"/>
                  </a:lnTo>
                  <a:lnTo>
                    <a:pt x="1330" y="903"/>
                  </a:lnTo>
                  <a:lnTo>
                    <a:pt x="1332" y="897"/>
                  </a:lnTo>
                  <a:lnTo>
                    <a:pt x="1332" y="897"/>
                  </a:lnTo>
                  <a:lnTo>
                    <a:pt x="1315" y="908"/>
                  </a:lnTo>
                  <a:lnTo>
                    <a:pt x="1298" y="921"/>
                  </a:lnTo>
                  <a:lnTo>
                    <a:pt x="1283" y="934"/>
                  </a:lnTo>
                  <a:lnTo>
                    <a:pt x="1267" y="948"/>
                  </a:lnTo>
                  <a:lnTo>
                    <a:pt x="1239" y="976"/>
                  </a:lnTo>
                  <a:lnTo>
                    <a:pt x="1211" y="1007"/>
                  </a:lnTo>
                  <a:lnTo>
                    <a:pt x="1208" y="1000"/>
                  </a:lnTo>
                  <a:lnTo>
                    <a:pt x="1208" y="1000"/>
                  </a:lnTo>
                  <a:lnTo>
                    <a:pt x="1198" y="1011"/>
                  </a:lnTo>
                  <a:lnTo>
                    <a:pt x="1188" y="1023"/>
                  </a:lnTo>
                  <a:lnTo>
                    <a:pt x="1179" y="1036"/>
                  </a:lnTo>
                  <a:lnTo>
                    <a:pt x="1167" y="1049"/>
                  </a:lnTo>
                  <a:lnTo>
                    <a:pt x="1167" y="1049"/>
                  </a:lnTo>
                  <a:close/>
                  <a:moveTo>
                    <a:pt x="1263" y="1026"/>
                  </a:moveTo>
                  <a:lnTo>
                    <a:pt x="1263" y="1026"/>
                  </a:lnTo>
                  <a:lnTo>
                    <a:pt x="1259" y="1032"/>
                  </a:lnTo>
                  <a:lnTo>
                    <a:pt x="1253" y="1040"/>
                  </a:lnTo>
                  <a:lnTo>
                    <a:pt x="1250" y="1050"/>
                  </a:lnTo>
                  <a:lnTo>
                    <a:pt x="1250" y="1054"/>
                  </a:lnTo>
                  <a:lnTo>
                    <a:pt x="1250" y="1060"/>
                  </a:lnTo>
                  <a:lnTo>
                    <a:pt x="1250" y="1060"/>
                  </a:lnTo>
                  <a:lnTo>
                    <a:pt x="1266" y="1059"/>
                  </a:lnTo>
                  <a:lnTo>
                    <a:pt x="1281" y="1060"/>
                  </a:lnTo>
                  <a:lnTo>
                    <a:pt x="1304" y="1061"/>
                  </a:lnTo>
                  <a:lnTo>
                    <a:pt x="1304" y="1061"/>
                  </a:lnTo>
                  <a:lnTo>
                    <a:pt x="1313" y="1040"/>
                  </a:lnTo>
                  <a:lnTo>
                    <a:pt x="1326" y="1021"/>
                  </a:lnTo>
                  <a:lnTo>
                    <a:pt x="1351" y="980"/>
                  </a:lnTo>
                  <a:lnTo>
                    <a:pt x="1377" y="943"/>
                  </a:lnTo>
                  <a:lnTo>
                    <a:pt x="1403" y="910"/>
                  </a:lnTo>
                  <a:lnTo>
                    <a:pt x="1403" y="910"/>
                  </a:lnTo>
                  <a:lnTo>
                    <a:pt x="1405" y="907"/>
                  </a:lnTo>
                  <a:lnTo>
                    <a:pt x="1405" y="904"/>
                  </a:lnTo>
                  <a:lnTo>
                    <a:pt x="1403" y="898"/>
                  </a:lnTo>
                  <a:lnTo>
                    <a:pt x="1403" y="898"/>
                  </a:lnTo>
                  <a:lnTo>
                    <a:pt x="1367" y="929"/>
                  </a:lnTo>
                  <a:lnTo>
                    <a:pt x="1330" y="962"/>
                  </a:lnTo>
                  <a:lnTo>
                    <a:pt x="1294" y="994"/>
                  </a:lnTo>
                  <a:lnTo>
                    <a:pt x="1263" y="1026"/>
                  </a:lnTo>
                  <a:lnTo>
                    <a:pt x="1263" y="1026"/>
                  </a:lnTo>
                  <a:close/>
                  <a:moveTo>
                    <a:pt x="1104" y="904"/>
                  </a:moveTo>
                  <a:lnTo>
                    <a:pt x="1104" y="904"/>
                  </a:lnTo>
                  <a:lnTo>
                    <a:pt x="1082" y="920"/>
                  </a:lnTo>
                  <a:lnTo>
                    <a:pt x="1062" y="936"/>
                  </a:lnTo>
                  <a:lnTo>
                    <a:pt x="1041" y="953"/>
                  </a:lnTo>
                  <a:lnTo>
                    <a:pt x="1021" y="970"/>
                  </a:lnTo>
                  <a:lnTo>
                    <a:pt x="1003" y="988"/>
                  </a:lnTo>
                  <a:lnTo>
                    <a:pt x="985" y="1007"/>
                  </a:lnTo>
                  <a:lnTo>
                    <a:pt x="966" y="1026"/>
                  </a:lnTo>
                  <a:lnTo>
                    <a:pt x="949" y="1046"/>
                  </a:lnTo>
                  <a:lnTo>
                    <a:pt x="949" y="1046"/>
                  </a:lnTo>
                  <a:lnTo>
                    <a:pt x="964" y="1047"/>
                  </a:lnTo>
                  <a:lnTo>
                    <a:pt x="978" y="1047"/>
                  </a:lnTo>
                  <a:lnTo>
                    <a:pt x="1010" y="1047"/>
                  </a:lnTo>
                  <a:lnTo>
                    <a:pt x="1010" y="1047"/>
                  </a:lnTo>
                  <a:lnTo>
                    <a:pt x="1011" y="1046"/>
                  </a:lnTo>
                  <a:lnTo>
                    <a:pt x="1014" y="1045"/>
                  </a:lnTo>
                  <a:lnTo>
                    <a:pt x="1017" y="1039"/>
                  </a:lnTo>
                  <a:lnTo>
                    <a:pt x="1020" y="1032"/>
                  </a:lnTo>
                  <a:lnTo>
                    <a:pt x="1024" y="1026"/>
                  </a:lnTo>
                  <a:lnTo>
                    <a:pt x="1024" y="1026"/>
                  </a:lnTo>
                  <a:lnTo>
                    <a:pt x="1069" y="964"/>
                  </a:lnTo>
                  <a:lnTo>
                    <a:pt x="1091" y="934"/>
                  </a:lnTo>
                  <a:lnTo>
                    <a:pt x="1110" y="903"/>
                  </a:lnTo>
                  <a:lnTo>
                    <a:pt x="1110" y="903"/>
                  </a:lnTo>
                  <a:lnTo>
                    <a:pt x="1105" y="903"/>
                  </a:lnTo>
                  <a:lnTo>
                    <a:pt x="1104" y="904"/>
                  </a:lnTo>
                  <a:lnTo>
                    <a:pt x="1104" y="904"/>
                  </a:lnTo>
                  <a:close/>
                  <a:moveTo>
                    <a:pt x="1107" y="1032"/>
                  </a:moveTo>
                  <a:lnTo>
                    <a:pt x="1107" y="1032"/>
                  </a:lnTo>
                  <a:lnTo>
                    <a:pt x="1103" y="1033"/>
                  </a:lnTo>
                  <a:lnTo>
                    <a:pt x="1101" y="1035"/>
                  </a:lnTo>
                  <a:lnTo>
                    <a:pt x="1100" y="1038"/>
                  </a:lnTo>
                  <a:lnTo>
                    <a:pt x="1098" y="1042"/>
                  </a:lnTo>
                  <a:lnTo>
                    <a:pt x="1098" y="1042"/>
                  </a:lnTo>
                  <a:lnTo>
                    <a:pt x="1098" y="1046"/>
                  </a:lnTo>
                  <a:lnTo>
                    <a:pt x="1098" y="1049"/>
                  </a:lnTo>
                  <a:lnTo>
                    <a:pt x="1101" y="1052"/>
                  </a:lnTo>
                  <a:lnTo>
                    <a:pt x="1104" y="1053"/>
                  </a:lnTo>
                  <a:lnTo>
                    <a:pt x="1111" y="1056"/>
                  </a:lnTo>
                  <a:lnTo>
                    <a:pt x="1121" y="1057"/>
                  </a:lnTo>
                  <a:lnTo>
                    <a:pt x="1129" y="1057"/>
                  </a:lnTo>
                  <a:lnTo>
                    <a:pt x="1138" y="1056"/>
                  </a:lnTo>
                  <a:lnTo>
                    <a:pt x="1145" y="1053"/>
                  </a:lnTo>
                  <a:lnTo>
                    <a:pt x="1149" y="1052"/>
                  </a:lnTo>
                  <a:lnTo>
                    <a:pt x="1261" y="898"/>
                  </a:lnTo>
                  <a:lnTo>
                    <a:pt x="1261" y="898"/>
                  </a:lnTo>
                  <a:lnTo>
                    <a:pt x="1257" y="898"/>
                  </a:lnTo>
                  <a:lnTo>
                    <a:pt x="1256" y="897"/>
                  </a:lnTo>
                  <a:lnTo>
                    <a:pt x="1254" y="896"/>
                  </a:lnTo>
                  <a:lnTo>
                    <a:pt x="1256" y="894"/>
                  </a:lnTo>
                  <a:lnTo>
                    <a:pt x="1233" y="908"/>
                  </a:lnTo>
                  <a:lnTo>
                    <a:pt x="1238" y="908"/>
                  </a:lnTo>
                  <a:lnTo>
                    <a:pt x="1240" y="905"/>
                  </a:lnTo>
                  <a:lnTo>
                    <a:pt x="1238" y="908"/>
                  </a:lnTo>
                  <a:lnTo>
                    <a:pt x="1238" y="908"/>
                  </a:lnTo>
                  <a:lnTo>
                    <a:pt x="1222" y="921"/>
                  </a:lnTo>
                  <a:lnTo>
                    <a:pt x="1208" y="934"/>
                  </a:lnTo>
                  <a:lnTo>
                    <a:pt x="1180" y="962"/>
                  </a:lnTo>
                  <a:lnTo>
                    <a:pt x="1152" y="990"/>
                  </a:lnTo>
                  <a:lnTo>
                    <a:pt x="1136" y="1002"/>
                  </a:lnTo>
                  <a:lnTo>
                    <a:pt x="1122" y="1014"/>
                  </a:lnTo>
                  <a:lnTo>
                    <a:pt x="1122" y="1014"/>
                  </a:lnTo>
                  <a:lnTo>
                    <a:pt x="1118" y="1015"/>
                  </a:lnTo>
                  <a:lnTo>
                    <a:pt x="1114" y="1015"/>
                  </a:lnTo>
                  <a:lnTo>
                    <a:pt x="1114" y="1015"/>
                  </a:lnTo>
                  <a:lnTo>
                    <a:pt x="1115" y="1021"/>
                  </a:lnTo>
                  <a:lnTo>
                    <a:pt x="1115" y="1026"/>
                  </a:lnTo>
                  <a:lnTo>
                    <a:pt x="1112" y="1031"/>
                  </a:lnTo>
                  <a:lnTo>
                    <a:pt x="1107" y="1032"/>
                  </a:lnTo>
                  <a:lnTo>
                    <a:pt x="1107" y="1032"/>
                  </a:lnTo>
                  <a:close/>
                  <a:moveTo>
                    <a:pt x="663" y="1039"/>
                  </a:moveTo>
                  <a:lnTo>
                    <a:pt x="663" y="1039"/>
                  </a:lnTo>
                  <a:lnTo>
                    <a:pt x="695" y="1042"/>
                  </a:lnTo>
                  <a:lnTo>
                    <a:pt x="711" y="1042"/>
                  </a:lnTo>
                  <a:lnTo>
                    <a:pt x="725" y="1042"/>
                  </a:lnTo>
                  <a:lnTo>
                    <a:pt x="725" y="1042"/>
                  </a:lnTo>
                  <a:lnTo>
                    <a:pt x="747" y="1005"/>
                  </a:lnTo>
                  <a:lnTo>
                    <a:pt x="770" y="970"/>
                  </a:lnTo>
                  <a:lnTo>
                    <a:pt x="792" y="938"/>
                  </a:lnTo>
                  <a:lnTo>
                    <a:pt x="816" y="910"/>
                  </a:lnTo>
                  <a:lnTo>
                    <a:pt x="816" y="910"/>
                  </a:lnTo>
                  <a:lnTo>
                    <a:pt x="817" y="907"/>
                  </a:lnTo>
                  <a:lnTo>
                    <a:pt x="817" y="904"/>
                  </a:lnTo>
                  <a:lnTo>
                    <a:pt x="817" y="898"/>
                  </a:lnTo>
                  <a:lnTo>
                    <a:pt x="817" y="898"/>
                  </a:lnTo>
                  <a:lnTo>
                    <a:pt x="799" y="910"/>
                  </a:lnTo>
                  <a:lnTo>
                    <a:pt x="782" y="922"/>
                  </a:lnTo>
                  <a:lnTo>
                    <a:pt x="765" y="935"/>
                  </a:lnTo>
                  <a:lnTo>
                    <a:pt x="750" y="949"/>
                  </a:lnTo>
                  <a:lnTo>
                    <a:pt x="720" y="979"/>
                  </a:lnTo>
                  <a:lnTo>
                    <a:pt x="691" y="1008"/>
                  </a:lnTo>
                  <a:lnTo>
                    <a:pt x="688" y="1007"/>
                  </a:lnTo>
                  <a:lnTo>
                    <a:pt x="688" y="1007"/>
                  </a:lnTo>
                  <a:lnTo>
                    <a:pt x="682" y="1009"/>
                  </a:lnTo>
                  <a:lnTo>
                    <a:pt x="678" y="1012"/>
                  </a:lnTo>
                  <a:lnTo>
                    <a:pt x="674" y="1016"/>
                  </a:lnTo>
                  <a:lnTo>
                    <a:pt x="671" y="1021"/>
                  </a:lnTo>
                  <a:lnTo>
                    <a:pt x="667" y="1031"/>
                  </a:lnTo>
                  <a:lnTo>
                    <a:pt x="663" y="1039"/>
                  </a:lnTo>
                  <a:lnTo>
                    <a:pt x="663" y="1039"/>
                  </a:lnTo>
                  <a:close/>
                  <a:moveTo>
                    <a:pt x="2196" y="964"/>
                  </a:moveTo>
                  <a:lnTo>
                    <a:pt x="2196" y="964"/>
                  </a:lnTo>
                  <a:lnTo>
                    <a:pt x="2200" y="957"/>
                  </a:lnTo>
                  <a:lnTo>
                    <a:pt x="2203" y="953"/>
                  </a:lnTo>
                  <a:lnTo>
                    <a:pt x="2210" y="945"/>
                  </a:lnTo>
                  <a:lnTo>
                    <a:pt x="2217" y="936"/>
                  </a:lnTo>
                  <a:lnTo>
                    <a:pt x="2220" y="931"/>
                  </a:lnTo>
                  <a:lnTo>
                    <a:pt x="2221" y="922"/>
                  </a:lnTo>
                  <a:lnTo>
                    <a:pt x="2221" y="922"/>
                  </a:lnTo>
                  <a:lnTo>
                    <a:pt x="2200" y="939"/>
                  </a:lnTo>
                  <a:lnTo>
                    <a:pt x="2179" y="956"/>
                  </a:lnTo>
                  <a:lnTo>
                    <a:pt x="2159" y="973"/>
                  </a:lnTo>
                  <a:lnTo>
                    <a:pt x="2140" y="991"/>
                  </a:lnTo>
                  <a:lnTo>
                    <a:pt x="2102" y="1028"/>
                  </a:lnTo>
                  <a:lnTo>
                    <a:pt x="2068" y="1067"/>
                  </a:lnTo>
                  <a:lnTo>
                    <a:pt x="2068" y="1067"/>
                  </a:lnTo>
                  <a:lnTo>
                    <a:pt x="2065" y="1073"/>
                  </a:lnTo>
                  <a:lnTo>
                    <a:pt x="2064" y="1077"/>
                  </a:lnTo>
                  <a:lnTo>
                    <a:pt x="2064" y="1078"/>
                  </a:lnTo>
                  <a:lnTo>
                    <a:pt x="2065" y="1080"/>
                  </a:lnTo>
                  <a:lnTo>
                    <a:pt x="2068" y="1081"/>
                  </a:lnTo>
                  <a:lnTo>
                    <a:pt x="2071" y="1081"/>
                  </a:lnTo>
                  <a:lnTo>
                    <a:pt x="2071" y="1081"/>
                  </a:lnTo>
                  <a:lnTo>
                    <a:pt x="2093" y="1080"/>
                  </a:lnTo>
                  <a:lnTo>
                    <a:pt x="2103" y="1080"/>
                  </a:lnTo>
                  <a:lnTo>
                    <a:pt x="2113" y="1080"/>
                  </a:lnTo>
                  <a:lnTo>
                    <a:pt x="2193" y="969"/>
                  </a:lnTo>
                  <a:lnTo>
                    <a:pt x="2196" y="964"/>
                  </a:lnTo>
                  <a:close/>
                  <a:moveTo>
                    <a:pt x="1741" y="910"/>
                  </a:moveTo>
                  <a:lnTo>
                    <a:pt x="1741" y="910"/>
                  </a:lnTo>
                  <a:lnTo>
                    <a:pt x="1720" y="927"/>
                  </a:lnTo>
                  <a:lnTo>
                    <a:pt x="1698" y="945"/>
                  </a:lnTo>
                  <a:lnTo>
                    <a:pt x="1679" y="964"/>
                  </a:lnTo>
                  <a:lnTo>
                    <a:pt x="1661" y="984"/>
                  </a:lnTo>
                  <a:lnTo>
                    <a:pt x="1624" y="1026"/>
                  </a:lnTo>
                  <a:lnTo>
                    <a:pt x="1589" y="1068"/>
                  </a:lnTo>
                  <a:lnTo>
                    <a:pt x="1589" y="1068"/>
                  </a:lnTo>
                  <a:lnTo>
                    <a:pt x="1596" y="1073"/>
                  </a:lnTo>
                  <a:lnTo>
                    <a:pt x="1604" y="1074"/>
                  </a:lnTo>
                  <a:lnTo>
                    <a:pt x="1611" y="1074"/>
                  </a:lnTo>
                  <a:lnTo>
                    <a:pt x="1616" y="1071"/>
                  </a:lnTo>
                  <a:lnTo>
                    <a:pt x="1616" y="1071"/>
                  </a:lnTo>
                  <a:lnTo>
                    <a:pt x="1655" y="1032"/>
                  </a:lnTo>
                  <a:lnTo>
                    <a:pt x="1693" y="991"/>
                  </a:lnTo>
                  <a:lnTo>
                    <a:pt x="1711" y="970"/>
                  </a:lnTo>
                  <a:lnTo>
                    <a:pt x="1728" y="949"/>
                  </a:lnTo>
                  <a:lnTo>
                    <a:pt x="1743" y="927"/>
                  </a:lnTo>
                  <a:lnTo>
                    <a:pt x="1759" y="904"/>
                  </a:lnTo>
                  <a:lnTo>
                    <a:pt x="1759" y="904"/>
                  </a:lnTo>
                  <a:lnTo>
                    <a:pt x="1749" y="905"/>
                  </a:lnTo>
                  <a:lnTo>
                    <a:pt x="1741" y="910"/>
                  </a:lnTo>
                  <a:lnTo>
                    <a:pt x="1741" y="910"/>
                  </a:lnTo>
                  <a:close/>
                  <a:moveTo>
                    <a:pt x="1836" y="1078"/>
                  </a:moveTo>
                  <a:lnTo>
                    <a:pt x="1836" y="1078"/>
                  </a:lnTo>
                  <a:lnTo>
                    <a:pt x="1852" y="1081"/>
                  </a:lnTo>
                  <a:lnTo>
                    <a:pt x="1870" y="1084"/>
                  </a:lnTo>
                  <a:lnTo>
                    <a:pt x="1878" y="1083"/>
                  </a:lnTo>
                  <a:lnTo>
                    <a:pt x="1887" y="1081"/>
                  </a:lnTo>
                  <a:lnTo>
                    <a:pt x="1892" y="1078"/>
                  </a:lnTo>
                  <a:lnTo>
                    <a:pt x="1898" y="1074"/>
                  </a:lnTo>
                  <a:lnTo>
                    <a:pt x="1898" y="1074"/>
                  </a:lnTo>
                  <a:lnTo>
                    <a:pt x="1908" y="1059"/>
                  </a:lnTo>
                  <a:lnTo>
                    <a:pt x="1912" y="1052"/>
                  </a:lnTo>
                  <a:lnTo>
                    <a:pt x="1915" y="1043"/>
                  </a:lnTo>
                  <a:lnTo>
                    <a:pt x="1915" y="1043"/>
                  </a:lnTo>
                  <a:lnTo>
                    <a:pt x="1915" y="1042"/>
                  </a:lnTo>
                  <a:lnTo>
                    <a:pt x="1916" y="1038"/>
                  </a:lnTo>
                  <a:lnTo>
                    <a:pt x="1923" y="1028"/>
                  </a:lnTo>
                  <a:lnTo>
                    <a:pt x="1942" y="1007"/>
                  </a:lnTo>
                  <a:lnTo>
                    <a:pt x="1942" y="1007"/>
                  </a:lnTo>
                  <a:lnTo>
                    <a:pt x="1943" y="1007"/>
                  </a:lnTo>
                  <a:lnTo>
                    <a:pt x="2015" y="908"/>
                  </a:lnTo>
                  <a:lnTo>
                    <a:pt x="2015" y="908"/>
                  </a:lnTo>
                  <a:lnTo>
                    <a:pt x="1980" y="938"/>
                  </a:lnTo>
                  <a:lnTo>
                    <a:pt x="1946" y="967"/>
                  </a:lnTo>
                  <a:lnTo>
                    <a:pt x="1913" y="1000"/>
                  </a:lnTo>
                  <a:lnTo>
                    <a:pt x="1881" y="1032"/>
                  </a:lnTo>
                  <a:lnTo>
                    <a:pt x="1880" y="1026"/>
                  </a:lnTo>
                  <a:lnTo>
                    <a:pt x="1880" y="1026"/>
                  </a:lnTo>
                  <a:lnTo>
                    <a:pt x="1874" y="1032"/>
                  </a:lnTo>
                  <a:lnTo>
                    <a:pt x="1869" y="1038"/>
                  </a:lnTo>
                  <a:lnTo>
                    <a:pt x="1860" y="1052"/>
                  </a:lnTo>
                  <a:lnTo>
                    <a:pt x="1849" y="1066"/>
                  </a:lnTo>
                  <a:lnTo>
                    <a:pt x="1843" y="1073"/>
                  </a:lnTo>
                  <a:lnTo>
                    <a:pt x="1836" y="1078"/>
                  </a:lnTo>
                  <a:lnTo>
                    <a:pt x="1836" y="1078"/>
                  </a:lnTo>
                  <a:close/>
                  <a:moveTo>
                    <a:pt x="2650" y="918"/>
                  </a:moveTo>
                  <a:lnTo>
                    <a:pt x="2650" y="918"/>
                  </a:lnTo>
                  <a:lnTo>
                    <a:pt x="2608" y="952"/>
                  </a:lnTo>
                  <a:lnTo>
                    <a:pt x="2588" y="970"/>
                  </a:lnTo>
                  <a:lnTo>
                    <a:pt x="2568" y="988"/>
                  </a:lnTo>
                  <a:lnTo>
                    <a:pt x="2549" y="1008"/>
                  </a:lnTo>
                  <a:lnTo>
                    <a:pt x="2530" y="1028"/>
                  </a:lnTo>
                  <a:lnTo>
                    <a:pt x="2512" y="1049"/>
                  </a:lnTo>
                  <a:lnTo>
                    <a:pt x="2495" y="1071"/>
                  </a:lnTo>
                  <a:lnTo>
                    <a:pt x="2495" y="1071"/>
                  </a:lnTo>
                  <a:lnTo>
                    <a:pt x="2509" y="1071"/>
                  </a:lnTo>
                  <a:lnTo>
                    <a:pt x="2525" y="1073"/>
                  </a:lnTo>
                  <a:lnTo>
                    <a:pt x="2533" y="1073"/>
                  </a:lnTo>
                  <a:lnTo>
                    <a:pt x="2540" y="1071"/>
                  </a:lnTo>
                  <a:lnTo>
                    <a:pt x="2544" y="1070"/>
                  </a:lnTo>
                  <a:lnTo>
                    <a:pt x="2549" y="1067"/>
                  </a:lnTo>
                  <a:lnTo>
                    <a:pt x="2549" y="1067"/>
                  </a:lnTo>
                  <a:lnTo>
                    <a:pt x="2570" y="1033"/>
                  </a:lnTo>
                  <a:lnTo>
                    <a:pt x="2592" y="1001"/>
                  </a:lnTo>
                  <a:lnTo>
                    <a:pt x="2603" y="986"/>
                  </a:lnTo>
                  <a:lnTo>
                    <a:pt x="2616" y="972"/>
                  </a:lnTo>
                  <a:lnTo>
                    <a:pt x="2629" y="957"/>
                  </a:lnTo>
                  <a:lnTo>
                    <a:pt x="2643" y="945"/>
                  </a:lnTo>
                  <a:lnTo>
                    <a:pt x="2643" y="945"/>
                  </a:lnTo>
                  <a:lnTo>
                    <a:pt x="2644" y="943"/>
                  </a:lnTo>
                  <a:lnTo>
                    <a:pt x="2641" y="946"/>
                  </a:lnTo>
                  <a:lnTo>
                    <a:pt x="2639" y="948"/>
                  </a:lnTo>
                  <a:lnTo>
                    <a:pt x="2640" y="945"/>
                  </a:lnTo>
                  <a:lnTo>
                    <a:pt x="2640" y="945"/>
                  </a:lnTo>
                  <a:lnTo>
                    <a:pt x="2644" y="939"/>
                  </a:lnTo>
                  <a:lnTo>
                    <a:pt x="2648" y="931"/>
                  </a:lnTo>
                  <a:lnTo>
                    <a:pt x="2650" y="924"/>
                  </a:lnTo>
                  <a:lnTo>
                    <a:pt x="2654" y="917"/>
                  </a:lnTo>
                  <a:lnTo>
                    <a:pt x="2654" y="917"/>
                  </a:lnTo>
                  <a:lnTo>
                    <a:pt x="2650" y="918"/>
                  </a:lnTo>
                  <a:lnTo>
                    <a:pt x="2650" y="918"/>
                  </a:lnTo>
                  <a:close/>
                  <a:moveTo>
                    <a:pt x="23" y="461"/>
                  </a:moveTo>
                  <a:lnTo>
                    <a:pt x="23" y="461"/>
                  </a:lnTo>
                  <a:lnTo>
                    <a:pt x="35" y="439"/>
                  </a:lnTo>
                  <a:lnTo>
                    <a:pt x="46" y="415"/>
                  </a:lnTo>
                  <a:lnTo>
                    <a:pt x="71" y="370"/>
                  </a:lnTo>
                  <a:lnTo>
                    <a:pt x="71" y="370"/>
                  </a:lnTo>
                  <a:lnTo>
                    <a:pt x="61" y="380"/>
                  </a:lnTo>
                  <a:lnTo>
                    <a:pt x="53" y="391"/>
                  </a:lnTo>
                  <a:lnTo>
                    <a:pt x="45" y="401"/>
                  </a:lnTo>
                  <a:lnTo>
                    <a:pt x="35" y="409"/>
                  </a:lnTo>
                  <a:lnTo>
                    <a:pt x="35" y="409"/>
                  </a:lnTo>
                  <a:lnTo>
                    <a:pt x="39" y="394"/>
                  </a:lnTo>
                  <a:lnTo>
                    <a:pt x="45" y="378"/>
                  </a:lnTo>
                  <a:lnTo>
                    <a:pt x="57" y="349"/>
                  </a:lnTo>
                  <a:lnTo>
                    <a:pt x="73" y="319"/>
                  </a:lnTo>
                  <a:lnTo>
                    <a:pt x="87" y="293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9" y="342"/>
                  </a:lnTo>
                  <a:lnTo>
                    <a:pt x="47" y="343"/>
                  </a:lnTo>
                  <a:lnTo>
                    <a:pt x="46" y="341"/>
                  </a:lnTo>
                  <a:lnTo>
                    <a:pt x="45" y="339"/>
                  </a:lnTo>
                  <a:lnTo>
                    <a:pt x="45" y="332"/>
                  </a:lnTo>
                  <a:lnTo>
                    <a:pt x="46" y="326"/>
                  </a:lnTo>
                  <a:lnTo>
                    <a:pt x="46" y="326"/>
                  </a:lnTo>
                  <a:lnTo>
                    <a:pt x="68" y="290"/>
                  </a:lnTo>
                  <a:lnTo>
                    <a:pt x="89" y="252"/>
                  </a:lnTo>
                  <a:lnTo>
                    <a:pt x="111" y="214"/>
                  </a:lnTo>
                  <a:lnTo>
                    <a:pt x="132" y="178"/>
                  </a:lnTo>
                  <a:lnTo>
                    <a:pt x="122" y="185"/>
                  </a:lnTo>
                  <a:lnTo>
                    <a:pt x="122" y="185"/>
                  </a:lnTo>
                  <a:lnTo>
                    <a:pt x="99" y="208"/>
                  </a:lnTo>
                  <a:lnTo>
                    <a:pt x="78" y="235"/>
                  </a:lnTo>
                  <a:lnTo>
                    <a:pt x="68" y="251"/>
                  </a:lnTo>
                  <a:lnTo>
                    <a:pt x="60" y="266"/>
                  </a:lnTo>
                  <a:lnTo>
                    <a:pt x="52" y="282"/>
                  </a:lnTo>
                  <a:lnTo>
                    <a:pt x="43" y="298"/>
                  </a:lnTo>
                  <a:lnTo>
                    <a:pt x="37" y="315"/>
                  </a:lnTo>
                  <a:lnTo>
                    <a:pt x="32" y="334"/>
                  </a:lnTo>
                  <a:lnTo>
                    <a:pt x="26" y="353"/>
                  </a:lnTo>
                  <a:lnTo>
                    <a:pt x="23" y="373"/>
                  </a:lnTo>
                  <a:lnTo>
                    <a:pt x="21" y="394"/>
                  </a:lnTo>
                  <a:lnTo>
                    <a:pt x="21" y="415"/>
                  </a:lnTo>
                  <a:lnTo>
                    <a:pt x="21" y="438"/>
                  </a:lnTo>
                  <a:lnTo>
                    <a:pt x="23" y="461"/>
                  </a:lnTo>
                  <a:lnTo>
                    <a:pt x="23" y="461"/>
                  </a:lnTo>
                  <a:close/>
                  <a:moveTo>
                    <a:pt x="926" y="1002"/>
                  </a:moveTo>
                  <a:lnTo>
                    <a:pt x="926" y="1002"/>
                  </a:lnTo>
                  <a:lnTo>
                    <a:pt x="919" y="1005"/>
                  </a:lnTo>
                  <a:lnTo>
                    <a:pt x="913" y="1008"/>
                  </a:lnTo>
                  <a:lnTo>
                    <a:pt x="906" y="1012"/>
                  </a:lnTo>
                  <a:lnTo>
                    <a:pt x="900" y="1018"/>
                  </a:lnTo>
                  <a:lnTo>
                    <a:pt x="895" y="1025"/>
                  </a:lnTo>
                  <a:lnTo>
                    <a:pt x="890" y="1032"/>
                  </a:lnTo>
                  <a:lnTo>
                    <a:pt x="888" y="1040"/>
                  </a:lnTo>
                  <a:lnTo>
                    <a:pt x="886" y="1049"/>
                  </a:lnTo>
                  <a:lnTo>
                    <a:pt x="886" y="1049"/>
                  </a:lnTo>
                  <a:lnTo>
                    <a:pt x="909" y="1050"/>
                  </a:lnTo>
                  <a:lnTo>
                    <a:pt x="923" y="1050"/>
                  </a:lnTo>
                  <a:lnTo>
                    <a:pt x="928" y="1050"/>
                  </a:lnTo>
                  <a:lnTo>
                    <a:pt x="931" y="1049"/>
                  </a:lnTo>
                  <a:lnTo>
                    <a:pt x="931" y="1049"/>
                  </a:lnTo>
                  <a:lnTo>
                    <a:pt x="935" y="1046"/>
                  </a:lnTo>
                  <a:lnTo>
                    <a:pt x="940" y="1040"/>
                  </a:lnTo>
                  <a:lnTo>
                    <a:pt x="949" y="1028"/>
                  </a:lnTo>
                  <a:lnTo>
                    <a:pt x="965" y="1004"/>
                  </a:lnTo>
                  <a:lnTo>
                    <a:pt x="965" y="1004"/>
                  </a:lnTo>
                  <a:lnTo>
                    <a:pt x="985" y="977"/>
                  </a:lnTo>
                  <a:lnTo>
                    <a:pt x="1006" y="949"/>
                  </a:lnTo>
                  <a:lnTo>
                    <a:pt x="1024" y="920"/>
                  </a:lnTo>
                  <a:lnTo>
                    <a:pt x="1041" y="891"/>
                  </a:lnTo>
                  <a:lnTo>
                    <a:pt x="1041" y="891"/>
                  </a:lnTo>
                  <a:lnTo>
                    <a:pt x="1010" y="917"/>
                  </a:lnTo>
                  <a:lnTo>
                    <a:pt x="980" y="942"/>
                  </a:lnTo>
                  <a:lnTo>
                    <a:pt x="952" y="972"/>
                  </a:lnTo>
                  <a:lnTo>
                    <a:pt x="926" y="1002"/>
                  </a:lnTo>
                  <a:lnTo>
                    <a:pt x="926" y="1002"/>
                  </a:lnTo>
                  <a:close/>
                  <a:moveTo>
                    <a:pt x="948" y="901"/>
                  </a:moveTo>
                  <a:lnTo>
                    <a:pt x="948" y="901"/>
                  </a:lnTo>
                  <a:lnTo>
                    <a:pt x="930" y="914"/>
                  </a:lnTo>
                  <a:lnTo>
                    <a:pt x="913" y="929"/>
                  </a:lnTo>
                  <a:lnTo>
                    <a:pt x="879" y="960"/>
                  </a:lnTo>
                  <a:lnTo>
                    <a:pt x="845" y="991"/>
                  </a:lnTo>
                  <a:lnTo>
                    <a:pt x="829" y="1005"/>
                  </a:lnTo>
                  <a:lnTo>
                    <a:pt x="810" y="1021"/>
                  </a:lnTo>
                  <a:lnTo>
                    <a:pt x="810" y="1021"/>
                  </a:lnTo>
                  <a:lnTo>
                    <a:pt x="810" y="1023"/>
                  </a:lnTo>
                  <a:lnTo>
                    <a:pt x="810" y="1026"/>
                  </a:lnTo>
                  <a:lnTo>
                    <a:pt x="808" y="1031"/>
                  </a:lnTo>
                  <a:lnTo>
                    <a:pt x="803" y="1033"/>
                  </a:lnTo>
                  <a:lnTo>
                    <a:pt x="798" y="1035"/>
                  </a:lnTo>
                  <a:lnTo>
                    <a:pt x="798" y="1035"/>
                  </a:lnTo>
                  <a:lnTo>
                    <a:pt x="795" y="1036"/>
                  </a:lnTo>
                  <a:lnTo>
                    <a:pt x="793" y="1038"/>
                  </a:lnTo>
                  <a:lnTo>
                    <a:pt x="793" y="1040"/>
                  </a:lnTo>
                  <a:lnTo>
                    <a:pt x="793" y="1040"/>
                  </a:lnTo>
                  <a:lnTo>
                    <a:pt x="795" y="1042"/>
                  </a:lnTo>
                  <a:lnTo>
                    <a:pt x="796" y="1040"/>
                  </a:lnTo>
                  <a:lnTo>
                    <a:pt x="798" y="1039"/>
                  </a:lnTo>
                  <a:lnTo>
                    <a:pt x="798" y="1039"/>
                  </a:lnTo>
                  <a:lnTo>
                    <a:pt x="802" y="1042"/>
                  </a:lnTo>
                  <a:lnTo>
                    <a:pt x="809" y="1043"/>
                  </a:lnTo>
                  <a:lnTo>
                    <a:pt x="816" y="1045"/>
                  </a:lnTo>
                  <a:lnTo>
                    <a:pt x="824" y="1045"/>
                  </a:lnTo>
                  <a:lnTo>
                    <a:pt x="840" y="1043"/>
                  </a:lnTo>
                  <a:lnTo>
                    <a:pt x="855" y="1043"/>
                  </a:lnTo>
                  <a:lnTo>
                    <a:pt x="855" y="1043"/>
                  </a:lnTo>
                  <a:lnTo>
                    <a:pt x="867" y="1023"/>
                  </a:lnTo>
                  <a:lnTo>
                    <a:pt x="879" y="1005"/>
                  </a:lnTo>
                  <a:lnTo>
                    <a:pt x="906" y="967"/>
                  </a:lnTo>
                  <a:lnTo>
                    <a:pt x="933" y="931"/>
                  </a:lnTo>
                  <a:lnTo>
                    <a:pt x="959" y="898"/>
                  </a:lnTo>
                  <a:lnTo>
                    <a:pt x="959" y="898"/>
                  </a:lnTo>
                  <a:lnTo>
                    <a:pt x="954" y="898"/>
                  </a:lnTo>
                  <a:lnTo>
                    <a:pt x="948" y="901"/>
                  </a:lnTo>
                  <a:lnTo>
                    <a:pt x="948" y="901"/>
                  </a:lnTo>
                  <a:close/>
                  <a:moveTo>
                    <a:pt x="2724" y="912"/>
                  </a:moveTo>
                  <a:lnTo>
                    <a:pt x="2724" y="912"/>
                  </a:lnTo>
                  <a:lnTo>
                    <a:pt x="2702" y="929"/>
                  </a:lnTo>
                  <a:lnTo>
                    <a:pt x="2679" y="946"/>
                  </a:lnTo>
                  <a:lnTo>
                    <a:pt x="2658" y="964"/>
                  </a:lnTo>
                  <a:lnTo>
                    <a:pt x="2639" y="983"/>
                  </a:lnTo>
                  <a:lnTo>
                    <a:pt x="2619" y="1002"/>
                  </a:lnTo>
                  <a:lnTo>
                    <a:pt x="2599" y="1023"/>
                  </a:lnTo>
                  <a:lnTo>
                    <a:pt x="2581" y="1046"/>
                  </a:lnTo>
                  <a:lnTo>
                    <a:pt x="2564" y="1068"/>
                  </a:lnTo>
                  <a:lnTo>
                    <a:pt x="2564" y="1068"/>
                  </a:lnTo>
                  <a:lnTo>
                    <a:pt x="2578" y="1068"/>
                  </a:lnTo>
                  <a:lnTo>
                    <a:pt x="2591" y="1070"/>
                  </a:lnTo>
                  <a:lnTo>
                    <a:pt x="2602" y="1068"/>
                  </a:lnTo>
                  <a:lnTo>
                    <a:pt x="2606" y="1067"/>
                  </a:lnTo>
                  <a:lnTo>
                    <a:pt x="2609" y="1064"/>
                  </a:lnTo>
                  <a:lnTo>
                    <a:pt x="2692" y="962"/>
                  </a:lnTo>
                  <a:lnTo>
                    <a:pt x="2692" y="962"/>
                  </a:lnTo>
                  <a:lnTo>
                    <a:pt x="2698" y="959"/>
                  </a:lnTo>
                  <a:lnTo>
                    <a:pt x="2703" y="953"/>
                  </a:lnTo>
                  <a:lnTo>
                    <a:pt x="2709" y="948"/>
                  </a:lnTo>
                  <a:lnTo>
                    <a:pt x="2714" y="941"/>
                  </a:lnTo>
                  <a:lnTo>
                    <a:pt x="2720" y="932"/>
                  </a:lnTo>
                  <a:lnTo>
                    <a:pt x="2724" y="924"/>
                  </a:lnTo>
                  <a:lnTo>
                    <a:pt x="2729" y="915"/>
                  </a:lnTo>
                  <a:lnTo>
                    <a:pt x="2730" y="907"/>
                  </a:lnTo>
                  <a:lnTo>
                    <a:pt x="2730" y="907"/>
                  </a:lnTo>
                  <a:lnTo>
                    <a:pt x="2724" y="912"/>
                  </a:lnTo>
                  <a:lnTo>
                    <a:pt x="2724" y="912"/>
                  </a:lnTo>
                  <a:close/>
                  <a:moveTo>
                    <a:pt x="81" y="737"/>
                  </a:moveTo>
                  <a:lnTo>
                    <a:pt x="81" y="737"/>
                  </a:lnTo>
                  <a:lnTo>
                    <a:pt x="75" y="747"/>
                  </a:lnTo>
                  <a:lnTo>
                    <a:pt x="71" y="757"/>
                  </a:lnTo>
                  <a:lnTo>
                    <a:pt x="71" y="757"/>
                  </a:lnTo>
                  <a:lnTo>
                    <a:pt x="92" y="730"/>
                  </a:lnTo>
                  <a:lnTo>
                    <a:pt x="113" y="703"/>
                  </a:lnTo>
                  <a:lnTo>
                    <a:pt x="136" y="679"/>
                  </a:lnTo>
                  <a:lnTo>
                    <a:pt x="161" y="657"/>
                  </a:lnTo>
                  <a:lnTo>
                    <a:pt x="161" y="657"/>
                  </a:lnTo>
                  <a:lnTo>
                    <a:pt x="160" y="601"/>
                  </a:lnTo>
                  <a:lnTo>
                    <a:pt x="158" y="574"/>
                  </a:lnTo>
                  <a:lnTo>
                    <a:pt x="156" y="549"/>
                  </a:lnTo>
                  <a:lnTo>
                    <a:pt x="156" y="549"/>
                  </a:lnTo>
                  <a:lnTo>
                    <a:pt x="151" y="558"/>
                  </a:lnTo>
                  <a:lnTo>
                    <a:pt x="144" y="570"/>
                  </a:lnTo>
                  <a:lnTo>
                    <a:pt x="137" y="577"/>
                  </a:lnTo>
                  <a:lnTo>
                    <a:pt x="136" y="578"/>
                  </a:lnTo>
                  <a:lnTo>
                    <a:pt x="134" y="577"/>
                  </a:lnTo>
                  <a:lnTo>
                    <a:pt x="134" y="577"/>
                  </a:lnTo>
                  <a:lnTo>
                    <a:pt x="132" y="577"/>
                  </a:lnTo>
                  <a:lnTo>
                    <a:pt x="130" y="578"/>
                  </a:lnTo>
                  <a:lnTo>
                    <a:pt x="129" y="581"/>
                  </a:lnTo>
                  <a:lnTo>
                    <a:pt x="130" y="584"/>
                  </a:lnTo>
                  <a:lnTo>
                    <a:pt x="130" y="589"/>
                  </a:lnTo>
                  <a:lnTo>
                    <a:pt x="130" y="589"/>
                  </a:lnTo>
                  <a:lnTo>
                    <a:pt x="101" y="636"/>
                  </a:lnTo>
                  <a:lnTo>
                    <a:pt x="87" y="661"/>
                  </a:lnTo>
                  <a:lnTo>
                    <a:pt x="73" y="686"/>
                  </a:lnTo>
                  <a:lnTo>
                    <a:pt x="73" y="686"/>
                  </a:lnTo>
                  <a:lnTo>
                    <a:pt x="87" y="668"/>
                  </a:lnTo>
                  <a:lnTo>
                    <a:pt x="101" y="653"/>
                  </a:lnTo>
                  <a:lnTo>
                    <a:pt x="130" y="622"/>
                  </a:lnTo>
                  <a:lnTo>
                    <a:pt x="130" y="622"/>
                  </a:lnTo>
                  <a:lnTo>
                    <a:pt x="136" y="616"/>
                  </a:lnTo>
                  <a:lnTo>
                    <a:pt x="141" y="612"/>
                  </a:lnTo>
                  <a:lnTo>
                    <a:pt x="146" y="610"/>
                  </a:lnTo>
                  <a:lnTo>
                    <a:pt x="148" y="610"/>
                  </a:lnTo>
                  <a:lnTo>
                    <a:pt x="151" y="610"/>
                  </a:lnTo>
                  <a:lnTo>
                    <a:pt x="156" y="613"/>
                  </a:lnTo>
                  <a:lnTo>
                    <a:pt x="112" y="683"/>
                  </a:lnTo>
                  <a:lnTo>
                    <a:pt x="112" y="683"/>
                  </a:lnTo>
                  <a:lnTo>
                    <a:pt x="111" y="682"/>
                  </a:lnTo>
                  <a:lnTo>
                    <a:pt x="112" y="679"/>
                  </a:lnTo>
                  <a:lnTo>
                    <a:pt x="113" y="675"/>
                  </a:lnTo>
                  <a:lnTo>
                    <a:pt x="113" y="672"/>
                  </a:lnTo>
                  <a:lnTo>
                    <a:pt x="94" y="706"/>
                  </a:lnTo>
                  <a:lnTo>
                    <a:pt x="94" y="707"/>
                  </a:lnTo>
                  <a:lnTo>
                    <a:pt x="92" y="712"/>
                  </a:lnTo>
                  <a:lnTo>
                    <a:pt x="89" y="713"/>
                  </a:lnTo>
                  <a:lnTo>
                    <a:pt x="89" y="713"/>
                  </a:lnTo>
                  <a:lnTo>
                    <a:pt x="84" y="717"/>
                  </a:lnTo>
                  <a:lnTo>
                    <a:pt x="82" y="720"/>
                  </a:lnTo>
                  <a:lnTo>
                    <a:pt x="84" y="723"/>
                  </a:lnTo>
                  <a:lnTo>
                    <a:pt x="85" y="723"/>
                  </a:lnTo>
                  <a:lnTo>
                    <a:pt x="85" y="723"/>
                  </a:lnTo>
                  <a:lnTo>
                    <a:pt x="82" y="727"/>
                  </a:lnTo>
                  <a:lnTo>
                    <a:pt x="81" y="733"/>
                  </a:lnTo>
                  <a:lnTo>
                    <a:pt x="81" y="733"/>
                  </a:lnTo>
                  <a:lnTo>
                    <a:pt x="81" y="737"/>
                  </a:lnTo>
                  <a:lnTo>
                    <a:pt x="81" y="737"/>
                  </a:lnTo>
                  <a:close/>
                  <a:moveTo>
                    <a:pt x="147" y="324"/>
                  </a:moveTo>
                  <a:lnTo>
                    <a:pt x="60" y="433"/>
                  </a:lnTo>
                  <a:lnTo>
                    <a:pt x="60" y="433"/>
                  </a:lnTo>
                  <a:lnTo>
                    <a:pt x="42" y="454"/>
                  </a:lnTo>
                  <a:lnTo>
                    <a:pt x="35" y="467"/>
                  </a:lnTo>
                  <a:lnTo>
                    <a:pt x="28" y="478"/>
                  </a:lnTo>
                  <a:lnTo>
                    <a:pt x="22" y="492"/>
                  </a:lnTo>
                  <a:lnTo>
                    <a:pt x="19" y="506"/>
                  </a:lnTo>
                  <a:lnTo>
                    <a:pt x="19" y="515"/>
                  </a:lnTo>
                  <a:lnTo>
                    <a:pt x="19" y="523"/>
                  </a:lnTo>
                  <a:lnTo>
                    <a:pt x="21" y="532"/>
                  </a:lnTo>
                  <a:lnTo>
                    <a:pt x="23" y="540"/>
                  </a:lnTo>
                  <a:lnTo>
                    <a:pt x="125" y="370"/>
                  </a:lnTo>
                  <a:lnTo>
                    <a:pt x="125" y="370"/>
                  </a:lnTo>
                  <a:lnTo>
                    <a:pt x="130" y="360"/>
                  </a:lnTo>
                  <a:lnTo>
                    <a:pt x="139" y="349"/>
                  </a:lnTo>
                  <a:lnTo>
                    <a:pt x="143" y="342"/>
                  </a:lnTo>
                  <a:lnTo>
                    <a:pt x="146" y="336"/>
                  </a:lnTo>
                  <a:lnTo>
                    <a:pt x="148" y="331"/>
                  </a:lnTo>
                  <a:lnTo>
                    <a:pt x="147" y="324"/>
                  </a:lnTo>
                  <a:lnTo>
                    <a:pt x="147" y="324"/>
                  </a:lnTo>
                  <a:close/>
                  <a:moveTo>
                    <a:pt x="883" y="898"/>
                  </a:moveTo>
                  <a:lnTo>
                    <a:pt x="883" y="898"/>
                  </a:lnTo>
                  <a:lnTo>
                    <a:pt x="844" y="929"/>
                  </a:lnTo>
                  <a:lnTo>
                    <a:pt x="824" y="946"/>
                  </a:lnTo>
                  <a:lnTo>
                    <a:pt x="805" y="963"/>
                  </a:lnTo>
                  <a:lnTo>
                    <a:pt x="788" y="981"/>
                  </a:lnTo>
                  <a:lnTo>
                    <a:pt x="771" y="1001"/>
                  </a:lnTo>
                  <a:lnTo>
                    <a:pt x="756" y="1021"/>
                  </a:lnTo>
                  <a:lnTo>
                    <a:pt x="742" y="1043"/>
                  </a:lnTo>
                  <a:lnTo>
                    <a:pt x="775" y="1045"/>
                  </a:lnTo>
                  <a:lnTo>
                    <a:pt x="775" y="1045"/>
                  </a:lnTo>
                  <a:lnTo>
                    <a:pt x="782" y="1033"/>
                  </a:lnTo>
                  <a:lnTo>
                    <a:pt x="789" y="1022"/>
                  </a:lnTo>
                  <a:lnTo>
                    <a:pt x="799" y="1011"/>
                  </a:lnTo>
                  <a:lnTo>
                    <a:pt x="809" y="1002"/>
                  </a:lnTo>
                  <a:lnTo>
                    <a:pt x="809" y="1000"/>
                  </a:lnTo>
                  <a:lnTo>
                    <a:pt x="809" y="1000"/>
                  </a:lnTo>
                  <a:lnTo>
                    <a:pt x="829" y="976"/>
                  </a:lnTo>
                  <a:lnTo>
                    <a:pt x="850" y="952"/>
                  </a:lnTo>
                  <a:lnTo>
                    <a:pt x="868" y="925"/>
                  </a:lnTo>
                  <a:lnTo>
                    <a:pt x="883" y="898"/>
                  </a:lnTo>
                  <a:lnTo>
                    <a:pt x="883" y="898"/>
                  </a:lnTo>
                  <a:close/>
                  <a:moveTo>
                    <a:pt x="25" y="554"/>
                  </a:moveTo>
                  <a:lnTo>
                    <a:pt x="25" y="554"/>
                  </a:lnTo>
                  <a:lnTo>
                    <a:pt x="23" y="558"/>
                  </a:lnTo>
                  <a:lnTo>
                    <a:pt x="22" y="564"/>
                  </a:lnTo>
                  <a:lnTo>
                    <a:pt x="22" y="577"/>
                  </a:lnTo>
                  <a:lnTo>
                    <a:pt x="22" y="603"/>
                  </a:lnTo>
                  <a:lnTo>
                    <a:pt x="22" y="603"/>
                  </a:lnTo>
                  <a:lnTo>
                    <a:pt x="39" y="579"/>
                  </a:lnTo>
                  <a:lnTo>
                    <a:pt x="56" y="554"/>
                  </a:lnTo>
                  <a:lnTo>
                    <a:pt x="88" y="502"/>
                  </a:lnTo>
                  <a:lnTo>
                    <a:pt x="119" y="449"/>
                  </a:lnTo>
                  <a:lnTo>
                    <a:pt x="151" y="398"/>
                  </a:lnTo>
                  <a:lnTo>
                    <a:pt x="151" y="398"/>
                  </a:lnTo>
                  <a:lnTo>
                    <a:pt x="133" y="415"/>
                  </a:lnTo>
                  <a:lnTo>
                    <a:pt x="116" y="433"/>
                  </a:lnTo>
                  <a:lnTo>
                    <a:pt x="99" y="452"/>
                  </a:lnTo>
                  <a:lnTo>
                    <a:pt x="82" y="471"/>
                  </a:lnTo>
                  <a:lnTo>
                    <a:pt x="67" y="491"/>
                  </a:lnTo>
                  <a:lnTo>
                    <a:pt x="53" y="512"/>
                  </a:lnTo>
                  <a:lnTo>
                    <a:pt x="39" y="533"/>
                  </a:lnTo>
                  <a:lnTo>
                    <a:pt x="25" y="554"/>
                  </a:lnTo>
                  <a:lnTo>
                    <a:pt x="25" y="554"/>
                  </a:lnTo>
                  <a:close/>
                  <a:moveTo>
                    <a:pt x="527" y="1033"/>
                  </a:moveTo>
                  <a:lnTo>
                    <a:pt x="527" y="1033"/>
                  </a:lnTo>
                  <a:lnTo>
                    <a:pt x="549" y="1038"/>
                  </a:lnTo>
                  <a:lnTo>
                    <a:pt x="560" y="1038"/>
                  </a:lnTo>
                  <a:lnTo>
                    <a:pt x="564" y="1038"/>
                  </a:lnTo>
                  <a:lnTo>
                    <a:pt x="566" y="1035"/>
                  </a:lnTo>
                  <a:lnTo>
                    <a:pt x="566" y="1035"/>
                  </a:lnTo>
                  <a:lnTo>
                    <a:pt x="576" y="1022"/>
                  </a:lnTo>
                  <a:lnTo>
                    <a:pt x="584" y="1009"/>
                  </a:lnTo>
                  <a:lnTo>
                    <a:pt x="605" y="987"/>
                  </a:lnTo>
                  <a:lnTo>
                    <a:pt x="626" y="964"/>
                  </a:lnTo>
                  <a:lnTo>
                    <a:pt x="636" y="952"/>
                  </a:lnTo>
                  <a:lnTo>
                    <a:pt x="645" y="939"/>
                  </a:lnTo>
                  <a:lnTo>
                    <a:pt x="645" y="939"/>
                  </a:lnTo>
                  <a:lnTo>
                    <a:pt x="652" y="929"/>
                  </a:lnTo>
                  <a:lnTo>
                    <a:pt x="659" y="922"/>
                  </a:lnTo>
                  <a:lnTo>
                    <a:pt x="666" y="915"/>
                  </a:lnTo>
                  <a:lnTo>
                    <a:pt x="668" y="911"/>
                  </a:lnTo>
                  <a:lnTo>
                    <a:pt x="670" y="904"/>
                  </a:lnTo>
                  <a:lnTo>
                    <a:pt x="670" y="904"/>
                  </a:lnTo>
                  <a:lnTo>
                    <a:pt x="654" y="914"/>
                  </a:lnTo>
                  <a:lnTo>
                    <a:pt x="639" y="925"/>
                  </a:lnTo>
                  <a:lnTo>
                    <a:pt x="609" y="948"/>
                  </a:lnTo>
                  <a:lnTo>
                    <a:pt x="581" y="973"/>
                  </a:lnTo>
                  <a:lnTo>
                    <a:pt x="555" y="998"/>
                  </a:lnTo>
                  <a:lnTo>
                    <a:pt x="555" y="998"/>
                  </a:lnTo>
                  <a:lnTo>
                    <a:pt x="550" y="998"/>
                  </a:lnTo>
                  <a:lnTo>
                    <a:pt x="546" y="1001"/>
                  </a:lnTo>
                  <a:lnTo>
                    <a:pt x="543" y="1005"/>
                  </a:lnTo>
                  <a:lnTo>
                    <a:pt x="539" y="1011"/>
                  </a:lnTo>
                  <a:lnTo>
                    <a:pt x="527" y="1033"/>
                  </a:lnTo>
                  <a:lnTo>
                    <a:pt x="527" y="1033"/>
                  </a:lnTo>
                  <a:close/>
                  <a:moveTo>
                    <a:pt x="1916" y="949"/>
                  </a:moveTo>
                  <a:lnTo>
                    <a:pt x="1916" y="949"/>
                  </a:lnTo>
                  <a:lnTo>
                    <a:pt x="1915" y="955"/>
                  </a:lnTo>
                  <a:lnTo>
                    <a:pt x="1913" y="959"/>
                  </a:lnTo>
                  <a:lnTo>
                    <a:pt x="1906" y="969"/>
                  </a:lnTo>
                  <a:lnTo>
                    <a:pt x="1906" y="969"/>
                  </a:lnTo>
                  <a:lnTo>
                    <a:pt x="1888" y="993"/>
                  </a:lnTo>
                  <a:lnTo>
                    <a:pt x="1870" y="1016"/>
                  </a:lnTo>
                  <a:lnTo>
                    <a:pt x="1852" y="1043"/>
                  </a:lnTo>
                  <a:lnTo>
                    <a:pt x="1835" y="1071"/>
                  </a:lnTo>
                  <a:lnTo>
                    <a:pt x="1835" y="1071"/>
                  </a:lnTo>
                  <a:lnTo>
                    <a:pt x="1839" y="1070"/>
                  </a:lnTo>
                  <a:lnTo>
                    <a:pt x="1842" y="1067"/>
                  </a:lnTo>
                  <a:lnTo>
                    <a:pt x="1843" y="1063"/>
                  </a:lnTo>
                  <a:lnTo>
                    <a:pt x="1843" y="1063"/>
                  </a:lnTo>
                  <a:lnTo>
                    <a:pt x="1861" y="1040"/>
                  </a:lnTo>
                  <a:lnTo>
                    <a:pt x="1880" y="1019"/>
                  </a:lnTo>
                  <a:lnTo>
                    <a:pt x="1919" y="979"/>
                  </a:lnTo>
                  <a:lnTo>
                    <a:pt x="1961" y="941"/>
                  </a:lnTo>
                  <a:lnTo>
                    <a:pt x="2002" y="903"/>
                  </a:lnTo>
                  <a:lnTo>
                    <a:pt x="1951" y="903"/>
                  </a:lnTo>
                  <a:lnTo>
                    <a:pt x="1951" y="903"/>
                  </a:lnTo>
                  <a:lnTo>
                    <a:pt x="1943" y="915"/>
                  </a:lnTo>
                  <a:lnTo>
                    <a:pt x="1932" y="927"/>
                  </a:lnTo>
                  <a:lnTo>
                    <a:pt x="1920" y="938"/>
                  </a:lnTo>
                  <a:lnTo>
                    <a:pt x="1909" y="949"/>
                  </a:lnTo>
                  <a:lnTo>
                    <a:pt x="1916" y="949"/>
                  </a:lnTo>
                  <a:close/>
                  <a:moveTo>
                    <a:pt x="144" y="488"/>
                  </a:moveTo>
                  <a:lnTo>
                    <a:pt x="144" y="488"/>
                  </a:lnTo>
                  <a:lnTo>
                    <a:pt x="129" y="504"/>
                  </a:lnTo>
                  <a:lnTo>
                    <a:pt x="113" y="519"/>
                  </a:lnTo>
                  <a:lnTo>
                    <a:pt x="85" y="550"/>
                  </a:lnTo>
                  <a:lnTo>
                    <a:pt x="59" y="584"/>
                  </a:lnTo>
                  <a:lnTo>
                    <a:pt x="33" y="619"/>
                  </a:lnTo>
                  <a:lnTo>
                    <a:pt x="33" y="619"/>
                  </a:lnTo>
                  <a:lnTo>
                    <a:pt x="29" y="626"/>
                  </a:lnTo>
                  <a:lnTo>
                    <a:pt x="26" y="631"/>
                  </a:lnTo>
                  <a:lnTo>
                    <a:pt x="23" y="645"/>
                  </a:lnTo>
                  <a:lnTo>
                    <a:pt x="22" y="662"/>
                  </a:lnTo>
                  <a:lnTo>
                    <a:pt x="18" y="681"/>
                  </a:lnTo>
                  <a:lnTo>
                    <a:pt x="18" y="681"/>
                  </a:lnTo>
                  <a:lnTo>
                    <a:pt x="64" y="620"/>
                  </a:lnTo>
                  <a:lnTo>
                    <a:pt x="85" y="589"/>
                  </a:lnTo>
                  <a:lnTo>
                    <a:pt x="94" y="574"/>
                  </a:lnTo>
                  <a:lnTo>
                    <a:pt x="102" y="557"/>
                  </a:lnTo>
                  <a:lnTo>
                    <a:pt x="102" y="557"/>
                  </a:lnTo>
                  <a:lnTo>
                    <a:pt x="125" y="523"/>
                  </a:lnTo>
                  <a:lnTo>
                    <a:pt x="134" y="506"/>
                  </a:lnTo>
                  <a:lnTo>
                    <a:pt x="144" y="488"/>
                  </a:lnTo>
                  <a:lnTo>
                    <a:pt x="144" y="488"/>
                  </a:lnTo>
                  <a:close/>
                  <a:moveTo>
                    <a:pt x="871" y="1045"/>
                  </a:moveTo>
                  <a:lnTo>
                    <a:pt x="871" y="1045"/>
                  </a:lnTo>
                  <a:lnTo>
                    <a:pt x="909" y="1001"/>
                  </a:lnTo>
                  <a:lnTo>
                    <a:pt x="948" y="959"/>
                  </a:lnTo>
                  <a:lnTo>
                    <a:pt x="990" y="918"/>
                  </a:lnTo>
                  <a:lnTo>
                    <a:pt x="1032" y="880"/>
                  </a:lnTo>
                  <a:lnTo>
                    <a:pt x="1032" y="880"/>
                  </a:lnTo>
                  <a:lnTo>
                    <a:pt x="1023" y="877"/>
                  </a:lnTo>
                  <a:lnTo>
                    <a:pt x="1010" y="876"/>
                  </a:lnTo>
                  <a:lnTo>
                    <a:pt x="1004" y="876"/>
                  </a:lnTo>
                  <a:lnTo>
                    <a:pt x="999" y="877"/>
                  </a:lnTo>
                  <a:lnTo>
                    <a:pt x="994" y="879"/>
                  </a:lnTo>
                  <a:lnTo>
                    <a:pt x="990" y="882"/>
                  </a:lnTo>
                  <a:lnTo>
                    <a:pt x="990" y="882"/>
                  </a:lnTo>
                  <a:lnTo>
                    <a:pt x="958" y="921"/>
                  </a:lnTo>
                  <a:lnTo>
                    <a:pt x="927" y="960"/>
                  </a:lnTo>
                  <a:lnTo>
                    <a:pt x="897" y="1002"/>
                  </a:lnTo>
                  <a:lnTo>
                    <a:pt x="883" y="1023"/>
                  </a:lnTo>
                  <a:lnTo>
                    <a:pt x="871" y="1045"/>
                  </a:lnTo>
                  <a:lnTo>
                    <a:pt x="871" y="1045"/>
                  </a:lnTo>
                  <a:close/>
                  <a:moveTo>
                    <a:pt x="638" y="1032"/>
                  </a:moveTo>
                  <a:lnTo>
                    <a:pt x="638" y="1032"/>
                  </a:lnTo>
                  <a:lnTo>
                    <a:pt x="643" y="1031"/>
                  </a:lnTo>
                  <a:lnTo>
                    <a:pt x="647" y="1026"/>
                  </a:lnTo>
                  <a:lnTo>
                    <a:pt x="654" y="1016"/>
                  </a:lnTo>
                  <a:lnTo>
                    <a:pt x="661" y="1007"/>
                  </a:lnTo>
                  <a:lnTo>
                    <a:pt x="670" y="995"/>
                  </a:lnTo>
                  <a:lnTo>
                    <a:pt x="670" y="993"/>
                  </a:lnTo>
                  <a:lnTo>
                    <a:pt x="670" y="993"/>
                  </a:lnTo>
                  <a:lnTo>
                    <a:pt x="675" y="983"/>
                  </a:lnTo>
                  <a:lnTo>
                    <a:pt x="678" y="979"/>
                  </a:lnTo>
                  <a:lnTo>
                    <a:pt x="682" y="976"/>
                  </a:lnTo>
                  <a:lnTo>
                    <a:pt x="685" y="973"/>
                  </a:lnTo>
                  <a:lnTo>
                    <a:pt x="685" y="973"/>
                  </a:lnTo>
                  <a:lnTo>
                    <a:pt x="690" y="966"/>
                  </a:lnTo>
                  <a:lnTo>
                    <a:pt x="695" y="959"/>
                  </a:lnTo>
                  <a:lnTo>
                    <a:pt x="706" y="946"/>
                  </a:lnTo>
                  <a:lnTo>
                    <a:pt x="718" y="932"/>
                  </a:lnTo>
                  <a:lnTo>
                    <a:pt x="722" y="924"/>
                  </a:lnTo>
                  <a:lnTo>
                    <a:pt x="725" y="915"/>
                  </a:lnTo>
                  <a:lnTo>
                    <a:pt x="725" y="915"/>
                  </a:lnTo>
                  <a:lnTo>
                    <a:pt x="698" y="934"/>
                  </a:lnTo>
                  <a:lnTo>
                    <a:pt x="673" y="953"/>
                  </a:lnTo>
                  <a:lnTo>
                    <a:pt x="650" y="976"/>
                  </a:lnTo>
                  <a:lnTo>
                    <a:pt x="629" y="998"/>
                  </a:lnTo>
                  <a:lnTo>
                    <a:pt x="629" y="998"/>
                  </a:lnTo>
                  <a:lnTo>
                    <a:pt x="628" y="1000"/>
                  </a:lnTo>
                  <a:lnTo>
                    <a:pt x="628" y="998"/>
                  </a:lnTo>
                  <a:lnTo>
                    <a:pt x="629" y="994"/>
                  </a:lnTo>
                  <a:lnTo>
                    <a:pt x="629" y="993"/>
                  </a:lnTo>
                  <a:lnTo>
                    <a:pt x="629" y="991"/>
                  </a:lnTo>
                  <a:lnTo>
                    <a:pt x="626" y="991"/>
                  </a:lnTo>
                  <a:lnTo>
                    <a:pt x="623" y="995"/>
                  </a:lnTo>
                  <a:lnTo>
                    <a:pt x="623" y="995"/>
                  </a:lnTo>
                  <a:lnTo>
                    <a:pt x="616" y="1005"/>
                  </a:lnTo>
                  <a:lnTo>
                    <a:pt x="611" y="1015"/>
                  </a:lnTo>
                  <a:lnTo>
                    <a:pt x="604" y="1025"/>
                  </a:lnTo>
                  <a:lnTo>
                    <a:pt x="597" y="1033"/>
                  </a:lnTo>
                  <a:lnTo>
                    <a:pt x="597" y="1033"/>
                  </a:lnTo>
                  <a:lnTo>
                    <a:pt x="602" y="1036"/>
                  </a:lnTo>
                  <a:lnTo>
                    <a:pt x="607" y="1038"/>
                  </a:lnTo>
                  <a:lnTo>
                    <a:pt x="616" y="1038"/>
                  </a:lnTo>
                  <a:lnTo>
                    <a:pt x="628" y="1036"/>
                  </a:lnTo>
                  <a:lnTo>
                    <a:pt x="638" y="1032"/>
                  </a:lnTo>
                  <a:lnTo>
                    <a:pt x="638" y="1032"/>
                  </a:lnTo>
                  <a:close/>
                  <a:moveTo>
                    <a:pt x="50" y="891"/>
                  </a:moveTo>
                  <a:lnTo>
                    <a:pt x="50" y="891"/>
                  </a:lnTo>
                  <a:lnTo>
                    <a:pt x="53" y="893"/>
                  </a:lnTo>
                  <a:lnTo>
                    <a:pt x="53" y="894"/>
                  </a:lnTo>
                  <a:lnTo>
                    <a:pt x="54" y="896"/>
                  </a:lnTo>
                  <a:lnTo>
                    <a:pt x="53" y="897"/>
                  </a:lnTo>
                  <a:lnTo>
                    <a:pt x="50" y="898"/>
                  </a:lnTo>
                  <a:lnTo>
                    <a:pt x="46" y="898"/>
                  </a:lnTo>
                  <a:lnTo>
                    <a:pt x="54" y="908"/>
                  </a:lnTo>
                  <a:lnTo>
                    <a:pt x="94" y="849"/>
                  </a:lnTo>
                  <a:lnTo>
                    <a:pt x="94" y="849"/>
                  </a:lnTo>
                  <a:lnTo>
                    <a:pt x="123" y="806"/>
                  </a:lnTo>
                  <a:lnTo>
                    <a:pt x="139" y="782"/>
                  </a:lnTo>
                  <a:lnTo>
                    <a:pt x="144" y="771"/>
                  </a:lnTo>
                  <a:lnTo>
                    <a:pt x="150" y="759"/>
                  </a:lnTo>
                  <a:lnTo>
                    <a:pt x="150" y="759"/>
                  </a:lnTo>
                  <a:lnTo>
                    <a:pt x="122" y="783"/>
                  </a:lnTo>
                  <a:lnTo>
                    <a:pt x="95" y="807"/>
                  </a:lnTo>
                  <a:lnTo>
                    <a:pt x="70" y="834"/>
                  </a:lnTo>
                  <a:lnTo>
                    <a:pt x="49" y="860"/>
                  </a:lnTo>
                  <a:lnTo>
                    <a:pt x="49" y="860"/>
                  </a:lnTo>
                  <a:lnTo>
                    <a:pt x="50" y="860"/>
                  </a:lnTo>
                  <a:lnTo>
                    <a:pt x="50" y="863"/>
                  </a:lnTo>
                  <a:lnTo>
                    <a:pt x="47" y="872"/>
                  </a:lnTo>
                  <a:lnTo>
                    <a:pt x="45" y="880"/>
                  </a:lnTo>
                  <a:lnTo>
                    <a:pt x="45" y="886"/>
                  </a:lnTo>
                  <a:lnTo>
                    <a:pt x="46" y="889"/>
                  </a:lnTo>
                  <a:lnTo>
                    <a:pt x="46" y="889"/>
                  </a:lnTo>
                  <a:lnTo>
                    <a:pt x="50" y="891"/>
                  </a:lnTo>
                  <a:lnTo>
                    <a:pt x="50" y="891"/>
                  </a:lnTo>
                  <a:close/>
                  <a:moveTo>
                    <a:pt x="101" y="943"/>
                  </a:moveTo>
                  <a:lnTo>
                    <a:pt x="101" y="943"/>
                  </a:lnTo>
                  <a:lnTo>
                    <a:pt x="104" y="952"/>
                  </a:lnTo>
                  <a:lnTo>
                    <a:pt x="105" y="957"/>
                  </a:lnTo>
                  <a:lnTo>
                    <a:pt x="109" y="963"/>
                  </a:lnTo>
                  <a:lnTo>
                    <a:pt x="116" y="969"/>
                  </a:lnTo>
                  <a:lnTo>
                    <a:pt x="116" y="969"/>
                  </a:lnTo>
                  <a:lnTo>
                    <a:pt x="119" y="969"/>
                  </a:lnTo>
                  <a:lnTo>
                    <a:pt x="123" y="969"/>
                  </a:lnTo>
                  <a:lnTo>
                    <a:pt x="126" y="966"/>
                  </a:lnTo>
                  <a:lnTo>
                    <a:pt x="129" y="963"/>
                  </a:lnTo>
                  <a:lnTo>
                    <a:pt x="129" y="963"/>
                  </a:lnTo>
                  <a:lnTo>
                    <a:pt x="167" y="904"/>
                  </a:lnTo>
                  <a:lnTo>
                    <a:pt x="185" y="875"/>
                  </a:lnTo>
                  <a:lnTo>
                    <a:pt x="206" y="846"/>
                  </a:lnTo>
                  <a:lnTo>
                    <a:pt x="206" y="846"/>
                  </a:lnTo>
                  <a:lnTo>
                    <a:pt x="209" y="846"/>
                  </a:lnTo>
                  <a:lnTo>
                    <a:pt x="212" y="846"/>
                  </a:lnTo>
                  <a:lnTo>
                    <a:pt x="215" y="845"/>
                  </a:lnTo>
                  <a:lnTo>
                    <a:pt x="216" y="842"/>
                  </a:lnTo>
                  <a:lnTo>
                    <a:pt x="216" y="842"/>
                  </a:lnTo>
                  <a:lnTo>
                    <a:pt x="212" y="844"/>
                  </a:lnTo>
                  <a:lnTo>
                    <a:pt x="209" y="844"/>
                  </a:lnTo>
                  <a:lnTo>
                    <a:pt x="209" y="842"/>
                  </a:lnTo>
                  <a:lnTo>
                    <a:pt x="212" y="839"/>
                  </a:lnTo>
                  <a:lnTo>
                    <a:pt x="212" y="839"/>
                  </a:lnTo>
                  <a:lnTo>
                    <a:pt x="213" y="838"/>
                  </a:lnTo>
                  <a:lnTo>
                    <a:pt x="215" y="835"/>
                  </a:lnTo>
                  <a:lnTo>
                    <a:pt x="215" y="828"/>
                  </a:lnTo>
                  <a:lnTo>
                    <a:pt x="215" y="828"/>
                  </a:lnTo>
                  <a:lnTo>
                    <a:pt x="184" y="855"/>
                  </a:lnTo>
                  <a:lnTo>
                    <a:pt x="154" y="883"/>
                  </a:lnTo>
                  <a:lnTo>
                    <a:pt x="126" y="912"/>
                  </a:lnTo>
                  <a:lnTo>
                    <a:pt x="101" y="943"/>
                  </a:lnTo>
                  <a:lnTo>
                    <a:pt x="101" y="943"/>
                  </a:lnTo>
                  <a:close/>
                  <a:moveTo>
                    <a:pt x="2304" y="1023"/>
                  </a:moveTo>
                  <a:lnTo>
                    <a:pt x="2446" y="908"/>
                  </a:lnTo>
                  <a:lnTo>
                    <a:pt x="2446" y="908"/>
                  </a:lnTo>
                  <a:lnTo>
                    <a:pt x="2410" y="910"/>
                  </a:lnTo>
                  <a:lnTo>
                    <a:pt x="2393" y="911"/>
                  </a:lnTo>
                  <a:lnTo>
                    <a:pt x="2377" y="910"/>
                  </a:lnTo>
                  <a:lnTo>
                    <a:pt x="2377" y="910"/>
                  </a:lnTo>
                  <a:lnTo>
                    <a:pt x="2360" y="939"/>
                  </a:lnTo>
                  <a:lnTo>
                    <a:pt x="2342" y="967"/>
                  </a:lnTo>
                  <a:lnTo>
                    <a:pt x="2304" y="1023"/>
                  </a:lnTo>
                  <a:lnTo>
                    <a:pt x="2304" y="1023"/>
                  </a:lnTo>
                  <a:close/>
                  <a:moveTo>
                    <a:pt x="583" y="924"/>
                  </a:moveTo>
                  <a:lnTo>
                    <a:pt x="583" y="924"/>
                  </a:lnTo>
                  <a:lnTo>
                    <a:pt x="580" y="928"/>
                  </a:lnTo>
                  <a:lnTo>
                    <a:pt x="576" y="929"/>
                  </a:lnTo>
                  <a:lnTo>
                    <a:pt x="573" y="928"/>
                  </a:lnTo>
                  <a:lnTo>
                    <a:pt x="570" y="927"/>
                  </a:lnTo>
                  <a:lnTo>
                    <a:pt x="570" y="927"/>
                  </a:lnTo>
                  <a:lnTo>
                    <a:pt x="566" y="934"/>
                  </a:lnTo>
                  <a:lnTo>
                    <a:pt x="564" y="938"/>
                  </a:lnTo>
                  <a:lnTo>
                    <a:pt x="566" y="941"/>
                  </a:lnTo>
                  <a:lnTo>
                    <a:pt x="569" y="939"/>
                  </a:lnTo>
                  <a:lnTo>
                    <a:pt x="569" y="939"/>
                  </a:lnTo>
                  <a:lnTo>
                    <a:pt x="536" y="983"/>
                  </a:lnTo>
                  <a:lnTo>
                    <a:pt x="519" y="1005"/>
                  </a:lnTo>
                  <a:lnTo>
                    <a:pt x="505" y="1029"/>
                  </a:lnTo>
                  <a:lnTo>
                    <a:pt x="505" y="1029"/>
                  </a:lnTo>
                  <a:lnTo>
                    <a:pt x="508" y="1029"/>
                  </a:lnTo>
                  <a:lnTo>
                    <a:pt x="512" y="1029"/>
                  </a:lnTo>
                  <a:lnTo>
                    <a:pt x="515" y="1026"/>
                  </a:lnTo>
                  <a:lnTo>
                    <a:pt x="515" y="1025"/>
                  </a:lnTo>
                  <a:lnTo>
                    <a:pt x="515" y="1022"/>
                  </a:lnTo>
                  <a:lnTo>
                    <a:pt x="515" y="1022"/>
                  </a:lnTo>
                  <a:lnTo>
                    <a:pt x="548" y="990"/>
                  </a:lnTo>
                  <a:lnTo>
                    <a:pt x="581" y="959"/>
                  </a:lnTo>
                  <a:lnTo>
                    <a:pt x="616" y="928"/>
                  </a:lnTo>
                  <a:lnTo>
                    <a:pt x="635" y="914"/>
                  </a:lnTo>
                  <a:lnTo>
                    <a:pt x="653" y="901"/>
                  </a:lnTo>
                  <a:lnTo>
                    <a:pt x="600" y="898"/>
                  </a:lnTo>
                  <a:lnTo>
                    <a:pt x="600" y="898"/>
                  </a:lnTo>
                  <a:lnTo>
                    <a:pt x="595" y="904"/>
                  </a:lnTo>
                  <a:lnTo>
                    <a:pt x="591" y="911"/>
                  </a:lnTo>
                  <a:lnTo>
                    <a:pt x="586" y="917"/>
                  </a:lnTo>
                  <a:lnTo>
                    <a:pt x="583" y="924"/>
                  </a:lnTo>
                  <a:lnTo>
                    <a:pt x="583" y="924"/>
                  </a:lnTo>
                  <a:close/>
                  <a:moveTo>
                    <a:pt x="140" y="863"/>
                  </a:moveTo>
                  <a:lnTo>
                    <a:pt x="144" y="862"/>
                  </a:lnTo>
                  <a:lnTo>
                    <a:pt x="144" y="862"/>
                  </a:lnTo>
                  <a:lnTo>
                    <a:pt x="151" y="855"/>
                  </a:lnTo>
                  <a:lnTo>
                    <a:pt x="153" y="853"/>
                  </a:lnTo>
                  <a:lnTo>
                    <a:pt x="151" y="853"/>
                  </a:lnTo>
                  <a:lnTo>
                    <a:pt x="144" y="856"/>
                  </a:lnTo>
                  <a:lnTo>
                    <a:pt x="144" y="856"/>
                  </a:lnTo>
                  <a:lnTo>
                    <a:pt x="153" y="841"/>
                  </a:lnTo>
                  <a:lnTo>
                    <a:pt x="164" y="827"/>
                  </a:lnTo>
                  <a:lnTo>
                    <a:pt x="175" y="811"/>
                  </a:lnTo>
                  <a:lnTo>
                    <a:pt x="179" y="804"/>
                  </a:lnTo>
                  <a:lnTo>
                    <a:pt x="184" y="796"/>
                  </a:lnTo>
                  <a:lnTo>
                    <a:pt x="184" y="796"/>
                  </a:lnTo>
                  <a:lnTo>
                    <a:pt x="156" y="824"/>
                  </a:lnTo>
                  <a:lnTo>
                    <a:pt x="129" y="852"/>
                  </a:lnTo>
                  <a:lnTo>
                    <a:pt x="80" y="908"/>
                  </a:lnTo>
                  <a:lnTo>
                    <a:pt x="80" y="908"/>
                  </a:lnTo>
                  <a:lnTo>
                    <a:pt x="71" y="915"/>
                  </a:lnTo>
                  <a:lnTo>
                    <a:pt x="70" y="915"/>
                  </a:lnTo>
                  <a:lnTo>
                    <a:pt x="71" y="914"/>
                  </a:lnTo>
                  <a:lnTo>
                    <a:pt x="71" y="914"/>
                  </a:lnTo>
                  <a:lnTo>
                    <a:pt x="66" y="918"/>
                  </a:lnTo>
                  <a:lnTo>
                    <a:pt x="64" y="922"/>
                  </a:lnTo>
                  <a:lnTo>
                    <a:pt x="64" y="927"/>
                  </a:lnTo>
                  <a:lnTo>
                    <a:pt x="66" y="931"/>
                  </a:lnTo>
                  <a:lnTo>
                    <a:pt x="68" y="935"/>
                  </a:lnTo>
                  <a:lnTo>
                    <a:pt x="73" y="939"/>
                  </a:lnTo>
                  <a:lnTo>
                    <a:pt x="84" y="948"/>
                  </a:lnTo>
                  <a:lnTo>
                    <a:pt x="137" y="865"/>
                  </a:lnTo>
                  <a:lnTo>
                    <a:pt x="140" y="863"/>
                  </a:lnTo>
                  <a:close/>
                  <a:moveTo>
                    <a:pt x="1419" y="903"/>
                  </a:moveTo>
                  <a:lnTo>
                    <a:pt x="1354" y="997"/>
                  </a:lnTo>
                  <a:lnTo>
                    <a:pt x="1354" y="997"/>
                  </a:lnTo>
                  <a:lnTo>
                    <a:pt x="1387" y="967"/>
                  </a:lnTo>
                  <a:lnTo>
                    <a:pt x="1420" y="938"/>
                  </a:lnTo>
                  <a:lnTo>
                    <a:pt x="1438" y="922"/>
                  </a:lnTo>
                  <a:lnTo>
                    <a:pt x="1455" y="910"/>
                  </a:lnTo>
                  <a:lnTo>
                    <a:pt x="1475" y="897"/>
                  </a:lnTo>
                  <a:lnTo>
                    <a:pt x="1495" y="884"/>
                  </a:lnTo>
                  <a:lnTo>
                    <a:pt x="1495" y="884"/>
                  </a:lnTo>
                  <a:lnTo>
                    <a:pt x="1479" y="887"/>
                  </a:lnTo>
                  <a:lnTo>
                    <a:pt x="1461" y="886"/>
                  </a:lnTo>
                  <a:lnTo>
                    <a:pt x="1444" y="886"/>
                  </a:lnTo>
                  <a:lnTo>
                    <a:pt x="1429" y="883"/>
                  </a:lnTo>
                  <a:lnTo>
                    <a:pt x="1429" y="883"/>
                  </a:lnTo>
                  <a:lnTo>
                    <a:pt x="1424" y="894"/>
                  </a:lnTo>
                  <a:lnTo>
                    <a:pt x="1419" y="903"/>
                  </a:lnTo>
                  <a:lnTo>
                    <a:pt x="1419" y="903"/>
                  </a:lnTo>
                  <a:close/>
                  <a:moveTo>
                    <a:pt x="1075" y="1008"/>
                  </a:moveTo>
                  <a:lnTo>
                    <a:pt x="1075" y="1008"/>
                  </a:lnTo>
                  <a:lnTo>
                    <a:pt x="1075" y="1007"/>
                  </a:lnTo>
                  <a:lnTo>
                    <a:pt x="1076" y="1005"/>
                  </a:lnTo>
                  <a:lnTo>
                    <a:pt x="1079" y="1001"/>
                  </a:lnTo>
                  <a:lnTo>
                    <a:pt x="1080" y="1000"/>
                  </a:lnTo>
                  <a:lnTo>
                    <a:pt x="1079" y="998"/>
                  </a:lnTo>
                  <a:lnTo>
                    <a:pt x="1077" y="998"/>
                  </a:lnTo>
                  <a:lnTo>
                    <a:pt x="1077" y="998"/>
                  </a:lnTo>
                  <a:lnTo>
                    <a:pt x="1068" y="1008"/>
                  </a:lnTo>
                  <a:lnTo>
                    <a:pt x="1058" y="1021"/>
                  </a:lnTo>
                  <a:lnTo>
                    <a:pt x="1049" y="1033"/>
                  </a:lnTo>
                  <a:lnTo>
                    <a:pt x="1046" y="1040"/>
                  </a:lnTo>
                  <a:lnTo>
                    <a:pt x="1044" y="1047"/>
                  </a:lnTo>
                  <a:lnTo>
                    <a:pt x="1044" y="1047"/>
                  </a:lnTo>
                  <a:lnTo>
                    <a:pt x="1053" y="1050"/>
                  </a:lnTo>
                  <a:lnTo>
                    <a:pt x="1063" y="1050"/>
                  </a:lnTo>
                  <a:lnTo>
                    <a:pt x="1069" y="1050"/>
                  </a:lnTo>
                  <a:lnTo>
                    <a:pt x="1075" y="1047"/>
                  </a:lnTo>
                  <a:lnTo>
                    <a:pt x="1079" y="1045"/>
                  </a:lnTo>
                  <a:lnTo>
                    <a:pt x="1083" y="1039"/>
                  </a:lnTo>
                  <a:lnTo>
                    <a:pt x="1083" y="1039"/>
                  </a:lnTo>
                  <a:lnTo>
                    <a:pt x="1103" y="1008"/>
                  </a:lnTo>
                  <a:lnTo>
                    <a:pt x="1125" y="979"/>
                  </a:lnTo>
                  <a:lnTo>
                    <a:pt x="1169" y="920"/>
                  </a:lnTo>
                  <a:lnTo>
                    <a:pt x="1169" y="920"/>
                  </a:lnTo>
                  <a:lnTo>
                    <a:pt x="1148" y="936"/>
                  </a:lnTo>
                  <a:lnTo>
                    <a:pt x="1128" y="955"/>
                  </a:lnTo>
                  <a:lnTo>
                    <a:pt x="1110" y="974"/>
                  </a:lnTo>
                  <a:lnTo>
                    <a:pt x="1091" y="994"/>
                  </a:lnTo>
                  <a:lnTo>
                    <a:pt x="1091" y="994"/>
                  </a:lnTo>
                  <a:lnTo>
                    <a:pt x="1089" y="995"/>
                  </a:lnTo>
                  <a:lnTo>
                    <a:pt x="1086" y="995"/>
                  </a:lnTo>
                  <a:lnTo>
                    <a:pt x="1086" y="995"/>
                  </a:lnTo>
                  <a:lnTo>
                    <a:pt x="1084" y="1000"/>
                  </a:lnTo>
                  <a:lnTo>
                    <a:pt x="1082" y="1004"/>
                  </a:lnTo>
                  <a:lnTo>
                    <a:pt x="1075" y="1008"/>
                  </a:lnTo>
                  <a:lnTo>
                    <a:pt x="1073" y="1011"/>
                  </a:lnTo>
                  <a:lnTo>
                    <a:pt x="1075" y="1008"/>
                  </a:lnTo>
                  <a:close/>
                  <a:moveTo>
                    <a:pt x="25" y="699"/>
                  </a:moveTo>
                  <a:lnTo>
                    <a:pt x="25" y="699"/>
                  </a:lnTo>
                  <a:lnTo>
                    <a:pt x="23" y="705"/>
                  </a:lnTo>
                  <a:lnTo>
                    <a:pt x="22" y="709"/>
                  </a:lnTo>
                  <a:lnTo>
                    <a:pt x="23" y="720"/>
                  </a:lnTo>
                  <a:lnTo>
                    <a:pt x="25" y="731"/>
                  </a:lnTo>
                  <a:lnTo>
                    <a:pt x="26" y="742"/>
                  </a:lnTo>
                  <a:lnTo>
                    <a:pt x="26" y="742"/>
                  </a:lnTo>
                  <a:lnTo>
                    <a:pt x="75" y="655"/>
                  </a:lnTo>
                  <a:lnTo>
                    <a:pt x="101" y="613"/>
                  </a:lnTo>
                  <a:lnTo>
                    <a:pt x="129" y="571"/>
                  </a:lnTo>
                  <a:lnTo>
                    <a:pt x="129" y="571"/>
                  </a:lnTo>
                  <a:lnTo>
                    <a:pt x="101" y="601"/>
                  </a:lnTo>
                  <a:lnTo>
                    <a:pt x="74" y="631"/>
                  </a:lnTo>
                  <a:lnTo>
                    <a:pt x="49" y="664"/>
                  </a:lnTo>
                  <a:lnTo>
                    <a:pt x="25" y="699"/>
                  </a:lnTo>
                  <a:lnTo>
                    <a:pt x="25" y="699"/>
                  </a:lnTo>
                  <a:close/>
                  <a:moveTo>
                    <a:pt x="67" y="821"/>
                  </a:moveTo>
                  <a:lnTo>
                    <a:pt x="119" y="769"/>
                  </a:lnTo>
                  <a:lnTo>
                    <a:pt x="119" y="769"/>
                  </a:lnTo>
                  <a:lnTo>
                    <a:pt x="129" y="761"/>
                  </a:lnTo>
                  <a:lnTo>
                    <a:pt x="141" y="752"/>
                  </a:lnTo>
                  <a:lnTo>
                    <a:pt x="153" y="745"/>
                  </a:lnTo>
                  <a:lnTo>
                    <a:pt x="165" y="741"/>
                  </a:lnTo>
                  <a:lnTo>
                    <a:pt x="161" y="683"/>
                  </a:lnTo>
                  <a:lnTo>
                    <a:pt x="148" y="697"/>
                  </a:lnTo>
                  <a:lnTo>
                    <a:pt x="148" y="697"/>
                  </a:lnTo>
                  <a:lnTo>
                    <a:pt x="146" y="697"/>
                  </a:lnTo>
                  <a:lnTo>
                    <a:pt x="141" y="699"/>
                  </a:lnTo>
                  <a:lnTo>
                    <a:pt x="139" y="703"/>
                  </a:lnTo>
                  <a:lnTo>
                    <a:pt x="136" y="707"/>
                  </a:lnTo>
                  <a:lnTo>
                    <a:pt x="134" y="710"/>
                  </a:lnTo>
                  <a:lnTo>
                    <a:pt x="134" y="713"/>
                  </a:lnTo>
                  <a:lnTo>
                    <a:pt x="136" y="714"/>
                  </a:lnTo>
                  <a:lnTo>
                    <a:pt x="139" y="713"/>
                  </a:lnTo>
                  <a:lnTo>
                    <a:pt x="139" y="713"/>
                  </a:lnTo>
                  <a:lnTo>
                    <a:pt x="120" y="740"/>
                  </a:lnTo>
                  <a:lnTo>
                    <a:pt x="102" y="768"/>
                  </a:lnTo>
                  <a:lnTo>
                    <a:pt x="84" y="794"/>
                  </a:lnTo>
                  <a:lnTo>
                    <a:pt x="67" y="821"/>
                  </a:lnTo>
                  <a:lnTo>
                    <a:pt x="67" y="821"/>
                  </a:lnTo>
                  <a:close/>
                  <a:moveTo>
                    <a:pt x="801" y="896"/>
                  </a:moveTo>
                  <a:lnTo>
                    <a:pt x="801" y="896"/>
                  </a:lnTo>
                  <a:lnTo>
                    <a:pt x="785" y="897"/>
                  </a:lnTo>
                  <a:lnTo>
                    <a:pt x="772" y="898"/>
                  </a:lnTo>
                  <a:lnTo>
                    <a:pt x="758" y="898"/>
                  </a:lnTo>
                  <a:lnTo>
                    <a:pt x="747" y="900"/>
                  </a:lnTo>
                  <a:lnTo>
                    <a:pt x="747" y="900"/>
                  </a:lnTo>
                  <a:lnTo>
                    <a:pt x="742" y="911"/>
                  </a:lnTo>
                  <a:lnTo>
                    <a:pt x="736" y="922"/>
                  </a:lnTo>
                  <a:lnTo>
                    <a:pt x="729" y="932"/>
                  </a:lnTo>
                  <a:lnTo>
                    <a:pt x="720" y="942"/>
                  </a:lnTo>
                  <a:lnTo>
                    <a:pt x="712" y="950"/>
                  </a:lnTo>
                  <a:lnTo>
                    <a:pt x="704" y="959"/>
                  </a:lnTo>
                  <a:lnTo>
                    <a:pt x="685" y="973"/>
                  </a:lnTo>
                  <a:lnTo>
                    <a:pt x="682" y="976"/>
                  </a:lnTo>
                  <a:lnTo>
                    <a:pt x="677" y="988"/>
                  </a:lnTo>
                  <a:lnTo>
                    <a:pt x="677" y="988"/>
                  </a:lnTo>
                  <a:lnTo>
                    <a:pt x="684" y="984"/>
                  </a:lnTo>
                  <a:lnTo>
                    <a:pt x="687" y="983"/>
                  </a:lnTo>
                  <a:lnTo>
                    <a:pt x="685" y="986"/>
                  </a:lnTo>
                  <a:lnTo>
                    <a:pt x="685" y="986"/>
                  </a:lnTo>
                  <a:lnTo>
                    <a:pt x="674" y="1001"/>
                  </a:lnTo>
                  <a:lnTo>
                    <a:pt x="668" y="100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97" y="987"/>
                  </a:lnTo>
                  <a:lnTo>
                    <a:pt x="729" y="955"/>
                  </a:lnTo>
                  <a:lnTo>
                    <a:pt x="764" y="924"/>
                  </a:lnTo>
                  <a:lnTo>
                    <a:pt x="801" y="896"/>
                  </a:lnTo>
                  <a:lnTo>
                    <a:pt x="801" y="896"/>
                  </a:lnTo>
                  <a:close/>
                  <a:moveTo>
                    <a:pt x="40" y="959"/>
                  </a:moveTo>
                  <a:lnTo>
                    <a:pt x="40" y="959"/>
                  </a:lnTo>
                  <a:lnTo>
                    <a:pt x="81" y="980"/>
                  </a:lnTo>
                  <a:lnTo>
                    <a:pt x="101" y="990"/>
                  </a:lnTo>
                  <a:lnTo>
                    <a:pt x="122" y="1000"/>
                  </a:lnTo>
                  <a:lnTo>
                    <a:pt x="146" y="1007"/>
                  </a:lnTo>
                  <a:lnTo>
                    <a:pt x="170" y="1012"/>
                  </a:lnTo>
                  <a:lnTo>
                    <a:pt x="196" y="1016"/>
                  </a:lnTo>
                  <a:lnTo>
                    <a:pt x="224" y="1016"/>
                  </a:lnTo>
                  <a:lnTo>
                    <a:pt x="224" y="1016"/>
                  </a:lnTo>
                  <a:lnTo>
                    <a:pt x="199" y="1014"/>
                  </a:lnTo>
                  <a:lnTo>
                    <a:pt x="174" y="1008"/>
                  </a:lnTo>
                  <a:lnTo>
                    <a:pt x="151" y="1001"/>
                  </a:lnTo>
                  <a:lnTo>
                    <a:pt x="129" y="993"/>
                  </a:lnTo>
                  <a:lnTo>
                    <a:pt x="108" y="983"/>
                  </a:lnTo>
                  <a:lnTo>
                    <a:pt x="88" y="973"/>
                  </a:lnTo>
                  <a:lnTo>
                    <a:pt x="50" y="949"/>
                  </a:lnTo>
                  <a:lnTo>
                    <a:pt x="50" y="949"/>
                  </a:lnTo>
                  <a:lnTo>
                    <a:pt x="37" y="920"/>
                  </a:lnTo>
                  <a:lnTo>
                    <a:pt x="29" y="903"/>
                  </a:lnTo>
                  <a:lnTo>
                    <a:pt x="25" y="897"/>
                  </a:lnTo>
                  <a:lnTo>
                    <a:pt x="21" y="893"/>
                  </a:lnTo>
                  <a:lnTo>
                    <a:pt x="21" y="893"/>
                  </a:lnTo>
                  <a:lnTo>
                    <a:pt x="25" y="911"/>
                  </a:lnTo>
                  <a:lnTo>
                    <a:pt x="29" y="928"/>
                  </a:lnTo>
                  <a:lnTo>
                    <a:pt x="35" y="945"/>
                  </a:lnTo>
                  <a:lnTo>
                    <a:pt x="40" y="959"/>
                  </a:lnTo>
                  <a:lnTo>
                    <a:pt x="40" y="959"/>
                  </a:lnTo>
                  <a:close/>
                  <a:moveTo>
                    <a:pt x="26" y="783"/>
                  </a:moveTo>
                  <a:lnTo>
                    <a:pt x="26" y="783"/>
                  </a:lnTo>
                  <a:lnTo>
                    <a:pt x="25" y="789"/>
                  </a:lnTo>
                  <a:lnTo>
                    <a:pt x="25" y="796"/>
                  </a:lnTo>
                  <a:lnTo>
                    <a:pt x="26" y="801"/>
                  </a:lnTo>
                  <a:lnTo>
                    <a:pt x="28" y="804"/>
                  </a:lnTo>
                  <a:lnTo>
                    <a:pt x="32" y="807"/>
                  </a:lnTo>
                  <a:lnTo>
                    <a:pt x="32" y="807"/>
                  </a:lnTo>
                  <a:lnTo>
                    <a:pt x="52" y="766"/>
                  </a:lnTo>
                  <a:lnTo>
                    <a:pt x="73" y="726"/>
                  </a:lnTo>
                  <a:lnTo>
                    <a:pt x="95" y="688"/>
                  </a:lnTo>
                  <a:lnTo>
                    <a:pt x="119" y="651"/>
                  </a:lnTo>
                  <a:lnTo>
                    <a:pt x="119" y="651"/>
                  </a:lnTo>
                  <a:lnTo>
                    <a:pt x="92" y="681"/>
                  </a:lnTo>
                  <a:lnTo>
                    <a:pt x="78" y="695"/>
                  </a:lnTo>
                  <a:lnTo>
                    <a:pt x="66" y="710"/>
                  </a:lnTo>
                  <a:lnTo>
                    <a:pt x="54" y="727"/>
                  </a:lnTo>
                  <a:lnTo>
                    <a:pt x="43" y="744"/>
                  </a:lnTo>
                  <a:lnTo>
                    <a:pt x="33" y="764"/>
                  </a:lnTo>
                  <a:lnTo>
                    <a:pt x="26" y="783"/>
                  </a:lnTo>
                  <a:lnTo>
                    <a:pt x="26" y="783"/>
                  </a:lnTo>
                  <a:close/>
                  <a:moveTo>
                    <a:pt x="59" y="418"/>
                  </a:moveTo>
                  <a:lnTo>
                    <a:pt x="59" y="418"/>
                  </a:lnTo>
                  <a:lnTo>
                    <a:pt x="81" y="390"/>
                  </a:lnTo>
                  <a:lnTo>
                    <a:pt x="94" y="376"/>
                  </a:lnTo>
                  <a:lnTo>
                    <a:pt x="105" y="362"/>
                  </a:lnTo>
                  <a:lnTo>
                    <a:pt x="105" y="362"/>
                  </a:lnTo>
                  <a:lnTo>
                    <a:pt x="112" y="352"/>
                  </a:lnTo>
                  <a:lnTo>
                    <a:pt x="120" y="342"/>
                  </a:lnTo>
                  <a:lnTo>
                    <a:pt x="137" y="324"/>
                  </a:lnTo>
                  <a:lnTo>
                    <a:pt x="144" y="312"/>
                  </a:lnTo>
                  <a:lnTo>
                    <a:pt x="150" y="300"/>
                  </a:lnTo>
                  <a:lnTo>
                    <a:pt x="151" y="293"/>
                  </a:lnTo>
                  <a:lnTo>
                    <a:pt x="153" y="286"/>
                  </a:lnTo>
                  <a:lnTo>
                    <a:pt x="153" y="276"/>
                  </a:lnTo>
                  <a:lnTo>
                    <a:pt x="153" y="266"/>
                  </a:lnTo>
                  <a:lnTo>
                    <a:pt x="153" y="266"/>
                  </a:lnTo>
                  <a:lnTo>
                    <a:pt x="148" y="275"/>
                  </a:lnTo>
                  <a:lnTo>
                    <a:pt x="143" y="282"/>
                  </a:lnTo>
                  <a:lnTo>
                    <a:pt x="132" y="293"/>
                  </a:lnTo>
                  <a:lnTo>
                    <a:pt x="122" y="305"/>
                  </a:lnTo>
                  <a:lnTo>
                    <a:pt x="118" y="312"/>
                  </a:lnTo>
                  <a:lnTo>
                    <a:pt x="113" y="319"/>
                  </a:lnTo>
                  <a:lnTo>
                    <a:pt x="113" y="319"/>
                  </a:lnTo>
                  <a:lnTo>
                    <a:pt x="101" y="345"/>
                  </a:lnTo>
                  <a:lnTo>
                    <a:pt x="85" y="369"/>
                  </a:lnTo>
                  <a:lnTo>
                    <a:pt x="71" y="393"/>
                  </a:lnTo>
                  <a:lnTo>
                    <a:pt x="59" y="418"/>
                  </a:lnTo>
                  <a:lnTo>
                    <a:pt x="59" y="418"/>
                  </a:lnTo>
                  <a:close/>
                  <a:moveTo>
                    <a:pt x="129" y="439"/>
                  </a:moveTo>
                  <a:lnTo>
                    <a:pt x="137" y="442"/>
                  </a:lnTo>
                  <a:lnTo>
                    <a:pt x="70" y="553"/>
                  </a:lnTo>
                  <a:lnTo>
                    <a:pt x="70" y="553"/>
                  </a:lnTo>
                  <a:lnTo>
                    <a:pt x="82" y="536"/>
                  </a:lnTo>
                  <a:lnTo>
                    <a:pt x="97" y="520"/>
                  </a:lnTo>
                  <a:lnTo>
                    <a:pt x="129" y="488"/>
                  </a:lnTo>
                  <a:lnTo>
                    <a:pt x="129" y="488"/>
                  </a:lnTo>
                  <a:lnTo>
                    <a:pt x="136" y="484"/>
                  </a:lnTo>
                  <a:lnTo>
                    <a:pt x="143" y="478"/>
                  </a:lnTo>
                  <a:lnTo>
                    <a:pt x="150" y="471"/>
                  </a:lnTo>
                  <a:lnTo>
                    <a:pt x="154" y="461"/>
                  </a:lnTo>
                  <a:lnTo>
                    <a:pt x="157" y="452"/>
                  </a:lnTo>
                  <a:lnTo>
                    <a:pt x="158" y="440"/>
                  </a:lnTo>
                  <a:lnTo>
                    <a:pt x="157" y="429"/>
                  </a:lnTo>
                  <a:lnTo>
                    <a:pt x="154" y="418"/>
                  </a:lnTo>
                  <a:lnTo>
                    <a:pt x="154" y="418"/>
                  </a:lnTo>
                  <a:lnTo>
                    <a:pt x="151" y="422"/>
                  </a:lnTo>
                  <a:lnTo>
                    <a:pt x="148" y="425"/>
                  </a:lnTo>
                  <a:lnTo>
                    <a:pt x="146" y="428"/>
                  </a:lnTo>
                  <a:lnTo>
                    <a:pt x="143" y="429"/>
                  </a:lnTo>
                  <a:lnTo>
                    <a:pt x="136" y="432"/>
                  </a:lnTo>
                  <a:lnTo>
                    <a:pt x="132" y="435"/>
                  </a:lnTo>
                  <a:lnTo>
                    <a:pt x="129" y="439"/>
                  </a:lnTo>
                  <a:lnTo>
                    <a:pt x="129" y="439"/>
                  </a:lnTo>
                  <a:close/>
                  <a:moveTo>
                    <a:pt x="146" y="215"/>
                  </a:moveTo>
                  <a:lnTo>
                    <a:pt x="146" y="215"/>
                  </a:lnTo>
                  <a:lnTo>
                    <a:pt x="134" y="231"/>
                  </a:lnTo>
                  <a:lnTo>
                    <a:pt x="125" y="248"/>
                  </a:lnTo>
                  <a:lnTo>
                    <a:pt x="105" y="282"/>
                  </a:lnTo>
                  <a:lnTo>
                    <a:pt x="88" y="317"/>
                  </a:lnTo>
                  <a:lnTo>
                    <a:pt x="71" y="352"/>
                  </a:lnTo>
                  <a:lnTo>
                    <a:pt x="71" y="352"/>
                  </a:lnTo>
                  <a:lnTo>
                    <a:pt x="89" y="326"/>
                  </a:lnTo>
                  <a:lnTo>
                    <a:pt x="108" y="301"/>
                  </a:lnTo>
                  <a:lnTo>
                    <a:pt x="129" y="276"/>
                  </a:lnTo>
                  <a:lnTo>
                    <a:pt x="140" y="263"/>
                  </a:lnTo>
                  <a:lnTo>
                    <a:pt x="151" y="252"/>
                  </a:lnTo>
                  <a:lnTo>
                    <a:pt x="151" y="252"/>
                  </a:lnTo>
                  <a:lnTo>
                    <a:pt x="153" y="249"/>
                  </a:lnTo>
                  <a:lnTo>
                    <a:pt x="154" y="246"/>
                  </a:lnTo>
                  <a:lnTo>
                    <a:pt x="153" y="235"/>
                  </a:lnTo>
                  <a:lnTo>
                    <a:pt x="151" y="211"/>
                  </a:lnTo>
                  <a:lnTo>
                    <a:pt x="151" y="211"/>
                  </a:lnTo>
                  <a:lnTo>
                    <a:pt x="146" y="215"/>
                  </a:lnTo>
                  <a:lnTo>
                    <a:pt x="146" y="215"/>
                  </a:lnTo>
                  <a:close/>
                  <a:moveTo>
                    <a:pt x="75" y="900"/>
                  </a:moveTo>
                  <a:lnTo>
                    <a:pt x="75" y="900"/>
                  </a:lnTo>
                  <a:lnTo>
                    <a:pt x="97" y="872"/>
                  </a:lnTo>
                  <a:lnTo>
                    <a:pt x="120" y="845"/>
                  </a:lnTo>
                  <a:lnTo>
                    <a:pt x="146" y="818"/>
                  </a:lnTo>
                  <a:lnTo>
                    <a:pt x="171" y="794"/>
                  </a:lnTo>
                  <a:lnTo>
                    <a:pt x="171" y="794"/>
                  </a:lnTo>
                  <a:lnTo>
                    <a:pt x="175" y="790"/>
                  </a:lnTo>
                  <a:lnTo>
                    <a:pt x="177" y="785"/>
                  </a:lnTo>
                  <a:lnTo>
                    <a:pt x="177" y="780"/>
                  </a:lnTo>
                  <a:lnTo>
                    <a:pt x="175" y="775"/>
                  </a:lnTo>
                  <a:lnTo>
                    <a:pt x="171" y="766"/>
                  </a:lnTo>
                  <a:lnTo>
                    <a:pt x="167" y="758"/>
                  </a:lnTo>
                  <a:lnTo>
                    <a:pt x="167" y="758"/>
                  </a:lnTo>
                  <a:lnTo>
                    <a:pt x="161" y="769"/>
                  </a:lnTo>
                  <a:lnTo>
                    <a:pt x="154" y="779"/>
                  </a:lnTo>
                  <a:lnTo>
                    <a:pt x="139" y="800"/>
                  </a:lnTo>
                  <a:lnTo>
                    <a:pt x="136" y="803"/>
                  </a:lnTo>
                  <a:lnTo>
                    <a:pt x="134" y="808"/>
                  </a:lnTo>
                  <a:lnTo>
                    <a:pt x="134" y="808"/>
                  </a:lnTo>
                  <a:lnTo>
                    <a:pt x="104" y="853"/>
                  </a:lnTo>
                  <a:lnTo>
                    <a:pt x="88" y="876"/>
                  </a:lnTo>
                  <a:lnTo>
                    <a:pt x="75" y="900"/>
                  </a:lnTo>
                  <a:lnTo>
                    <a:pt x="75" y="900"/>
                  </a:lnTo>
                  <a:close/>
                  <a:moveTo>
                    <a:pt x="40" y="824"/>
                  </a:moveTo>
                  <a:lnTo>
                    <a:pt x="40" y="824"/>
                  </a:lnTo>
                  <a:lnTo>
                    <a:pt x="32" y="821"/>
                  </a:lnTo>
                  <a:lnTo>
                    <a:pt x="29" y="820"/>
                  </a:lnTo>
                  <a:lnTo>
                    <a:pt x="28" y="821"/>
                  </a:lnTo>
                  <a:lnTo>
                    <a:pt x="28" y="823"/>
                  </a:lnTo>
                  <a:lnTo>
                    <a:pt x="28" y="827"/>
                  </a:lnTo>
                  <a:lnTo>
                    <a:pt x="28" y="827"/>
                  </a:lnTo>
                  <a:lnTo>
                    <a:pt x="29" y="832"/>
                  </a:lnTo>
                  <a:lnTo>
                    <a:pt x="30" y="841"/>
                  </a:lnTo>
                  <a:lnTo>
                    <a:pt x="30" y="855"/>
                  </a:lnTo>
                  <a:lnTo>
                    <a:pt x="30" y="855"/>
                  </a:lnTo>
                  <a:lnTo>
                    <a:pt x="57" y="814"/>
                  </a:lnTo>
                  <a:lnTo>
                    <a:pt x="85" y="773"/>
                  </a:lnTo>
                  <a:lnTo>
                    <a:pt x="112" y="733"/>
                  </a:lnTo>
                  <a:lnTo>
                    <a:pt x="139" y="693"/>
                  </a:lnTo>
                  <a:lnTo>
                    <a:pt x="139" y="693"/>
                  </a:lnTo>
                  <a:lnTo>
                    <a:pt x="112" y="723"/>
                  </a:lnTo>
                  <a:lnTo>
                    <a:pt x="85" y="754"/>
                  </a:lnTo>
                  <a:lnTo>
                    <a:pt x="73" y="771"/>
                  </a:lnTo>
                  <a:lnTo>
                    <a:pt x="61" y="787"/>
                  </a:lnTo>
                  <a:lnTo>
                    <a:pt x="50" y="804"/>
                  </a:lnTo>
                  <a:lnTo>
                    <a:pt x="40" y="824"/>
                  </a:lnTo>
                  <a:lnTo>
                    <a:pt x="40" y="824"/>
                  </a:lnTo>
                  <a:close/>
                  <a:moveTo>
                    <a:pt x="2481" y="1001"/>
                  </a:moveTo>
                  <a:lnTo>
                    <a:pt x="2481" y="1001"/>
                  </a:lnTo>
                  <a:lnTo>
                    <a:pt x="2532" y="955"/>
                  </a:lnTo>
                  <a:lnTo>
                    <a:pt x="2560" y="931"/>
                  </a:lnTo>
                  <a:lnTo>
                    <a:pt x="2587" y="908"/>
                  </a:lnTo>
                  <a:lnTo>
                    <a:pt x="2587" y="908"/>
                  </a:lnTo>
                  <a:lnTo>
                    <a:pt x="2580" y="910"/>
                  </a:lnTo>
                  <a:lnTo>
                    <a:pt x="2574" y="910"/>
                  </a:lnTo>
                  <a:lnTo>
                    <a:pt x="2560" y="908"/>
                  </a:lnTo>
                  <a:lnTo>
                    <a:pt x="2550" y="908"/>
                  </a:lnTo>
                  <a:lnTo>
                    <a:pt x="2546" y="910"/>
                  </a:lnTo>
                  <a:lnTo>
                    <a:pt x="2543" y="911"/>
                  </a:lnTo>
                  <a:lnTo>
                    <a:pt x="2481" y="1001"/>
                  </a:lnTo>
                  <a:close/>
                  <a:moveTo>
                    <a:pt x="333" y="936"/>
                  </a:moveTo>
                  <a:lnTo>
                    <a:pt x="333" y="929"/>
                  </a:lnTo>
                  <a:lnTo>
                    <a:pt x="333" y="929"/>
                  </a:lnTo>
                  <a:lnTo>
                    <a:pt x="344" y="920"/>
                  </a:lnTo>
                  <a:lnTo>
                    <a:pt x="354" y="907"/>
                  </a:lnTo>
                  <a:lnTo>
                    <a:pt x="363" y="893"/>
                  </a:lnTo>
                  <a:lnTo>
                    <a:pt x="371" y="877"/>
                  </a:lnTo>
                  <a:lnTo>
                    <a:pt x="371" y="877"/>
                  </a:lnTo>
                  <a:lnTo>
                    <a:pt x="371" y="872"/>
                  </a:lnTo>
                  <a:lnTo>
                    <a:pt x="369" y="870"/>
                  </a:lnTo>
                  <a:lnTo>
                    <a:pt x="365" y="869"/>
                  </a:lnTo>
                  <a:lnTo>
                    <a:pt x="362" y="870"/>
                  </a:lnTo>
                  <a:lnTo>
                    <a:pt x="362" y="870"/>
                  </a:lnTo>
                  <a:lnTo>
                    <a:pt x="335" y="889"/>
                  </a:lnTo>
                  <a:lnTo>
                    <a:pt x="323" y="900"/>
                  </a:lnTo>
                  <a:lnTo>
                    <a:pt x="312" y="910"/>
                  </a:lnTo>
                  <a:lnTo>
                    <a:pt x="300" y="922"/>
                  </a:lnTo>
                  <a:lnTo>
                    <a:pt x="289" y="935"/>
                  </a:lnTo>
                  <a:lnTo>
                    <a:pt x="279" y="948"/>
                  </a:lnTo>
                  <a:lnTo>
                    <a:pt x="271" y="962"/>
                  </a:lnTo>
                  <a:lnTo>
                    <a:pt x="351" y="889"/>
                  </a:lnTo>
                  <a:lnTo>
                    <a:pt x="351" y="889"/>
                  </a:lnTo>
                  <a:lnTo>
                    <a:pt x="348" y="896"/>
                  </a:lnTo>
                  <a:lnTo>
                    <a:pt x="344" y="903"/>
                  </a:lnTo>
                  <a:lnTo>
                    <a:pt x="335" y="915"/>
                  </a:lnTo>
                  <a:lnTo>
                    <a:pt x="327" y="927"/>
                  </a:lnTo>
                  <a:lnTo>
                    <a:pt x="323" y="934"/>
                  </a:lnTo>
                  <a:lnTo>
                    <a:pt x="320" y="941"/>
                  </a:lnTo>
                  <a:lnTo>
                    <a:pt x="333" y="936"/>
                  </a:lnTo>
                  <a:close/>
                  <a:moveTo>
                    <a:pt x="1122" y="1014"/>
                  </a:moveTo>
                  <a:lnTo>
                    <a:pt x="1122" y="1014"/>
                  </a:lnTo>
                  <a:lnTo>
                    <a:pt x="1136" y="1002"/>
                  </a:lnTo>
                  <a:lnTo>
                    <a:pt x="1152" y="990"/>
                  </a:lnTo>
                  <a:lnTo>
                    <a:pt x="1180" y="962"/>
                  </a:lnTo>
                  <a:lnTo>
                    <a:pt x="1208" y="934"/>
                  </a:lnTo>
                  <a:lnTo>
                    <a:pt x="1222" y="921"/>
                  </a:lnTo>
                  <a:lnTo>
                    <a:pt x="1238" y="908"/>
                  </a:lnTo>
                  <a:lnTo>
                    <a:pt x="1233" y="908"/>
                  </a:lnTo>
                  <a:lnTo>
                    <a:pt x="1256" y="894"/>
                  </a:lnTo>
                  <a:lnTo>
                    <a:pt x="1256" y="894"/>
                  </a:lnTo>
                  <a:lnTo>
                    <a:pt x="1260" y="889"/>
                  </a:lnTo>
                  <a:lnTo>
                    <a:pt x="1263" y="887"/>
                  </a:lnTo>
                  <a:lnTo>
                    <a:pt x="1266" y="887"/>
                  </a:lnTo>
                  <a:lnTo>
                    <a:pt x="1266" y="887"/>
                  </a:lnTo>
                  <a:lnTo>
                    <a:pt x="1266" y="884"/>
                  </a:lnTo>
                  <a:lnTo>
                    <a:pt x="1267" y="883"/>
                  </a:lnTo>
                  <a:lnTo>
                    <a:pt x="1270" y="880"/>
                  </a:lnTo>
                  <a:lnTo>
                    <a:pt x="1270" y="880"/>
                  </a:lnTo>
                  <a:lnTo>
                    <a:pt x="1259" y="886"/>
                  </a:lnTo>
                  <a:lnTo>
                    <a:pt x="1247" y="891"/>
                  </a:lnTo>
                  <a:lnTo>
                    <a:pt x="1225" y="907"/>
                  </a:lnTo>
                  <a:lnTo>
                    <a:pt x="1204" y="925"/>
                  </a:lnTo>
                  <a:lnTo>
                    <a:pt x="1186" y="942"/>
                  </a:lnTo>
                  <a:lnTo>
                    <a:pt x="1120" y="1007"/>
                  </a:lnTo>
                  <a:lnTo>
                    <a:pt x="1117" y="1009"/>
                  </a:lnTo>
                  <a:lnTo>
                    <a:pt x="1114" y="1015"/>
                  </a:lnTo>
                  <a:lnTo>
                    <a:pt x="1114" y="1015"/>
                  </a:lnTo>
                  <a:lnTo>
                    <a:pt x="1118" y="1015"/>
                  </a:lnTo>
                  <a:lnTo>
                    <a:pt x="1122" y="1014"/>
                  </a:lnTo>
                  <a:lnTo>
                    <a:pt x="1122" y="1014"/>
                  </a:lnTo>
                  <a:close/>
                  <a:moveTo>
                    <a:pt x="200" y="776"/>
                  </a:moveTo>
                  <a:lnTo>
                    <a:pt x="200" y="776"/>
                  </a:lnTo>
                  <a:lnTo>
                    <a:pt x="200" y="783"/>
                  </a:lnTo>
                  <a:lnTo>
                    <a:pt x="203" y="789"/>
                  </a:lnTo>
                  <a:lnTo>
                    <a:pt x="208" y="793"/>
                  </a:lnTo>
                  <a:lnTo>
                    <a:pt x="212" y="797"/>
                  </a:lnTo>
                  <a:lnTo>
                    <a:pt x="223" y="803"/>
                  </a:lnTo>
                  <a:lnTo>
                    <a:pt x="234" y="807"/>
                  </a:lnTo>
                  <a:lnTo>
                    <a:pt x="234" y="807"/>
                  </a:lnTo>
                  <a:lnTo>
                    <a:pt x="224" y="794"/>
                  </a:lnTo>
                  <a:lnTo>
                    <a:pt x="216" y="780"/>
                  </a:lnTo>
                  <a:lnTo>
                    <a:pt x="209" y="765"/>
                  </a:lnTo>
                  <a:lnTo>
                    <a:pt x="202" y="748"/>
                  </a:lnTo>
                  <a:lnTo>
                    <a:pt x="189" y="716"/>
                  </a:lnTo>
                  <a:lnTo>
                    <a:pt x="178" y="681"/>
                  </a:lnTo>
                  <a:lnTo>
                    <a:pt x="178" y="681"/>
                  </a:lnTo>
                  <a:lnTo>
                    <a:pt x="178" y="706"/>
                  </a:lnTo>
                  <a:lnTo>
                    <a:pt x="181" y="730"/>
                  </a:lnTo>
                  <a:lnTo>
                    <a:pt x="184" y="752"/>
                  </a:lnTo>
                  <a:lnTo>
                    <a:pt x="191" y="772"/>
                  </a:lnTo>
                  <a:lnTo>
                    <a:pt x="191" y="772"/>
                  </a:lnTo>
                  <a:lnTo>
                    <a:pt x="192" y="775"/>
                  </a:lnTo>
                  <a:lnTo>
                    <a:pt x="196" y="775"/>
                  </a:lnTo>
                  <a:lnTo>
                    <a:pt x="199" y="775"/>
                  </a:lnTo>
                  <a:lnTo>
                    <a:pt x="200" y="776"/>
                  </a:lnTo>
                  <a:lnTo>
                    <a:pt x="200" y="776"/>
                  </a:lnTo>
                  <a:close/>
                  <a:moveTo>
                    <a:pt x="907" y="887"/>
                  </a:moveTo>
                  <a:lnTo>
                    <a:pt x="861" y="960"/>
                  </a:lnTo>
                  <a:lnTo>
                    <a:pt x="861" y="960"/>
                  </a:lnTo>
                  <a:lnTo>
                    <a:pt x="883" y="939"/>
                  </a:lnTo>
                  <a:lnTo>
                    <a:pt x="907" y="920"/>
                  </a:lnTo>
                  <a:lnTo>
                    <a:pt x="931" y="900"/>
                  </a:lnTo>
                  <a:lnTo>
                    <a:pt x="958" y="882"/>
                  </a:lnTo>
                  <a:lnTo>
                    <a:pt x="958" y="882"/>
                  </a:lnTo>
                  <a:lnTo>
                    <a:pt x="935" y="884"/>
                  </a:lnTo>
                  <a:lnTo>
                    <a:pt x="926" y="884"/>
                  </a:lnTo>
                  <a:lnTo>
                    <a:pt x="916" y="884"/>
                  </a:lnTo>
                  <a:lnTo>
                    <a:pt x="916" y="884"/>
                  </a:lnTo>
                  <a:lnTo>
                    <a:pt x="907" y="887"/>
                  </a:lnTo>
                  <a:lnTo>
                    <a:pt x="907" y="887"/>
                  </a:lnTo>
                  <a:close/>
                  <a:moveTo>
                    <a:pt x="2720" y="903"/>
                  </a:moveTo>
                  <a:lnTo>
                    <a:pt x="2720" y="903"/>
                  </a:lnTo>
                  <a:lnTo>
                    <a:pt x="2709" y="901"/>
                  </a:lnTo>
                  <a:lnTo>
                    <a:pt x="2699" y="901"/>
                  </a:lnTo>
                  <a:lnTo>
                    <a:pt x="2675" y="903"/>
                  </a:lnTo>
                  <a:lnTo>
                    <a:pt x="2675" y="903"/>
                  </a:lnTo>
                  <a:lnTo>
                    <a:pt x="2664" y="922"/>
                  </a:lnTo>
                  <a:lnTo>
                    <a:pt x="2653" y="942"/>
                  </a:lnTo>
                  <a:lnTo>
                    <a:pt x="2627" y="980"/>
                  </a:lnTo>
                  <a:lnTo>
                    <a:pt x="2627" y="980"/>
                  </a:lnTo>
                  <a:lnTo>
                    <a:pt x="2671" y="941"/>
                  </a:lnTo>
                  <a:lnTo>
                    <a:pt x="2695" y="921"/>
                  </a:lnTo>
                  <a:lnTo>
                    <a:pt x="2720" y="903"/>
                  </a:lnTo>
                  <a:lnTo>
                    <a:pt x="2720" y="903"/>
                  </a:lnTo>
                  <a:close/>
                  <a:moveTo>
                    <a:pt x="2737" y="51"/>
                  </a:moveTo>
                  <a:lnTo>
                    <a:pt x="2744" y="47"/>
                  </a:lnTo>
                  <a:lnTo>
                    <a:pt x="2744" y="47"/>
                  </a:lnTo>
                  <a:lnTo>
                    <a:pt x="2712" y="44"/>
                  </a:lnTo>
                  <a:lnTo>
                    <a:pt x="2675" y="41"/>
                  </a:lnTo>
                  <a:lnTo>
                    <a:pt x="2591" y="36"/>
                  </a:lnTo>
                  <a:lnTo>
                    <a:pt x="2516" y="34"/>
                  </a:lnTo>
                  <a:lnTo>
                    <a:pt x="2491" y="34"/>
                  </a:lnTo>
                  <a:lnTo>
                    <a:pt x="2477" y="36"/>
                  </a:lnTo>
                  <a:lnTo>
                    <a:pt x="2737" y="51"/>
                  </a:lnTo>
                  <a:close/>
                  <a:moveTo>
                    <a:pt x="725" y="898"/>
                  </a:moveTo>
                  <a:lnTo>
                    <a:pt x="725" y="898"/>
                  </a:lnTo>
                  <a:lnTo>
                    <a:pt x="711" y="898"/>
                  </a:lnTo>
                  <a:lnTo>
                    <a:pt x="705" y="898"/>
                  </a:lnTo>
                  <a:lnTo>
                    <a:pt x="698" y="900"/>
                  </a:lnTo>
                  <a:lnTo>
                    <a:pt x="698" y="900"/>
                  </a:lnTo>
                  <a:lnTo>
                    <a:pt x="697" y="904"/>
                  </a:lnTo>
                  <a:lnTo>
                    <a:pt x="697" y="905"/>
                  </a:lnTo>
                  <a:lnTo>
                    <a:pt x="695" y="905"/>
                  </a:lnTo>
                  <a:lnTo>
                    <a:pt x="694" y="903"/>
                  </a:lnTo>
                  <a:lnTo>
                    <a:pt x="694" y="900"/>
                  </a:lnTo>
                  <a:lnTo>
                    <a:pt x="694" y="900"/>
                  </a:lnTo>
                  <a:lnTo>
                    <a:pt x="684" y="907"/>
                  </a:lnTo>
                  <a:lnTo>
                    <a:pt x="678" y="914"/>
                  </a:lnTo>
                  <a:lnTo>
                    <a:pt x="666" y="932"/>
                  </a:lnTo>
                  <a:lnTo>
                    <a:pt x="666" y="932"/>
                  </a:lnTo>
                  <a:lnTo>
                    <a:pt x="660" y="938"/>
                  </a:lnTo>
                  <a:lnTo>
                    <a:pt x="654" y="942"/>
                  </a:lnTo>
                  <a:lnTo>
                    <a:pt x="649" y="942"/>
                  </a:lnTo>
                  <a:lnTo>
                    <a:pt x="647" y="941"/>
                  </a:lnTo>
                  <a:lnTo>
                    <a:pt x="645" y="939"/>
                  </a:lnTo>
                  <a:lnTo>
                    <a:pt x="645" y="939"/>
                  </a:lnTo>
                  <a:lnTo>
                    <a:pt x="646" y="945"/>
                  </a:lnTo>
                  <a:lnTo>
                    <a:pt x="646" y="948"/>
                  </a:lnTo>
                  <a:lnTo>
                    <a:pt x="646" y="950"/>
                  </a:lnTo>
                  <a:lnTo>
                    <a:pt x="646" y="950"/>
                  </a:lnTo>
                  <a:lnTo>
                    <a:pt x="642" y="957"/>
                  </a:lnTo>
                  <a:lnTo>
                    <a:pt x="638" y="964"/>
                  </a:lnTo>
                  <a:lnTo>
                    <a:pt x="628" y="977"/>
                  </a:lnTo>
                  <a:lnTo>
                    <a:pt x="616" y="991"/>
                  </a:lnTo>
                  <a:lnTo>
                    <a:pt x="608" y="1004"/>
                  </a:lnTo>
                  <a:lnTo>
                    <a:pt x="608" y="1004"/>
                  </a:lnTo>
                  <a:lnTo>
                    <a:pt x="635" y="976"/>
                  </a:lnTo>
                  <a:lnTo>
                    <a:pt x="663" y="949"/>
                  </a:lnTo>
                  <a:lnTo>
                    <a:pt x="694" y="922"/>
                  </a:lnTo>
                  <a:lnTo>
                    <a:pt x="725" y="898"/>
                  </a:lnTo>
                  <a:lnTo>
                    <a:pt x="725" y="898"/>
                  </a:lnTo>
                  <a:close/>
                  <a:moveTo>
                    <a:pt x="2397" y="1012"/>
                  </a:moveTo>
                  <a:lnTo>
                    <a:pt x="2397" y="1012"/>
                  </a:lnTo>
                  <a:lnTo>
                    <a:pt x="2449" y="962"/>
                  </a:lnTo>
                  <a:lnTo>
                    <a:pt x="2476" y="936"/>
                  </a:lnTo>
                  <a:lnTo>
                    <a:pt x="2502" y="912"/>
                  </a:lnTo>
                  <a:lnTo>
                    <a:pt x="2502" y="912"/>
                  </a:lnTo>
                  <a:lnTo>
                    <a:pt x="2494" y="910"/>
                  </a:lnTo>
                  <a:lnTo>
                    <a:pt x="2485" y="908"/>
                  </a:lnTo>
                  <a:lnTo>
                    <a:pt x="2477" y="908"/>
                  </a:lnTo>
                  <a:lnTo>
                    <a:pt x="2474" y="908"/>
                  </a:lnTo>
                  <a:lnTo>
                    <a:pt x="2471" y="911"/>
                  </a:lnTo>
                  <a:lnTo>
                    <a:pt x="2397" y="1012"/>
                  </a:lnTo>
                  <a:close/>
                  <a:moveTo>
                    <a:pt x="2128" y="981"/>
                  </a:moveTo>
                  <a:lnTo>
                    <a:pt x="2128" y="981"/>
                  </a:lnTo>
                  <a:lnTo>
                    <a:pt x="2133" y="983"/>
                  </a:lnTo>
                  <a:lnTo>
                    <a:pt x="2133" y="983"/>
                  </a:lnTo>
                  <a:lnTo>
                    <a:pt x="2173" y="948"/>
                  </a:lnTo>
                  <a:lnTo>
                    <a:pt x="2195" y="929"/>
                  </a:lnTo>
                  <a:lnTo>
                    <a:pt x="2218" y="914"/>
                  </a:lnTo>
                  <a:lnTo>
                    <a:pt x="2179" y="911"/>
                  </a:lnTo>
                  <a:lnTo>
                    <a:pt x="2140" y="969"/>
                  </a:lnTo>
                  <a:lnTo>
                    <a:pt x="2137" y="972"/>
                  </a:lnTo>
                  <a:lnTo>
                    <a:pt x="2140" y="969"/>
                  </a:lnTo>
                  <a:lnTo>
                    <a:pt x="2140" y="969"/>
                  </a:lnTo>
                  <a:lnTo>
                    <a:pt x="2141" y="963"/>
                  </a:lnTo>
                  <a:lnTo>
                    <a:pt x="2144" y="959"/>
                  </a:lnTo>
                  <a:lnTo>
                    <a:pt x="2147" y="955"/>
                  </a:lnTo>
                  <a:lnTo>
                    <a:pt x="2148" y="949"/>
                  </a:lnTo>
                  <a:lnTo>
                    <a:pt x="2148" y="949"/>
                  </a:lnTo>
                  <a:lnTo>
                    <a:pt x="2141" y="955"/>
                  </a:lnTo>
                  <a:lnTo>
                    <a:pt x="2137" y="963"/>
                  </a:lnTo>
                  <a:lnTo>
                    <a:pt x="2128" y="979"/>
                  </a:lnTo>
                  <a:lnTo>
                    <a:pt x="2128" y="979"/>
                  </a:lnTo>
                  <a:lnTo>
                    <a:pt x="2131" y="979"/>
                  </a:lnTo>
                  <a:lnTo>
                    <a:pt x="2131" y="980"/>
                  </a:lnTo>
                  <a:lnTo>
                    <a:pt x="2131" y="981"/>
                  </a:lnTo>
                  <a:lnTo>
                    <a:pt x="2128" y="981"/>
                  </a:lnTo>
                  <a:lnTo>
                    <a:pt x="2128" y="981"/>
                  </a:lnTo>
                  <a:close/>
                  <a:moveTo>
                    <a:pt x="2352" y="912"/>
                  </a:moveTo>
                  <a:lnTo>
                    <a:pt x="2313" y="911"/>
                  </a:lnTo>
                  <a:lnTo>
                    <a:pt x="2313" y="911"/>
                  </a:lnTo>
                  <a:lnTo>
                    <a:pt x="2306" y="931"/>
                  </a:lnTo>
                  <a:lnTo>
                    <a:pt x="2294" y="949"/>
                  </a:lnTo>
                  <a:lnTo>
                    <a:pt x="2284" y="967"/>
                  </a:lnTo>
                  <a:lnTo>
                    <a:pt x="2275" y="984"/>
                  </a:lnTo>
                  <a:lnTo>
                    <a:pt x="2352" y="912"/>
                  </a:lnTo>
                  <a:close/>
                  <a:moveTo>
                    <a:pt x="2279" y="914"/>
                  </a:moveTo>
                  <a:lnTo>
                    <a:pt x="2279" y="914"/>
                  </a:lnTo>
                  <a:lnTo>
                    <a:pt x="2269" y="911"/>
                  </a:lnTo>
                  <a:lnTo>
                    <a:pt x="2258" y="911"/>
                  </a:lnTo>
                  <a:lnTo>
                    <a:pt x="2249" y="912"/>
                  </a:lnTo>
                  <a:lnTo>
                    <a:pt x="2247" y="914"/>
                  </a:lnTo>
                  <a:lnTo>
                    <a:pt x="2244" y="915"/>
                  </a:lnTo>
                  <a:lnTo>
                    <a:pt x="2244" y="915"/>
                  </a:lnTo>
                  <a:lnTo>
                    <a:pt x="2237" y="928"/>
                  </a:lnTo>
                  <a:lnTo>
                    <a:pt x="2228" y="941"/>
                  </a:lnTo>
                  <a:lnTo>
                    <a:pt x="2218" y="952"/>
                  </a:lnTo>
                  <a:lnTo>
                    <a:pt x="2209" y="962"/>
                  </a:lnTo>
                  <a:lnTo>
                    <a:pt x="2195" y="987"/>
                  </a:lnTo>
                  <a:lnTo>
                    <a:pt x="2279" y="914"/>
                  </a:lnTo>
                  <a:close/>
                  <a:moveTo>
                    <a:pt x="2051" y="993"/>
                  </a:moveTo>
                  <a:lnTo>
                    <a:pt x="2141" y="912"/>
                  </a:lnTo>
                  <a:lnTo>
                    <a:pt x="2110" y="911"/>
                  </a:lnTo>
                  <a:lnTo>
                    <a:pt x="2110" y="911"/>
                  </a:lnTo>
                  <a:lnTo>
                    <a:pt x="2096" y="932"/>
                  </a:lnTo>
                  <a:lnTo>
                    <a:pt x="2081" y="952"/>
                  </a:lnTo>
                  <a:lnTo>
                    <a:pt x="2065" y="972"/>
                  </a:lnTo>
                  <a:lnTo>
                    <a:pt x="2051" y="993"/>
                  </a:lnTo>
                  <a:lnTo>
                    <a:pt x="2051" y="993"/>
                  </a:lnTo>
                  <a:close/>
                  <a:moveTo>
                    <a:pt x="1571" y="891"/>
                  </a:moveTo>
                  <a:lnTo>
                    <a:pt x="1571" y="891"/>
                  </a:lnTo>
                  <a:lnTo>
                    <a:pt x="1568" y="901"/>
                  </a:lnTo>
                  <a:lnTo>
                    <a:pt x="1564" y="910"/>
                  </a:lnTo>
                  <a:lnTo>
                    <a:pt x="1559" y="918"/>
                  </a:lnTo>
                  <a:lnTo>
                    <a:pt x="1554" y="927"/>
                  </a:lnTo>
                  <a:lnTo>
                    <a:pt x="1548" y="934"/>
                  </a:lnTo>
                  <a:lnTo>
                    <a:pt x="1542" y="939"/>
                  </a:lnTo>
                  <a:lnTo>
                    <a:pt x="1535" y="945"/>
                  </a:lnTo>
                  <a:lnTo>
                    <a:pt x="1528" y="948"/>
                  </a:lnTo>
                  <a:lnTo>
                    <a:pt x="1528" y="948"/>
                  </a:lnTo>
                  <a:lnTo>
                    <a:pt x="1527" y="949"/>
                  </a:lnTo>
                  <a:lnTo>
                    <a:pt x="1527" y="948"/>
                  </a:lnTo>
                  <a:lnTo>
                    <a:pt x="1530" y="946"/>
                  </a:lnTo>
                  <a:lnTo>
                    <a:pt x="1533" y="945"/>
                  </a:lnTo>
                  <a:lnTo>
                    <a:pt x="1534" y="945"/>
                  </a:lnTo>
                  <a:lnTo>
                    <a:pt x="1535" y="946"/>
                  </a:lnTo>
                  <a:lnTo>
                    <a:pt x="1537" y="949"/>
                  </a:lnTo>
                  <a:lnTo>
                    <a:pt x="1537" y="949"/>
                  </a:lnTo>
                  <a:lnTo>
                    <a:pt x="1554" y="935"/>
                  </a:lnTo>
                  <a:lnTo>
                    <a:pt x="1573" y="918"/>
                  </a:lnTo>
                  <a:lnTo>
                    <a:pt x="1596" y="901"/>
                  </a:lnTo>
                  <a:lnTo>
                    <a:pt x="1607" y="893"/>
                  </a:lnTo>
                  <a:lnTo>
                    <a:pt x="1618" y="887"/>
                  </a:lnTo>
                  <a:lnTo>
                    <a:pt x="1568" y="890"/>
                  </a:lnTo>
                  <a:lnTo>
                    <a:pt x="1571" y="891"/>
                  </a:lnTo>
                  <a:close/>
                  <a:moveTo>
                    <a:pt x="98" y="438"/>
                  </a:moveTo>
                  <a:lnTo>
                    <a:pt x="98" y="438"/>
                  </a:lnTo>
                  <a:lnTo>
                    <a:pt x="125" y="408"/>
                  </a:lnTo>
                  <a:lnTo>
                    <a:pt x="139" y="393"/>
                  </a:lnTo>
                  <a:lnTo>
                    <a:pt x="154" y="378"/>
                  </a:lnTo>
                  <a:lnTo>
                    <a:pt x="154" y="378"/>
                  </a:lnTo>
                  <a:lnTo>
                    <a:pt x="156" y="376"/>
                  </a:lnTo>
                  <a:lnTo>
                    <a:pt x="157" y="371"/>
                  </a:lnTo>
                  <a:lnTo>
                    <a:pt x="157" y="362"/>
                  </a:lnTo>
                  <a:lnTo>
                    <a:pt x="153" y="338"/>
                  </a:lnTo>
                  <a:lnTo>
                    <a:pt x="153" y="338"/>
                  </a:lnTo>
                  <a:lnTo>
                    <a:pt x="150" y="346"/>
                  </a:lnTo>
                  <a:lnTo>
                    <a:pt x="146" y="353"/>
                  </a:lnTo>
                  <a:lnTo>
                    <a:pt x="139" y="366"/>
                  </a:lnTo>
                  <a:lnTo>
                    <a:pt x="139" y="366"/>
                  </a:lnTo>
                  <a:lnTo>
                    <a:pt x="136" y="367"/>
                  </a:lnTo>
                  <a:lnTo>
                    <a:pt x="98" y="438"/>
                  </a:lnTo>
                  <a:close/>
                  <a:moveTo>
                    <a:pt x="146" y="876"/>
                  </a:moveTo>
                  <a:lnTo>
                    <a:pt x="146" y="876"/>
                  </a:lnTo>
                  <a:lnTo>
                    <a:pt x="163" y="860"/>
                  </a:lnTo>
                  <a:lnTo>
                    <a:pt x="179" y="845"/>
                  </a:lnTo>
                  <a:lnTo>
                    <a:pt x="213" y="817"/>
                  </a:lnTo>
                  <a:lnTo>
                    <a:pt x="213" y="817"/>
                  </a:lnTo>
                  <a:lnTo>
                    <a:pt x="209" y="813"/>
                  </a:lnTo>
                  <a:lnTo>
                    <a:pt x="203" y="810"/>
                  </a:lnTo>
                  <a:lnTo>
                    <a:pt x="199" y="807"/>
                  </a:lnTo>
                  <a:lnTo>
                    <a:pt x="195" y="804"/>
                  </a:lnTo>
                  <a:lnTo>
                    <a:pt x="195" y="804"/>
                  </a:lnTo>
                  <a:lnTo>
                    <a:pt x="179" y="820"/>
                  </a:lnTo>
                  <a:lnTo>
                    <a:pt x="168" y="837"/>
                  </a:lnTo>
                  <a:lnTo>
                    <a:pt x="157" y="855"/>
                  </a:lnTo>
                  <a:lnTo>
                    <a:pt x="146" y="876"/>
                  </a:lnTo>
                  <a:lnTo>
                    <a:pt x="146" y="876"/>
                  </a:lnTo>
                  <a:close/>
                  <a:moveTo>
                    <a:pt x="874" y="889"/>
                  </a:moveTo>
                  <a:lnTo>
                    <a:pt x="874" y="889"/>
                  </a:lnTo>
                  <a:lnTo>
                    <a:pt x="864" y="890"/>
                  </a:lnTo>
                  <a:lnTo>
                    <a:pt x="855" y="891"/>
                  </a:lnTo>
                  <a:lnTo>
                    <a:pt x="845" y="894"/>
                  </a:lnTo>
                  <a:lnTo>
                    <a:pt x="837" y="897"/>
                  </a:lnTo>
                  <a:lnTo>
                    <a:pt x="837" y="897"/>
                  </a:lnTo>
                  <a:lnTo>
                    <a:pt x="833" y="901"/>
                  </a:lnTo>
                  <a:lnTo>
                    <a:pt x="829" y="905"/>
                  </a:lnTo>
                  <a:lnTo>
                    <a:pt x="820" y="917"/>
                  </a:lnTo>
                  <a:lnTo>
                    <a:pt x="812" y="928"/>
                  </a:lnTo>
                  <a:lnTo>
                    <a:pt x="808" y="932"/>
                  </a:lnTo>
                  <a:lnTo>
                    <a:pt x="803" y="936"/>
                  </a:lnTo>
                  <a:lnTo>
                    <a:pt x="808" y="936"/>
                  </a:lnTo>
                  <a:lnTo>
                    <a:pt x="808" y="936"/>
                  </a:lnTo>
                  <a:lnTo>
                    <a:pt x="798" y="950"/>
                  </a:lnTo>
                  <a:lnTo>
                    <a:pt x="793" y="957"/>
                  </a:lnTo>
                  <a:lnTo>
                    <a:pt x="789" y="964"/>
                  </a:lnTo>
                  <a:lnTo>
                    <a:pt x="789" y="964"/>
                  </a:lnTo>
                  <a:lnTo>
                    <a:pt x="830" y="925"/>
                  </a:lnTo>
                  <a:lnTo>
                    <a:pt x="851" y="905"/>
                  </a:lnTo>
                  <a:lnTo>
                    <a:pt x="862" y="897"/>
                  </a:lnTo>
                  <a:lnTo>
                    <a:pt x="874" y="889"/>
                  </a:lnTo>
                  <a:lnTo>
                    <a:pt x="874" y="889"/>
                  </a:lnTo>
                  <a:close/>
                  <a:moveTo>
                    <a:pt x="1683" y="943"/>
                  </a:moveTo>
                  <a:lnTo>
                    <a:pt x="1749" y="891"/>
                  </a:lnTo>
                  <a:lnTo>
                    <a:pt x="1749" y="891"/>
                  </a:lnTo>
                  <a:lnTo>
                    <a:pt x="1741" y="891"/>
                  </a:lnTo>
                  <a:lnTo>
                    <a:pt x="1735" y="893"/>
                  </a:lnTo>
                  <a:lnTo>
                    <a:pt x="1729" y="894"/>
                  </a:lnTo>
                  <a:lnTo>
                    <a:pt x="1725" y="894"/>
                  </a:lnTo>
                  <a:lnTo>
                    <a:pt x="1725" y="894"/>
                  </a:lnTo>
                  <a:lnTo>
                    <a:pt x="1717" y="891"/>
                  </a:lnTo>
                  <a:lnTo>
                    <a:pt x="1708" y="890"/>
                  </a:lnTo>
                  <a:lnTo>
                    <a:pt x="1704" y="891"/>
                  </a:lnTo>
                  <a:lnTo>
                    <a:pt x="1701" y="893"/>
                  </a:lnTo>
                  <a:lnTo>
                    <a:pt x="1700" y="896"/>
                  </a:lnTo>
                  <a:lnTo>
                    <a:pt x="1700" y="900"/>
                  </a:lnTo>
                  <a:lnTo>
                    <a:pt x="1700" y="900"/>
                  </a:lnTo>
                  <a:lnTo>
                    <a:pt x="1700" y="907"/>
                  </a:lnTo>
                  <a:lnTo>
                    <a:pt x="1698" y="914"/>
                  </a:lnTo>
                  <a:lnTo>
                    <a:pt x="1694" y="920"/>
                  </a:lnTo>
                  <a:lnTo>
                    <a:pt x="1691" y="925"/>
                  </a:lnTo>
                  <a:lnTo>
                    <a:pt x="1684" y="935"/>
                  </a:lnTo>
                  <a:lnTo>
                    <a:pt x="1683" y="939"/>
                  </a:lnTo>
                  <a:lnTo>
                    <a:pt x="1683" y="943"/>
                  </a:lnTo>
                  <a:lnTo>
                    <a:pt x="1683" y="943"/>
                  </a:lnTo>
                  <a:close/>
                  <a:moveTo>
                    <a:pt x="115" y="550"/>
                  </a:moveTo>
                  <a:lnTo>
                    <a:pt x="115" y="550"/>
                  </a:lnTo>
                  <a:lnTo>
                    <a:pt x="122" y="540"/>
                  </a:lnTo>
                  <a:lnTo>
                    <a:pt x="125" y="537"/>
                  </a:lnTo>
                  <a:lnTo>
                    <a:pt x="127" y="534"/>
                  </a:lnTo>
                  <a:lnTo>
                    <a:pt x="127" y="534"/>
                  </a:lnTo>
                  <a:lnTo>
                    <a:pt x="122" y="546"/>
                  </a:lnTo>
                  <a:lnTo>
                    <a:pt x="115" y="558"/>
                  </a:lnTo>
                  <a:lnTo>
                    <a:pt x="106" y="571"/>
                  </a:lnTo>
                  <a:lnTo>
                    <a:pt x="99" y="584"/>
                  </a:lnTo>
                  <a:lnTo>
                    <a:pt x="99" y="584"/>
                  </a:lnTo>
                  <a:lnTo>
                    <a:pt x="125" y="557"/>
                  </a:lnTo>
                  <a:lnTo>
                    <a:pt x="137" y="546"/>
                  </a:lnTo>
                  <a:lnTo>
                    <a:pt x="150" y="534"/>
                  </a:lnTo>
                  <a:lnTo>
                    <a:pt x="150" y="534"/>
                  </a:lnTo>
                  <a:lnTo>
                    <a:pt x="153" y="530"/>
                  </a:lnTo>
                  <a:lnTo>
                    <a:pt x="156" y="526"/>
                  </a:lnTo>
                  <a:lnTo>
                    <a:pt x="156" y="522"/>
                  </a:lnTo>
                  <a:lnTo>
                    <a:pt x="156" y="518"/>
                  </a:lnTo>
                  <a:lnTo>
                    <a:pt x="154" y="509"/>
                  </a:lnTo>
                  <a:lnTo>
                    <a:pt x="153" y="502"/>
                  </a:lnTo>
                  <a:lnTo>
                    <a:pt x="153" y="502"/>
                  </a:lnTo>
                  <a:lnTo>
                    <a:pt x="148" y="508"/>
                  </a:lnTo>
                  <a:lnTo>
                    <a:pt x="144" y="513"/>
                  </a:lnTo>
                  <a:lnTo>
                    <a:pt x="133" y="523"/>
                  </a:lnTo>
                  <a:lnTo>
                    <a:pt x="127" y="527"/>
                  </a:lnTo>
                  <a:lnTo>
                    <a:pt x="123" y="534"/>
                  </a:lnTo>
                  <a:lnTo>
                    <a:pt x="119" y="542"/>
                  </a:lnTo>
                  <a:lnTo>
                    <a:pt x="115" y="550"/>
                  </a:lnTo>
                  <a:lnTo>
                    <a:pt x="115" y="550"/>
                  </a:lnTo>
                  <a:close/>
                  <a:moveTo>
                    <a:pt x="1607" y="946"/>
                  </a:moveTo>
                  <a:lnTo>
                    <a:pt x="1607" y="946"/>
                  </a:lnTo>
                  <a:lnTo>
                    <a:pt x="1645" y="917"/>
                  </a:lnTo>
                  <a:lnTo>
                    <a:pt x="1663" y="903"/>
                  </a:lnTo>
                  <a:lnTo>
                    <a:pt x="1683" y="891"/>
                  </a:lnTo>
                  <a:lnTo>
                    <a:pt x="1683" y="891"/>
                  </a:lnTo>
                  <a:lnTo>
                    <a:pt x="1673" y="889"/>
                  </a:lnTo>
                  <a:lnTo>
                    <a:pt x="1662" y="887"/>
                  </a:lnTo>
                  <a:lnTo>
                    <a:pt x="1651" y="887"/>
                  </a:lnTo>
                  <a:lnTo>
                    <a:pt x="1646" y="889"/>
                  </a:lnTo>
                  <a:lnTo>
                    <a:pt x="1644" y="891"/>
                  </a:lnTo>
                  <a:lnTo>
                    <a:pt x="1644" y="891"/>
                  </a:lnTo>
                  <a:lnTo>
                    <a:pt x="1634" y="903"/>
                  </a:lnTo>
                  <a:lnTo>
                    <a:pt x="1625" y="915"/>
                  </a:lnTo>
                  <a:lnTo>
                    <a:pt x="1617" y="931"/>
                  </a:lnTo>
                  <a:lnTo>
                    <a:pt x="1607" y="946"/>
                  </a:lnTo>
                  <a:lnTo>
                    <a:pt x="1607" y="946"/>
                  </a:lnTo>
                  <a:close/>
                  <a:moveTo>
                    <a:pt x="2613" y="912"/>
                  </a:moveTo>
                  <a:lnTo>
                    <a:pt x="2613" y="912"/>
                  </a:lnTo>
                  <a:lnTo>
                    <a:pt x="2603" y="928"/>
                  </a:lnTo>
                  <a:lnTo>
                    <a:pt x="2591" y="943"/>
                  </a:lnTo>
                  <a:lnTo>
                    <a:pt x="2580" y="957"/>
                  </a:lnTo>
                  <a:lnTo>
                    <a:pt x="2570" y="973"/>
                  </a:lnTo>
                  <a:lnTo>
                    <a:pt x="2570" y="973"/>
                  </a:lnTo>
                  <a:lnTo>
                    <a:pt x="2606" y="939"/>
                  </a:lnTo>
                  <a:lnTo>
                    <a:pt x="2626" y="924"/>
                  </a:lnTo>
                  <a:lnTo>
                    <a:pt x="2647" y="908"/>
                  </a:lnTo>
                  <a:lnTo>
                    <a:pt x="2647" y="908"/>
                  </a:lnTo>
                  <a:lnTo>
                    <a:pt x="2637" y="908"/>
                  </a:lnTo>
                  <a:lnTo>
                    <a:pt x="2627" y="910"/>
                  </a:lnTo>
                  <a:lnTo>
                    <a:pt x="2627" y="910"/>
                  </a:lnTo>
                  <a:lnTo>
                    <a:pt x="2623" y="910"/>
                  </a:lnTo>
                  <a:lnTo>
                    <a:pt x="2620" y="910"/>
                  </a:lnTo>
                  <a:lnTo>
                    <a:pt x="2616" y="910"/>
                  </a:lnTo>
                  <a:lnTo>
                    <a:pt x="2613" y="912"/>
                  </a:lnTo>
                  <a:lnTo>
                    <a:pt x="2613" y="912"/>
                  </a:lnTo>
                  <a:close/>
                  <a:moveTo>
                    <a:pt x="1510" y="894"/>
                  </a:moveTo>
                  <a:lnTo>
                    <a:pt x="1510" y="894"/>
                  </a:lnTo>
                  <a:lnTo>
                    <a:pt x="1505" y="904"/>
                  </a:lnTo>
                  <a:lnTo>
                    <a:pt x="1499" y="914"/>
                  </a:lnTo>
                  <a:lnTo>
                    <a:pt x="1490" y="924"/>
                  </a:lnTo>
                  <a:lnTo>
                    <a:pt x="1483" y="935"/>
                  </a:lnTo>
                  <a:lnTo>
                    <a:pt x="1483" y="935"/>
                  </a:lnTo>
                  <a:lnTo>
                    <a:pt x="1499" y="922"/>
                  </a:lnTo>
                  <a:lnTo>
                    <a:pt x="1516" y="910"/>
                  </a:lnTo>
                  <a:lnTo>
                    <a:pt x="1533" y="897"/>
                  </a:lnTo>
                  <a:lnTo>
                    <a:pt x="1548" y="887"/>
                  </a:lnTo>
                  <a:lnTo>
                    <a:pt x="1548" y="887"/>
                  </a:lnTo>
                  <a:lnTo>
                    <a:pt x="1526" y="887"/>
                  </a:lnTo>
                  <a:lnTo>
                    <a:pt x="1517" y="887"/>
                  </a:lnTo>
                  <a:lnTo>
                    <a:pt x="1510" y="889"/>
                  </a:lnTo>
                  <a:lnTo>
                    <a:pt x="1510" y="889"/>
                  </a:lnTo>
                  <a:lnTo>
                    <a:pt x="1510" y="894"/>
                  </a:lnTo>
                  <a:lnTo>
                    <a:pt x="1510" y="894"/>
                  </a:lnTo>
                  <a:close/>
                  <a:moveTo>
                    <a:pt x="2731" y="1011"/>
                  </a:moveTo>
                  <a:lnTo>
                    <a:pt x="2731" y="1011"/>
                  </a:lnTo>
                  <a:lnTo>
                    <a:pt x="2751" y="993"/>
                  </a:lnTo>
                  <a:lnTo>
                    <a:pt x="2769" y="973"/>
                  </a:lnTo>
                  <a:lnTo>
                    <a:pt x="2788" y="950"/>
                  </a:lnTo>
                  <a:lnTo>
                    <a:pt x="2803" y="929"/>
                  </a:lnTo>
                  <a:lnTo>
                    <a:pt x="2803" y="929"/>
                  </a:lnTo>
                  <a:lnTo>
                    <a:pt x="2803" y="924"/>
                  </a:lnTo>
                  <a:lnTo>
                    <a:pt x="2771" y="960"/>
                  </a:lnTo>
                  <a:lnTo>
                    <a:pt x="2771" y="960"/>
                  </a:lnTo>
                  <a:lnTo>
                    <a:pt x="2759" y="973"/>
                  </a:lnTo>
                  <a:lnTo>
                    <a:pt x="2751" y="986"/>
                  </a:lnTo>
                  <a:lnTo>
                    <a:pt x="2731" y="1011"/>
                  </a:lnTo>
                  <a:lnTo>
                    <a:pt x="2731" y="1011"/>
                  </a:lnTo>
                  <a:close/>
                  <a:moveTo>
                    <a:pt x="2751" y="896"/>
                  </a:moveTo>
                  <a:lnTo>
                    <a:pt x="2751" y="896"/>
                  </a:lnTo>
                  <a:lnTo>
                    <a:pt x="2738" y="918"/>
                  </a:lnTo>
                  <a:lnTo>
                    <a:pt x="2724" y="939"/>
                  </a:lnTo>
                  <a:lnTo>
                    <a:pt x="2783" y="891"/>
                  </a:lnTo>
                  <a:lnTo>
                    <a:pt x="2783" y="891"/>
                  </a:lnTo>
                  <a:lnTo>
                    <a:pt x="2776" y="891"/>
                  </a:lnTo>
                  <a:lnTo>
                    <a:pt x="2769" y="891"/>
                  </a:lnTo>
                  <a:lnTo>
                    <a:pt x="2754" y="894"/>
                  </a:lnTo>
                  <a:lnTo>
                    <a:pt x="2754" y="894"/>
                  </a:lnTo>
                  <a:lnTo>
                    <a:pt x="2751" y="896"/>
                  </a:lnTo>
                  <a:lnTo>
                    <a:pt x="2751" y="896"/>
                  </a:lnTo>
                  <a:close/>
                  <a:moveTo>
                    <a:pt x="151" y="151"/>
                  </a:moveTo>
                  <a:lnTo>
                    <a:pt x="151" y="151"/>
                  </a:lnTo>
                  <a:lnTo>
                    <a:pt x="156" y="155"/>
                  </a:lnTo>
                  <a:lnTo>
                    <a:pt x="157" y="155"/>
                  </a:lnTo>
                  <a:lnTo>
                    <a:pt x="157" y="155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60" y="142"/>
                  </a:lnTo>
                  <a:lnTo>
                    <a:pt x="158" y="138"/>
                  </a:lnTo>
                  <a:lnTo>
                    <a:pt x="158" y="134"/>
                  </a:lnTo>
                  <a:lnTo>
                    <a:pt x="160" y="130"/>
                  </a:lnTo>
                  <a:lnTo>
                    <a:pt x="160" y="130"/>
                  </a:lnTo>
                  <a:lnTo>
                    <a:pt x="150" y="140"/>
                  </a:lnTo>
                  <a:lnTo>
                    <a:pt x="140" y="149"/>
                  </a:lnTo>
                  <a:lnTo>
                    <a:pt x="122" y="172"/>
                  </a:lnTo>
                  <a:lnTo>
                    <a:pt x="122" y="172"/>
                  </a:lnTo>
                  <a:lnTo>
                    <a:pt x="120" y="173"/>
                  </a:lnTo>
                  <a:lnTo>
                    <a:pt x="120" y="175"/>
                  </a:lnTo>
                  <a:lnTo>
                    <a:pt x="120" y="175"/>
                  </a:lnTo>
                  <a:lnTo>
                    <a:pt x="129" y="172"/>
                  </a:lnTo>
                  <a:lnTo>
                    <a:pt x="137" y="166"/>
                  </a:lnTo>
                  <a:lnTo>
                    <a:pt x="146" y="161"/>
                  </a:lnTo>
                  <a:lnTo>
                    <a:pt x="148" y="156"/>
                  </a:lnTo>
                  <a:lnTo>
                    <a:pt x="151" y="151"/>
                  </a:lnTo>
                  <a:lnTo>
                    <a:pt x="151" y="151"/>
                  </a:lnTo>
                  <a:close/>
                  <a:moveTo>
                    <a:pt x="1625" y="1074"/>
                  </a:moveTo>
                  <a:lnTo>
                    <a:pt x="1625" y="1074"/>
                  </a:lnTo>
                  <a:lnTo>
                    <a:pt x="1631" y="1075"/>
                  </a:lnTo>
                  <a:lnTo>
                    <a:pt x="1637" y="1075"/>
                  </a:lnTo>
                  <a:lnTo>
                    <a:pt x="1642" y="1074"/>
                  </a:lnTo>
                  <a:lnTo>
                    <a:pt x="1645" y="1073"/>
                  </a:lnTo>
                  <a:lnTo>
                    <a:pt x="1646" y="1071"/>
                  </a:lnTo>
                  <a:lnTo>
                    <a:pt x="1646" y="1071"/>
                  </a:lnTo>
                  <a:lnTo>
                    <a:pt x="1659" y="1050"/>
                  </a:lnTo>
                  <a:lnTo>
                    <a:pt x="1665" y="1039"/>
                  </a:lnTo>
                  <a:lnTo>
                    <a:pt x="1668" y="1032"/>
                  </a:lnTo>
                  <a:lnTo>
                    <a:pt x="1668" y="1032"/>
                  </a:lnTo>
                  <a:lnTo>
                    <a:pt x="1656" y="1043"/>
                  </a:lnTo>
                  <a:lnTo>
                    <a:pt x="1645" y="1053"/>
                  </a:lnTo>
                  <a:lnTo>
                    <a:pt x="1635" y="1063"/>
                  </a:lnTo>
                  <a:lnTo>
                    <a:pt x="1625" y="1074"/>
                  </a:lnTo>
                  <a:lnTo>
                    <a:pt x="1625" y="1074"/>
                  </a:lnTo>
                  <a:close/>
                  <a:moveTo>
                    <a:pt x="132" y="210"/>
                  </a:moveTo>
                  <a:lnTo>
                    <a:pt x="132" y="210"/>
                  </a:lnTo>
                  <a:lnTo>
                    <a:pt x="137" y="207"/>
                  </a:lnTo>
                  <a:lnTo>
                    <a:pt x="141" y="201"/>
                  </a:lnTo>
                  <a:lnTo>
                    <a:pt x="150" y="187"/>
                  </a:lnTo>
                  <a:lnTo>
                    <a:pt x="150" y="187"/>
                  </a:lnTo>
                  <a:lnTo>
                    <a:pt x="153" y="182"/>
                  </a:lnTo>
                  <a:lnTo>
                    <a:pt x="154" y="173"/>
                  </a:lnTo>
                  <a:lnTo>
                    <a:pt x="153" y="168"/>
                  </a:lnTo>
                  <a:lnTo>
                    <a:pt x="151" y="165"/>
                  </a:lnTo>
                  <a:lnTo>
                    <a:pt x="150" y="165"/>
                  </a:lnTo>
                  <a:lnTo>
                    <a:pt x="150" y="165"/>
                  </a:lnTo>
                  <a:lnTo>
                    <a:pt x="150" y="166"/>
                  </a:lnTo>
                  <a:lnTo>
                    <a:pt x="150" y="169"/>
                  </a:lnTo>
                  <a:lnTo>
                    <a:pt x="147" y="175"/>
                  </a:lnTo>
                  <a:lnTo>
                    <a:pt x="139" y="192"/>
                  </a:lnTo>
                  <a:lnTo>
                    <a:pt x="130" y="207"/>
                  </a:lnTo>
                  <a:lnTo>
                    <a:pt x="130" y="211"/>
                  </a:lnTo>
                  <a:lnTo>
                    <a:pt x="130" y="211"/>
                  </a:lnTo>
                  <a:lnTo>
                    <a:pt x="132" y="210"/>
                  </a:lnTo>
                  <a:lnTo>
                    <a:pt x="132" y="210"/>
                  </a:lnTo>
                  <a:close/>
                  <a:moveTo>
                    <a:pt x="140" y="977"/>
                  </a:moveTo>
                  <a:lnTo>
                    <a:pt x="140" y="977"/>
                  </a:lnTo>
                  <a:lnTo>
                    <a:pt x="144" y="980"/>
                  </a:lnTo>
                  <a:lnTo>
                    <a:pt x="150" y="980"/>
                  </a:lnTo>
                  <a:lnTo>
                    <a:pt x="156" y="977"/>
                  </a:lnTo>
                  <a:lnTo>
                    <a:pt x="157" y="974"/>
                  </a:lnTo>
                  <a:lnTo>
                    <a:pt x="158" y="973"/>
                  </a:lnTo>
                  <a:lnTo>
                    <a:pt x="158" y="973"/>
                  </a:lnTo>
                  <a:lnTo>
                    <a:pt x="161" y="967"/>
                  </a:lnTo>
                  <a:lnTo>
                    <a:pt x="165" y="962"/>
                  </a:lnTo>
                  <a:lnTo>
                    <a:pt x="172" y="952"/>
                  </a:lnTo>
                  <a:lnTo>
                    <a:pt x="172" y="952"/>
                  </a:lnTo>
                  <a:lnTo>
                    <a:pt x="163" y="957"/>
                  </a:lnTo>
                  <a:lnTo>
                    <a:pt x="153" y="962"/>
                  </a:lnTo>
                  <a:lnTo>
                    <a:pt x="148" y="964"/>
                  </a:lnTo>
                  <a:lnTo>
                    <a:pt x="144" y="969"/>
                  </a:lnTo>
                  <a:lnTo>
                    <a:pt x="141" y="973"/>
                  </a:lnTo>
                  <a:lnTo>
                    <a:pt x="140" y="977"/>
                  </a:lnTo>
                  <a:lnTo>
                    <a:pt x="140" y="977"/>
                  </a:lnTo>
                  <a:close/>
                  <a:moveTo>
                    <a:pt x="473" y="981"/>
                  </a:moveTo>
                  <a:lnTo>
                    <a:pt x="473" y="981"/>
                  </a:lnTo>
                  <a:lnTo>
                    <a:pt x="467" y="984"/>
                  </a:lnTo>
                  <a:lnTo>
                    <a:pt x="462" y="991"/>
                  </a:lnTo>
                  <a:lnTo>
                    <a:pt x="458" y="998"/>
                  </a:lnTo>
                  <a:lnTo>
                    <a:pt x="456" y="1002"/>
                  </a:lnTo>
                  <a:lnTo>
                    <a:pt x="458" y="1007"/>
                  </a:lnTo>
                  <a:lnTo>
                    <a:pt x="458" y="1007"/>
                  </a:lnTo>
                  <a:lnTo>
                    <a:pt x="462" y="1005"/>
                  </a:lnTo>
                  <a:lnTo>
                    <a:pt x="465" y="1002"/>
                  </a:lnTo>
                  <a:lnTo>
                    <a:pt x="466" y="1000"/>
                  </a:lnTo>
                  <a:lnTo>
                    <a:pt x="467" y="995"/>
                  </a:lnTo>
                  <a:lnTo>
                    <a:pt x="470" y="988"/>
                  </a:lnTo>
                  <a:lnTo>
                    <a:pt x="472" y="984"/>
                  </a:lnTo>
                  <a:lnTo>
                    <a:pt x="473" y="981"/>
                  </a:lnTo>
                  <a:lnTo>
                    <a:pt x="473" y="981"/>
                  </a:lnTo>
                  <a:close/>
                  <a:moveTo>
                    <a:pt x="313" y="983"/>
                  </a:moveTo>
                  <a:lnTo>
                    <a:pt x="313" y="983"/>
                  </a:lnTo>
                  <a:lnTo>
                    <a:pt x="312" y="988"/>
                  </a:lnTo>
                  <a:lnTo>
                    <a:pt x="309" y="991"/>
                  </a:lnTo>
                  <a:lnTo>
                    <a:pt x="307" y="994"/>
                  </a:lnTo>
                  <a:lnTo>
                    <a:pt x="307" y="998"/>
                  </a:lnTo>
                  <a:lnTo>
                    <a:pt x="324" y="983"/>
                  </a:lnTo>
                  <a:lnTo>
                    <a:pt x="324" y="983"/>
                  </a:lnTo>
                  <a:lnTo>
                    <a:pt x="327" y="976"/>
                  </a:lnTo>
                  <a:lnTo>
                    <a:pt x="328" y="972"/>
                  </a:lnTo>
                  <a:lnTo>
                    <a:pt x="327" y="972"/>
                  </a:lnTo>
                  <a:lnTo>
                    <a:pt x="324" y="974"/>
                  </a:lnTo>
                  <a:lnTo>
                    <a:pt x="317" y="980"/>
                  </a:lnTo>
                  <a:lnTo>
                    <a:pt x="314" y="983"/>
                  </a:lnTo>
                  <a:lnTo>
                    <a:pt x="313" y="983"/>
                  </a:lnTo>
                  <a:lnTo>
                    <a:pt x="313" y="983"/>
                  </a:lnTo>
                  <a:close/>
                  <a:moveTo>
                    <a:pt x="2824" y="898"/>
                  </a:moveTo>
                  <a:lnTo>
                    <a:pt x="2824" y="898"/>
                  </a:lnTo>
                  <a:lnTo>
                    <a:pt x="2830" y="891"/>
                  </a:lnTo>
                  <a:lnTo>
                    <a:pt x="2834" y="886"/>
                  </a:lnTo>
                  <a:lnTo>
                    <a:pt x="2838" y="879"/>
                  </a:lnTo>
                  <a:lnTo>
                    <a:pt x="2841" y="870"/>
                  </a:lnTo>
                  <a:lnTo>
                    <a:pt x="2841" y="870"/>
                  </a:lnTo>
                  <a:lnTo>
                    <a:pt x="2835" y="877"/>
                  </a:lnTo>
                  <a:lnTo>
                    <a:pt x="2830" y="883"/>
                  </a:lnTo>
                  <a:lnTo>
                    <a:pt x="2827" y="891"/>
                  </a:lnTo>
                  <a:lnTo>
                    <a:pt x="2824" y="898"/>
                  </a:lnTo>
                  <a:lnTo>
                    <a:pt x="2824" y="898"/>
                  </a:lnTo>
                  <a:close/>
                  <a:moveTo>
                    <a:pt x="2332" y="969"/>
                  </a:moveTo>
                  <a:lnTo>
                    <a:pt x="2332" y="969"/>
                  </a:lnTo>
                  <a:lnTo>
                    <a:pt x="2342" y="960"/>
                  </a:lnTo>
                  <a:lnTo>
                    <a:pt x="2346" y="955"/>
                  </a:lnTo>
                  <a:lnTo>
                    <a:pt x="2349" y="949"/>
                  </a:lnTo>
                  <a:lnTo>
                    <a:pt x="2349" y="949"/>
                  </a:lnTo>
                  <a:lnTo>
                    <a:pt x="2348" y="948"/>
                  </a:lnTo>
                  <a:lnTo>
                    <a:pt x="2346" y="948"/>
                  </a:lnTo>
                  <a:lnTo>
                    <a:pt x="2343" y="949"/>
                  </a:lnTo>
                  <a:lnTo>
                    <a:pt x="2341" y="950"/>
                  </a:lnTo>
                  <a:lnTo>
                    <a:pt x="2341" y="950"/>
                  </a:lnTo>
                  <a:lnTo>
                    <a:pt x="2339" y="955"/>
                  </a:lnTo>
                  <a:lnTo>
                    <a:pt x="2338" y="957"/>
                  </a:lnTo>
                  <a:lnTo>
                    <a:pt x="2336" y="957"/>
                  </a:lnTo>
                  <a:lnTo>
                    <a:pt x="2334" y="962"/>
                  </a:lnTo>
                  <a:lnTo>
                    <a:pt x="2332" y="964"/>
                  </a:lnTo>
                  <a:lnTo>
                    <a:pt x="2332" y="969"/>
                  </a:lnTo>
                  <a:close/>
                  <a:moveTo>
                    <a:pt x="136" y="803"/>
                  </a:moveTo>
                  <a:lnTo>
                    <a:pt x="139" y="800"/>
                  </a:lnTo>
                  <a:lnTo>
                    <a:pt x="139" y="800"/>
                  </a:lnTo>
                  <a:lnTo>
                    <a:pt x="139" y="796"/>
                  </a:lnTo>
                  <a:lnTo>
                    <a:pt x="137" y="793"/>
                  </a:lnTo>
                  <a:lnTo>
                    <a:pt x="136" y="793"/>
                  </a:lnTo>
                  <a:lnTo>
                    <a:pt x="133" y="796"/>
                  </a:lnTo>
                  <a:lnTo>
                    <a:pt x="133" y="796"/>
                  </a:lnTo>
                  <a:lnTo>
                    <a:pt x="129" y="806"/>
                  </a:lnTo>
                  <a:lnTo>
                    <a:pt x="126" y="810"/>
                  </a:lnTo>
                  <a:lnTo>
                    <a:pt x="126" y="814"/>
                  </a:lnTo>
                  <a:lnTo>
                    <a:pt x="134" y="808"/>
                  </a:lnTo>
                  <a:lnTo>
                    <a:pt x="136" y="803"/>
                  </a:lnTo>
                  <a:close/>
                  <a:moveTo>
                    <a:pt x="71" y="364"/>
                  </a:moveTo>
                  <a:lnTo>
                    <a:pt x="71" y="364"/>
                  </a:lnTo>
                  <a:lnTo>
                    <a:pt x="78" y="360"/>
                  </a:lnTo>
                  <a:lnTo>
                    <a:pt x="84" y="353"/>
                  </a:lnTo>
                  <a:lnTo>
                    <a:pt x="88" y="346"/>
                  </a:lnTo>
                  <a:lnTo>
                    <a:pt x="88" y="343"/>
                  </a:lnTo>
                  <a:lnTo>
                    <a:pt x="87" y="342"/>
                  </a:lnTo>
                  <a:lnTo>
                    <a:pt x="87" y="342"/>
                  </a:lnTo>
                  <a:lnTo>
                    <a:pt x="78" y="353"/>
                  </a:lnTo>
                  <a:lnTo>
                    <a:pt x="75" y="359"/>
                  </a:lnTo>
                  <a:lnTo>
                    <a:pt x="71" y="364"/>
                  </a:lnTo>
                  <a:lnTo>
                    <a:pt x="71" y="364"/>
                  </a:lnTo>
                  <a:close/>
                  <a:moveTo>
                    <a:pt x="538" y="964"/>
                  </a:moveTo>
                  <a:lnTo>
                    <a:pt x="538" y="964"/>
                  </a:lnTo>
                  <a:lnTo>
                    <a:pt x="541" y="964"/>
                  </a:lnTo>
                  <a:lnTo>
                    <a:pt x="545" y="963"/>
                  </a:lnTo>
                  <a:lnTo>
                    <a:pt x="550" y="956"/>
                  </a:lnTo>
                  <a:lnTo>
                    <a:pt x="553" y="953"/>
                  </a:lnTo>
                  <a:lnTo>
                    <a:pt x="553" y="950"/>
                  </a:lnTo>
                  <a:lnTo>
                    <a:pt x="550" y="950"/>
                  </a:lnTo>
                  <a:lnTo>
                    <a:pt x="546" y="950"/>
                  </a:lnTo>
                  <a:lnTo>
                    <a:pt x="538" y="964"/>
                  </a:lnTo>
                  <a:close/>
                  <a:moveTo>
                    <a:pt x="2571" y="957"/>
                  </a:moveTo>
                  <a:lnTo>
                    <a:pt x="2571" y="957"/>
                  </a:lnTo>
                  <a:lnTo>
                    <a:pt x="2581" y="949"/>
                  </a:lnTo>
                  <a:lnTo>
                    <a:pt x="2584" y="945"/>
                  </a:lnTo>
                  <a:lnTo>
                    <a:pt x="2585" y="942"/>
                  </a:lnTo>
                  <a:lnTo>
                    <a:pt x="2585" y="939"/>
                  </a:lnTo>
                  <a:lnTo>
                    <a:pt x="2571" y="952"/>
                  </a:lnTo>
                  <a:lnTo>
                    <a:pt x="2571" y="957"/>
                  </a:lnTo>
                  <a:close/>
                  <a:moveTo>
                    <a:pt x="2421" y="967"/>
                  </a:moveTo>
                  <a:lnTo>
                    <a:pt x="2428" y="960"/>
                  </a:lnTo>
                  <a:lnTo>
                    <a:pt x="2429" y="957"/>
                  </a:lnTo>
                  <a:lnTo>
                    <a:pt x="2429" y="957"/>
                  </a:lnTo>
                  <a:lnTo>
                    <a:pt x="2431" y="955"/>
                  </a:lnTo>
                  <a:lnTo>
                    <a:pt x="2432" y="952"/>
                  </a:lnTo>
                  <a:lnTo>
                    <a:pt x="2433" y="950"/>
                  </a:lnTo>
                  <a:lnTo>
                    <a:pt x="2433" y="946"/>
                  </a:lnTo>
                  <a:lnTo>
                    <a:pt x="2433" y="946"/>
                  </a:lnTo>
                  <a:lnTo>
                    <a:pt x="2429" y="950"/>
                  </a:lnTo>
                  <a:lnTo>
                    <a:pt x="2425" y="956"/>
                  </a:lnTo>
                  <a:lnTo>
                    <a:pt x="2418" y="964"/>
                  </a:lnTo>
                  <a:lnTo>
                    <a:pt x="2418" y="964"/>
                  </a:lnTo>
                  <a:lnTo>
                    <a:pt x="2418" y="969"/>
                  </a:lnTo>
                  <a:lnTo>
                    <a:pt x="2421" y="967"/>
                  </a:lnTo>
                  <a:close/>
                  <a:moveTo>
                    <a:pt x="198" y="685"/>
                  </a:moveTo>
                  <a:lnTo>
                    <a:pt x="198" y="685"/>
                  </a:lnTo>
                  <a:lnTo>
                    <a:pt x="198" y="676"/>
                  </a:lnTo>
                  <a:lnTo>
                    <a:pt x="195" y="669"/>
                  </a:lnTo>
                  <a:lnTo>
                    <a:pt x="191" y="657"/>
                  </a:lnTo>
                  <a:lnTo>
                    <a:pt x="191" y="657"/>
                  </a:lnTo>
                  <a:lnTo>
                    <a:pt x="189" y="657"/>
                  </a:lnTo>
                  <a:lnTo>
                    <a:pt x="189" y="660"/>
                  </a:lnTo>
                  <a:lnTo>
                    <a:pt x="191" y="665"/>
                  </a:lnTo>
                  <a:lnTo>
                    <a:pt x="191" y="665"/>
                  </a:lnTo>
                  <a:lnTo>
                    <a:pt x="193" y="675"/>
                  </a:lnTo>
                  <a:lnTo>
                    <a:pt x="195" y="679"/>
                  </a:lnTo>
                  <a:lnTo>
                    <a:pt x="198" y="685"/>
                  </a:lnTo>
                  <a:lnTo>
                    <a:pt x="198" y="685"/>
                  </a:lnTo>
                  <a:close/>
                  <a:moveTo>
                    <a:pt x="861" y="948"/>
                  </a:moveTo>
                  <a:lnTo>
                    <a:pt x="861" y="948"/>
                  </a:lnTo>
                  <a:lnTo>
                    <a:pt x="872" y="936"/>
                  </a:lnTo>
                  <a:lnTo>
                    <a:pt x="876" y="931"/>
                  </a:lnTo>
                  <a:lnTo>
                    <a:pt x="875" y="931"/>
                  </a:lnTo>
                  <a:lnTo>
                    <a:pt x="874" y="932"/>
                  </a:lnTo>
                  <a:lnTo>
                    <a:pt x="874" y="932"/>
                  </a:lnTo>
                  <a:lnTo>
                    <a:pt x="864" y="941"/>
                  </a:lnTo>
                  <a:lnTo>
                    <a:pt x="862" y="943"/>
                  </a:lnTo>
                  <a:lnTo>
                    <a:pt x="861" y="948"/>
                  </a:lnTo>
                  <a:lnTo>
                    <a:pt x="861" y="948"/>
                  </a:lnTo>
                  <a:close/>
                  <a:moveTo>
                    <a:pt x="2209" y="962"/>
                  </a:moveTo>
                  <a:lnTo>
                    <a:pt x="2209" y="962"/>
                  </a:lnTo>
                  <a:lnTo>
                    <a:pt x="2209" y="959"/>
                  </a:lnTo>
                  <a:lnTo>
                    <a:pt x="2209" y="956"/>
                  </a:lnTo>
                  <a:lnTo>
                    <a:pt x="2207" y="956"/>
                  </a:lnTo>
                  <a:lnTo>
                    <a:pt x="2206" y="957"/>
                  </a:lnTo>
                  <a:lnTo>
                    <a:pt x="2203" y="960"/>
                  </a:lnTo>
                  <a:lnTo>
                    <a:pt x="2200" y="963"/>
                  </a:lnTo>
                  <a:lnTo>
                    <a:pt x="2196" y="964"/>
                  </a:lnTo>
                  <a:lnTo>
                    <a:pt x="2193" y="969"/>
                  </a:lnTo>
                  <a:lnTo>
                    <a:pt x="2193" y="969"/>
                  </a:lnTo>
                  <a:lnTo>
                    <a:pt x="2196" y="969"/>
                  </a:lnTo>
                  <a:lnTo>
                    <a:pt x="2199" y="969"/>
                  </a:lnTo>
                  <a:lnTo>
                    <a:pt x="2202" y="967"/>
                  </a:lnTo>
                  <a:lnTo>
                    <a:pt x="2204" y="964"/>
                  </a:lnTo>
                  <a:lnTo>
                    <a:pt x="2209" y="962"/>
                  </a:lnTo>
                  <a:lnTo>
                    <a:pt x="2209" y="962"/>
                  </a:lnTo>
                  <a:close/>
                  <a:moveTo>
                    <a:pt x="1086" y="995"/>
                  </a:moveTo>
                  <a:lnTo>
                    <a:pt x="1082" y="994"/>
                  </a:lnTo>
                  <a:lnTo>
                    <a:pt x="1077" y="998"/>
                  </a:lnTo>
                  <a:lnTo>
                    <a:pt x="1077" y="998"/>
                  </a:lnTo>
                  <a:lnTo>
                    <a:pt x="1079" y="998"/>
                  </a:lnTo>
                  <a:lnTo>
                    <a:pt x="1080" y="1000"/>
                  </a:lnTo>
                  <a:lnTo>
                    <a:pt x="1079" y="1001"/>
                  </a:lnTo>
                  <a:lnTo>
                    <a:pt x="1076" y="1005"/>
                  </a:lnTo>
                  <a:lnTo>
                    <a:pt x="1075" y="1007"/>
                  </a:lnTo>
                  <a:lnTo>
                    <a:pt x="1075" y="1008"/>
                  </a:lnTo>
                  <a:lnTo>
                    <a:pt x="1075" y="1008"/>
                  </a:lnTo>
                  <a:lnTo>
                    <a:pt x="1082" y="1004"/>
                  </a:lnTo>
                  <a:lnTo>
                    <a:pt x="1084" y="1000"/>
                  </a:lnTo>
                  <a:lnTo>
                    <a:pt x="1086" y="995"/>
                  </a:lnTo>
                  <a:lnTo>
                    <a:pt x="1086" y="995"/>
                  </a:lnTo>
                  <a:close/>
                  <a:moveTo>
                    <a:pt x="671" y="994"/>
                  </a:moveTo>
                  <a:lnTo>
                    <a:pt x="674" y="991"/>
                  </a:lnTo>
                  <a:lnTo>
                    <a:pt x="677" y="988"/>
                  </a:lnTo>
                  <a:lnTo>
                    <a:pt x="682" y="976"/>
                  </a:lnTo>
                  <a:lnTo>
                    <a:pt x="682" y="976"/>
                  </a:lnTo>
                  <a:lnTo>
                    <a:pt x="678" y="979"/>
                  </a:lnTo>
                  <a:lnTo>
                    <a:pt x="675" y="983"/>
                  </a:lnTo>
                  <a:lnTo>
                    <a:pt x="670" y="993"/>
                  </a:lnTo>
                  <a:lnTo>
                    <a:pt x="671" y="994"/>
                  </a:lnTo>
                  <a:close/>
                  <a:moveTo>
                    <a:pt x="46" y="898"/>
                  </a:moveTo>
                  <a:lnTo>
                    <a:pt x="46" y="898"/>
                  </a:lnTo>
                  <a:lnTo>
                    <a:pt x="50" y="898"/>
                  </a:lnTo>
                  <a:lnTo>
                    <a:pt x="53" y="897"/>
                  </a:lnTo>
                  <a:lnTo>
                    <a:pt x="54" y="896"/>
                  </a:lnTo>
                  <a:lnTo>
                    <a:pt x="53" y="894"/>
                  </a:lnTo>
                  <a:lnTo>
                    <a:pt x="53" y="893"/>
                  </a:lnTo>
                  <a:lnTo>
                    <a:pt x="50" y="891"/>
                  </a:lnTo>
                  <a:lnTo>
                    <a:pt x="50" y="891"/>
                  </a:lnTo>
                  <a:lnTo>
                    <a:pt x="46" y="889"/>
                  </a:lnTo>
                  <a:lnTo>
                    <a:pt x="46" y="898"/>
                  </a:lnTo>
                  <a:close/>
                  <a:moveTo>
                    <a:pt x="42" y="894"/>
                  </a:moveTo>
                  <a:lnTo>
                    <a:pt x="46" y="898"/>
                  </a:lnTo>
                  <a:lnTo>
                    <a:pt x="46" y="889"/>
                  </a:lnTo>
                  <a:lnTo>
                    <a:pt x="42" y="894"/>
                  </a:lnTo>
                  <a:close/>
                  <a:moveTo>
                    <a:pt x="269" y="915"/>
                  </a:moveTo>
                  <a:lnTo>
                    <a:pt x="269" y="915"/>
                  </a:lnTo>
                  <a:lnTo>
                    <a:pt x="269" y="920"/>
                  </a:lnTo>
                  <a:lnTo>
                    <a:pt x="269" y="920"/>
                  </a:lnTo>
                  <a:lnTo>
                    <a:pt x="272" y="920"/>
                  </a:lnTo>
                  <a:lnTo>
                    <a:pt x="275" y="915"/>
                  </a:lnTo>
                  <a:lnTo>
                    <a:pt x="278" y="914"/>
                  </a:lnTo>
                  <a:lnTo>
                    <a:pt x="278" y="914"/>
                  </a:lnTo>
                  <a:lnTo>
                    <a:pt x="278" y="911"/>
                  </a:lnTo>
                  <a:lnTo>
                    <a:pt x="276" y="908"/>
                  </a:lnTo>
                  <a:lnTo>
                    <a:pt x="275" y="908"/>
                  </a:lnTo>
                  <a:lnTo>
                    <a:pt x="274" y="908"/>
                  </a:lnTo>
                  <a:lnTo>
                    <a:pt x="272" y="912"/>
                  </a:lnTo>
                  <a:lnTo>
                    <a:pt x="269" y="915"/>
                  </a:lnTo>
                  <a:lnTo>
                    <a:pt x="269" y="915"/>
                  </a:lnTo>
                  <a:close/>
                  <a:moveTo>
                    <a:pt x="2776" y="941"/>
                  </a:moveTo>
                  <a:lnTo>
                    <a:pt x="2776" y="941"/>
                  </a:lnTo>
                  <a:lnTo>
                    <a:pt x="2771" y="950"/>
                  </a:lnTo>
                  <a:lnTo>
                    <a:pt x="2769" y="955"/>
                  </a:lnTo>
                  <a:lnTo>
                    <a:pt x="2769" y="957"/>
                  </a:lnTo>
                  <a:lnTo>
                    <a:pt x="2771" y="960"/>
                  </a:lnTo>
                  <a:lnTo>
                    <a:pt x="2771" y="960"/>
                  </a:lnTo>
                  <a:lnTo>
                    <a:pt x="2772" y="955"/>
                  </a:lnTo>
                  <a:lnTo>
                    <a:pt x="2773" y="950"/>
                  </a:lnTo>
                  <a:lnTo>
                    <a:pt x="2776" y="946"/>
                  </a:lnTo>
                  <a:lnTo>
                    <a:pt x="2776" y="941"/>
                  </a:lnTo>
                  <a:lnTo>
                    <a:pt x="2776" y="941"/>
                  </a:lnTo>
                  <a:close/>
                  <a:moveTo>
                    <a:pt x="2283" y="955"/>
                  </a:moveTo>
                  <a:lnTo>
                    <a:pt x="2276" y="960"/>
                  </a:lnTo>
                  <a:lnTo>
                    <a:pt x="2275" y="962"/>
                  </a:lnTo>
                  <a:lnTo>
                    <a:pt x="2272" y="972"/>
                  </a:lnTo>
                  <a:lnTo>
                    <a:pt x="2272" y="972"/>
                  </a:lnTo>
                  <a:lnTo>
                    <a:pt x="2276" y="969"/>
                  </a:lnTo>
                  <a:lnTo>
                    <a:pt x="2279" y="964"/>
                  </a:lnTo>
                  <a:lnTo>
                    <a:pt x="2283" y="955"/>
                  </a:lnTo>
                  <a:lnTo>
                    <a:pt x="2283" y="955"/>
                  </a:lnTo>
                  <a:close/>
                  <a:moveTo>
                    <a:pt x="584" y="1026"/>
                  </a:moveTo>
                  <a:lnTo>
                    <a:pt x="584" y="1026"/>
                  </a:lnTo>
                  <a:lnTo>
                    <a:pt x="586" y="1029"/>
                  </a:lnTo>
                  <a:lnTo>
                    <a:pt x="587" y="1032"/>
                  </a:lnTo>
                  <a:lnTo>
                    <a:pt x="590" y="1032"/>
                  </a:lnTo>
                  <a:lnTo>
                    <a:pt x="594" y="1032"/>
                  </a:lnTo>
                  <a:lnTo>
                    <a:pt x="597" y="1033"/>
                  </a:lnTo>
                  <a:lnTo>
                    <a:pt x="597" y="1033"/>
                  </a:lnTo>
                  <a:lnTo>
                    <a:pt x="597" y="1026"/>
                  </a:lnTo>
                  <a:lnTo>
                    <a:pt x="597" y="1026"/>
                  </a:lnTo>
                  <a:lnTo>
                    <a:pt x="595" y="1026"/>
                  </a:lnTo>
                  <a:lnTo>
                    <a:pt x="591" y="1028"/>
                  </a:lnTo>
                  <a:lnTo>
                    <a:pt x="588" y="1028"/>
                  </a:lnTo>
                  <a:lnTo>
                    <a:pt x="584" y="1026"/>
                  </a:lnTo>
                  <a:lnTo>
                    <a:pt x="584" y="1026"/>
                  </a:lnTo>
                  <a:close/>
                  <a:moveTo>
                    <a:pt x="2521" y="931"/>
                  </a:moveTo>
                  <a:lnTo>
                    <a:pt x="2521" y="931"/>
                  </a:lnTo>
                  <a:lnTo>
                    <a:pt x="2518" y="934"/>
                  </a:lnTo>
                  <a:lnTo>
                    <a:pt x="2516" y="936"/>
                  </a:lnTo>
                  <a:lnTo>
                    <a:pt x="2514" y="942"/>
                  </a:lnTo>
                  <a:lnTo>
                    <a:pt x="2514" y="942"/>
                  </a:lnTo>
                  <a:lnTo>
                    <a:pt x="2518" y="941"/>
                  </a:lnTo>
                  <a:lnTo>
                    <a:pt x="2521" y="938"/>
                  </a:lnTo>
                  <a:lnTo>
                    <a:pt x="2522" y="934"/>
                  </a:lnTo>
                  <a:lnTo>
                    <a:pt x="2521" y="931"/>
                  </a:lnTo>
                  <a:lnTo>
                    <a:pt x="2521" y="931"/>
                  </a:lnTo>
                  <a:close/>
                  <a:moveTo>
                    <a:pt x="2270" y="973"/>
                  </a:moveTo>
                  <a:lnTo>
                    <a:pt x="2272" y="972"/>
                  </a:lnTo>
                  <a:lnTo>
                    <a:pt x="2275" y="962"/>
                  </a:lnTo>
                  <a:lnTo>
                    <a:pt x="2263" y="977"/>
                  </a:lnTo>
                  <a:lnTo>
                    <a:pt x="2270" y="973"/>
                  </a:lnTo>
                  <a:close/>
                  <a:moveTo>
                    <a:pt x="81" y="733"/>
                  </a:moveTo>
                  <a:lnTo>
                    <a:pt x="82" y="727"/>
                  </a:lnTo>
                  <a:lnTo>
                    <a:pt x="84" y="723"/>
                  </a:lnTo>
                  <a:lnTo>
                    <a:pt x="84" y="723"/>
                  </a:lnTo>
                  <a:lnTo>
                    <a:pt x="78" y="730"/>
                  </a:lnTo>
                  <a:lnTo>
                    <a:pt x="75" y="733"/>
                  </a:lnTo>
                  <a:lnTo>
                    <a:pt x="74" y="737"/>
                  </a:lnTo>
                  <a:lnTo>
                    <a:pt x="81" y="733"/>
                  </a:lnTo>
                  <a:close/>
                  <a:moveTo>
                    <a:pt x="1646" y="973"/>
                  </a:moveTo>
                  <a:lnTo>
                    <a:pt x="1646" y="973"/>
                  </a:lnTo>
                  <a:lnTo>
                    <a:pt x="1654" y="967"/>
                  </a:lnTo>
                  <a:lnTo>
                    <a:pt x="1656" y="964"/>
                  </a:lnTo>
                  <a:lnTo>
                    <a:pt x="1658" y="960"/>
                  </a:lnTo>
                  <a:lnTo>
                    <a:pt x="1658" y="960"/>
                  </a:lnTo>
                  <a:lnTo>
                    <a:pt x="1649" y="966"/>
                  </a:lnTo>
                  <a:lnTo>
                    <a:pt x="1648" y="969"/>
                  </a:lnTo>
                  <a:lnTo>
                    <a:pt x="1646" y="973"/>
                  </a:lnTo>
                  <a:lnTo>
                    <a:pt x="1646" y="973"/>
                  </a:lnTo>
                  <a:close/>
                  <a:moveTo>
                    <a:pt x="1235" y="942"/>
                  </a:moveTo>
                  <a:lnTo>
                    <a:pt x="1235" y="942"/>
                  </a:lnTo>
                  <a:lnTo>
                    <a:pt x="1239" y="938"/>
                  </a:lnTo>
                  <a:lnTo>
                    <a:pt x="1243" y="934"/>
                  </a:lnTo>
                  <a:lnTo>
                    <a:pt x="1243" y="932"/>
                  </a:lnTo>
                  <a:lnTo>
                    <a:pt x="1242" y="932"/>
                  </a:lnTo>
                  <a:lnTo>
                    <a:pt x="1235" y="936"/>
                  </a:lnTo>
                  <a:lnTo>
                    <a:pt x="1235" y="936"/>
                  </a:lnTo>
                  <a:lnTo>
                    <a:pt x="1235" y="942"/>
                  </a:lnTo>
                  <a:lnTo>
                    <a:pt x="1235" y="942"/>
                  </a:lnTo>
                  <a:close/>
                  <a:moveTo>
                    <a:pt x="1035" y="922"/>
                  </a:moveTo>
                  <a:lnTo>
                    <a:pt x="1035" y="922"/>
                  </a:lnTo>
                  <a:lnTo>
                    <a:pt x="1037" y="918"/>
                  </a:lnTo>
                  <a:lnTo>
                    <a:pt x="1035" y="917"/>
                  </a:lnTo>
                  <a:lnTo>
                    <a:pt x="1035" y="917"/>
                  </a:lnTo>
                  <a:lnTo>
                    <a:pt x="1032" y="917"/>
                  </a:lnTo>
                  <a:lnTo>
                    <a:pt x="1030" y="921"/>
                  </a:lnTo>
                  <a:lnTo>
                    <a:pt x="1028" y="924"/>
                  </a:lnTo>
                  <a:lnTo>
                    <a:pt x="1028" y="924"/>
                  </a:lnTo>
                  <a:lnTo>
                    <a:pt x="1028" y="925"/>
                  </a:lnTo>
                  <a:lnTo>
                    <a:pt x="1030" y="927"/>
                  </a:lnTo>
                  <a:lnTo>
                    <a:pt x="1032" y="925"/>
                  </a:lnTo>
                  <a:lnTo>
                    <a:pt x="1035" y="922"/>
                  </a:lnTo>
                  <a:close/>
                  <a:moveTo>
                    <a:pt x="1935" y="920"/>
                  </a:moveTo>
                  <a:lnTo>
                    <a:pt x="1935" y="920"/>
                  </a:lnTo>
                  <a:lnTo>
                    <a:pt x="1933" y="918"/>
                  </a:lnTo>
                  <a:lnTo>
                    <a:pt x="1933" y="917"/>
                  </a:lnTo>
                  <a:lnTo>
                    <a:pt x="1932" y="915"/>
                  </a:lnTo>
                  <a:lnTo>
                    <a:pt x="1930" y="915"/>
                  </a:lnTo>
                  <a:lnTo>
                    <a:pt x="1926" y="918"/>
                  </a:lnTo>
                  <a:lnTo>
                    <a:pt x="1926" y="918"/>
                  </a:lnTo>
                  <a:lnTo>
                    <a:pt x="1926" y="920"/>
                  </a:lnTo>
                  <a:lnTo>
                    <a:pt x="1928" y="922"/>
                  </a:lnTo>
                  <a:lnTo>
                    <a:pt x="1928" y="924"/>
                  </a:lnTo>
                  <a:lnTo>
                    <a:pt x="1929" y="924"/>
                  </a:lnTo>
                  <a:lnTo>
                    <a:pt x="1930" y="922"/>
                  </a:lnTo>
                  <a:lnTo>
                    <a:pt x="1935" y="920"/>
                  </a:lnTo>
                  <a:lnTo>
                    <a:pt x="1935" y="920"/>
                  </a:lnTo>
                  <a:close/>
                  <a:moveTo>
                    <a:pt x="659" y="1038"/>
                  </a:moveTo>
                  <a:lnTo>
                    <a:pt x="659" y="1038"/>
                  </a:lnTo>
                  <a:lnTo>
                    <a:pt x="659" y="1032"/>
                  </a:lnTo>
                  <a:lnTo>
                    <a:pt x="659" y="1029"/>
                  </a:lnTo>
                  <a:lnTo>
                    <a:pt x="657" y="1028"/>
                  </a:lnTo>
                  <a:lnTo>
                    <a:pt x="657" y="1028"/>
                  </a:lnTo>
                  <a:lnTo>
                    <a:pt x="657" y="1029"/>
                  </a:lnTo>
                  <a:lnTo>
                    <a:pt x="656" y="1031"/>
                  </a:lnTo>
                  <a:lnTo>
                    <a:pt x="653" y="1035"/>
                  </a:lnTo>
                  <a:lnTo>
                    <a:pt x="652" y="1038"/>
                  </a:lnTo>
                  <a:lnTo>
                    <a:pt x="653" y="1038"/>
                  </a:lnTo>
                  <a:lnTo>
                    <a:pt x="654" y="1039"/>
                  </a:lnTo>
                  <a:lnTo>
                    <a:pt x="659" y="1038"/>
                  </a:lnTo>
                  <a:lnTo>
                    <a:pt x="659" y="1038"/>
                  </a:lnTo>
                  <a:close/>
                  <a:moveTo>
                    <a:pt x="2811" y="914"/>
                  </a:moveTo>
                  <a:lnTo>
                    <a:pt x="2811" y="914"/>
                  </a:lnTo>
                  <a:lnTo>
                    <a:pt x="2806" y="918"/>
                  </a:lnTo>
                  <a:lnTo>
                    <a:pt x="2804" y="921"/>
                  </a:lnTo>
                  <a:lnTo>
                    <a:pt x="2803" y="924"/>
                  </a:lnTo>
                  <a:lnTo>
                    <a:pt x="2803" y="924"/>
                  </a:lnTo>
                  <a:lnTo>
                    <a:pt x="2807" y="922"/>
                  </a:lnTo>
                  <a:lnTo>
                    <a:pt x="2810" y="921"/>
                  </a:lnTo>
                  <a:lnTo>
                    <a:pt x="2811" y="917"/>
                  </a:lnTo>
                  <a:lnTo>
                    <a:pt x="2811" y="914"/>
                  </a:lnTo>
                  <a:lnTo>
                    <a:pt x="2811" y="914"/>
                  </a:lnTo>
                  <a:close/>
                  <a:moveTo>
                    <a:pt x="213" y="735"/>
                  </a:moveTo>
                  <a:lnTo>
                    <a:pt x="213" y="735"/>
                  </a:lnTo>
                  <a:lnTo>
                    <a:pt x="215" y="734"/>
                  </a:lnTo>
                  <a:lnTo>
                    <a:pt x="215" y="731"/>
                  </a:lnTo>
                  <a:lnTo>
                    <a:pt x="213" y="726"/>
                  </a:lnTo>
                  <a:lnTo>
                    <a:pt x="210" y="723"/>
                  </a:lnTo>
                  <a:lnTo>
                    <a:pt x="210" y="723"/>
                  </a:lnTo>
                  <a:lnTo>
                    <a:pt x="210" y="727"/>
                  </a:lnTo>
                  <a:lnTo>
                    <a:pt x="210" y="727"/>
                  </a:lnTo>
                  <a:lnTo>
                    <a:pt x="212" y="733"/>
                  </a:lnTo>
                  <a:lnTo>
                    <a:pt x="213" y="735"/>
                  </a:lnTo>
                  <a:lnTo>
                    <a:pt x="213" y="735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文本框 13"/>
            <p:cNvSpPr txBox="1"/>
            <p:nvPr/>
          </p:nvSpPr>
          <p:spPr>
            <a:xfrm>
              <a:off x="6442239" y="3113417"/>
              <a:ext cx="1273876" cy="6782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latin typeface="Arial" panose="020B0604020202020204" pitchFamily="34" charset="0"/>
                  <a:ea typeface="方正静蕾简体" panose="02000000000000000000" pitchFamily="2" charset="-122"/>
                  <a:cs typeface="Arial" panose="020B0604020202020204" pitchFamily="34" charset="0"/>
                </a:rPr>
                <a:t>请添加文字</a:t>
              </a:r>
            </a:p>
          </p:txBody>
        </p:sp>
        <p:sp>
          <p:nvSpPr>
            <p:cNvPr id="126" name="TextBox 1"/>
            <p:cNvSpPr txBox="1"/>
            <p:nvPr/>
          </p:nvSpPr>
          <p:spPr>
            <a:xfrm>
              <a:off x="5662809" y="4484610"/>
              <a:ext cx="2597919" cy="1480021"/>
            </a:xfrm>
            <a:prstGeom prst="rect">
              <a:avLst/>
            </a:prstGeom>
            <a:noFill/>
            <a:effectLst/>
          </p:spPr>
          <p:txBody>
            <a:bodyPr wrap="square" lIns="0" tIns="0" rIns="0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</a:t>
              </a:r>
              <a:endPara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340986" y="2156050"/>
            <a:ext cx="2804613" cy="1922027"/>
          </a:xfrm>
          <a:custGeom>
            <a:avLst/>
            <a:gdLst>
              <a:gd name="connsiteX0" fmla="*/ 135734 w 5735830"/>
              <a:gd name="connsiteY0" fmla="*/ 360201 h 4633519"/>
              <a:gd name="connsiteX1" fmla="*/ 250034 w 5735830"/>
              <a:gd name="connsiteY1" fmla="*/ 1666487 h 4633519"/>
              <a:gd name="connsiteX2" fmla="*/ 201049 w 5735830"/>
              <a:gd name="connsiteY2" fmla="*/ 4262730 h 4633519"/>
              <a:gd name="connsiteX3" fmla="*/ 1376706 w 5735830"/>
              <a:gd name="connsiteY3" fmla="*/ 4475001 h 4633519"/>
              <a:gd name="connsiteX4" fmla="*/ 5344549 w 5735830"/>
              <a:gd name="connsiteY4" fmla="*/ 4491330 h 4633519"/>
              <a:gd name="connsiteX5" fmla="*/ 5360877 w 5735830"/>
              <a:gd name="connsiteY5" fmla="*/ 2613544 h 4633519"/>
              <a:gd name="connsiteX6" fmla="*/ 5507834 w 5735830"/>
              <a:gd name="connsiteY6" fmla="*/ 278558 h 4633519"/>
              <a:gd name="connsiteX7" fmla="*/ 1899220 w 5735830"/>
              <a:gd name="connsiteY7" fmla="*/ 294887 h 4633519"/>
              <a:gd name="connsiteX8" fmla="*/ 152063 w 5735830"/>
              <a:gd name="connsiteY8" fmla="*/ 972 h 4633519"/>
              <a:gd name="connsiteX9" fmla="*/ 86749 w 5735830"/>
              <a:gd name="connsiteY9" fmla="*/ 409187 h 4633519"/>
              <a:gd name="connsiteX10" fmla="*/ 135734 w 5735830"/>
              <a:gd name="connsiteY10" fmla="*/ 360201 h 4633519"/>
              <a:gd name="connsiteX0-1" fmla="*/ 92877 w 5741958"/>
              <a:gd name="connsiteY0-2" fmla="*/ 409187 h 4633519"/>
              <a:gd name="connsiteX1-3" fmla="*/ 256162 w 5741958"/>
              <a:gd name="connsiteY1-4" fmla="*/ 1666487 h 4633519"/>
              <a:gd name="connsiteX2-5" fmla="*/ 207177 w 5741958"/>
              <a:gd name="connsiteY2-6" fmla="*/ 4262730 h 4633519"/>
              <a:gd name="connsiteX3-7" fmla="*/ 1382834 w 5741958"/>
              <a:gd name="connsiteY3-8" fmla="*/ 4475001 h 4633519"/>
              <a:gd name="connsiteX4-9" fmla="*/ 5350677 w 5741958"/>
              <a:gd name="connsiteY4-10" fmla="*/ 4491330 h 4633519"/>
              <a:gd name="connsiteX5-11" fmla="*/ 5367005 w 5741958"/>
              <a:gd name="connsiteY5-12" fmla="*/ 2613544 h 4633519"/>
              <a:gd name="connsiteX6-13" fmla="*/ 5513962 w 5741958"/>
              <a:gd name="connsiteY6-14" fmla="*/ 278558 h 4633519"/>
              <a:gd name="connsiteX7-15" fmla="*/ 1905348 w 5741958"/>
              <a:gd name="connsiteY7-16" fmla="*/ 294887 h 4633519"/>
              <a:gd name="connsiteX8-17" fmla="*/ 158191 w 5741958"/>
              <a:gd name="connsiteY8-18" fmla="*/ 972 h 4633519"/>
              <a:gd name="connsiteX9-19" fmla="*/ 92877 w 5741958"/>
              <a:gd name="connsiteY9-20" fmla="*/ 409187 h 4633519"/>
              <a:gd name="connsiteX0-21" fmla="*/ 92877 w 5741958"/>
              <a:gd name="connsiteY0-22" fmla="*/ 768415 h 4633519"/>
              <a:gd name="connsiteX1-23" fmla="*/ 256162 w 5741958"/>
              <a:gd name="connsiteY1-24" fmla="*/ 1666487 h 4633519"/>
              <a:gd name="connsiteX2-25" fmla="*/ 207177 w 5741958"/>
              <a:gd name="connsiteY2-26" fmla="*/ 4262730 h 4633519"/>
              <a:gd name="connsiteX3-27" fmla="*/ 1382834 w 5741958"/>
              <a:gd name="connsiteY3-28" fmla="*/ 4475001 h 4633519"/>
              <a:gd name="connsiteX4-29" fmla="*/ 5350677 w 5741958"/>
              <a:gd name="connsiteY4-30" fmla="*/ 4491330 h 4633519"/>
              <a:gd name="connsiteX5-31" fmla="*/ 5367005 w 5741958"/>
              <a:gd name="connsiteY5-32" fmla="*/ 2613544 h 4633519"/>
              <a:gd name="connsiteX6-33" fmla="*/ 5513962 w 5741958"/>
              <a:gd name="connsiteY6-34" fmla="*/ 278558 h 4633519"/>
              <a:gd name="connsiteX7-35" fmla="*/ 1905348 w 5741958"/>
              <a:gd name="connsiteY7-36" fmla="*/ 294887 h 4633519"/>
              <a:gd name="connsiteX8-37" fmla="*/ 158191 w 5741958"/>
              <a:gd name="connsiteY8-38" fmla="*/ 972 h 4633519"/>
              <a:gd name="connsiteX9-39" fmla="*/ 92877 w 5741958"/>
              <a:gd name="connsiteY9-40" fmla="*/ 768415 h 4633519"/>
              <a:gd name="connsiteX0-41" fmla="*/ 3451 w 5652532"/>
              <a:gd name="connsiteY0-42" fmla="*/ 654617 h 4519721"/>
              <a:gd name="connsiteX1-43" fmla="*/ 166736 w 5652532"/>
              <a:gd name="connsiteY1-44" fmla="*/ 1552689 h 4519721"/>
              <a:gd name="connsiteX2-45" fmla="*/ 117751 w 5652532"/>
              <a:gd name="connsiteY2-46" fmla="*/ 4148932 h 4519721"/>
              <a:gd name="connsiteX3-47" fmla="*/ 1293408 w 5652532"/>
              <a:gd name="connsiteY3-48" fmla="*/ 4361203 h 4519721"/>
              <a:gd name="connsiteX4-49" fmla="*/ 5261251 w 5652532"/>
              <a:gd name="connsiteY4-50" fmla="*/ 4377532 h 4519721"/>
              <a:gd name="connsiteX5-51" fmla="*/ 5277579 w 5652532"/>
              <a:gd name="connsiteY5-52" fmla="*/ 2499746 h 4519721"/>
              <a:gd name="connsiteX6-53" fmla="*/ 5424536 w 5652532"/>
              <a:gd name="connsiteY6-54" fmla="*/ 164760 h 4519721"/>
              <a:gd name="connsiteX7-55" fmla="*/ 1815922 w 5652532"/>
              <a:gd name="connsiteY7-56" fmla="*/ 181089 h 4519721"/>
              <a:gd name="connsiteX8-57" fmla="*/ 346351 w 5652532"/>
              <a:gd name="connsiteY8-58" fmla="*/ 1474 h 4519721"/>
              <a:gd name="connsiteX9-59" fmla="*/ 3451 w 5652532"/>
              <a:gd name="connsiteY9-60" fmla="*/ 654617 h 4519721"/>
              <a:gd name="connsiteX0-61" fmla="*/ 3451 w 5613197"/>
              <a:gd name="connsiteY0-62" fmla="*/ 698621 h 4563725"/>
              <a:gd name="connsiteX1-63" fmla="*/ 166736 w 5613197"/>
              <a:gd name="connsiteY1-64" fmla="*/ 1596693 h 4563725"/>
              <a:gd name="connsiteX2-65" fmla="*/ 117751 w 5613197"/>
              <a:gd name="connsiteY2-66" fmla="*/ 4192936 h 4563725"/>
              <a:gd name="connsiteX3-67" fmla="*/ 1293408 w 5613197"/>
              <a:gd name="connsiteY3-68" fmla="*/ 4405207 h 4563725"/>
              <a:gd name="connsiteX4-69" fmla="*/ 5261251 w 5613197"/>
              <a:gd name="connsiteY4-70" fmla="*/ 4421536 h 4563725"/>
              <a:gd name="connsiteX5-71" fmla="*/ 5277579 w 5613197"/>
              <a:gd name="connsiteY5-72" fmla="*/ 2543750 h 4563725"/>
              <a:gd name="connsiteX6-73" fmla="*/ 5424536 w 5613197"/>
              <a:gd name="connsiteY6-74" fmla="*/ 208764 h 4563725"/>
              <a:gd name="connsiteX7-75" fmla="*/ 2354765 w 5613197"/>
              <a:gd name="connsiteY7-76" fmla="*/ 94464 h 4563725"/>
              <a:gd name="connsiteX8-77" fmla="*/ 346351 w 5613197"/>
              <a:gd name="connsiteY8-78" fmla="*/ 45478 h 4563725"/>
              <a:gd name="connsiteX9-79" fmla="*/ 3451 w 5613197"/>
              <a:gd name="connsiteY9-80" fmla="*/ 698621 h 4563725"/>
              <a:gd name="connsiteX0-81" fmla="*/ 3451 w 5554564"/>
              <a:gd name="connsiteY0-82" fmla="*/ 677467 h 4542571"/>
              <a:gd name="connsiteX1-83" fmla="*/ 166736 w 5554564"/>
              <a:gd name="connsiteY1-84" fmla="*/ 1575539 h 4542571"/>
              <a:gd name="connsiteX2-85" fmla="*/ 117751 w 5554564"/>
              <a:gd name="connsiteY2-86" fmla="*/ 4171782 h 4542571"/>
              <a:gd name="connsiteX3-87" fmla="*/ 1293408 w 5554564"/>
              <a:gd name="connsiteY3-88" fmla="*/ 4384053 h 4542571"/>
              <a:gd name="connsiteX4-89" fmla="*/ 5261251 w 5554564"/>
              <a:gd name="connsiteY4-90" fmla="*/ 4400382 h 4542571"/>
              <a:gd name="connsiteX5-91" fmla="*/ 5277579 w 5554564"/>
              <a:gd name="connsiteY5-92" fmla="*/ 2522596 h 4542571"/>
              <a:gd name="connsiteX6-93" fmla="*/ 5424536 w 5554564"/>
              <a:gd name="connsiteY6-94" fmla="*/ 187610 h 4542571"/>
              <a:gd name="connsiteX7-95" fmla="*/ 2354765 w 5554564"/>
              <a:gd name="connsiteY7-96" fmla="*/ 73310 h 4542571"/>
              <a:gd name="connsiteX8-97" fmla="*/ 346351 w 5554564"/>
              <a:gd name="connsiteY8-98" fmla="*/ 24324 h 4542571"/>
              <a:gd name="connsiteX9-99" fmla="*/ 3451 w 5554564"/>
              <a:gd name="connsiteY9-100" fmla="*/ 677467 h 4542571"/>
              <a:gd name="connsiteX0-101" fmla="*/ 3451 w 5682000"/>
              <a:gd name="connsiteY0-102" fmla="*/ 700982 h 4563669"/>
              <a:gd name="connsiteX1-103" fmla="*/ 166736 w 5682000"/>
              <a:gd name="connsiteY1-104" fmla="*/ 1599054 h 4563669"/>
              <a:gd name="connsiteX2-105" fmla="*/ 117751 w 5682000"/>
              <a:gd name="connsiteY2-106" fmla="*/ 4195297 h 4563669"/>
              <a:gd name="connsiteX3-107" fmla="*/ 1293408 w 5682000"/>
              <a:gd name="connsiteY3-108" fmla="*/ 4407568 h 4563669"/>
              <a:gd name="connsiteX4-109" fmla="*/ 5261251 w 5682000"/>
              <a:gd name="connsiteY4-110" fmla="*/ 4423897 h 4563669"/>
              <a:gd name="connsiteX5-111" fmla="*/ 5489850 w 5682000"/>
              <a:gd name="connsiteY5-112" fmla="*/ 2578768 h 4563669"/>
              <a:gd name="connsiteX6-113" fmla="*/ 5424536 w 5682000"/>
              <a:gd name="connsiteY6-114" fmla="*/ 211125 h 4563669"/>
              <a:gd name="connsiteX7-115" fmla="*/ 2354765 w 5682000"/>
              <a:gd name="connsiteY7-116" fmla="*/ 96825 h 4563669"/>
              <a:gd name="connsiteX8-117" fmla="*/ 346351 w 5682000"/>
              <a:gd name="connsiteY8-118" fmla="*/ 47839 h 4563669"/>
              <a:gd name="connsiteX9-119" fmla="*/ 3451 w 5682000"/>
              <a:gd name="connsiteY9-120" fmla="*/ 700982 h 4563669"/>
              <a:gd name="connsiteX0-121" fmla="*/ 3451 w 5687062"/>
              <a:gd name="connsiteY0-122" fmla="*/ 700982 h 4602114"/>
              <a:gd name="connsiteX1-123" fmla="*/ 166736 w 5687062"/>
              <a:gd name="connsiteY1-124" fmla="*/ 1599054 h 4602114"/>
              <a:gd name="connsiteX2-125" fmla="*/ 117751 w 5687062"/>
              <a:gd name="connsiteY2-126" fmla="*/ 4195297 h 4602114"/>
              <a:gd name="connsiteX3-127" fmla="*/ 1293408 w 5687062"/>
              <a:gd name="connsiteY3-128" fmla="*/ 4407568 h 4602114"/>
              <a:gd name="connsiteX4-129" fmla="*/ 5146951 w 5687062"/>
              <a:gd name="connsiteY4-130" fmla="*/ 4472883 h 4602114"/>
              <a:gd name="connsiteX5-131" fmla="*/ 5489850 w 5687062"/>
              <a:gd name="connsiteY5-132" fmla="*/ 2578768 h 4602114"/>
              <a:gd name="connsiteX6-133" fmla="*/ 5424536 w 5687062"/>
              <a:gd name="connsiteY6-134" fmla="*/ 211125 h 4602114"/>
              <a:gd name="connsiteX7-135" fmla="*/ 2354765 w 5687062"/>
              <a:gd name="connsiteY7-136" fmla="*/ 96825 h 4602114"/>
              <a:gd name="connsiteX8-137" fmla="*/ 346351 w 5687062"/>
              <a:gd name="connsiteY8-138" fmla="*/ 47839 h 4602114"/>
              <a:gd name="connsiteX9-139" fmla="*/ 3451 w 5687062"/>
              <a:gd name="connsiteY9-140" fmla="*/ 700982 h 4602114"/>
              <a:gd name="connsiteX0-141" fmla="*/ 3451 w 5687062"/>
              <a:gd name="connsiteY0-142" fmla="*/ 700982 h 4630183"/>
              <a:gd name="connsiteX1-143" fmla="*/ 166736 w 5687062"/>
              <a:gd name="connsiteY1-144" fmla="*/ 1599054 h 4630183"/>
              <a:gd name="connsiteX2-145" fmla="*/ 117751 w 5687062"/>
              <a:gd name="connsiteY2-146" fmla="*/ 4195297 h 4630183"/>
              <a:gd name="connsiteX3-147" fmla="*/ 1750608 w 5687062"/>
              <a:gd name="connsiteY3-148" fmla="*/ 4489211 h 4630183"/>
              <a:gd name="connsiteX4-149" fmla="*/ 5146951 w 5687062"/>
              <a:gd name="connsiteY4-150" fmla="*/ 4472883 h 4630183"/>
              <a:gd name="connsiteX5-151" fmla="*/ 5489850 w 5687062"/>
              <a:gd name="connsiteY5-152" fmla="*/ 2578768 h 4630183"/>
              <a:gd name="connsiteX6-153" fmla="*/ 5424536 w 5687062"/>
              <a:gd name="connsiteY6-154" fmla="*/ 211125 h 4630183"/>
              <a:gd name="connsiteX7-155" fmla="*/ 2354765 w 5687062"/>
              <a:gd name="connsiteY7-156" fmla="*/ 96825 h 4630183"/>
              <a:gd name="connsiteX8-157" fmla="*/ 346351 w 5687062"/>
              <a:gd name="connsiteY8-158" fmla="*/ 47839 h 4630183"/>
              <a:gd name="connsiteX9-159" fmla="*/ 3451 w 5687062"/>
              <a:gd name="connsiteY9-160" fmla="*/ 700982 h 4630183"/>
              <a:gd name="connsiteX0-161" fmla="*/ 39466 w 5723077"/>
              <a:gd name="connsiteY0-162" fmla="*/ 700982 h 4630183"/>
              <a:gd name="connsiteX1-163" fmla="*/ 55794 w 5723077"/>
              <a:gd name="connsiteY1-164" fmla="*/ 1958282 h 4630183"/>
              <a:gd name="connsiteX2-165" fmla="*/ 153766 w 5723077"/>
              <a:gd name="connsiteY2-166" fmla="*/ 4195297 h 4630183"/>
              <a:gd name="connsiteX3-167" fmla="*/ 1786623 w 5723077"/>
              <a:gd name="connsiteY3-168" fmla="*/ 4489211 h 4630183"/>
              <a:gd name="connsiteX4-169" fmla="*/ 5182966 w 5723077"/>
              <a:gd name="connsiteY4-170" fmla="*/ 4472883 h 4630183"/>
              <a:gd name="connsiteX5-171" fmla="*/ 5525865 w 5723077"/>
              <a:gd name="connsiteY5-172" fmla="*/ 2578768 h 4630183"/>
              <a:gd name="connsiteX6-173" fmla="*/ 5460551 w 5723077"/>
              <a:gd name="connsiteY6-174" fmla="*/ 211125 h 4630183"/>
              <a:gd name="connsiteX7-175" fmla="*/ 2390780 w 5723077"/>
              <a:gd name="connsiteY7-176" fmla="*/ 96825 h 4630183"/>
              <a:gd name="connsiteX8-177" fmla="*/ 382366 w 5723077"/>
              <a:gd name="connsiteY8-178" fmla="*/ 47839 h 4630183"/>
              <a:gd name="connsiteX9-179" fmla="*/ 39466 w 5723077"/>
              <a:gd name="connsiteY9-180" fmla="*/ 700982 h 4630183"/>
              <a:gd name="connsiteX0-181" fmla="*/ 39466 w 5723077"/>
              <a:gd name="connsiteY0-182" fmla="*/ 700982 h 4598647"/>
              <a:gd name="connsiteX1-183" fmla="*/ 55794 w 5723077"/>
              <a:gd name="connsiteY1-184" fmla="*/ 1958282 h 4598647"/>
              <a:gd name="connsiteX2-185" fmla="*/ 153766 w 5723077"/>
              <a:gd name="connsiteY2-186" fmla="*/ 4195297 h 4598647"/>
              <a:gd name="connsiteX3-187" fmla="*/ 1786623 w 5723077"/>
              <a:gd name="connsiteY3-188" fmla="*/ 4489211 h 4598647"/>
              <a:gd name="connsiteX4-189" fmla="*/ 5182966 w 5723077"/>
              <a:gd name="connsiteY4-190" fmla="*/ 4472883 h 4598647"/>
              <a:gd name="connsiteX5-191" fmla="*/ 5525865 w 5723077"/>
              <a:gd name="connsiteY5-192" fmla="*/ 2578768 h 4598647"/>
              <a:gd name="connsiteX6-193" fmla="*/ 5460551 w 5723077"/>
              <a:gd name="connsiteY6-194" fmla="*/ 211125 h 4598647"/>
              <a:gd name="connsiteX7-195" fmla="*/ 2390780 w 5723077"/>
              <a:gd name="connsiteY7-196" fmla="*/ 96825 h 4598647"/>
              <a:gd name="connsiteX8-197" fmla="*/ 382366 w 5723077"/>
              <a:gd name="connsiteY8-198" fmla="*/ 47839 h 4598647"/>
              <a:gd name="connsiteX9-199" fmla="*/ 39466 w 5723077"/>
              <a:gd name="connsiteY9-200" fmla="*/ 700982 h 4598647"/>
              <a:gd name="connsiteX0-201" fmla="*/ 39466 w 5716643"/>
              <a:gd name="connsiteY0-202" fmla="*/ 700982 h 4625148"/>
              <a:gd name="connsiteX1-203" fmla="*/ 55794 w 5716643"/>
              <a:gd name="connsiteY1-204" fmla="*/ 1958282 h 4625148"/>
              <a:gd name="connsiteX2-205" fmla="*/ 153766 w 5716643"/>
              <a:gd name="connsiteY2-206" fmla="*/ 4195297 h 4625148"/>
              <a:gd name="connsiteX3-207" fmla="*/ 1786623 w 5716643"/>
              <a:gd name="connsiteY3-208" fmla="*/ 4489211 h 4625148"/>
              <a:gd name="connsiteX4-209" fmla="*/ 5328776 w 5716643"/>
              <a:gd name="connsiteY4-210" fmla="*/ 4508802 h 4625148"/>
              <a:gd name="connsiteX5-211" fmla="*/ 5525865 w 5716643"/>
              <a:gd name="connsiteY5-212" fmla="*/ 2578768 h 4625148"/>
              <a:gd name="connsiteX6-213" fmla="*/ 5460551 w 5716643"/>
              <a:gd name="connsiteY6-214" fmla="*/ 211125 h 4625148"/>
              <a:gd name="connsiteX7-215" fmla="*/ 2390780 w 5716643"/>
              <a:gd name="connsiteY7-216" fmla="*/ 96825 h 4625148"/>
              <a:gd name="connsiteX8-217" fmla="*/ 382366 w 5716643"/>
              <a:gd name="connsiteY8-218" fmla="*/ 47839 h 4625148"/>
              <a:gd name="connsiteX9-219" fmla="*/ 39466 w 5716643"/>
              <a:gd name="connsiteY9-220" fmla="*/ 700982 h 4625148"/>
              <a:gd name="connsiteX0-221" fmla="*/ 39466 w 5715854"/>
              <a:gd name="connsiteY0-222" fmla="*/ 700982 h 4573748"/>
              <a:gd name="connsiteX1-223" fmla="*/ 55794 w 5715854"/>
              <a:gd name="connsiteY1-224" fmla="*/ 1958282 h 4573748"/>
              <a:gd name="connsiteX2-225" fmla="*/ 153766 w 5715854"/>
              <a:gd name="connsiteY2-226" fmla="*/ 4195297 h 4573748"/>
              <a:gd name="connsiteX3-227" fmla="*/ 1786623 w 5715854"/>
              <a:gd name="connsiteY3-228" fmla="*/ 4489211 h 4573748"/>
              <a:gd name="connsiteX4-229" fmla="*/ 5347003 w 5715854"/>
              <a:gd name="connsiteY4-230" fmla="*/ 4436964 h 4573748"/>
              <a:gd name="connsiteX5-231" fmla="*/ 5525865 w 5715854"/>
              <a:gd name="connsiteY5-232" fmla="*/ 2578768 h 4573748"/>
              <a:gd name="connsiteX6-233" fmla="*/ 5460551 w 5715854"/>
              <a:gd name="connsiteY6-234" fmla="*/ 211125 h 4573748"/>
              <a:gd name="connsiteX7-235" fmla="*/ 2390780 w 5715854"/>
              <a:gd name="connsiteY7-236" fmla="*/ 96825 h 4573748"/>
              <a:gd name="connsiteX8-237" fmla="*/ 382366 w 5715854"/>
              <a:gd name="connsiteY8-238" fmla="*/ 47839 h 4573748"/>
              <a:gd name="connsiteX9-239" fmla="*/ 39466 w 5715854"/>
              <a:gd name="connsiteY9-240" fmla="*/ 700982 h 4573748"/>
              <a:gd name="connsiteX0-241" fmla="*/ 39466 w 5628110"/>
              <a:gd name="connsiteY0-242" fmla="*/ 658040 h 4530806"/>
              <a:gd name="connsiteX1-243" fmla="*/ 55794 w 5628110"/>
              <a:gd name="connsiteY1-244" fmla="*/ 1915340 h 4530806"/>
              <a:gd name="connsiteX2-245" fmla="*/ 153766 w 5628110"/>
              <a:gd name="connsiteY2-246" fmla="*/ 4152355 h 4530806"/>
              <a:gd name="connsiteX3-247" fmla="*/ 1786623 w 5628110"/>
              <a:gd name="connsiteY3-248" fmla="*/ 4446269 h 4530806"/>
              <a:gd name="connsiteX4-249" fmla="*/ 5347003 w 5628110"/>
              <a:gd name="connsiteY4-250" fmla="*/ 4394022 h 4530806"/>
              <a:gd name="connsiteX5-251" fmla="*/ 5525865 w 5628110"/>
              <a:gd name="connsiteY5-252" fmla="*/ 2535826 h 4530806"/>
              <a:gd name="connsiteX6-253" fmla="*/ 5460551 w 5628110"/>
              <a:gd name="connsiteY6-254" fmla="*/ 168183 h 4530806"/>
              <a:gd name="connsiteX7-255" fmla="*/ 2390780 w 5628110"/>
              <a:gd name="connsiteY7-256" fmla="*/ 53883 h 4530806"/>
              <a:gd name="connsiteX8-257" fmla="*/ 382366 w 5628110"/>
              <a:gd name="connsiteY8-258" fmla="*/ 4897 h 4530806"/>
              <a:gd name="connsiteX9-259" fmla="*/ 39466 w 5628110"/>
              <a:gd name="connsiteY9-260" fmla="*/ 658040 h 4530806"/>
              <a:gd name="connsiteX0-261" fmla="*/ 39466 w 5628110"/>
              <a:gd name="connsiteY0-262" fmla="*/ 658040 h 4530806"/>
              <a:gd name="connsiteX1-263" fmla="*/ 55794 w 5628110"/>
              <a:gd name="connsiteY1-264" fmla="*/ 1915340 h 4530806"/>
              <a:gd name="connsiteX2-265" fmla="*/ 153766 w 5628110"/>
              <a:gd name="connsiteY2-266" fmla="*/ 4152355 h 4530806"/>
              <a:gd name="connsiteX3-267" fmla="*/ 1786623 w 5628110"/>
              <a:gd name="connsiteY3-268" fmla="*/ 4446269 h 4530806"/>
              <a:gd name="connsiteX4-269" fmla="*/ 5347003 w 5628110"/>
              <a:gd name="connsiteY4-270" fmla="*/ 4394022 h 4530806"/>
              <a:gd name="connsiteX5-271" fmla="*/ 5525865 w 5628110"/>
              <a:gd name="connsiteY5-272" fmla="*/ 2535826 h 4530806"/>
              <a:gd name="connsiteX6-273" fmla="*/ 5460551 w 5628110"/>
              <a:gd name="connsiteY6-274" fmla="*/ 168183 h 4530806"/>
              <a:gd name="connsiteX7-275" fmla="*/ 2390780 w 5628110"/>
              <a:gd name="connsiteY7-276" fmla="*/ 53883 h 4530806"/>
              <a:gd name="connsiteX8-277" fmla="*/ 473498 w 5628110"/>
              <a:gd name="connsiteY8-278" fmla="*/ 4897 h 4530806"/>
              <a:gd name="connsiteX9-279" fmla="*/ 39466 w 5628110"/>
              <a:gd name="connsiteY9-280" fmla="*/ 658040 h 4530806"/>
              <a:gd name="connsiteX0-281" fmla="*/ 39466 w 5628110"/>
              <a:gd name="connsiteY0-282" fmla="*/ 658040 h 4530806"/>
              <a:gd name="connsiteX1-283" fmla="*/ 55794 w 5628110"/>
              <a:gd name="connsiteY1-284" fmla="*/ 1915340 h 4530806"/>
              <a:gd name="connsiteX2-285" fmla="*/ 153766 w 5628110"/>
              <a:gd name="connsiteY2-286" fmla="*/ 4152355 h 4530806"/>
              <a:gd name="connsiteX3-287" fmla="*/ 1786623 w 5628110"/>
              <a:gd name="connsiteY3-288" fmla="*/ 4446269 h 4530806"/>
              <a:gd name="connsiteX4-289" fmla="*/ 5347003 w 5628110"/>
              <a:gd name="connsiteY4-290" fmla="*/ 4394022 h 4530806"/>
              <a:gd name="connsiteX5-291" fmla="*/ 5525865 w 5628110"/>
              <a:gd name="connsiteY5-292" fmla="*/ 2535826 h 4530806"/>
              <a:gd name="connsiteX6-293" fmla="*/ 5460551 w 5628110"/>
              <a:gd name="connsiteY6-294" fmla="*/ 168183 h 4530806"/>
              <a:gd name="connsiteX7-295" fmla="*/ 2390780 w 5628110"/>
              <a:gd name="connsiteY7-296" fmla="*/ 53883 h 4530806"/>
              <a:gd name="connsiteX8-297" fmla="*/ 473498 w 5628110"/>
              <a:gd name="connsiteY8-298" fmla="*/ 4897 h 4530806"/>
              <a:gd name="connsiteX9-299" fmla="*/ 277859 w 5628110"/>
              <a:gd name="connsiteY9-300" fmla="*/ 887092 h 4530806"/>
              <a:gd name="connsiteX0-301" fmla="*/ 39466 w 5628110"/>
              <a:gd name="connsiteY0-302" fmla="*/ 658040 h 4530806"/>
              <a:gd name="connsiteX1-303" fmla="*/ 55794 w 5628110"/>
              <a:gd name="connsiteY1-304" fmla="*/ 1915340 h 4530806"/>
              <a:gd name="connsiteX2-305" fmla="*/ 153766 w 5628110"/>
              <a:gd name="connsiteY2-306" fmla="*/ 4152355 h 4530806"/>
              <a:gd name="connsiteX3-307" fmla="*/ 1786623 w 5628110"/>
              <a:gd name="connsiteY3-308" fmla="*/ 4446269 h 4530806"/>
              <a:gd name="connsiteX4-309" fmla="*/ 5347003 w 5628110"/>
              <a:gd name="connsiteY4-310" fmla="*/ 4394022 h 4530806"/>
              <a:gd name="connsiteX5-311" fmla="*/ 5525865 w 5628110"/>
              <a:gd name="connsiteY5-312" fmla="*/ 2535826 h 4530806"/>
              <a:gd name="connsiteX6-313" fmla="*/ 5460551 w 5628110"/>
              <a:gd name="connsiteY6-314" fmla="*/ 168183 h 4530806"/>
              <a:gd name="connsiteX7-315" fmla="*/ 2390780 w 5628110"/>
              <a:gd name="connsiteY7-316" fmla="*/ 53883 h 4530806"/>
              <a:gd name="connsiteX8-317" fmla="*/ 473498 w 5628110"/>
              <a:gd name="connsiteY8-318" fmla="*/ 4897 h 4530806"/>
              <a:gd name="connsiteX0-319" fmla="*/ 39466 w 5628110"/>
              <a:gd name="connsiteY0-320" fmla="*/ 896635 h 4530806"/>
              <a:gd name="connsiteX1-321" fmla="*/ 55794 w 5628110"/>
              <a:gd name="connsiteY1-322" fmla="*/ 1915340 h 4530806"/>
              <a:gd name="connsiteX2-323" fmla="*/ 153766 w 5628110"/>
              <a:gd name="connsiteY2-324" fmla="*/ 4152355 h 4530806"/>
              <a:gd name="connsiteX3-325" fmla="*/ 1786623 w 5628110"/>
              <a:gd name="connsiteY3-326" fmla="*/ 4446269 h 4530806"/>
              <a:gd name="connsiteX4-327" fmla="*/ 5347003 w 5628110"/>
              <a:gd name="connsiteY4-328" fmla="*/ 4394022 h 4530806"/>
              <a:gd name="connsiteX5-329" fmla="*/ 5525865 w 5628110"/>
              <a:gd name="connsiteY5-330" fmla="*/ 2535826 h 4530806"/>
              <a:gd name="connsiteX6-331" fmla="*/ 5460551 w 5628110"/>
              <a:gd name="connsiteY6-332" fmla="*/ 168183 h 4530806"/>
              <a:gd name="connsiteX7-333" fmla="*/ 2390780 w 5628110"/>
              <a:gd name="connsiteY7-334" fmla="*/ 53883 h 4530806"/>
              <a:gd name="connsiteX8-335" fmla="*/ 473498 w 5628110"/>
              <a:gd name="connsiteY8-336" fmla="*/ 4897 h 4530806"/>
              <a:gd name="connsiteX0-337" fmla="*/ 39466 w 5628110"/>
              <a:gd name="connsiteY0-338" fmla="*/ 896635 h 4530806"/>
              <a:gd name="connsiteX1-339" fmla="*/ 55794 w 5628110"/>
              <a:gd name="connsiteY1-340" fmla="*/ 1915340 h 4530806"/>
              <a:gd name="connsiteX2-341" fmla="*/ 153766 w 5628110"/>
              <a:gd name="connsiteY2-342" fmla="*/ 4152355 h 4530806"/>
              <a:gd name="connsiteX3-343" fmla="*/ 1786623 w 5628110"/>
              <a:gd name="connsiteY3-344" fmla="*/ 4446269 h 4530806"/>
              <a:gd name="connsiteX4-345" fmla="*/ 5347003 w 5628110"/>
              <a:gd name="connsiteY4-346" fmla="*/ 4394022 h 4530806"/>
              <a:gd name="connsiteX5-347" fmla="*/ 5525865 w 5628110"/>
              <a:gd name="connsiteY5-348" fmla="*/ 2535826 h 4530806"/>
              <a:gd name="connsiteX6-349" fmla="*/ 5460551 w 5628110"/>
              <a:gd name="connsiteY6-350" fmla="*/ 168183 h 4530806"/>
              <a:gd name="connsiteX7-351" fmla="*/ 2390780 w 5628110"/>
              <a:gd name="connsiteY7-352" fmla="*/ 53883 h 4530806"/>
              <a:gd name="connsiteX8-353" fmla="*/ 845987 w 5628110"/>
              <a:gd name="connsiteY8-354" fmla="*/ 4897 h 45308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blipFill>
            <a:blip r:embed="rId3"/>
            <a:stretch>
              <a:fillRect/>
            </a:stretch>
          </a:blipFill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5790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96636" y="1872260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dirty="0">
                <a:blipFill>
                  <a:blip r:embed="rId3"/>
                  <a:stretch>
                    <a:fillRect/>
                  </a:stretch>
                </a:blip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01</a:t>
            </a:r>
            <a:endParaRPr lang="zh-CN" altLang="en-US" sz="3600" b="1" spc="300" dirty="0">
              <a:blipFill>
                <a:blip r:embed="rId3"/>
                <a:stretch>
                  <a:fillRect/>
                </a:stretch>
              </a:blip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4733812" y="2156050"/>
            <a:ext cx="2804613" cy="1922027"/>
          </a:xfrm>
          <a:custGeom>
            <a:avLst/>
            <a:gdLst>
              <a:gd name="connsiteX0" fmla="*/ 135734 w 5735830"/>
              <a:gd name="connsiteY0" fmla="*/ 360201 h 4633519"/>
              <a:gd name="connsiteX1" fmla="*/ 250034 w 5735830"/>
              <a:gd name="connsiteY1" fmla="*/ 1666487 h 4633519"/>
              <a:gd name="connsiteX2" fmla="*/ 201049 w 5735830"/>
              <a:gd name="connsiteY2" fmla="*/ 4262730 h 4633519"/>
              <a:gd name="connsiteX3" fmla="*/ 1376706 w 5735830"/>
              <a:gd name="connsiteY3" fmla="*/ 4475001 h 4633519"/>
              <a:gd name="connsiteX4" fmla="*/ 5344549 w 5735830"/>
              <a:gd name="connsiteY4" fmla="*/ 4491330 h 4633519"/>
              <a:gd name="connsiteX5" fmla="*/ 5360877 w 5735830"/>
              <a:gd name="connsiteY5" fmla="*/ 2613544 h 4633519"/>
              <a:gd name="connsiteX6" fmla="*/ 5507834 w 5735830"/>
              <a:gd name="connsiteY6" fmla="*/ 278558 h 4633519"/>
              <a:gd name="connsiteX7" fmla="*/ 1899220 w 5735830"/>
              <a:gd name="connsiteY7" fmla="*/ 294887 h 4633519"/>
              <a:gd name="connsiteX8" fmla="*/ 152063 w 5735830"/>
              <a:gd name="connsiteY8" fmla="*/ 972 h 4633519"/>
              <a:gd name="connsiteX9" fmla="*/ 86749 w 5735830"/>
              <a:gd name="connsiteY9" fmla="*/ 409187 h 4633519"/>
              <a:gd name="connsiteX10" fmla="*/ 135734 w 5735830"/>
              <a:gd name="connsiteY10" fmla="*/ 360201 h 4633519"/>
              <a:gd name="connsiteX0-1" fmla="*/ 92877 w 5741958"/>
              <a:gd name="connsiteY0-2" fmla="*/ 409187 h 4633519"/>
              <a:gd name="connsiteX1-3" fmla="*/ 256162 w 5741958"/>
              <a:gd name="connsiteY1-4" fmla="*/ 1666487 h 4633519"/>
              <a:gd name="connsiteX2-5" fmla="*/ 207177 w 5741958"/>
              <a:gd name="connsiteY2-6" fmla="*/ 4262730 h 4633519"/>
              <a:gd name="connsiteX3-7" fmla="*/ 1382834 w 5741958"/>
              <a:gd name="connsiteY3-8" fmla="*/ 4475001 h 4633519"/>
              <a:gd name="connsiteX4-9" fmla="*/ 5350677 w 5741958"/>
              <a:gd name="connsiteY4-10" fmla="*/ 4491330 h 4633519"/>
              <a:gd name="connsiteX5-11" fmla="*/ 5367005 w 5741958"/>
              <a:gd name="connsiteY5-12" fmla="*/ 2613544 h 4633519"/>
              <a:gd name="connsiteX6-13" fmla="*/ 5513962 w 5741958"/>
              <a:gd name="connsiteY6-14" fmla="*/ 278558 h 4633519"/>
              <a:gd name="connsiteX7-15" fmla="*/ 1905348 w 5741958"/>
              <a:gd name="connsiteY7-16" fmla="*/ 294887 h 4633519"/>
              <a:gd name="connsiteX8-17" fmla="*/ 158191 w 5741958"/>
              <a:gd name="connsiteY8-18" fmla="*/ 972 h 4633519"/>
              <a:gd name="connsiteX9-19" fmla="*/ 92877 w 5741958"/>
              <a:gd name="connsiteY9-20" fmla="*/ 409187 h 4633519"/>
              <a:gd name="connsiteX0-21" fmla="*/ 92877 w 5741958"/>
              <a:gd name="connsiteY0-22" fmla="*/ 768415 h 4633519"/>
              <a:gd name="connsiteX1-23" fmla="*/ 256162 w 5741958"/>
              <a:gd name="connsiteY1-24" fmla="*/ 1666487 h 4633519"/>
              <a:gd name="connsiteX2-25" fmla="*/ 207177 w 5741958"/>
              <a:gd name="connsiteY2-26" fmla="*/ 4262730 h 4633519"/>
              <a:gd name="connsiteX3-27" fmla="*/ 1382834 w 5741958"/>
              <a:gd name="connsiteY3-28" fmla="*/ 4475001 h 4633519"/>
              <a:gd name="connsiteX4-29" fmla="*/ 5350677 w 5741958"/>
              <a:gd name="connsiteY4-30" fmla="*/ 4491330 h 4633519"/>
              <a:gd name="connsiteX5-31" fmla="*/ 5367005 w 5741958"/>
              <a:gd name="connsiteY5-32" fmla="*/ 2613544 h 4633519"/>
              <a:gd name="connsiteX6-33" fmla="*/ 5513962 w 5741958"/>
              <a:gd name="connsiteY6-34" fmla="*/ 278558 h 4633519"/>
              <a:gd name="connsiteX7-35" fmla="*/ 1905348 w 5741958"/>
              <a:gd name="connsiteY7-36" fmla="*/ 294887 h 4633519"/>
              <a:gd name="connsiteX8-37" fmla="*/ 158191 w 5741958"/>
              <a:gd name="connsiteY8-38" fmla="*/ 972 h 4633519"/>
              <a:gd name="connsiteX9-39" fmla="*/ 92877 w 5741958"/>
              <a:gd name="connsiteY9-40" fmla="*/ 768415 h 4633519"/>
              <a:gd name="connsiteX0-41" fmla="*/ 3451 w 5652532"/>
              <a:gd name="connsiteY0-42" fmla="*/ 654617 h 4519721"/>
              <a:gd name="connsiteX1-43" fmla="*/ 166736 w 5652532"/>
              <a:gd name="connsiteY1-44" fmla="*/ 1552689 h 4519721"/>
              <a:gd name="connsiteX2-45" fmla="*/ 117751 w 5652532"/>
              <a:gd name="connsiteY2-46" fmla="*/ 4148932 h 4519721"/>
              <a:gd name="connsiteX3-47" fmla="*/ 1293408 w 5652532"/>
              <a:gd name="connsiteY3-48" fmla="*/ 4361203 h 4519721"/>
              <a:gd name="connsiteX4-49" fmla="*/ 5261251 w 5652532"/>
              <a:gd name="connsiteY4-50" fmla="*/ 4377532 h 4519721"/>
              <a:gd name="connsiteX5-51" fmla="*/ 5277579 w 5652532"/>
              <a:gd name="connsiteY5-52" fmla="*/ 2499746 h 4519721"/>
              <a:gd name="connsiteX6-53" fmla="*/ 5424536 w 5652532"/>
              <a:gd name="connsiteY6-54" fmla="*/ 164760 h 4519721"/>
              <a:gd name="connsiteX7-55" fmla="*/ 1815922 w 5652532"/>
              <a:gd name="connsiteY7-56" fmla="*/ 181089 h 4519721"/>
              <a:gd name="connsiteX8-57" fmla="*/ 346351 w 5652532"/>
              <a:gd name="connsiteY8-58" fmla="*/ 1474 h 4519721"/>
              <a:gd name="connsiteX9-59" fmla="*/ 3451 w 5652532"/>
              <a:gd name="connsiteY9-60" fmla="*/ 654617 h 4519721"/>
              <a:gd name="connsiteX0-61" fmla="*/ 3451 w 5613197"/>
              <a:gd name="connsiteY0-62" fmla="*/ 698621 h 4563725"/>
              <a:gd name="connsiteX1-63" fmla="*/ 166736 w 5613197"/>
              <a:gd name="connsiteY1-64" fmla="*/ 1596693 h 4563725"/>
              <a:gd name="connsiteX2-65" fmla="*/ 117751 w 5613197"/>
              <a:gd name="connsiteY2-66" fmla="*/ 4192936 h 4563725"/>
              <a:gd name="connsiteX3-67" fmla="*/ 1293408 w 5613197"/>
              <a:gd name="connsiteY3-68" fmla="*/ 4405207 h 4563725"/>
              <a:gd name="connsiteX4-69" fmla="*/ 5261251 w 5613197"/>
              <a:gd name="connsiteY4-70" fmla="*/ 4421536 h 4563725"/>
              <a:gd name="connsiteX5-71" fmla="*/ 5277579 w 5613197"/>
              <a:gd name="connsiteY5-72" fmla="*/ 2543750 h 4563725"/>
              <a:gd name="connsiteX6-73" fmla="*/ 5424536 w 5613197"/>
              <a:gd name="connsiteY6-74" fmla="*/ 208764 h 4563725"/>
              <a:gd name="connsiteX7-75" fmla="*/ 2354765 w 5613197"/>
              <a:gd name="connsiteY7-76" fmla="*/ 94464 h 4563725"/>
              <a:gd name="connsiteX8-77" fmla="*/ 346351 w 5613197"/>
              <a:gd name="connsiteY8-78" fmla="*/ 45478 h 4563725"/>
              <a:gd name="connsiteX9-79" fmla="*/ 3451 w 5613197"/>
              <a:gd name="connsiteY9-80" fmla="*/ 698621 h 4563725"/>
              <a:gd name="connsiteX0-81" fmla="*/ 3451 w 5554564"/>
              <a:gd name="connsiteY0-82" fmla="*/ 677467 h 4542571"/>
              <a:gd name="connsiteX1-83" fmla="*/ 166736 w 5554564"/>
              <a:gd name="connsiteY1-84" fmla="*/ 1575539 h 4542571"/>
              <a:gd name="connsiteX2-85" fmla="*/ 117751 w 5554564"/>
              <a:gd name="connsiteY2-86" fmla="*/ 4171782 h 4542571"/>
              <a:gd name="connsiteX3-87" fmla="*/ 1293408 w 5554564"/>
              <a:gd name="connsiteY3-88" fmla="*/ 4384053 h 4542571"/>
              <a:gd name="connsiteX4-89" fmla="*/ 5261251 w 5554564"/>
              <a:gd name="connsiteY4-90" fmla="*/ 4400382 h 4542571"/>
              <a:gd name="connsiteX5-91" fmla="*/ 5277579 w 5554564"/>
              <a:gd name="connsiteY5-92" fmla="*/ 2522596 h 4542571"/>
              <a:gd name="connsiteX6-93" fmla="*/ 5424536 w 5554564"/>
              <a:gd name="connsiteY6-94" fmla="*/ 187610 h 4542571"/>
              <a:gd name="connsiteX7-95" fmla="*/ 2354765 w 5554564"/>
              <a:gd name="connsiteY7-96" fmla="*/ 73310 h 4542571"/>
              <a:gd name="connsiteX8-97" fmla="*/ 346351 w 5554564"/>
              <a:gd name="connsiteY8-98" fmla="*/ 24324 h 4542571"/>
              <a:gd name="connsiteX9-99" fmla="*/ 3451 w 5554564"/>
              <a:gd name="connsiteY9-100" fmla="*/ 677467 h 4542571"/>
              <a:gd name="connsiteX0-101" fmla="*/ 3451 w 5682000"/>
              <a:gd name="connsiteY0-102" fmla="*/ 700982 h 4563669"/>
              <a:gd name="connsiteX1-103" fmla="*/ 166736 w 5682000"/>
              <a:gd name="connsiteY1-104" fmla="*/ 1599054 h 4563669"/>
              <a:gd name="connsiteX2-105" fmla="*/ 117751 w 5682000"/>
              <a:gd name="connsiteY2-106" fmla="*/ 4195297 h 4563669"/>
              <a:gd name="connsiteX3-107" fmla="*/ 1293408 w 5682000"/>
              <a:gd name="connsiteY3-108" fmla="*/ 4407568 h 4563669"/>
              <a:gd name="connsiteX4-109" fmla="*/ 5261251 w 5682000"/>
              <a:gd name="connsiteY4-110" fmla="*/ 4423897 h 4563669"/>
              <a:gd name="connsiteX5-111" fmla="*/ 5489850 w 5682000"/>
              <a:gd name="connsiteY5-112" fmla="*/ 2578768 h 4563669"/>
              <a:gd name="connsiteX6-113" fmla="*/ 5424536 w 5682000"/>
              <a:gd name="connsiteY6-114" fmla="*/ 211125 h 4563669"/>
              <a:gd name="connsiteX7-115" fmla="*/ 2354765 w 5682000"/>
              <a:gd name="connsiteY7-116" fmla="*/ 96825 h 4563669"/>
              <a:gd name="connsiteX8-117" fmla="*/ 346351 w 5682000"/>
              <a:gd name="connsiteY8-118" fmla="*/ 47839 h 4563669"/>
              <a:gd name="connsiteX9-119" fmla="*/ 3451 w 5682000"/>
              <a:gd name="connsiteY9-120" fmla="*/ 700982 h 4563669"/>
              <a:gd name="connsiteX0-121" fmla="*/ 3451 w 5687062"/>
              <a:gd name="connsiteY0-122" fmla="*/ 700982 h 4602114"/>
              <a:gd name="connsiteX1-123" fmla="*/ 166736 w 5687062"/>
              <a:gd name="connsiteY1-124" fmla="*/ 1599054 h 4602114"/>
              <a:gd name="connsiteX2-125" fmla="*/ 117751 w 5687062"/>
              <a:gd name="connsiteY2-126" fmla="*/ 4195297 h 4602114"/>
              <a:gd name="connsiteX3-127" fmla="*/ 1293408 w 5687062"/>
              <a:gd name="connsiteY3-128" fmla="*/ 4407568 h 4602114"/>
              <a:gd name="connsiteX4-129" fmla="*/ 5146951 w 5687062"/>
              <a:gd name="connsiteY4-130" fmla="*/ 4472883 h 4602114"/>
              <a:gd name="connsiteX5-131" fmla="*/ 5489850 w 5687062"/>
              <a:gd name="connsiteY5-132" fmla="*/ 2578768 h 4602114"/>
              <a:gd name="connsiteX6-133" fmla="*/ 5424536 w 5687062"/>
              <a:gd name="connsiteY6-134" fmla="*/ 211125 h 4602114"/>
              <a:gd name="connsiteX7-135" fmla="*/ 2354765 w 5687062"/>
              <a:gd name="connsiteY7-136" fmla="*/ 96825 h 4602114"/>
              <a:gd name="connsiteX8-137" fmla="*/ 346351 w 5687062"/>
              <a:gd name="connsiteY8-138" fmla="*/ 47839 h 4602114"/>
              <a:gd name="connsiteX9-139" fmla="*/ 3451 w 5687062"/>
              <a:gd name="connsiteY9-140" fmla="*/ 700982 h 4602114"/>
              <a:gd name="connsiteX0-141" fmla="*/ 3451 w 5687062"/>
              <a:gd name="connsiteY0-142" fmla="*/ 700982 h 4630183"/>
              <a:gd name="connsiteX1-143" fmla="*/ 166736 w 5687062"/>
              <a:gd name="connsiteY1-144" fmla="*/ 1599054 h 4630183"/>
              <a:gd name="connsiteX2-145" fmla="*/ 117751 w 5687062"/>
              <a:gd name="connsiteY2-146" fmla="*/ 4195297 h 4630183"/>
              <a:gd name="connsiteX3-147" fmla="*/ 1750608 w 5687062"/>
              <a:gd name="connsiteY3-148" fmla="*/ 4489211 h 4630183"/>
              <a:gd name="connsiteX4-149" fmla="*/ 5146951 w 5687062"/>
              <a:gd name="connsiteY4-150" fmla="*/ 4472883 h 4630183"/>
              <a:gd name="connsiteX5-151" fmla="*/ 5489850 w 5687062"/>
              <a:gd name="connsiteY5-152" fmla="*/ 2578768 h 4630183"/>
              <a:gd name="connsiteX6-153" fmla="*/ 5424536 w 5687062"/>
              <a:gd name="connsiteY6-154" fmla="*/ 211125 h 4630183"/>
              <a:gd name="connsiteX7-155" fmla="*/ 2354765 w 5687062"/>
              <a:gd name="connsiteY7-156" fmla="*/ 96825 h 4630183"/>
              <a:gd name="connsiteX8-157" fmla="*/ 346351 w 5687062"/>
              <a:gd name="connsiteY8-158" fmla="*/ 47839 h 4630183"/>
              <a:gd name="connsiteX9-159" fmla="*/ 3451 w 5687062"/>
              <a:gd name="connsiteY9-160" fmla="*/ 700982 h 4630183"/>
              <a:gd name="connsiteX0-161" fmla="*/ 39466 w 5723077"/>
              <a:gd name="connsiteY0-162" fmla="*/ 700982 h 4630183"/>
              <a:gd name="connsiteX1-163" fmla="*/ 55794 w 5723077"/>
              <a:gd name="connsiteY1-164" fmla="*/ 1958282 h 4630183"/>
              <a:gd name="connsiteX2-165" fmla="*/ 153766 w 5723077"/>
              <a:gd name="connsiteY2-166" fmla="*/ 4195297 h 4630183"/>
              <a:gd name="connsiteX3-167" fmla="*/ 1786623 w 5723077"/>
              <a:gd name="connsiteY3-168" fmla="*/ 4489211 h 4630183"/>
              <a:gd name="connsiteX4-169" fmla="*/ 5182966 w 5723077"/>
              <a:gd name="connsiteY4-170" fmla="*/ 4472883 h 4630183"/>
              <a:gd name="connsiteX5-171" fmla="*/ 5525865 w 5723077"/>
              <a:gd name="connsiteY5-172" fmla="*/ 2578768 h 4630183"/>
              <a:gd name="connsiteX6-173" fmla="*/ 5460551 w 5723077"/>
              <a:gd name="connsiteY6-174" fmla="*/ 211125 h 4630183"/>
              <a:gd name="connsiteX7-175" fmla="*/ 2390780 w 5723077"/>
              <a:gd name="connsiteY7-176" fmla="*/ 96825 h 4630183"/>
              <a:gd name="connsiteX8-177" fmla="*/ 382366 w 5723077"/>
              <a:gd name="connsiteY8-178" fmla="*/ 47839 h 4630183"/>
              <a:gd name="connsiteX9-179" fmla="*/ 39466 w 5723077"/>
              <a:gd name="connsiteY9-180" fmla="*/ 700982 h 4630183"/>
              <a:gd name="connsiteX0-181" fmla="*/ 39466 w 5723077"/>
              <a:gd name="connsiteY0-182" fmla="*/ 700982 h 4598647"/>
              <a:gd name="connsiteX1-183" fmla="*/ 55794 w 5723077"/>
              <a:gd name="connsiteY1-184" fmla="*/ 1958282 h 4598647"/>
              <a:gd name="connsiteX2-185" fmla="*/ 153766 w 5723077"/>
              <a:gd name="connsiteY2-186" fmla="*/ 4195297 h 4598647"/>
              <a:gd name="connsiteX3-187" fmla="*/ 1786623 w 5723077"/>
              <a:gd name="connsiteY3-188" fmla="*/ 4489211 h 4598647"/>
              <a:gd name="connsiteX4-189" fmla="*/ 5182966 w 5723077"/>
              <a:gd name="connsiteY4-190" fmla="*/ 4472883 h 4598647"/>
              <a:gd name="connsiteX5-191" fmla="*/ 5525865 w 5723077"/>
              <a:gd name="connsiteY5-192" fmla="*/ 2578768 h 4598647"/>
              <a:gd name="connsiteX6-193" fmla="*/ 5460551 w 5723077"/>
              <a:gd name="connsiteY6-194" fmla="*/ 211125 h 4598647"/>
              <a:gd name="connsiteX7-195" fmla="*/ 2390780 w 5723077"/>
              <a:gd name="connsiteY7-196" fmla="*/ 96825 h 4598647"/>
              <a:gd name="connsiteX8-197" fmla="*/ 382366 w 5723077"/>
              <a:gd name="connsiteY8-198" fmla="*/ 47839 h 4598647"/>
              <a:gd name="connsiteX9-199" fmla="*/ 39466 w 5723077"/>
              <a:gd name="connsiteY9-200" fmla="*/ 700982 h 4598647"/>
              <a:gd name="connsiteX0-201" fmla="*/ 39466 w 5716643"/>
              <a:gd name="connsiteY0-202" fmla="*/ 700982 h 4625148"/>
              <a:gd name="connsiteX1-203" fmla="*/ 55794 w 5716643"/>
              <a:gd name="connsiteY1-204" fmla="*/ 1958282 h 4625148"/>
              <a:gd name="connsiteX2-205" fmla="*/ 153766 w 5716643"/>
              <a:gd name="connsiteY2-206" fmla="*/ 4195297 h 4625148"/>
              <a:gd name="connsiteX3-207" fmla="*/ 1786623 w 5716643"/>
              <a:gd name="connsiteY3-208" fmla="*/ 4489211 h 4625148"/>
              <a:gd name="connsiteX4-209" fmla="*/ 5328776 w 5716643"/>
              <a:gd name="connsiteY4-210" fmla="*/ 4508802 h 4625148"/>
              <a:gd name="connsiteX5-211" fmla="*/ 5525865 w 5716643"/>
              <a:gd name="connsiteY5-212" fmla="*/ 2578768 h 4625148"/>
              <a:gd name="connsiteX6-213" fmla="*/ 5460551 w 5716643"/>
              <a:gd name="connsiteY6-214" fmla="*/ 211125 h 4625148"/>
              <a:gd name="connsiteX7-215" fmla="*/ 2390780 w 5716643"/>
              <a:gd name="connsiteY7-216" fmla="*/ 96825 h 4625148"/>
              <a:gd name="connsiteX8-217" fmla="*/ 382366 w 5716643"/>
              <a:gd name="connsiteY8-218" fmla="*/ 47839 h 4625148"/>
              <a:gd name="connsiteX9-219" fmla="*/ 39466 w 5716643"/>
              <a:gd name="connsiteY9-220" fmla="*/ 700982 h 4625148"/>
              <a:gd name="connsiteX0-221" fmla="*/ 39466 w 5715854"/>
              <a:gd name="connsiteY0-222" fmla="*/ 700982 h 4573748"/>
              <a:gd name="connsiteX1-223" fmla="*/ 55794 w 5715854"/>
              <a:gd name="connsiteY1-224" fmla="*/ 1958282 h 4573748"/>
              <a:gd name="connsiteX2-225" fmla="*/ 153766 w 5715854"/>
              <a:gd name="connsiteY2-226" fmla="*/ 4195297 h 4573748"/>
              <a:gd name="connsiteX3-227" fmla="*/ 1786623 w 5715854"/>
              <a:gd name="connsiteY3-228" fmla="*/ 4489211 h 4573748"/>
              <a:gd name="connsiteX4-229" fmla="*/ 5347003 w 5715854"/>
              <a:gd name="connsiteY4-230" fmla="*/ 4436964 h 4573748"/>
              <a:gd name="connsiteX5-231" fmla="*/ 5525865 w 5715854"/>
              <a:gd name="connsiteY5-232" fmla="*/ 2578768 h 4573748"/>
              <a:gd name="connsiteX6-233" fmla="*/ 5460551 w 5715854"/>
              <a:gd name="connsiteY6-234" fmla="*/ 211125 h 4573748"/>
              <a:gd name="connsiteX7-235" fmla="*/ 2390780 w 5715854"/>
              <a:gd name="connsiteY7-236" fmla="*/ 96825 h 4573748"/>
              <a:gd name="connsiteX8-237" fmla="*/ 382366 w 5715854"/>
              <a:gd name="connsiteY8-238" fmla="*/ 47839 h 4573748"/>
              <a:gd name="connsiteX9-239" fmla="*/ 39466 w 5715854"/>
              <a:gd name="connsiteY9-240" fmla="*/ 700982 h 4573748"/>
              <a:gd name="connsiteX0-241" fmla="*/ 39466 w 5628110"/>
              <a:gd name="connsiteY0-242" fmla="*/ 658040 h 4530806"/>
              <a:gd name="connsiteX1-243" fmla="*/ 55794 w 5628110"/>
              <a:gd name="connsiteY1-244" fmla="*/ 1915340 h 4530806"/>
              <a:gd name="connsiteX2-245" fmla="*/ 153766 w 5628110"/>
              <a:gd name="connsiteY2-246" fmla="*/ 4152355 h 4530806"/>
              <a:gd name="connsiteX3-247" fmla="*/ 1786623 w 5628110"/>
              <a:gd name="connsiteY3-248" fmla="*/ 4446269 h 4530806"/>
              <a:gd name="connsiteX4-249" fmla="*/ 5347003 w 5628110"/>
              <a:gd name="connsiteY4-250" fmla="*/ 4394022 h 4530806"/>
              <a:gd name="connsiteX5-251" fmla="*/ 5525865 w 5628110"/>
              <a:gd name="connsiteY5-252" fmla="*/ 2535826 h 4530806"/>
              <a:gd name="connsiteX6-253" fmla="*/ 5460551 w 5628110"/>
              <a:gd name="connsiteY6-254" fmla="*/ 168183 h 4530806"/>
              <a:gd name="connsiteX7-255" fmla="*/ 2390780 w 5628110"/>
              <a:gd name="connsiteY7-256" fmla="*/ 53883 h 4530806"/>
              <a:gd name="connsiteX8-257" fmla="*/ 382366 w 5628110"/>
              <a:gd name="connsiteY8-258" fmla="*/ 4897 h 4530806"/>
              <a:gd name="connsiteX9-259" fmla="*/ 39466 w 5628110"/>
              <a:gd name="connsiteY9-260" fmla="*/ 658040 h 4530806"/>
              <a:gd name="connsiteX0-261" fmla="*/ 39466 w 5628110"/>
              <a:gd name="connsiteY0-262" fmla="*/ 658040 h 4530806"/>
              <a:gd name="connsiteX1-263" fmla="*/ 55794 w 5628110"/>
              <a:gd name="connsiteY1-264" fmla="*/ 1915340 h 4530806"/>
              <a:gd name="connsiteX2-265" fmla="*/ 153766 w 5628110"/>
              <a:gd name="connsiteY2-266" fmla="*/ 4152355 h 4530806"/>
              <a:gd name="connsiteX3-267" fmla="*/ 1786623 w 5628110"/>
              <a:gd name="connsiteY3-268" fmla="*/ 4446269 h 4530806"/>
              <a:gd name="connsiteX4-269" fmla="*/ 5347003 w 5628110"/>
              <a:gd name="connsiteY4-270" fmla="*/ 4394022 h 4530806"/>
              <a:gd name="connsiteX5-271" fmla="*/ 5525865 w 5628110"/>
              <a:gd name="connsiteY5-272" fmla="*/ 2535826 h 4530806"/>
              <a:gd name="connsiteX6-273" fmla="*/ 5460551 w 5628110"/>
              <a:gd name="connsiteY6-274" fmla="*/ 168183 h 4530806"/>
              <a:gd name="connsiteX7-275" fmla="*/ 2390780 w 5628110"/>
              <a:gd name="connsiteY7-276" fmla="*/ 53883 h 4530806"/>
              <a:gd name="connsiteX8-277" fmla="*/ 473498 w 5628110"/>
              <a:gd name="connsiteY8-278" fmla="*/ 4897 h 4530806"/>
              <a:gd name="connsiteX9-279" fmla="*/ 39466 w 5628110"/>
              <a:gd name="connsiteY9-280" fmla="*/ 658040 h 4530806"/>
              <a:gd name="connsiteX0-281" fmla="*/ 39466 w 5628110"/>
              <a:gd name="connsiteY0-282" fmla="*/ 658040 h 4530806"/>
              <a:gd name="connsiteX1-283" fmla="*/ 55794 w 5628110"/>
              <a:gd name="connsiteY1-284" fmla="*/ 1915340 h 4530806"/>
              <a:gd name="connsiteX2-285" fmla="*/ 153766 w 5628110"/>
              <a:gd name="connsiteY2-286" fmla="*/ 4152355 h 4530806"/>
              <a:gd name="connsiteX3-287" fmla="*/ 1786623 w 5628110"/>
              <a:gd name="connsiteY3-288" fmla="*/ 4446269 h 4530806"/>
              <a:gd name="connsiteX4-289" fmla="*/ 5347003 w 5628110"/>
              <a:gd name="connsiteY4-290" fmla="*/ 4394022 h 4530806"/>
              <a:gd name="connsiteX5-291" fmla="*/ 5525865 w 5628110"/>
              <a:gd name="connsiteY5-292" fmla="*/ 2535826 h 4530806"/>
              <a:gd name="connsiteX6-293" fmla="*/ 5460551 w 5628110"/>
              <a:gd name="connsiteY6-294" fmla="*/ 168183 h 4530806"/>
              <a:gd name="connsiteX7-295" fmla="*/ 2390780 w 5628110"/>
              <a:gd name="connsiteY7-296" fmla="*/ 53883 h 4530806"/>
              <a:gd name="connsiteX8-297" fmla="*/ 473498 w 5628110"/>
              <a:gd name="connsiteY8-298" fmla="*/ 4897 h 4530806"/>
              <a:gd name="connsiteX9-299" fmla="*/ 277859 w 5628110"/>
              <a:gd name="connsiteY9-300" fmla="*/ 887092 h 4530806"/>
              <a:gd name="connsiteX0-301" fmla="*/ 39466 w 5628110"/>
              <a:gd name="connsiteY0-302" fmla="*/ 658040 h 4530806"/>
              <a:gd name="connsiteX1-303" fmla="*/ 55794 w 5628110"/>
              <a:gd name="connsiteY1-304" fmla="*/ 1915340 h 4530806"/>
              <a:gd name="connsiteX2-305" fmla="*/ 153766 w 5628110"/>
              <a:gd name="connsiteY2-306" fmla="*/ 4152355 h 4530806"/>
              <a:gd name="connsiteX3-307" fmla="*/ 1786623 w 5628110"/>
              <a:gd name="connsiteY3-308" fmla="*/ 4446269 h 4530806"/>
              <a:gd name="connsiteX4-309" fmla="*/ 5347003 w 5628110"/>
              <a:gd name="connsiteY4-310" fmla="*/ 4394022 h 4530806"/>
              <a:gd name="connsiteX5-311" fmla="*/ 5525865 w 5628110"/>
              <a:gd name="connsiteY5-312" fmla="*/ 2535826 h 4530806"/>
              <a:gd name="connsiteX6-313" fmla="*/ 5460551 w 5628110"/>
              <a:gd name="connsiteY6-314" fmla="*/ 168183 h 4530806"/>
              <a:gd name="connsiteX7-315" fmla="*/ 2390780 w 5628110"/>
              <a:gd name="connsiteY7-316" fmla="*/ 53883 h 4530806"/>
              <a:gd name="connsiteX8-317" fmla="*/ 473498 w 5628110"/>
              <a:gd name="connsiteY8-318" fmla="*/ 4897 h 4530806"/>
              <a:gd name="connsiteX0-319" fmla="*/ 39466 w 5628110"/>
              <a:gd name="connsiteY0-320" fmla="*/ 896635 h 4530806"/>
              <a:gd name="connsiteX1-321" fmla="*/ 55794 w 5628110"/>
              <a:gd name="connsiteY1-322" fmla="*/ 1915340 h 4530806"/>
              <a:gd name="connsiteX2-323" fmla="*/ 153766 w 5628110"/>
              <a:gd name="connsiteY2-324" fmla="*/ 4152355 h 4530806"/>
              <a:gd name="connsiteX3-325" fmla="*/ 1786623 w 5628110"/>
              <a:gd name="connsiteY3-326" fmla="*/ 4446269 h 4530806"/>
              <a:gd name="connsiteX4-327" fmla="*/ 5347003 w 5628110"/>
              <a:gd name="connsiteY4-328" fmla="*/ 4394022 h 4530806"/>
              <a:gd name="connsiteX5-329" fmla="*/ 5525865 w 5628110"/>
              <a:gd name="connsiteY5-330" fmla="*/ 2535826 h 4530806"/>
              <a:gd name="connsiteX6-331" fmla="*/ 5460551 w 5628110"/>
              <a:gd name="connsiteY6-332" fmla="*/ 168183 h 4530806"/>
              <a:gd name="connsiteX7-333" fmla="*/ 2390780 w 5628110"/>
              <a:gd name="connsiteY7-334" fmla="*/ 53883 h 4530806"/>
              <a:gd name="connsiteX8-335" fmla="*/ 473498 w 5628110"/>
              <a:gd name="connsiteY8-336" fmla="*/ 4897 h 4530806"/>
              <a:gd name="connsiteX0-337" fmla="*/ 39466 w 5628110"/>
              <a:gd name="connsiteY0-338" fmla="*/ 896635 h 4530806"/>
              <a:gd name="connsiteX1-339" fmla="*/ 55794 w 5628110"/>
              <a:gd name="connsiteY1-340" fmla="*/ 1915340 h 4530806"/>
              <a:gd name="connsiteX2-341" fmla="*/ 153766 w 5628110"/>
              <a:gd name="connsiteY2-342" fmla="*/ 4152355 h 4530806"/>
              <a:gd name="connsiteX3-343" fmla="*/ 1786623 w 5628110"/>
              <a:gd name="connsiteY3-344" fmla="*/ 4446269 h 4530806"/>
              <a:gd name="connsiteX4-345" fmla="*/ 5347003 w 5628110"/>
              <a:gd name="connsiteY4-346" fmla="*/ 4394022 h 4530806"/>
              <a:gd name="connsiteX5-347" fmla="*/ 5525865 w 5628110"/>
              <a:gd name="connsiteY5-348" fmla="*/ 2535826 h 4530806"/>
              <a:gd name="connsiteX6-349" fmla="*/ 5460551 w 5628110"/>
              <a:gd name="connsiteY6-350" fmla="*/ 168183 h 4530806"/>
              <a:gd name="connsiteX7-351" fmla="*/ 2390780 w 5628110"/>
              <a:gd name="connsiteY7-352" fmla="*/ 53883 h 4530806"/>
              <a:gd name="connsiteX8-353" fmla="*/ 845987 w 5628110"/>
              <a:gd name="connsiteY8-354" fmla="*/ 4897 h 45308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blipFill>
            <a:blip r:embed="rId3"/>
            <a:stretch>
              <a:fillRect/>
            </a:stretch>
          </a:blipFill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5790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389462" y="1872260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dirty="0">
                <a:blipFill>
                  <a:blip r:embed="rId3"/>
                  <a:stretch>
                    <a:fillRect/>
                  </a:stretch>
                </a:blip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02</a:t>
            </a:r>
            <a:endParaRPr lang="zh-CN" altLang="en-US" sz="3600" b="1" spc="300" dirty="0">
              <a:blipFill>
                <a:blip r:embed="rId3"/>
                <a:stretch>
                  <a:fillRect/>
                </a:stretch>
              </a:blip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8126637" y="2156050"/>
            <a:ext cx="2804613" cy="1922027"/>
          </a:xfrm>
          <a:custGeom>
            <a:avLst/>
            <a:gdLst>
              <a:gd name="connsiteX0" fmla="*/ 135734 w 5735830"/>
              <a:gd name="connsiteY0" fmla="*/ 360201 h 4633519"/>
              <a:gd name="connsiteX1" fmla="*/ 250034 w 5735830"/>
              <a:gd name="connsiteY1" fmla="*/ 1666487 h 4633519"/>
              <a:gd name="connsiteX2" fmla="*/ 201049 w 5735830"/>
              <a:gd name="connsiteY2" fmla="*/ 4262730 h 4633519"/>
              <a:gd name="connsiteX3" fmla="*/ 1376706 w 5735830"/>
              <a:gd name="connsiteY3" fmla="*/ 4475001 h 4633519"/>
              <a:gd name="connsiteX4" fmla="*/ 5344549 w 5735830"/>
              <a:gd name="connsiteY4" fmla="*/ 4491330 h 4633519"/>
              <a:gd name="connsiteX5" fmla="*/ 5360877 w 5735830"/>
              <a:gd name="connsiteY5" fmla="*/ 2613544 h 4633519"/>
              <a:gd name="connsiteX6" fmla="*/ 5507834 w 5735830"/>
              <a:gd name="connsiteY6" fmla="*/ 278558 h 4633519"/>
              <a:gd name="connsiteX7" fmla="*/ 1899220 w 5735830"/>
              <a:gd name="connsiteY7" fmla="*/ 294887 h 4633519"/>
              <a:gd name="connsiteX8" fmla="*/ 152063 w 5735830"/>
              <a:gd name="connsiteY8" fmla="*/ 972 h 4633519"/>
              <a:gd name="connsiteX9" fmla="*/ 86749 w 5735830"/>
              <a:gd name="connsiteY9" fmla="*/ 409187 h 4633519"/>
              <a:gd name="connsiteX10" fmla="*/ 135734 w 5735830"/>
              <a:gd name="connsiteY10" fmla="*/ 360201 h 4633519"/>
              <a:gd name="connsiteX0-1" fmla="*/ 92877 w 5741958"/>
              <a:gd name="connsiteY0-2" fmla="*/ 409187 h 4633519"/>
              <a:gd name="connsiteX1-3" fmla="*/ 256162 w 5741958"/>
              <a:gd name="connsiteY1-4" fmla="*/ 1666487 h 4633519"/>
              <a:gd name="connsiteX2-5" fmla="*/ 207177 w 5741958"/>
              <a:gd name="connsiteY2-6" fmla="*/ 4262730 h 4633519"/>
              <a:gd name="connsiteX3-7" fmla="*/ 1382834 w 5741958"/>
              <a:gd name="connsiteY3-8" fmla="*/ 4475001 h 4633519"/>
              <a:gd name="connsiteX4-9" fmla="*/ 5350677 w 5741958"/>
              <a:gd name="connsiteY4-10" fmla="*/ 4491330 h 4633519"/>
              <a:gd name="connsiteX5-11" fmla="*/ 5367005 w 5741958"/>
              <a:gd name="connsiteY5-12" fmla="*/ 2613544 h 4633519"/>
              <a:gd name="connsiteX6-13" fmla="*/ 5513962 w 5741958"/>
              <a:gd name="connsiteY6-14" fmla="*/ 278558 h 4633519"/>
              <a:gd name="connsiteX7-15" fmla="*/ 1905348 w 5741958"/>
              <a:gd name="connsiteY7-16" fmla="*/ 294887 h 4633519"/>
              <a:gd name="connsiteX8-17" fmla="*/ 158191 w 5741958"/>
              <a:gd name="connsiteY8-18" fmla="*/ 972 h 4633519"/>
              <a:gd name="connsiteX9-19" fmla="*/ 92877 w 5741958"/>
              <a:gd name="connsiteY9-20" fmla="*/ 409187 h 4633519"/>
              <a:gd name="connsiteX0-21" fmla="*/ 92877 w 5741958"/>
              <a:gd name="connsiteY0-22" fmla="*/ 768415 h 4633519"/>
              <a:gd name="connsiteX1-23" fmla="*/ 256162 w 5741958"/>
              <a:gd name="connsiteY1-24" fmla="*/ 1666487 h 4633519"/>
              <a:gd name="connsiteX2-25" fmla="*/ 207177 w 5741958"/>
              <a:gd name="connsiteY2-26" fmla="*/ 4262730 h 4633519"/>
              <a:gd name="connsiteX3-27" fmla="*/ 1382834 w 5741958"/>
              <a:gd name="connsiteY3-28" fmla="*/ 4475001 h 4633519"/>
              <a:gd name="connsiteX4-29" fmla="*/ 5350677 w 5741958"/>
              <a:gd name="connsiteY4-30" fmla="*/ 4491330 h 4633519"/>
              <a:gd name="connsiteX5-31" fmla="*/ 5367005 w 5741958"/>
              <a:gd name="connsiteY5-32" fmla="*/ 2613544 h 4633519"/>
              <a:gd name="connsiteX6-33" fmla="*/ 5513962 w 5741958"/>
              <a:gd name="connsiteY6-34" fmla="*/ 278558 h 4633519"/>
              <a:gd name="connsiteX7-35" fmla="*/ 1905348 w 5741958"/>
              <a:gd name="connsiteY7-36" fmla="*/ 294887 h 4633519"/>
              <a:gd name="connsiteX8-37" fmla="*/ 158191 w 5741958"/>
              <a:gd name="connsiteY8-38" fmla="*/ 972 h 4633519"/>
              <a:gd name="connsiteX9-39" fmla="*/ 92877 w 5741958"/>
              <a:gd name="connsiteY9-40" fmla="*/ 768415 h 4633519"/>
              <a:gd name="connsiteX0-41" fmla="*/ 3451 w 5652532"/>
              <a:gd name="connsiteY0-42" fmla="*/ 654617 h 4519721"/>
              <a:gd name="connsiteX1-43" fmla="*/ 166736 w 5652532"/>
              <a:gd name="connsiteY1-44" fmla="*/ 1552689 h 4519721"/>
              <a:gd name="connsiteX2-45" fmla="*/ 117751 w 5652532"/>
              <a:gd name="connsiteY2-46" fmla="*/ 4148932 h 4519721"/>
              <a:gd name="connsiteX3-47" fmla="*/ 1293408 w 5652532"/>
              <a:gd name="connsiteY3-48" fmla="*/ 4361203 h 4519721"/>
              <a:gd name="connsiteX4-49" fmla="*/ 5261251 w 5652532"/>
              <a:gd name="connsiteY4-50" fmla="*/ 4377532 h 4519721"/>
              <a:gd name="connsiteX5-51" fmla="*/ 5277579 w 5652532"/>
              <a:gd name="connsiteY5-52" fmla="*/ 2499746 h 4519721"/>
              <a:gd name="connsiteX6-53" fmla="*/ 5424536 w 5652532"/>
              <a:gd name="connsiteY6-54" fmla="*/ 164760 h 4519721"/>
              <a:gd name="connsiteX7-55" fmla="*/ 1815922 w 5652532"/>
              <a:gd name="connsiteY7-56" fmla="*/ 181089 h 4519721"/>
              <a:gd name="connsiteX8-57" fmla="*/ 346351 w 5652532"/>
              <a:gd name="connsiteY8-58" fmla="*/ 1474 h 4519721"/>
              <a:gd name="connsiteX9-59" fmla="*/ 3451 w 5652532"/>
              <a:gd name="connsiteY9-60" fmla="*/ 654617 h 4519721"/>
              <a:gd name="connsiteX0-61" fmla="*/ 3451 w 5613197"/>
              <a:gd name="connsiteY0-62" fmla="*/ 698621 h 4563725"/>
              <a:gd name="connsiteX1-63" fmla="*/ 166736 w 5613197"/>
              <a:gd name="connsiteY1-64" fmla="*/ 1596693 h 4563725"/>
              <a:gd name="connsiteX2-65" fmla="*/ 117751 w 5613197"/>
              <a:gd name="connsiteY2-66" fmla="*/ 4192936 h 4563725"/>
              <a:gd name="connsiteX3-67" fmla="*/ 1293408 w 5613197"/>
              <a:gd name="connsiteY3-68" fmla="*/ 4405207 h 4563725"/>
              <a:gd name="connsiteX4-69" fmla="*/ 5261251 w 5613197"/>
              <a:gd name="connsiteY4-70" fmla="*/ 4421536 h 4563725"/>
              <a:gd name="connsiteX5-71" fmla="*/ 5277579 w 5613197"/>
              <a:gd name="connsiteY5-72" fmla="*/ 2543750 h 4563725"/>
              <a:gd name="connsiteX6-73" fmla="*/ 5424536 w 5613197"/>
              <a:gd name="connsiteY6-74" fmla="*/ 208764 h 4563725"/>
              <a:gd name="connsiteX7-75" fmla="*/ 2354765 w 5613197"/>
              <a:gd name="connsiteY7-76" fmla="*/ 94464 h 4563725"/>
              <a:gd name="connsiteX8-77" fmla="*/ 346351 w 5613197"/>
              <a:gd name="connsiteY8-78" fmla="*/ 45478 h 4563725"/>
              <a:gd name="connsiteX9-79" fmla="*/ 3451 w 5613197"/>
              <a:gd name="connsiteY9-80" fmla="*/ 698621 h 4563725"/>
              <a:gd name="connsiteX0-81" fmla="*/ 3451 w 5554564"/>
              <a:gd name="connsiteY0-82" fmla="*/ 677467 h 4542571"/>
              <a:gd name="connsiteX1-83" fmla="*/ 166736 w 5554564"/>
              <a:gd name="connsiteY1-84" fmla="*/ 1575539 h 4542571"/>
              <a:gd name="connsiteX2-85" fmla="*/ 117751 w 5554564"/>
              <a:gd name="connsiteY2-86" fmla="*/ 4171782 h 4542571"/>
              <a:gd name="connsiteX3-87" fmla="*/ 1293408 w 5554564"/>
              <a:gd name="connsiteY3-88" fmla="*/ 4384053 h 4542571"/>
              <a:gd name="connsiteX4-89" fmla="*/ 5261251 w 5554564"/>
              <a:gd name="connsiteY4-90" fmla="*/ 4400382 h 4542571"/>
              <a:gd name="connsiteX5-91" fmla="*/ 5277579 w 5554564"/>
              <a:gd name="connsiteY5-92" fmla="*/ 2522596 h 4542571"/>
              <a:gd name="connsiteX6-93" fmla="*/ 5424536 w 5554564"/>
              <a:gd name="connsiteY6-94" fmla="*/ 187610 h 4542571"/>
              <a:gd name="connsiteX7-95" fmla="*/ 2354765 w 5554564"/>
              <a:gd name="connsiteY7-96" fmla="*/ 73310 h 4542571"/>
              <a:gd name="connsiteX8-97" fmla="*/ 346351 w 5554564"/>
              <a:gd name="connsiteY8-98" fmla="*/ 24324 h 4542571"/>
              <a:gd name="connsiteX9-99" fmla="*/ 3451 w 5554564"/>
              <a:gd name="connsiteY9-100" fmla="*/ 677467 h 4542571"/>
              <a:gd name="connsiteX0-101" fmla="*/ 3451 w 5682000"/>
              <a:gd name="connsiteY0-102" fmla="*/ 700982 h 4563669"/>
              <a:gd name="connsiteX1-103" fmla="*/ 166736 w 5682000"/>
              <a:gd name="connsiteY1-104" fmla="*/ 1599054 h 4563669"/>
              <a:gd name="connsiteX2-105" fmla="*/ 117751 w 5682000"/>
              <a:gd name="connsiteY2-106" fmla="*/ 4195297 h 4563669"/>
              <a:gd name="connsiteX3-107" fmla="*/ 1293408 w 5682000"/>
              <a:gd name="connsiteY3-108" fmla="*/ 4407568 h 4563669"/>
              <a:gd name="connsiteX4-109" fmla="*/ 5261251 w 5682000"/>
              <a:gd name="connsiteY4-110" fmla="*/ 4423897 h 4563669"/>
              <a:gd name="connsiteX5-111" fmla="*/ 5489850 w 5682000"/>
              <a:gd name="connsiteY5-112" fmla="*/ 2578768 h 4563669"/>
              <a:gd name="connsiteX6-113" fmla="*/ 5424536 w 5682000"/>
              <a:gd name="connsiteY6-114" fmla="*/ 211125 h 4563669"/>
              <a:gd name="connsiteX7-115" fmla="*/ 2354765 w 5682000"/>
              <a:gd name="connsiteY7-116" fmla="*/ 96825 h 4563669"/>
              <a:gd name="connsiteX8-117" fmla="*/ 346351 w 5682000"/>
              <a:gd name="connsiteY8-118" fmla="*/ 47839 h 4563669"/>
              <a:gd name="connsiteX9-119" fmla="*/ 3451 w 5682000"/>
              <a:gd name="connsiteY9-120" fmla="*/ 700982 h 4563669"/>
              <a:gd name="connsiteX0-121" fmla="*/ 3451 w 5687062"/>
              <a:gd name="connsiteY0-122" fmla="*/ 700982 h 4602114"/>
              <a:gd name="connsiteX1-123" fmla="*/ 166736 w 5687062"/>
              <a:gd name="connsiteY1-124" fmla="*/ 1599054 h 4602114"/>
              <a:gd name="connsiteX2-125" fmla="*/ 117751 w 5687062"/>
              <a:gd name="connsiteY2-126" fmla="*/ 4195297 h 4602114"/>
              <a:gd name="connsiteX3-127" fmla="*/ 1293408 w 5687062"/>
              <a:gd name="connsiteY3-128" fmla="*/ 4407568 h 4602114"/>
              <a:gd name="connsiteX4-129" fmla="*/ 5146951 w 5687062"/>
              <a:gd name="connsiteY4-130" fmla="*/ 4472883 h 4602114"/>
              <a:gd name="connsiteX5-131" fmla="*/ 5489850 w 5687062"/>
              <a:gd name="connsiteY5-132" fmla="*/ 2578768 h 4602114"/>
              <a:gd name="connsiteX6-133" fmla="*/ 5424536 w 5687062"/>
              <a:gd name="connsiteY6-134" fmla="*/ 211125 h 4602114"/>
              <a:gd name="connsiteX7-135" fmla="*/ 2354765 w 5687062"/>
              <a:gd name="connsiteY7-136" fmla="*/ 96825 h 4602114"/>
              <a:gd name="connsiteX8-137" fmla="*/ 346351 w 5687062"/>
              <a:gd name="connsiteY8-138" fmla="*/ 47839 h 4602114"/>
              <a:gd name="connsiteX9-139" fmla="*/ 3451 w 5687062"/>
              <a:gd name="connsiteY9-140" fmla="*/ 700982 h 4602114"/>
              <a:gd name="connsiteX0-141" fmla="*/ 3451 w 5687062"/>
              <a:gd name="connsiteY0-142" fmla="*/ 700982 h 4630183"/>
              <a:gd name="connsiteX1-143" fmla="*/ 166736 w 5687062"/>
              <a:gd name="connsiteY1-144" fmla="*/ 1599054 h 4630183"/>
              <a:gd name="connsiteX2-145" fmla="*/ 117751 w 5687062"/>
              <a:gd name="connsiteY2-146" fmla="*/ 4195297 h 4630183"/>
              <a:gd name="connsiteX3-147" fmla="*/ 1750608 w 5687062"/>
              <a:gd name="connsiteY3-148" fmla="*/ 4489211 h 4630183"/>
              <a:gd name="connsiteX4-149" fmla="*/ 5146951 w 5687062"/>
              <a:gd name="connsiteY4-150" fmla="*/ 4472883 h 4630183"/>
              <a:gd name="connsiteX5-151" fmla="*/ 5489850 w 5687062"/>
              <a:gd name="connsiteY5-152" fmla="*/ 2578768 h 4630183"/>
              <a:gd name="connsiteX6-153" fmla="*/ 5424536 w 5687062"/>
              <a:gd name="connsiteY6-154" fmla="*/ 211125 h 4630183"/>
              <a:gd name="connsiteX7-155" fmla="*/ 2354765 w 5687062"/>
              <a:gd name="connsiteY7-156" fmla="*/ 96825 h 4630183"/>
              <a:gd name="connsiteX8-157" fmla="*/ 346351 w 5687062"/>
              <a:gd name="connsiteY8-158" fmla="*/ 47839 h 4630183"/>
              <a:gd name="connsiteX9-159" fmla="*/ 3451 w 5687062"/>
              <a:gd name="connsiteY9-160" fmla="*/ 700982 h 4630183"/>
              <a:gd name="connsiteX0-161" fmla="*/ 39466 w 5723077"/>
              <a:gd name="connsiteY0-162" fmla="*/ 700982 h 4630183"/>
              <a:gd name="connsiteX1-163" fmla="*/ 55794 w 5723077"/>
              <a:gd name="connsiteY1-164" fmla="*/ 1958282 h 4630183"/>
              <a:gd name="connsiteX2-165" fmla="*/ 153766 w 5723077"/>
              <a:gd name="connsiteY2-166" fmla="*/ 4195297 h 4630183"/>
              <a:gd name="connsiteX3-167" fmla="*/ 1786623 w 5723077"/>
              <a:gd name="connsiteY3-168" fmla="*/ 4489211 h 4630183"/>
              <a:gd name="connsiteX4-169" fmla="*/ 5182966 w 5723077"/>
              <a:gd name="connsiteY4-170" fmla="*/ 4472883 h 4630183"/>
              <a:gd name="connsiteX5-171" fmla="*/ 5525865 w 5723077"/>
              <a:gd name="connsiteY5-172" fmla="*/ 2578768 h 4630183"/>
              <a:gd name="connsiteX6-173" fmla="*/ 5460551 w 5723077"/>
              <a:gd name="connsiteY6-174" fmla="*/ 211125 h 4630183"/>
              <a:gd name="connsiteX7-175" fmla="*/ 2390780 w 5723077"/>
              <a:gd name="connsiteY7-176" fmla="*/ 96825 h 4630183"/>
              <a:gd name="connsiteX8-177" fmla="*/ 382366 w 5723077"/>
              <a:gd name="connsiteY8-178" fmla="*/ 47839 h 4630183"/>
              <a:gd name="connsiteX9-179" fmla="*/ 39466 w 5723077"/>
              <a:gd name="connsiteY9-180" fmla="*/ 700982 h 4630183"/>
              <a:gd name="connsiteX0-181" fmla="*/ 39466 w 5723077"/>
              <a:gd name="connsiteY0-182" fmla="*/ 700982 h 4598647"/>
              <a:gd name="connsiteX1-183" fmla="*/ 55794 w 5723077"/>
              <a:gd name="connsiteY1-184" fmla="*/ 1958282 h 4598647"/>
              <a:gd name="connsiteX2-185" fmla="*/ 153766 w 5723077"/>
              <a:gd name="connsiteY2-186" fmla="*/ 4195297 h 4598647"/>
              <a:gd name="connsiteX3-187" fmla="*/ 1786623 w 5723077"/>
              <a:gd name="connsiteY3-188" fmla="*/ 4489211 h 4598647"/>
              <a:gd name="connsiteX4-189" fmla="*/ 5182966 w 5723077"/>
              <a:gd name="connsiteY4-190" fmla="*/ 4472883 h 4598647"/>
              <a:gd name="connsiteX5-191" fmla="*/ 5525865 w 5723077"/>
              <a:gd name="connsiteY5-192" fmla="*/ 2578768 h 4598647"/>
              <a:gd name="connsiteX6-193" fmla="*/ 5460551 w 5723077"/>
              <a:gd name="connsiteY6-194" fmla="*/ 211125 h 4598647"/>
              <a:gd name="connsiteX7-195" fmla="*/ 2390780 w 5723077"/>
              <a:gd name="connsiteY7-196" fmla="*/ 96825 h 4598647"/>
              <a:gd name="connsiteX8-197" fmla="*/ 382366 w 5723077"/>
              <a:gd name="connsiteY8-198" fmla="*/ 47839 h 4598647"/>
              <a:gd name="connsiteX9-199" fmla="*/ 39466 w 5723077"/>
              <a:gd name="connsiteY9-200" fmla="*/ 700982 h 4598647"/>
              <a:gd name="connsiteX0-201" fmla="*/ 39466 w 5716643"/>
              <a:gd name="connsiteY0-202" fmla="*/ 700982 h 4625148"/>
              <a:gd name="connsiteX1-203" fmla="*/ 55794 w 5716643"/>
              <a:gd name="connsiteY1-204" fmla="*/ 1958282 h 4625148"/>
              <a:gd name="connsiteX2-205" fmla="*/ 153766 w 5716643"/>
              <a:gd name="connsiteY2-206" fmla="*/ 4195297 h 4625148"/>
              <a:gd name="connsiteX3-207" fmla="*/ 1786623 w 5716643"/>
              <a:gd name="connsiteY3-208" fmla="*/ 4489211 h 4625148"/>
              <a:gd name="connsiteX4-209" fmla="*/ 5328776 w 5716643"/>
              <a:gd name="connsiteY4-210" fmla="*/ 4508802 h 4625148"/>
              <a:gd name="connsiteX5-211" fmla="*/ 5525865 w 5716643"/>
              <a:gd name="connsiteY5-212" fmla="*/ 2578768 h 4625148"/>
              <a:gd name="connsiteX6-213" fmla="*/ 5460551 w 5716643"/>
              <a:gd name="connsiteY6-214" fmla="*/ 211125 h 4625148"/>
              <a:gd name="connsiteX7-215" fmla="*/ 2390780 w 5716643"/>
              <a:gd name="connsiteY7-216" fmla="*/ 96825 h 4625148"/>
              <a:gd name="connsiteX8-217" fmla="*/ 382366 w 5716643"/>
              <a:gd name="connsiteY8-218" fmla="*/ 47839 h 4625148"/>
              <a:gd name="connsiteX9-219" fmla="*/ 39466 w 5716643"/>
              <a:gd name="connsiteY9-220" fmla="*/ 700982 h 4625148"/>
              <a:gd name="connsiteX0-221" fmla="*/ 39466 w 5715854"/>
              <a:gd name="connsiteY0-222" fmla="*/ 700982 h 4573748"/>
              <a:gd name="connsiteX1-223" fmla="*/ 55794 w 5715854"/>
              <a:gd name="connsiteY1-224" fmla="*/ 1958282 h 4573748"/>
              <a:gd name="connsiteX2-225" fmla="*/ 153766 w 5715854"/>
              <a:gd name="connsiteY2-226" fmla="*/ 4195297 h 4573748"/>
              <a:gd name="connsiteX3-227" fmla="*/ 1786623 w 5715854"/>
              <a:gd name="connsiteY3-228" fmla="*/ 4489211 h 4573748"/>
              <a:gd name="connsiteX4-229" fmla="*/ 5347003 w 5715854"/>
              <a:gd name="connsiteY4-230" fmla="*/ 4436964 h 4573748"/>
              <a:gd name="connsiteX5-231" fmla="*/ 5525865 w 5715854"/>
              <a:gd name="connsiteY5-232" fmla="*/ 2578768 h 4573748"/>
              <a:gd name="connsiteX6-233" fmla="*/ 5460551 w 5715854"/>
              <a:gd name="connsiteY6-234" fmla="*/ 211125 h 4573748"/>
              <a:gd name="connsiteX7-235" fmla="*/ 2390780 w 5715854"/>
              <a:gd name="connsiteY7-236" fmla="*/ 96825 h 4573748"/>
              <a:gd name="connsiteX8-237" fmla="*/ 382366 w 5715854"/>
              <a:gd name="connsiteY8-238" fmla="*/ 47839 h 4573748"/>
              <a:gd name="connsiteX9-239" fmla="*/ 39466 w 5715854"/>
              <a:gd name="connsiteY9-240" fmla="*/ 700982 h 4573748"/>
              <a:gd name="connsiteX0-241" fmla="*/ 39466 w 5628110"/>
              <a:gd name="connsiteY0-242" fmla="*/ 658040 h 4530806"/>
              <a:gd name="connsiteX1-243" fmla="*/ 55794 w 5628110"/>
              <a:gd name="connsiteY1-244" fmla="*/ 1915340 h 4530806"/>
              <a:gd name="connsiteX2-245" fmla="*/ 153766 w 5628110"/>
              <a:gd name="connsiteY2-246" fmla="*/ 4152355 h 4530806"/>
              <a:gd name="connsiteX3-247" fmla="*/ 1786623 w 5628110"/>
              <a:gd name="connsiteY3-248" fmla="*/ 4446269 h 4530806"/>
              <a:gd name="connsiteX4-249" fmla="*/ 5347003 w 5628110"/>
              <a:gd name="connsiteY4-250" fmla="*/ 4394022 h 4530806"/>
              <a:gd name="connsiteX5-251" fmla="*/ 5525865 w 5628110"/>
              <a:gd name="connsiteY5-252" fmla="*/ 2535826 h 4530806"/>
              <a:gd name="connsiteX6-253" fmla="*/ 5460551 w 5628110"/>
              <a:gd name="connsiteY6-254" fmla="*/ 168183 h 4530806"/>
              <a:gd name="connsiteX7-255" fmla="*/ 2390780 w 5628110"/>
              <a:gd name="connsiteY7-256" fmla="*/ 53883 h 4530806"/>
              <a:gd name="connsiteX8-257" fmla="*/ 382366 w 5628110"/>
              <a:gd name="connsiteY8-258" fmla="*/ 4897 h 4530806"/>
              <a:gd name="connsiteX9-259" fmla="*/ 39466 w 5628110"/>
              <a:gd name="connsiteY9-260" fmla="*/ 658040 h 4530806"/>
              <a:gd name="connsiteX0-261" fmla="*/ 39466 w 5628110"/>
              <a:gd name="connsiteY0-262" fmla="*/ 658040 h 4530806"/>
              <a:gd name="connsiteX1-263" fmla="*/ 55794 w 5628110"/>
              <a:gd name="connsiteY1-264" fmla="*/ 1915340 h 4530806"/>
              <a:gd name="connsiteX2-265" fmla="*/ 153766 w 5628110"/>
              <a:gd name="connsiteY2-266" fmla="*/ 4152355 h 4530806"/>
              <a:gd name="connsiteX3-267" fmla="*/ 1786623 w 5628110"/>
              <a:gd name="connsiteY3-268" fmla="*/ 4446269 h 4530806"/>
              <a:gd name="connsiteX4-269" fmla="*/ 5347003 w 5628110"/>
              <a:gd name="connsiteY4-270" fmla="*/ 4394022 h 4530806"/>
              <a:gd name="connsiteX5-271" fmla="*/ 5525865 w 5628110"/>
              <a:gd name="connsiteY5-272" fmla="*/ 2535826 h 4530806"/>
              <a:gd name="connsiteX6-273" fmla="*/ 5460551 w 5628110"/>
              <a:gd name="connsiteY6-274" fmla="*/ 168183 h 4530806"/>
              <a:gd name="connsiteX7-275" fmla="*/ 2390780 w 5628110"/>
              <a:gd name="connsiteY7-276" fmla="*/ 53883 h 4530806"/>
              <a:gd name="connsiteX8-277" fmla="*/ 473498 w 5628110"/>
              <a:gd name="connsiteY8-278" fmla="*/ 4897 h 4530806"/>
              <a:gd name="connsiteX9-279" fmla="*/ 39466 w 5628110"/>
              <a:gd name="connsiteY9-280" fmla="*/ 658040 h 4530806"/>
              <a:gd name="connsiteX0-281" fmla="*/ 39466 w 5628110"/>
              <a:gd name="connsiteY0-282" fmla="*/ 658040 h 4530806"/>
              <a:gd name="connsiteX1-283" fmla="*/ 55794 w 5628110"/>
              <a:gd name="connsiteY1-284" fmla="*/ 1915340 h 4530806"/>
              <a:gd name="connsiteX2-285" fmla="*/ 153766 w 5628110"/>
              <a:gd name="connsiteY2-286" fmla="*/ 4152355 h 4530806"/>
              <a:gd name="connsiteX3-287" fmla="*/ 1786623 w 5628110"/>
              <a:gd name="connsiteY3-288" fmla="*/ 4446269 h 4530806"/>
              <a:gd name="connsiteX4-289" fmla="*/ 5347003 w 5628110"/>
              <a:gd name="connsiteY4-290" fmla="*/ 4394022 h 4530806"/>
              <a:gd name="connsiteX5-291" fmla="*/ 5525865 w 5628110"/>
              <a:gd name="connsiteY5-292" fmla="*/ 2535826 h 4530806"/>
              <a:gd name="connsiteX6-293" fmla="*/ 5460551 w 5628110"/>
              <a:gd name="connsiteY6-294" fmla="*/ 168183 h 4530806"/>
              <a:gd name="connsiteX7-295" fmla="*/ 2390780 w 5628110"/>
              <a:gd name="connsiteY7-296" fmla="*/ 53883 h 4530806"/>
              <a:gd name="connsiteX8-297" fmla="*/ 473498 w 5628110"/>
              <a:gd name="connsiteY8-298" fmla="*/ 4897 h 4530806"/>
              <a:gd name="connsiteX9-299" fmla="*/ 277859 w 5628110"/>
              <a:gd name="connsiteY9-300" fmla="*/ 887092 h 4530806"/>
              <a:gd name="connsiteX0-301" fmla="*/ 39466 w 5628110"/>
              <a:gd name="connsiteY0-302" fmla="*/ 658040 h 4530806"/>
              <a:gd name="connsiteX1-303" fmla="*/ 55794 w 5628110"/>
              <a:gd name="connsiteY1-304" fmla="*/ 1915340 h 4530806"/>
              <a:gd name="connsiteX2-305" fmla="*/ 153766 w 5628110"/>
              <a:gd name="connsiteY2-306" fmla="*/ 4152355 h 4530806"/>
              <a:gd name="connsiteX3-307" fmla="*/ 1786623 w 5628110"/>
              <a:gd name="connsiteY3-308" fmla="*/ 4446269 h 4530806"/>
              <a:gd name="connsiteX4-309" fmla="*/ 5347003 w 5628110"/>
              <a:gd name="connsiteY4-310" fmla="*/ 4394022 h 4530806"/>
              <a:gd name="connsiteX5-311" fmla="*/ 5525865 w 5628110"/>
              <a:gd name="connsiteY5-312" fmla="*/ 2535826 h 4530806"/>
              <a:gd name="connsiteX6-313" fmla="*/ 5460551 w 5628110"/>
              <a:gd name="connsiteY6-314" fmla="*/ 168183 h 4530806"/>
              <a:gd name="connsiteX7-315" fmla="*/ 2390780 w 5628110"/>
              <a:gd name="connsiteY7-316" fmla="*/ 53883 h 4530806"/>
              <a:gd name="connsiteX8-317" fmla="*/ 473498 w 5628110"/>
              <a:gd name="connsiteY8-318" fmla="*/ 4897 h 4530806"/>
              <a:gd name="connsiteX0-319" fmla="*/ 39466 w 5628110"/>
              <a:gd name="connsiteY0-320" fmla="*/ 896635 h 4530806"/>
              <a:gd name="connsiteX1-321" fmla="*/ 55794 w 5628110"/>
              <a:gd name="connsiteY1-322" fmla="*/ 1915340 h 4530806"/>
              <a:gd name="connsiteX2-323" fmla="*/ 153766 w 5628110"/>
              <a:gd name="connsiteY2-324" fmla="*/ 4152355 h 4530806"/>
              <a:gd name="connsiteX3-325" fmla="*/ 1786623 w 5628110"/>
              <a:gd name="connsiteY3-326" fmla="*/ 4446269 h 4530806"/>
              <a:gd name="connsiteX4-327" fmla="*/ 5347003 w 5628110"/>
              <a:gd name="connsiteY4-328" fmla="*/ 4394022 h 4530806"/>
              <a:gd name="connsiteX5-329" fmla="*/ 5525865 w 5628110"/>
              <a:gd name="connsiteY5-330" fmla="*/ 2535826 h 4530806"/>
              <a:gd name="connsiteX6-331" fmla="*/ 5460551 w 5628110"/>
              <a:gd name="connsiteY6-332" fmla="*/ 168183 h 4530806"/>
              <a:gd name="connsiteX7-333" fmla="*/ 2390780 w 5628110"/>
              <a:gd name="connsiteY7-334" fmla="*/ 53883 h 4530806"/>
              <a:gd name="connsiteX8-335" fmla="*/ 473498 w 5628110"/>
              <a:gd name="connsiteY8-336" fmla="*/ 4897 h 4530806"/>
              <a:gd name="connsiteX0-337" fmla="*/ 39466 w 5628110"/>
              <a:gd name="connsiteY0-338" fmla="*/ 896635 h 4530806"/>
              <a:gd name="connsiteX1-339" fmla="*/ 55794 w 5628110"/>
              <a:gd name="connsiteY1-340" fmla="*/ 1915340 h 4530806"/>
              <a:gd name="connsiteX2-341" fmla="*/ 153766 w 5628110"/>
              <a:gd name="connsiteY2-342" fmla="*/ 4152355 h 4530806"/>
              <a:gd name="connsiteX3-343" fmla="*/ 1786623 w 5628110"/>
              <a:gd name="connsiteY3-344" fmla="*/ 4446269 h 4530806"/>
              <a:gd name="connsiteX4-345" fmla="*/ 5347003 w 5628110"/>
              <a:gd name="connsiteY4-346" fmla="*/ 4394022 h 4530806"/>
              <a:gd name="connsiteX5-347" fmla="*/ 5525865 w 5628110"/>
              <a:gd name="connsiteY5-348" fmla="*/ 2535826 h 4530806"/>
              <a:gd name="connsiteX6-349" fmla="*/ 5460551 w 5628110"/>
              <a:gd name="connsiteY6-350" fmla="*/ 168183 h 4530806"/>
              <a:gd name="connsiteX7-351" fmla="*/ 2390780 w 5628110"/>
              <a:gd name="connsiteY7-352" fmla="*/ 53883 h 4530806"/>
              <a:gd name="connsiteX8-353" fmla="*/ 845987 w 5628110"/>
              <a:gd name="connsiteY8-354" fmla="*/ 4897 h 45308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628110" h="4530806">
                <a:moveTo>
                  <a:pt x="39466" y="896635"/>
                </a:moveTo>
                <a:cubicBezTo>
                  <a:pt x="-30151" y="1215042"/>
                  <a:pt x="36744" y="1372720"/>
                  <a:pt x="55794" y="1915340"/>
                </a:cubicBezTo>
                <a:cubicBezTo>
                  <a:pt x="74844" y="2457960"/>
                  <a:pt x="-134706" y="3730534"/>
                  <a:pt x="153766" y="4152355"/>
                </a:cubicBezTo>
                <a:cubicBezTo>
                  <a:pt x="442238" y="4574177"/>
                  <a:pt x="921084" y="4405991"/>
                  <a:pt x="1786623" y="4446269"/>
                </a:cubicBezTo>
                <a:cubicBezTo>
                  <a:pt x="2652162" y="4486547"/>
                  <a:pt x="4942512" y="4640591"/>
                  <a:pt x="5347003" y="4394022"/>
                </a:cubicBezTo>
                <a:cubicBezTo>
                  <a:pt x="5751494" y="4147453"/>
                  <a:pt x="5506940" y="3240133"/>
                  <a:pt x="5525865" y="2535826"/>
                </a:cubicBezTo>
                <a:cubicBezTo>
                  <a:pt x="5544790" y="1831520"/>
                  <a:pt x="5782574" y="438161"/>
                  <a:pt x="5460551" y="168183"/>
                </a:cubicBezTo>
                <a:cubicBezTo>
                  <a:pt x="5138528" y="-101795"/>
                  <a:pt x="3221955" y="81097"/>
                  <a:pt x="2390780" y="53883"/>
                </a:cubicBezTo>
                <a:cubicBezTo>
                  <a:pt x="1559605" y="26669"/>
                  <a:pt x="1148065" y="-14153"/>
                  <a:pt x="845987" y="4897"/>
                </a:cubicBezTo>
              </a:path>
            </a:pathLst>
          </a:custGeom>
          <a:blipFill>
            <a:blip r:embed="rId3"/>
            <a:stretch>
              <a:fillRect/>
            </a:stretch>
          </a:blipFill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579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82287" y="1872260"/>
            <a:ext cx="808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 dirty="0">
                <a:blipFill>
                  <a:blip r:embed="rId3"/>
                  <a:stretch>
                    <a:fillRect/>
                  </a:stretch>
                </a:blip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03</a:t>
            </a:r>
            <a:endParaRPr lang="zh-CN" altLang="en-US" sz="3600" b="1" spc="300" dirty="0">
              <a:blipFill>
                <a:blip r:embed="rId3"/>
                <a:stretch>
                  <a:fillRect/>
                </a:stretch>
              </a:blip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5" name="TextBox 1"/>
          <p:cNvSpPr txBox="1"/>
          <p:nvPr/>
        </p:nvSpPr>
        <p:spPr>
          <a:xfrm>
            <a:off x="1537190" y="4439144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6" name="TextBox 1"/>
          <p:cNvSpPr txBox="1"/>
          <p:nvPr/>
        </p:nvSpPr>
        <p:spPr>
          <a:xfrm>
            <a:off x="4887371" y="4439144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7" name="TextBox 1"/>
          <p:cNvSpPr txBox="1"/>
          <p:nvPr/>
        </p:nvSpPr>
        <p:spPr>
          <a:xfrm>
            <a:off x="8333331" y="4361867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1" b="71217"/>
          <a:stretch>
            <a:fillRect/>
          </a:stretch>
        </p:blipFill>
        <p:spPr>
          <a:xfrm>
            <a:off x="1812425" y="2104134"/>
            <a:ext cx="2013772" cy="1973943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1" b="71217"/>
          <a:stretch>
            <a:fillRect/>
          </a:stretch>
        </p:blipFill>
        <p:spPr>
          <a:xfrm>
            <a:off x="5343670" y="2104134"/>
            <a:ext cx="2013772" cy="1973943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1" b="71217"/>
          <a:stretch>
            <a:fillRect/>
          </a:stretch>
        </p:blipFill>
        <p:spPr>
          <a:xfrm>
            <a:off x="8625404" y="2071597"/>
            <a:ext cx="2013772" cy="19739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6493112" y="1892662"/>
            <a:ext cx="0" cy="3253412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6694660" y="408443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blipFill>
                  <a:blip r:embed="rId3"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 rot="16200000">
            <a:off x="6698942" y="2326989"/>
            <a:ext cx="1538883" cy="15474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800" b="1" dirty="0">
                <a:blipFill>
                  <a:blip r:embed="rId3"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8800" b="1" dirty="0">
              <a:blipFill>
                <a:blip r:embed="rId3"/>
                <a:stretch>
                  <a:fillRect/>
                </a:stretch>
              </a:blip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t="43386" r="72011" b="31429"/>
          <a:stretch>
            <a:fillRect/>
          </a:stretch>
        </p:blipFill>
        <p:spPr>
          <a:xfrm>
            <a:off x="3384616" y="1535839"/>
            <a:ext cx="2766942" cy="3967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45"/>
          <a:stretch>
            <a:fillRect/>
          </a:stretch>
        </p:blipFill>
        <p:spPr>
          <a:xfrm>
            <a:off x="7685314" y="3672114"/>
            <a:ext cx="4506686" cy="31858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883228"/>
            <a:ext cx="3381829" cy="338182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89167" y="2287814"/>
            <a:ext cx="1292662" cy="32620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目 录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722333" y="893578"/>
            <a:ext cx="5977348" cy="1215346"/>
            <a:chOff x="3446879" y="1143287"/>
            <a:chExt cx="5977348" cy="1215346"/>
          </a:xfrm>
        </p:grpSpPr>
        <p:sp>
          <p:nvSpPr>
            <p:cNvPr id="8" name="文本框 7"/>
            <p:cNvSpPr txBox="1"/>
            <p:nvPr/>
          </p:nvSpPr>
          <p:spPr>
            <a:xfrm>
              <a:off x="4491462" y="1541364"/>
              <a:ext cx="49327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blipFill>
                    <a:blip r:embed="rId5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点击此处将标题文字添加此处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85" t="10794" r="69258" b="60847"/>
            <a:stretch>
              <a:fillRect/>
            </a:stretch>
          </p:blipFill>
          <p:spPr>
            <a:xfrm>
              <a:off x="3446879" y="1143287"/>
              <a:ext cx="979533" cy="1215346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3722333" y="2405456"/>
            <a:ext cx="5940345" cy="1005401"/>
            <a:chOff x="3481033" y="2593534"/>
            <a:chExt cx="5940345" cy="1005401"/>
          </a:xfrm>
        </p:grpSpPr>
        <p:sp>
          <p:nvSpPr>
            <p:cNvPr id="10" name="文本框 9"/>
            <p:cNvSpPr txBox="1"/>
            <p:nvPr/>
          </p:nvSpPr>
          <p:spPr>
            <a:xfrm>
              <a:off x="4488613" y="2827648"/>
              <a:ext cx="49327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blipFill>
                    <a:blip r:embed="rId5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点击此处将标题文字添加此处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90" t="15026" r="40688" b="62328"/>
            <a:stretch>
              <a:fillRect/>
            </a:stretch>
          </p:blipFill>
          <p:spPr>
            <a:xfrm>
              <a:off x="3481033" y="2593534"/>
              <a:ext cx="885279" cy="100540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3805530" y="3597249"/>
            <a:ext cx="5857147" cy="978362"/>
            <a:chOff x="3564231" y="3870197"/>
            <a:chExt cx="5857147" cy="978362"/>
          </a:xfrm>
        </p:grpSpPr>
        <p:sp>
          <p:nvSpPr>
            <p:cNvPr id="12" name="文本框 11"/>
            <p:cNvSpPr txBox="1"/>
            <p:nvPr/>
          </p:nvSpPr>
          <p:spPr>
            <a:xfrm>
              <a:off x="4488613" y="4188774"/>
              <a:ext cx="49327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blipFill>
                    <a:blip r:embed="rId5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点击此处将标题文字添加此处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83" t="13681" r="10987" b="62864"/>
            <a:stretch>
              <a:fillRect/>
            </a:stretch>
          </p:blipFill>
          <p:spPr>
            <a:xfrm>
              <a:off x="3564231" y="3870197"/>
              <a:ext cx="802081" cy="978362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805530" y="4872143"/>
            <a:ext cx="5857148" cy="1063803"/>
            <a:chOff x="3564231" y="5223081"/>
            <a:chExt cx="5857148" cy="1063803"/>
          </a:xfrm>
        </p:grpSpPr>
        <p:sp>
          <p:nvSpPr>
            <p:cNvPr id="14" name="文本框 13"/>
            <p:cNvSpPr txBox="1"/>
            <p:nvPr/>
          </p:nvSpPr>
          <p:spPr>
            <a:xfrm>
              <a:off x="4488614" y="5549900"/>
              <a:ext cx="49327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blipFill>
                    <a:blip r:embed="rId5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点击此处将标题文字添加此处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23" t="43386" r="72011" b="31429"/>
            <a:stretch>
              <a:fillRect/>
            </a:stretch>
          </p:blipFill>
          <p:spPr>
            <a:xfrm>
              <a:off x="3564231" y="5223081"/>
              <a:ext cx="741981" cy="106380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1505" y="1919377"/>
            <a:ext cx="2199428" cy="1736029"/>
            <a:chOff x="1829405" y="1792377"/>
            <a:chExt cx="2199428" cy="1736029"/>
          </a:xfrm>
          <a:blipFill>
            <a:blip r:embed="rId3"/>
            <a:stretch>
              <a:fillRect/>
            </a:stretch>
          </a:blipFill>
        </p:grpSpPr>
        <p:grpSp>
          <p:nvGrpSpPr>
            <p:cNvPr id="3" name="组合 2"/>
            <p:cNvGrpSpPr/>
            <p:nvPr/>
          </p:nvGrpSpPr>
          <p:grpSpPr>
            <a:xfrm>
              <a:off x="1829405" y="1792377"/>
              <a:ext cx="2199428" cy="1736029"/>
              <a:chOff x="7480905" y="1716177"/>
              <a:chExt cx="2199428" cy="1736029"/>
            </a:xfrm>
            <a:grpFill/>
          </p:grpSpPr>
          <p:sp>
            <p:nvSpPr>
              <p:cNvPr id="5" name="Freeform 143"/>
              <p:cNvSpPr>
                <a:spLocks noEditPoints="1"/>
              </p:cNvSpPr>
              <p:nvPr/>
            </p:nvSpPr>
            <p:spPr bwMode="auto">
              <a:xfrm>
                <a:off x="7480905" y="1716177"/>
                <a:ext cx="2199428" cy="1410026"/>
              </a:xfrm>
              <a:custGeom>
                <a:avLst/>
                <a:gdLst>
                  <a:gd name="T0" fmla="*/ 1 w 270"/>
                  <a:gd name="T1" fmla="*/ 87 h 377"/>
                  <a:gd name="T2" fmla="*/ 183 w 270"/>
                  <a:gd name="T3" fmla="*/ 0 h 377"/>
                  <a:gd name="T4" fmla="*/ 270 w 270"/>
                  <a:gd name="T5" fmla="*/ 107 h 377"/>
                  <a:gd name="T6" fmla="*/ 146 w 270"/>
                  <a:gd name="T7" fmla="*/ 236 h 377"/>
                  <a:gd name="T8" fmla="*/ 72 w 270"/>
                  <a:gd name="T9" fmla="*/ 375 h 377"/>
                  <a:gd name="T10" fmla="*/ 62 w 270"/>
                  <a:gd name="T11" fmla="*/ 247 h 377"/>
                  <a:gd name="T12" fmla="*/ 45 w 270"/>
                  <a:gd name="T13" fmla="*/ 215 h 377"/>
                  <a:gd name="T14" fmla="*/ 61 w 270"/>
                  <a:gd name="T15" fmla="*/ 347 h 377"/>
                  <a:gd name="T16" fmla="*/ 116 w 270"/>
                  <a:gd name="T17" fmla="*/ 212 h 377"/>
                  <a:gd name="T18" fmla="*/ 237 w 270"/>
                  <a:gd name="T19" fmla="*/ 40 h 377"/>
                  <a:gd name="T20" fmla="*/ 13 w 270"/>
                  <a:gd name="T21" fmla="*/ 47 h 377"/>
                  <a:gd name="T22" fmla="*/ 28 w 270"/>
                  <a:gd name="T23" fmla="*/ 182 h 377"/>
                  <a:gd name="T24" fmla="*/ 67 w 270"/>
                  <a:gd name="T25" fmla="*/ 281 h 377"/>
                  <a:gd name="T26" fmla="*/ 234 w 270"/>
                  <a:gd name="T27" fmla="*/ 18 h 377"/>
                  <a:gd name="T28" fmla="*/ 10 w 270"/>
                  <a:gd name="T29" fmla="*/ 116 h 377"/>
                  <a:gd name="T30" fmla="*/ 118 w 270"/>
                  <a:gd name="T31" fmla="*/ 261 h 377"/>
                  <a:gd name="T32" fmla="*/ 143 w 270"/>
                  <a:gd name="T33" fmla="*/ 230 h 377"/>
                  <a:gd name="T34" fmla="*/ 250 w 270"/>
                  <a:gd name="T35" fmla="*/ 148 h 377"/>
                  <a:gd name="T36" fmla="*/ 263 w 270"/>
                  <a:gd name="T37" fmla="*/ 146 h 377"/>
                  <a:gd name="T38" fmla="*/ 161 w 270"/>
                  <a:gd name="T39" fmla="*/ 215 h 377"/>
                  <a:gd name="T40" fmla="*/ 250 w 270"/>
                  <a:gd name="T41" fmla="*/ 139 h 377"/>
                  <a:gd name="T42" fmla="*/ 254 w 270"/>
                  <a:gd name="T43" fmla="*/ 88 h 377"/>
                  <a:gd name="T44" fmla="*/ 165 w 270"/>
                  <a:gd name="T45" fmla="*/ 215 h 377"/>
                  <a:gd name="T46" fmla="*/ 240 w 270"/>
                  <a:gd name="T47" fmla="*/ 185 h 377"/>
                  <a:gd name="T48" fmla="*/ 263 w 270"/>
                  <a:gd name="T49" fmla="*/ 72 h 377"/>
                  <a:gd name="T50" fmla="*/ 74 w 270"/>
                  <a:gd name="T51" fmla="*/ 323 h 377"/>
                  <a:gd name="T52" fmla="*/ 124 w 270"/>
                  <a:gd name="T53" fmla="*/ 223 h 377"/>
                  <a:gd name="T54" fmla="*/ 116 w 270"/>
                  <a:gd name="T55" fmla="*/ 257 h 377"/>
                  <a:gd name="T56" fmla="*/ 11 w 270"/>
                  <a:gd name="T57" fmla="*/ 33 h 377"/>
                  <a:gd name="T58" fmla="*/ 246 w 270"/>
                  <a:gd name="T59" fmla="*/ 172 h 377"/>
                  <a:gd name="T60" fmla="*/ 104 w 270"/>
                  <a:gd name="T61" fmla="*/ 277 h 377"/>
                  <a:gd name="T62" fmla="*/ 261 w 270"/>
                  <a:gd name="T63" fmla="*/ 182 h 377"/>
                  <a:gd name="T64" fmla="*/ 223 w 270"/>
                  <a:gd name="T65" fmla="*/ 210 h 377"/>
                  <a:gd name="T66" fmla="*/ 222 w 270"/>
                  <a:gd name="T67" fmla="*/ 205 h 377"/>
                  <a:gd name="T68" fmla="*/ 98 w 270"/>
                  <a:gd name="T69" fmla="*/ 288 h 377"/>
                  <a:gd name="T70" fmla="*/ 199 w 270"/>
                  <a:gd name="T71" fmla="*/ 216 h 377"/>
                  <a:gd name="T72" fmla="*/ 250 w 270"/>
                  <a:gd name="T73" fmla="*/ 179 h 377"/>
                  <a:gd name="T74" fmla="*/ 203 w 270"/>
                  <a:gd name="T75" fmla="*/ 216 h 377"/>
                  <a:gd name="T76" fmla="*/ 125 w 270"/>
                  <a:gd name="T77" fmla="*/ 277 h 377"/>
                  <a:gd name="T78" fmla="*/ 41 w 270"/>
                  <a:gd name="T79" fmla="*/ 200 h 377"/>
                  <a:gd name="T80" fmla="*/ 114 w 270"/>
                  <a:gd name="T81" fmla="*/ 290 h 377"/>
                  <a:gd name="T82" fmla="*/ 247 w 270"/>
                  <a:gd name="T83" fmla="*/ 30 h 377"/>
                  <a:gd name="T84" fmla="*/ 244 w 270"/>
                  <a:gd name="T85" fmla="*/ 27 h 377"/>
                  <a:gd name="T86" fmla="*/ 266 w 270"/>
                  <a:gd name="T87" fmla="*/ 53 h 377"/>
                  <a:gd name="T88" fmla="*/ 250 w 270"/>
                  <a:gd name="T89" fmla="*/ 77 h 377"/>
                  <a:gd name="T90" fmla="*/ 62 w 270"/>
                  <a:gd name="T91" fmla="*/ 234 h 377"/>
                  <a:gd name="T92" fmla="*/ 89 w 270"/>
                  <a:gd name="T93" fmla="*/ 315 h 377"/>
                  <a:gd name="T94" fmla="*/ 188 w 270"/>
                  <a:gd name="T95" fmla="*/ 213 h 377"/>
                  <a:gd name="T96" fmla="*/ 216 w 270"/>
                  <a:gd name="T97" fmla="*/ 213 h 377"/>
                  <a:gd name="T98" fmla="*/ 259 w 270"/>
                  <a:gd name="T99" fmla="*/ 67 h 377"/>
                  <a:gd name="T100" fmla="*/ 135 w 270"/>
                  <a:gd name="T101" fmla="*/ 230 h 377"/>
                  <a:gd name="T102" fmla="*/ 259 w 270"/>
                  <a:gd name="T103" fmla="*/ 47 h 377"/>
                  <a:gd name="T104" fmla="*/ 131 w 270"/>
                  <a:gd name="T105" fmla="*/ 234 h 377"/>
                  <a:gd name="T106" fmla="*/ 237 w 270"/>
                  <a:gd name="T107" fmla="*/ 209 h 377"/>
                  <a:gd name="T108" fmla="*/ 237 w 270"/>
                  <a:gd name="T109" fmla="*/ 205 h 377"/>
                  <a:gd name="T110" fmla="*/ 84 w 270"/>
                  <a:gd name="T111" fmla="*/ 321 h 377"/>
                  <a:gd name="T112" fmla="*/ 249 w 270"/>
                  <a:gd name="T113" fmla="*/ 114 h 377"/>
                  <a:gd name="T114" fmla="*/ 266 w 270"/>
                  <a:gd name="T115" fmla="*/ 84 h 377"/>
                  <a:gd name="T116" fmla="*/ 257 w 270"/>
                  <a:gd name="T117" fmla="*/ 58 h 377"/>
                  <a:gd name="T118" fmla="*/ 224 w 270"/>
                  <a:gd name="T119" fmla="*/ 215 h 377"/>
                  <a:gd name="T120" fmla="*/ 230 w 270"/>
                  <a:gd name="T121" fmla="*/ 8 h 377"/>
                  <a:gd name="T122" fmla="*/ 121 w 270"/>
                  <a:gd name="T123" fmla="*/ 215 h 377"/>
                  <a:gd name="T124" fmla="*/ 43 w 270"/>
                  <a:gd name="T125" fmla="*/ 19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377">
                    <a:moveTo>
                      <a:pt x="17" y="193"/>
                    </a:moveTo>
                    <a:lnTo>
                      <a:pt x="17" y="193"/>
                    </a:lnTo>
                    <a:lnTo>
                      <a:pt x="17" y="193"/>
                    </a:lnTo>
                    <a:lnTo>
                      <a:pt x="17" y="193"/>
                    </a:lnTo>
                    <a:lnTo>
                      <a:pt x="14" y="193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4" y="185"/>
                    </a:lnTo>
                    <a:lnTo>
                      <a:pt x="14" y="185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8" y="165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8" y="163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6" y="153"/>
                    </a:lnTo>
                    <a:lnTo>
                      <a:pt x="4" y="143"/>
                    </a:lnTo>
                    <a:lnTo>
                      <a:pt x="4" y="143"/>
                    </a:lnTo>
                    <a:lnTo>
                      <a:pt x="4" y="132"/>
                    </a:lnTo>
                    <a:lnTo>
                      <a:pt x="4" y="132"/>
                    </a:lnTo>
                    <a:lnTo>
                      <a:pt x="3" y="124"/>
                    </a:lnTo>
                    <a:lnTo>
                      <a:pt x="3" y="124"/>
                    </a:lnTo>
                    <a:lnTo>
                      <a:pt x="1" y="111"/>
                    </a:lnTo>
                    <a:lnTo>
                      <a:pt x="1" y="111"/>
                    </a:lnTo>
                    <a:lnTo>
                      <a:pt x="1" y="10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1" y="87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67"/>
                    </a:lnTo>
                    <a:lnTo>
                      <a:pt x="1" y="67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4" y="43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107" y="4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9" y="4"/>
                    </a:lnTo>
                    <a:lnTo>
                      <a:pt x="129" y="4"/>
                    </a:lnTo>
                    <a:lnTo>
                      <a:pt x="142" y="3"/>
                    </a:lnTo>
                    <a:lnTo>
                      <a:pt x="142" y="3"/>
                    </a:lnTo>
                    <a:lnTo>
                      <a:pt x="153" y="1"/>
                    </a:lnTo>
                    <a:lnTo>
                      <a:pt x="153" y="1"/>
                    </a:lnTo>
                    <a:lnTo>
                      <a:pt x="165" y="1"/>
                    </a:lnTo>
                    <a:lnTo>
                      <a:pt x="165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13" y="1"/>
                    </a:lnTo>
                    <a:lnTo>
                      <a:pt x="222" y="3"/>
                    </a:lnTo>
                    <a:lnTo>
                      <a:pt x="222" y="3"/>
                    </a:lnTo>
                    <a:lnTo>
                      <a:pt x="224" y="4"/>
                    </a:lnTo>
                    <a:lnTo>
                      <a:pt x="224" y="4"/>
                    </a:lnTo>
                    <a:lnTo>
                      <a:pt x="227" y="4"/>
                    </a:lnTo>
                    <a:lnTo>
                      <a:pt x="227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6" y="7"/>
                    </a:lnTo>
                    <a:lnTo>
                      <a:pt x="236" y="7"/>
                    </a:lnTo>
                    <a:lnTo>
                      <a:pt x="237" y="8"/>
                    </a:lnTo>
                    <a:lnTo>
                      <a:pt x="237" y="8"/>
                    </a:lnTo>
                    <a:lnTo>
                      <a:pt x="242" y="11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50" y="17"/>
                    </a:lnTo>
                    <a:lnTo>
                      <a:pt x="250" y="17"/>
                    </a:lnTo>
                    <a:lnTo>
                      <a:pt x="256" y="21"/>
                    </a:lnTo>
                    <a:lnTo>
                      <a:pt x="261" y="27"/>
                    </a:lnTo>
                    <a:lnTo>
                      <a:pt x="261" y="27"/>
                    </a:lnTo>
                    <a:lnTo>
                      <a:pt x="266" y="37"/>
                    </a:lnTo>
                    <a:lnTo>
                      <a:pt x="266" y="37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1"/>
                    </a:lnTo>
                    <a:lnTo>
                      <a:pt x="269" y="51"/>
                    </a:lnTo>
                    <a:lnTo>
                      <a:pt x="270" y="65"/>
                    </a:lnTo>
                    <a:lnTo>
                      <a:pt x="270" y="80"/>
                    </a:lnTo>
                    <a:lnTo>
                      <a:pt x="270" y="80"/>
                    </a:lnTo>
                    <a:lnTo>
                      <a:pt x="270" y="92"/>
                    </a:lnTo>
                    <a:lnTo>
                      <a:pt x="270" y="92"/>
                    </a:lnTo>
                    <a:lnTo>
                      <a:pt x="270" y="107"/>
                    </a:lnTo>
                    <a:lnTo>
                      <a:pt x="270" y="107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9" y="161"/>
                    </a:lnTo>
                    <a:lnTo>
                      <a:pt x="269" y="161"/>
                    </a:lnTo>
                    <a:lnTo>
                      <a:pt x="266" y="178"/>
                    </a:lnTo>
                    <a:lnTo>
                      <a:pt x="266" y="178"/>
                    </a:lnTo>
                    <a:lnTo>
                      <a:pt x="264" y="185"/>
                    </a:lnTo>
                    <a:lnTo>
                      <a:pt x="264" y="185"/>
                    </a:lnTo>
                    <a:lnTo>
                      <a:pt x="263" y="193"/>
                    </a:lnTo>
                    <a:lnTo>
                      <a:pt x="263" y="193"/>
                    </a:lnTo>
                    <a:lnTo>
                      <a:pt x="260" y="199"/>
                    </a:lnTo>
                    <a:lnTo>
                      <a:pt x="260" y="199"/>
                    </a:lnTo>
                    <a:lnTo>
                      <a:pt x="257" y="206"/>
                    </a:lnTo>
                    <a:lnTo>
                      <a:pt x="257" y="206"/>
                    </a:lnTo>
                    <a:lnTo>
                      <a:pt x="253" y="210"/>
                    </a:lnTo>
                    <a:lnTo>
                      <a:pt x="249" y="213"/>
                    </a:lnTo>
                    <a:lnTo>
                      <a:pt x="249" y="213"/>
                    </a:lnTo>
                    <a:lnTo>
                      <a:pt x="246" y="215"/>
                    </a:lnTo>
                    <a:lnTo>
                      <a:pt x="246" y="215"/>
                    </a:lnTo>
                    <a:lnTo>
                      <a:pt x="242" y="217"/>
                    </a:lnTo>
                    <a:lnTo>
                      <a:pt x="236" y="220"/>
                    </a:lnTo>
                    <a:lnTo>
                      <a:pt x="236" y="220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13" y="227"/>
                    </a:lnTo>
                    <a:lnTo>
                      <a:pt x="200" y="229"/>
                    </a:lnTo>
                    <a:lnTo>
                      <a:pt x="200" y="229"/>
                    </a:lnTo>
                    <a:lnTo>
                      <a:pt x="179" y="229"/>
                    </a:lnTo>
                    <a:lnTo>
                      <a:pt x="179" y="229"/>
                    </a:lnTo>
                    <a:lnTo>
                      <a:pt x="170" y="230"/>
                    </a:lnTo>
                    <a:lnTo>
                      <a:pt x="170" y="230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55" y="232"/>
                    </a:lnTo>
                    <a:lnTo>
                      <a:pt x="155" y="232"/>
                    </a:lnTo>
                    <a:lnTo>
                      <a:pt x="146" y="236"/>
                    </a:lnTo>
                    <a:lnTo>
                      <a:pt x="146" y="236"/>
                    </a:lnTo>
                    <a:lnTo>
                      <a:pt x="141" y="240"/>
                    </a:lnTo>
                    <a:lnTo>
                      <a:pt x="135" y="246"/>
                    </a:lnTo>
                    <a:lnTo>
                      <a:pt x="135" y="246"/>
                    </a:lnTo>
                    <a:lnTo>
                      <a:pt x="131" y="254"/>
                    </a:lnTo>
                    <a:lnTo>
                      <a:pt x="128" y="264"/>
                    </a:lnTo>
                    <a:lnTo>
                      <a:pt x="128" y="264"/>
                    </a:lnTo>
                    <a:lnTo>
                      <a:pt x="128" y="274"/>
                    </a:lnTo>
                    <a:lnTo>
                      <a:pt x="128" y="274"/>
                    </a:lnTo>
                    <a:lnTo>
                      <a:pt x="128" y="278"/>
                    </a:lnTo>
                    <a:lnTo>
                      <a:pt x="125" y="283"/>
                    </a:lnTo>
                    <a:lnTo>
                      <a:pt x="125" y="283"/>
                    </a:lnTo>
                    <a:lnTo>
                      <a:pt x="124" y="288"/>
                    </a:lnTo>
                    <a:lnTo>
                      <a:pt x="121" y="293"/>
                    </a:lnTo>
                    <a:lnTo>
                      <a:pt x="121" y="293"/>
                    </a:lnTo>
                    <a:lnTo>
                      <a:pt x="114" y="300"/>
                    </a:lnTo>
                    <a:lnTo>
                      <a:pt x="114" y="300"/>
                    </a:lnTo>
                    <a:lnTo>
                      <a:pt x="102" y="313"/>
                    </a:lnTo>
                    <a:lnTo>
                      <a:pt x="102" y="313"/>
                    </a:lnTo>
                    <a:lnTo>
                      <a:pt x="98" y="318"/>
                    </a:lnTo>
                    <a:lnTo>
                      <a:pt x="98" y="318"/>
                    </a:lnTo>
                    <a:lnTo>
                      <a:pt x="91" y="327"/>
                    </a:lnTo>
                    <a:lnTo>
                      <a:pt x="91" y="327"/>
                    </a:lnTo>
                    <a:lnTo>
                      <a:pt x="82" y="341"/>
                    </a:lnTo>
                    <a:lnTo>
                      <a:pt x="82" y="341"/>
                    </a:lnTo>
                    <a:lnTo>
                      <a:pt x="80" y="347"/>
                    </a:lnTo>
                    <a:lnTo>
                      <a:pt x="77" y="354"/>
                    </a:lnTo>
                    <a:lnTo>
                      <a:pt x="77" y="354"/>
                    </a:lnTo>
                    <a:lnTo>
                      <a:pt x="75" y="359"/>
                    </a:lnTo>
                    <a:lnTo>
                      <a:pt x="75" y="359"/>
                    </a:lnTo>
                    <a:lnTo>
                      <a:pt x="74" y="362"/>
                    </a:lnTo>
                    <a:lnTo>
                      <a:pt x="74" y="362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2" y="371"/>
                    </a:lnTo>
                    <a:lnTo>
                      <a:pt x="72" y="37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2" y="375"/>
                    </a:lnTo>
                    <a:lnTo>
                      <a:pt x="71" y="375"/>
                    </a:lnTo>
                    <a:lnTo>
                      <a:pt x="71" y="375"/>
                    </a:lnTo>
                    <a:lnTo>
                      <a:pt x="68" y="375"/>
                    </a:lnTo>
                    <a:lnTo>
                      <a:pt x="68" y="375"/>
                    </a:lnTo>
                    <a:lnTo>
                      <a:pt x="68" y="377"/>
                    </a:lnTo>
                    <a:lnTo>
                      <a:pt x="68" y="377"/>
                    </a:lnTo>
                    <a:lnTo>
                      <a:pt x="65" y="375"/>
                    </a:lnTo>
                    <a:lnTo>
                      <a:pt x="65" y="375"/>
                    </a:lnTo>
                    <a:lnTo>
                      <a:pt x="62" y="374"/>
                    </a:lnTo>
                    <a:lnTo>
                      <a:pt x="61" y="371"/>
                    </a:lnTo>
                    <a:lnTo>
                      <a:pt x="61" y="371"/>
                    </a:lnTo>
                    <a:lnTo>
                      <a:pt x="58" y="364"/>
                    </a:lnTo>
                    <a:lnTo>
                      <a:pt x="58" y="364"/>
                    </a:lnTo>
                    <a:lnTo>
                      <a:pt x="57" y="355"/>
                    </a:lnTo>
                    <a:lnTo>
                      <a:pt x="57" y="355"/>
                    </a:lnTo>
                    <a:lnTo>
                      <a:pt x="57" y="352"/>
                    </a:lnTo>
                    <a:lnTo>
                      <a:pt x="57" y="352"/>
                    </a:lnTo>
                    <a:lnTo>
                      <a:pt x="54" y="342"/>
                    </a:lnTo>
                    <a:lnTo>
                      <a:pt x="53" y="334"/>
                    </a:lnTo>
                    <a:lnTo>
                      <a:pt x="53" y="334"/>
                    </a:lnTo>
                    <a:lnTo>
                      <a:pt x="51" y="323"/>
                    </a:lnTo>
                    <a:lnTo>
                      <a:pt x="51" y="313"/>
                    </a:lnTo>
                    <a:lnTo>
                      <a:pt x="51" y="313"/>
                    </a:lnTo>
                    <a:lnTo>
                      <a:pt x="54" y="303"/>
                    </a:lnTo>
                    <a:lnTo>
                      <a:pt x="54" y="303"/>
                    </a:lnTo>
                    <a:lnTo>
                      <a:pt x="57" y="288"/>
                    </a:lnTo>
                    <a:lnTo>
                      <a:pt x="57" y="288"/>
                    </a:lnTo>
                    <a:lnTo>
                      <a:pt x="62" y="280"/>
                    </a:lnTo>
                    <a:lnTo>
                      <a:pt x="62" y="280"/>
                    </a:lnTo>
                    <a:lnTo>
                      <a:pt x="65" y="274"/>
                    </a:lnTo>
                    <a:lnTo>
                      <a:pt x="67" y="269"/>
                    </a:lnTo>
                    <a:lnTo>
                      <a:pt x="67" y="269"/>
                    </a:lnTo>
                    <a:lnTo>
                      <a:pt x="67" y="264"/>
                    </a:lnTo>
                    <a:lnTo>
                      <a:pt x="67" y="264"/>
                    </a:lnTo>
                    <a:lnTo>
                      <a:pt x="67" y="256"/>
                    </a:lnTo>
                    <a:lnTo>
                      <a:pt x="67" y="256"/>
                    </a:lnTo>
                    <a:lnTo>
                      <a:pt x="65" y="251"/>
                    </a:lnTo>
                    <a:lnTo>
                      <a:pt x="65" y="251"/>
                    </a:lnTo>
                    <a:lnTo>
                      <a:pt x="62" y="247"/>
                    </a:lnTo>
                    <a:lnTo>
                      <a:pt x="62" y="247"/>
                    </a:lnTo>
                    <a:lnTo>
                      <a:pt x="60" y="240"/>
                    </a:lnTo>
                    <a:lnTo>
                      <a:pt x="60" y="240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55" y="233"/>
                    </a:lnTo>
                    <a:lnTo>
                      <a:pt x="55" y="233"/>
                    </a:lnTo>
                    <a:lnTo>
                      <a:pt x="54" y="229"/>
                    </a:lnTo>
                    <a:lnTo>
                      <a:pt x="54" y="229"/>
                    </a:lnTo>
                    <a:lnTo>
                      <a:pt x="51" y="226"/>
                    </a:lnTo>
                    <a:lnTo>
                      <a:pt x="50" y="223"/>
                    </a:lnTo>
                    <a:lnTo>
                      <a:pt x="50" y="223"/>
                    </a:lnTo>
                    <a:lnTo>
                      <a:pt x="47" y="220"/>
                    </a:lnTo>
                    <a:lnTo>
                      <a:pt x="47" y="220"/>
                    </a:lnTo>
                    <a:lnTo>
                      <a:pt x="43" y="217"/>
                    </a:lnTo>
                    <a:lnTo>
                      <a:pt x="43" y="217"/>
                    </a:lnTo>
                    <a:lnTo>
                      <a:pt x="35" y="212"/>
                    </a:lnTo>
                    <a:lnTo>
                      <a:pt x="35" y="212"/>
                    </a:lnTo>
                    <a:lnTo>
                      <a:pt x="31" y="209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6" y="203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6" y="202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1" y="199"/>
                    </a:lnTo>
                    <a:lnTo>
                      <a:pt x="18" y="195"/>
                    </a:lnTo>
                    <a:lnTo>
                      <a:pt x="18" y="195"/>
                    </a:lnTo>
                    <a:lnTo>
                      <a:pt x="17" y="193"/>
                    </a:lnTo>
                    <a:lnTo>
                      <a:pt x="17" y="193"/>
                    </a:lnTo>
                    <a:close/>
                    <a:moveTo>
                      <a:pt x="45" y="216"/>
                    </a:moveTo>
                    <a:lnTo>
                      <a:pt x="45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5" y="216"/>
                    </a:lnTo>
                    <a:lnTo>
                      <a:pt x="45" y="216"/>
                    </a:lnTo>
                    <a:lnTo>
                      <a:pt x="45" y="215"/>
                    </a:lnTo>
                    <a:lnTo>
                      <a:pt x="45" y="215"/>
                    </a:lnTo>
                    <a:lnTo>
                      <a:pt x="44" y="215"/>
                    </a:lnTo>
                    <a:lnTo>
                      <a:pt x="44" y="215"/>
                    </a:lnTo>
                    <a:lnTo>
                      <a:pt x="45" y="216"/>
                    </a:lnTo>
                    <a:lnTo>
                      <a:pt x="45" y="216"/>
                    </a:lnTo>
                    <a:close/>
                    <a:moveTo>
                      <a:pt x="193" y="210"/>
                    </a:moveTo>
                    <a:lnTo>
                      <a:pt x="193" y="210"/>
                    </a:lnTo>
                    <a:lnTo>
                      <a:pt x="185" y="210"/>
                    </a:lnTo>
                    <a:lnTo>
                      <a:pt x="185" y="210"/>
                    </a:lnTo>
                    <a:lnTo>
                      <a:pt x="186" y="212"/>
                    </a:lnTo>
                    <a:lnTo>
                      <a:pt x="186" y="212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3" y="210"/>
                    </a:lnTo>
                    <a:lnTo>
                      <a:pt x="193" y="210"/>
                    </a:lnTo>
                    <a:close/>
                    <a:moveTo>
                      <a:pt x="57" y="213"/>
                    </a:moveTo>
                    <a:lnTo>
                      <a:pt x="57" y="213"/>
                    </a:lnTo>
                    <a:lnTo>
                      <a:pt x="57" y="217"/>
                    </a:lnTo>
                    <a:lnTo>
                      <a:pt x="57" y="217"/>
                    </a:lnTo>
                    <a:lnTo>
                      <a:pt x="57" y="213"/>
                    </a:lnTo>
                    <a:lnTo>
                      <a:pt x="57" y="213"/>
                    </a:lnTo>
                    <a:lnTo>
                      <a:pt x="55" y="207"/>
                    </a:lnTo>
                    <a:lnTo>
                      <a:pt x="53" y="203"/>
                    </a:lnTo>
                    <a:lnTo>
                      <a:pt x="53" y="203"/>
                    </a:lnTo>
                    <a:lnTo>
                      <a:pt x="53" y="205"/>
                    </a:lnTo>
                    <a:lnTo>
                      <a:pt x="53" y="205"/>
                    </a:lnTo>
                    <a:lnTo>
                      <a:pt x="54" y="209"/>
                    </a:lnTo>
                    <a:lnTo>
                      <a:pt x="54" y="209"/>
                    </a:lnTo>
                    <a:lnTo>
                      <a:pt x="55" y="212"/>
                    </a:lnTo>
                    <a:lnTo>
                      <a:pt x="55" y="212"/>
                    </a:lnTo>
                    <a:lnTo>
                      <a:pt x="57" y="213"/>
                    </a:lnTo>
                    <a:lnTo>
                      <a:pt x="57" y="213"/>
                    </a:lnTo>
                    <a:close/>
                    <a:moveTo>
                      <a:pt x="61" y="347"/>
                    </a:move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38"/>
                    </a:lnTo>
                    <a:lnTo>
                      <a:pt x="61" y="338"/>
                    </a:lnTo>
                    <a:lnTo>
                      <a:pt x="62" y="332"/>
                    </a:lnTo>
                    <a:lnTo>
                      <a:pt x="62" y="332"/>
                    </a:lnTo>
                    <a:lnTo>
                      <a:pt x="64" y="324"/>
                    </a:lnTo>
                    <a:lnTo>
                      <a:pt x="68" y="315"/>
                    </a:lnTo>
                    <a:lnTo>
                      <a:pt x="68" y="315"/>
                    </a:lnTo>
                    <a:lnTo>
                      <a:pt x="72" y="307"/>
                    </a:lnTo>
                    <a:lnTo>
                      <a:pt x="72" y="307"/>
                    </a:lnTo>
                    <a:lnTo>
                      <a:pt x="78" y="300"/>
                    </a:lnTo>
                    <a:lnTo>
                      <a:pt x="84" y="293"/>
                    </a:lnTo>
                    <a:lnTo>
                      <a:pt x="84" y="293"/>
                    </a:lnTo>
                    <a:lnTo>
                      <a:pt x="91" y="286"/>
                    </a:lnTo>
                    <a:lnTo>
                      <a:pt x="91" y="286"/>
                    </a:lnTo>
                    <a:lnTo>
                      <a:pt x="95" y="281"/>
                    </a:lnTo>
                    <a:lnTo>
                      <a:pt x="95" y="281"/>
                    </a:lnTo>
                    <a:lnTo>
                      <a:pt x="97" y="280"/>
                    </a:lnTo>
                    <a:lnTo>
                      <a:pt x="97" y="280"/>
                    </a:lnTo>
                    <a:lnTo>
                      <a:pt x="99" y="273"/>
                    </a:lnTo>
                    <a:lnTo>
                      <a:pt x="99" y="273"/>
                    </a:lnTo>
                    <a:lnTo>
                      <a:pt x="101" y="269"/>
                    </a:lnTo>
                    <a:lnTo>
                      <a:pt x="99" y="263"/>
                    </a:lnTo>
                    <a:lnTo>
                      <a:pt x="99" y="263"/>
                    </a:lnTo>
                    <a:lnTo>
                      <a:pt x="98" y="256"/>
                    </a:lnTo>
                    <a:lnTo>
                      <a:pt x="98" y="256"/>
                    </a:lnTo>
                    <a:lnTo>
                      <a:pt x="97" y="249"/>
                    </a:lnTo>
                    <a:lnTo>
                      <a:pt x="97" y="249"/>
                    </a:lnTo>
                    <a:lnTo>
                      <a:pt x="95" y="240"/>
                    </a:lnTo>
                    <a:lnTo>
                      <a:pt x="95" y="230"/>
                    </a:lnTo>
                    <a:lnTo>
                      <a:pt x="95" y="230"/>
                    </a:lnTo>
                    <a:lnTo>
                      <a:pt x="97" y="226"/>
                    </a:lnTo>
                    <a:lnTo>
                      <a:pt x="99" y="222"/>
                    </a:lnTo>
                    <a:lnTo>
                      <a:pt x="99" y="222"/>
                    </a:lnTo>
                    <a:lnTo>
                      <a:pt x="104" y="217"/>
                    </a:lnTo>
                    <a:lnTo>
                      <a:pt x="104" y="217"/>
                    </a:lnTo>
                    <a:lnTo>
                      <a:pt x="111" y="215"/>
                    </a:lnTo>
                    <a:lnTo>
                      <a:pt x="111" y="215"/>
                    </a:lnTo>
                    <a:lnTo>
                      <a:pt x="116" y="212"/>
                    </a:lnTo>
                    <a:lnTo>
                      <a:pt x="124" y="209"/>
                    </a:lnTo>
                    <a:lnTo>
                      <a:pt x="124" y="209"/>
                    </a:lnTo>
                    <a:lnTo>
                      <a:pt x="136" y="207"/>
                    </a:lnTo>
                    <a:lnTo>
                      <a:pt x="136" y="207"/>
                    </a:lnTo>
                    <a:lnTo>
                      <a:pt x="161" y="207"/>
                    </a:lnTo>
                    <a:lnTo>
                      <a:pt x="161" y="207"/>
                    </a:lnTo>
                    <a:lnTo>
                      <a:pt x="170" y="206"/>
                    </a:lnTo>
                    <a:lnTo>
                      <a:pt x="170" y="206"/>
                    </a:lnTo>
                    <a:lnTo>
                      <a:pt x="188" y="203"/>
                    </a:lnTo>
                    <a:lnTo>
                      <a:pt x="188" y="203"/>
                    </a:lnTo>
                    <a:lnTo>
                      <a:pt x="205" y="200"/>
                    </a:lnTo>
                    <a:lnTo>
                      <a:pt x="205" y="200"/>
                    </a:lnTo>
                    <a:lnTo>
                      <a:pt x="212" y="199"/>
                    </a:lnTo>
                    <a:lnTo>
                      <a:pt x="217" y="197"/>
                    </a:lnTo>
                    <a:lnTo>
                      <a:pt x="217" y="197"/>
                    </a:lnTo>
                    <a:lnTo>
                      <a:pt x="222" y="195"/>
                    </a:lnTo>
                    <a:lnTo>
                      <a:pt x="222" y="195"/>
                    </a:lnTo>
                    <a:lnTo>
                      <a:pt x="233" y="185"/>
                    </a:lnTo>
                    <a:lnTo>
                      <a:pt x="233" y="185"/>
                    </a:lnTo>
                    <a:lnTo>
                      <a:pt x="236" y="180"/>
                    </a:lnTo>
                    <a:lnTo>
                      <a:pt x="237" y="178"/>
                    </a:lnTo>
                    <a:lnTo>
                      <a:pt x="237" y="178"/>
                    </a:lnTo>
                    <a:lnTo>
                      <a:pt x="240" y="165"/>
                    </a:lnTo>
                    <a:lnTo>
                      <a:pt x="240" y="165"/>
                    </a:lnTo>
                    <a:lnTo>
                      <a:pt x="242" y="158"/>
                    </a:lnTo>
                    <a:lnTo>
                      <a:pt x="242" y="158"/>
                    </a:lnTo>
                    <a:lnTo>
                      <a:pt x="242" y="149"/>
                    </a:lnTo>
                    <a:lnTo>
                      <a:pt x="242" y="149"/>
                    </a:lnTo>
                    <a:lnTo>
                      <a:pt x="242" y="128"/>
                    </a:lnTo>
                    <a:lnTo>
                      <a:pt x="240" y="108"/>
                    </a:lnTo>
                    <a:lnTo>
                      <a:pt x="240" y="108"/>
                    </a:lnTo>
                    <a:lnTo>
                      <a:pt x="240" y="95"/>
                    </a:lnTo>
                    <a:lnTo>
                      <a:pt x="240" y="95"/>
                    </a:lnTo>
                    <a:lnTo>
                      <a:pt x="239" y="78"/>
                    </a:lnTo>
                    <a:lnTo>
                      <a:pt x="239" y="78"/>
                    </a:lnTo>
                    <a:lnTo>
                      <a:pt x="239" y="71"/>
                    </a:lnTo>
                    <a:lnTo>
                      <a:pt x="239" y="71"/>
                    </a:lnTo>
                    <a:lnTo>
                      <a:pt x="239" y="48"/>
                    </a:lnTo>
                    <a:lnTo>
                      <a:pt x="239" y="48"/>
                    </a:lnTo>
                    <a:lnTo>
                      <a:pt x="237" y="40"/>
                    </a:lnTo>
                    <a:lnTo>
                      <a:pt x="237" y="40"/>
                    </a:lnTo>
                    <a:lnTo>
                      <a:pt x="236" y="33"/>
                    </a:lnTo>
                    <a:lnTo>
                      <a:pt x="236" y="3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0" y="17"/>
                    </a:lnTo>
                    <a:lnTo>
                      <a:pt x="226" y="13"/>
                    </a:lnTo>
                    <a:lnTo>
                      <a:pt x="226" y="13"/>
                    </a:lnTo>
                    <a:lnTo>
                      <a:pt x="216" y="8"/>
                    </a:lnTo>
                    <a:lnTo>
                      <a:pt x="212" y="7"/>
                    </a:lnTo>
                    <a:lnTo>
                      <a:pt x="206" y="7"/>
                    </a:lnTo>
                    <a:lnTo>
                      <a:pt x="206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70" y="7"/>
                    </a:lnTo>
                    <a:lnTo>
                      <a:pt x="170" y="7"/>
                    </a:lnTo>
                    <a:lnTo>
                      <a:pt x="153" y="8"/>
                    </a:lnTo>
                    <a:lnTo>
                      <a:pt x="153" y="8"/>
                    </a:lnTo>
                    <a:lnTo>
                      <a:pt x="129" y="10"/>
                    </a:lnTo>
                    <a:lnTo>
                      <a:pt x="129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89" y="13"/>
                    </a:lnTo>
                    <a:lnTo>
                      <a:pt x="89" y="13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4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3" y="47"/>
                    </a:lnTo>
                    <a:lnTo>
                      <a:pt x="13" y="47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7" y="71"/>
                    </a:lnTo>
                    <a:lnTo>
                      <a:pt x="7" y="81"/>
                    </a:lnTo>
                    <a:lnTo>
                      <a:pt x="7" y="81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8" y="104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1"/>
                    </a:lnTo>
                    <a:lnTo>
                      <a:pt x="17" y="132"/>
                    </a:lnTo>
                    <a:lnTo>
                      <a:pt x="17" y="132"/>
                    </a:lnTo>
                    <a:lnTo>
                      <a:pt x="17" y="134"/>
                    </a:lnTo>
                    <a:lnTo>
                      <a:pt x="16" y="135"/>
                    </a:lnTo>
                    <a:lnTo>
                      <a:pt x="16" y="135"/>
                    </a:lnTo>
                    <a:lnTo>
                      <a:pt x="16" y="136"/>
                    </a:lnTo>
                    <a:lnTo>
                      <a:pt x="16" y="136"/>
                    </a:lnTo>
                    <a:lnTo>
                      <a:pt x="16" y="141"/>
                    </a:lnTo>
                    <a:lnTo>
                      <a:pt x="16" y="141"/>
                    </a:lnTo>
                    <a:lnTo>
                      <a:pt x="18" y="148"/>
                    </a:lnTo>
                    <a:lnTo>
                      <a:pt x="18" y="148"/>
                    </a:lnTo>
                    <a:lnTo>
                      <a:pt x="20" y="159"/>
                    </a:lnTo>
                    <a:lnTo>
                      <a:pt x="20" y="159"/>
                    </a:lnTo>
                    <a:lnTo>
                      <a:pt x="20" y="162"/>
                    </a:lnTo>
                    <a:lnTo>
                      <a:pt x="20" y="162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27" y="180"/>
                    </a:lnTo>
                    <a:lnTo>
                      <a:pt x="27" y="180"/>
                    </a:lnTo>
                    <a:lnTo>
                      <a:pt x="28" y="182"/>
                    </a:lnTo>
                    <a:lnTo>
                      <a:pt x="28" y="182"/>
                    </a:lnTo>
                    <a:lnTo>
                      <a:pt x="30" y="183"/>
                    </a:lnTo>
                    <a:lnTo>
                      <a:pt x="31" y="183"/>
                    </a:lnTo>
                    <a:lnTo>
                      <a:pt x="31" y="183"/>
                    </a:lnTo>
                    <a:lnTo>
                      <a:pt x="33" y="183"/>
                    </a:lnTo>
                    <a:lnTo>
                      <a:pt x="34" y="185"/>
                    </a:lnTo>
                    <a:lnTo>
                      <a:pt x="34" y="185"/>
                    </a:lnTo>
                    <a:lnTo>
                      <a:pt x="35" y="186"/>
                    </a:lnTo>
                    <a:lnTo>
                      <a:pt x="35" y="186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1" y="197"/>
                    </a:lnTo>
                    <a:lnTo>
                      <a:pt x="51" y="197"/>
                    </a:lnTo>
                    <a:lnTo>
                      <a:pt x="55" y="205"/>
                    </a:lnTo>
                    <a:lnTo>
                      <a:pt x="55" y="205"/>
                    </a:lnTo>
                    <a:lnTo>
                      <a:pt x="60" y="212"/>
                    </a:lnTo>
                    <a:lnTo>
                      <a:pt x="61" y="219"/>
                    </a:lnTo>
                    <a:lnTo>
                      <a:pt x="61" y="219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62" y="229"/>
                    </a:lnTo>
                    <a:lnTo>
                      <a:pt x="62" y="229"/>
                    </a:lnTo>
                    <a:lnTo>
                      <a:pt x="67" y="234"/>
                    </a:lnTo>
                    <a:lnTo>
                      <a:pt x="67" y="234"/>
                    </a:lnTo>
                    <a:lnTo>
                      <a:pt x="70" y="237"/>
                    </a:lnTo>
                    <a:lnTo>
                      <a:pt x="71" y="240"/>
                    </a:lnTo>
                    <a:lnTo>
                      <a:pt x="71" y="240"/>
                    </a:lnTo>
                    <a:lnTo>
                      <a:pt x="74" y="249"/>
                    </a:lnTo>
                    <a:lnTo>
                      <a:pt x="74" y="249"/>
                    </a:lnTo>
                    <a:lnTo>
                      <a:pt x="74" y="253"/>
                    </a:lnTo>
                    <a:lnTo>
                      <a:pt x="74" y="253"/>
                    </a:lnTo>
                    <a:lnTo>
                      <a:pt x="74" y="260"/>
                    </a:lnTo>
                    <a:lnTo>
                      <a:pt x="74" y="260"/>
                    </a:lnTo>
                    <a:lnTo>
                      <a:pt x="72" y="263"/>
                    </a:lnTo>
                    <a:lnTo>
                      <a:pt x="72" y="263"/>
                    </a:lnTo>
                    <a:lnTo>
                      <a:pt x="72" y="267"/>
                    </a:lnTo>
                    <a:lnTo>
                      <a:pt x="71" y="271"/>
                    </a:lnTo>
                    <a:lnTo>
                      <a:pt x="71" y="271"/>
                    </a:lnTo>
                    <a:lnTo>
                      <a:pt x="67" y="281"/>
                    </a:lnTo>
                    <a:lnTo>
                      <a:pt x="67" y="281"/>
                    </a:lnTo>
                    <a:lnTo>
                      <a:pt x="65" y="286"/>
                    </a:lnTo>
                    <a:lnTo>
                      <a:pt x="65" y="286"/>
                    </a:lnTo>
                    <a:lnTo>
                      <a:pt x="62" y="297"/>
                    </a:lnTo>
                    <a:lnTo>
                      <a:pt x="62" y="297"/>
                    </a:lnTo>
                    <a:lnTo>
                      <a:pt x="60" y="313"/>
                    </a:lnTo>
                    <a:lnTo>
                      <a:pt x="60" y="313"/>
                    </a:lnTo>
                    <a:lnTo>
                      <a:pt x="58" y="327"/>
                    </a:lnTo>
                    <a:lnTo>
                      <a:pt x="58" y="327"/>
                    </a:lnTo>
                    <a:lnTo>
                      <a:pt x="60" y="33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close/>
                    <a:moveTo>
                      <a:pt x="244" y="107"/>
                    </a:moveTo>
                    <a:lnTo>
                      <a:pt x="244" y="107"/>
                    </a:lnTo>
                    <a:lnTo>
                      <a:pt x="244" y="107"/>
                    </a:lnTo>
                    <a:lnTo>
                      <a:pt x="244" y="107"/>
                    </a:lnTo>
                    <a:lnTo>
                      <a:pt x="246" y="92"/>
                    </a:lnTo>
                    <a:lnTo>
                      <a:pt x="246" y="92"/>
                    </a:lnTo>
                    <a:lnTo>
                      <a:pt x="246" y="87"/>
                    </a:lnTo>
                    <a:lnTo>
                      <a:pt x="246" y="87"/>
                    </a:lnTo>
                    <a:lnTo>
                      <a:pt x="246" y="74"/>
                    </a:lnTo>
                    <a:lnTo>
                      <a:pt x="246" y="74"/>
                    </a:lnTo>
                    <a:lnTo>
                      <a:pt x="246" y="67"/>
                    </a:lnTo>
                    <a:lnTo>
                      <a:pt x="246" y="67"/>
                    </a:lnTo>
                    <a:lnTo>
                      <a:pt x="244" y="53"/>
                    </a:lnTo>
                    <a:lnTo>
                      <a:pt x="244" y="53"/>
                    </a:lnTo>
                    <a:lnTo>
                      <a:pt x="244" y="48"/>
                    </a:lnTo>
                    <a:lnTo>
                      <a:pt x="244" y="48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39" y="24"/>
                    </a:lnTo>
                    <a:lnTo>
                      <a:pt x="236" y="18"/>
                    </a:lnTo>
                    <a:lnTo>
                      <a:pt x="236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6" y="21"/>
                    </a:lnTo>
                    <a:lnTo>
                      <a:pt x="236" y="21"/>
                    </a:lnTo>
                    <a:lnTo>
                      <a:pt x="237" y="26"/>
                    </a:lnTo>
                    <a:lnTo>
                      <a:pt x="239" y="31"/>
                    </a:lnTo>
                    <a:lnTo>
                      <a:pt x="239" y="31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3" y="60"/>
                    </a:lnTo>
                    <a:lnTo>
                      <a:pt x="243" y="60"/>
                    </a:lnTo>
                    <a:lnTo>
                      <a:pt x="244" y="72"/>
                    </a:lnTo>
                    <a:lnTo>
                      <a:pt x="244" y="72"/>
                    </a:lnTo>
                    <a:lnTo>
                      <a:pt x="244" y="95"/>
                    </a:lnTo>
                    <a:lnTo>
                      <a:pt x="244" y="95"/>
                    </a:lnTo>
                    <a:lnTo>
                      <a:pt x="244" y="107"/>
                    </a:lnTo>
                    <a:lnTo>
                      <a:pt x="244" y="107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18" y="169"/>
                    </a:lnTo>
                    <a:lnTo>
                      <a:pt x="18" y="169"/>
                    </a:lnTo>
                    <a:lnTo>
                      <a:pt x="17" y="163"/>
                    </a:lnTo>
                    <a:lnTo>
                      <a:pt x="17" y="158"/>
                    </a:lnTo>
                    <a:lnTo>
                      <a:pt x="17" y="158"/>
                    </a:lnTo>
                    <a:lnTo>
                      <a:pt x="17" y="151"/>
                    </a:lnTo>
                    <a:lnTo>
                      <a:pt x="16" y="145"/>
                    </a:lnTo>
                    <a:lnTo>
                      <a:pt x="16" y="145"/>
                    </a:lnTo>
                    <a:lnTo>
                      <a:pt x="13" y="138"/>
                    </a:ln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1"/>
                    </a:lnTo>
                    <a:lnTo>
                      <a:pt x="11" y="131"/>
                    </a:lnTo>
                    <a:lnTo>
                      <a:pt x="13" y="129"/>
                    </a:lnTo>
                    <a:lnTo>
                      <a:pt x="13" y="129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4"/>
                    </a:lnTo>
                    <a:lnTo>
                      <a:pt x="13" y="124"/>
                    </a:lnTo>
                    <a:lnTo>
                      <a:pt x="10" y="116"/>
                    </a:lnTo>
                    <a:lnTo>
                      <a:pt x="8" y="109"/>
                    </a:lnTo>
                    <a:lnTo>
                      <a:pt x="8" y="109"/>
                    </a:lnTo>
                    <a:lnTo>
                      <a:pt x="7" y="109"/>
                    </a:lnTo>
                    <a:lnTo>
                      <a:pt x="7" y="109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8" y="114"/>
                    </a:lnTo>
                    <a:lnTo>
                      <a:pt x="8" y="114"/>
                    </a:lnTo>
                    <a:lnTo>
                      <a:pt x="10" y="115"/>
                    </a:lnTo>
                    <a:lnTo>
                      <a:pt x="10" y="115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11" y="142"/>
                    </a:lnTo>
                    <a:lnTo>
                      <a:pt x="11" y="142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16" y="162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  <a:moveTo>
                      <a:pt x="254" y="99"/>
                    </a:moveTo>
                    <a:lnTo>
                      <a:pt x="254" y="99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61" y="116"/>
                    </a:lnTo>
                    <a:lnTo>
                      <a:pt x="261" y="116"/>
                    </a:lnTo>
                    <a:lnTo>
                      <a:pt x="263" y="104"/>
                    </a:lnTo>
                    <a:lnTo>
                      <a:pt x="263" y="104"/>
                    </a:lnTo>
                    <a:lnTo>
                      <a:pt x="261" y="104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57" y="101"/>
                    </a:lnTo>
                    <a:lnTo>
                      <a:pt x="254" y="99"/>
                    </a:lnTo>
                    <a:lnTo>
                      <a:pt x="254" y="99"/>
                    </a:lnTo>
                    <a:close/>
                    <a:moveTo>
                      <a:pt x="118" y="269"/>
                    </a:moveTo>
                    <a:lnTo>
                      <a:pt x="118" y="269"/>
                    </a:lnTo>
                    <a:lnTo>
                      <a:pt x="118" y="263"/>
                    </a:lnTo>
                    <a:lnTo>
                      <a:pt x="118" y="263"/>
                    </a:lnTo>
                    <a:lnTo>
                      <a:pt x="118" y="261"/>
                    </a:lnTo>
                    <a:lnTo>
                      <a:pt x="118" y="261"/>
                    </a:lnTo>
                    <a:lnTo>
                      <a:pt x="114" y="257"/>
                    </a:lnTo>
                    <a:lnTo>
                      <a:pt x="114" y="257"/>
                    </a:lnTo>
                    <a:lnTo>
                      <a:pt x="111" y="256"/>
                    </a:lnTo>
                    <a:lnTo>
                      <a:pt x="109" y="254"/>
                    </a:lnTo>
                    <a:lnTo>
                      <a:pt x="109" y="254"/>
                    </a:lnTo>
                    <a:lnTo>
                      <a:pt x="109" y="251"/>
                    </a:lnTo>
                    <a:lnTo>
                      <a:pt x="109" y="251"/>
                    </a:lnTo>
                    <a:lnTo>
                      <a:pt x="108" y="250"/>
                    </a:lnTo>
                    <a:lnTo>
                      <a:pt x="108" y="250"/>
                    </a:lnTo>
                    <a:lnTo>
                      <a:pt x="105" y="247"/>
                    </a:lnTo>
                    <a:lnTo>
                      <a:pt x="105" y="247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4" y="247"/>
                    </a:lnTo>
                    <a:lnTo>
                      <a:pt x="104" y="247"/>
                    </a:lnTo>
                    <a:lnTo>
                      <a:pt x="105" y="254"/>
                    </a:lnTo>
                    <a:lnTo>
                      <a:pt x="105" y="254"/>
                    </a:lnTo>
                    <a:lnTo>
                      <a:pt x="105" y="256"/>
                    </a:lnTo>
                    <a:lnTo>
                      <a:pt x="105" y="256"/>
                    </a:lnTo>
                    <a:lnTo>
                      <a:pt x="107" y="257"/>
                    </a:lnTo>
                    <a:lnTo>
                      <a:pt x="107" y="257"/>
                    </a:lnTo>
                    <a:lnTo>
                      <a:pt x="107" y="259"/>
                    </a:lnTo>
                    <a:lnTo>
                      <a:pt x="108" y="261"/>
                    </a:lnTo>
                    <a:lnTo>
                      <a:pt x="108" y="261"/>
                    </a:lnTo>
                    <a:lnTo>
                      <a:pt x="116" y="269"/>
                    </a:lnTo>
                    <a:lnTo>
                      <a:pt x="116" y="269"/>
                    </a:lnTo>
                    <a:lnTo>
                      <a:pt x="118" y="269"/>
                    </a:lnTo>
                    <a:lnTo>
                      <a:pt x="118" y="269"/>
                    </a:lnTo>
                    <a:close/>
                    <a:moveTo>
                      <a:pt x="135" y="222"/>
                    </a:moveTo>
                    <a:lnTo>
                      <a:pt x="135" y="222"/>
                    </a:lnTo>
                    <a:lnTo>
                      <a:pt x="138" y="224"/>
                    </a:lnTo>
                    <a:lnTo>
                      <a:pt x="138" y="224"/>
                    </a:lnTo>
                    <a:lnTo>
                      <a:pt x="139" y="226"/>
                    </a:lnTo>
                    <a:lnTo>
                      <a:pt x="139" y="226"/>
                    </a:lnTo>
                    <a:lnTo>
                      <a:pt x="141" y="227"/>
                    </a:lnTo>
                    <a:lnTo>
                      <a:pt x="141" y="227"/>
                    </a:lnTo>
                    <a:lnTo>
                      <a:pt x="142" y="229"/>
                    </a:lnTo>
                    <a:lnTo>
                      <a:pt x="142" y="229"/>
                    </a:lnTo>
                    <a:lnTo>
                      <a:pt x="143" y="230"/>
                    </a:lnTo>
                    <a:lnTo>
                      <a:pt x="145" y="230"/>
                    </a:lnTo>
                    <a:lnTo>
                      <a:pt x="145" y="230"/>
                    </a:lnTo>
                    <a:lnTo>
                      <a:pt x="149" y="229"/>
                    </a:lnTo>
                    <a:lnTo>
                      <a:pt x="149" y="229"/>
                    </a:lnTo>
                    <a:lnTo>
                      <a:pt x="146" y="223"/>
                    </a:lnTo>
                    <a:lnTo>
                      <a:pt x="146" y="223"/>
                    </a:lnTo>
                    <a:lnTo>
                      <a:pt x="141" y="216"/>
                    </a:lnTo>
                    <a:lnTo>
                      <a:pt x="141" y="216"/>
                    </a:lnTo>
                    <a:lnTo>
                      <a:pt x="139" y="216"/>
                    </a:lnTo>
                    <a:lnTo>
                      <a:pt x="139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2" y="219"/>
                    </a:lnTo>
                    <a:lnTo>
                      <a:pt x="132" y="219"/>
                    </a:lnTo>
                    <a:lnTo>
                      <a:pt x="134" y="219"/>
                    </a:lnTo>
                    <a:lnTo>
                      <a:pt x="134" y="219"/>
                    </a:lnTo>
                    <a:lnTo>
                      <a:pt x="138" y="217"/>
                    </a:lnTo>
                    <a:lnTo>
                      <a:pt x="138" y="217"/>
                    </a:lnTo>
                    <a:lnTo>
                      <a:pt x="139" y="217"/>
                    </a:lnTo>
                    <a:lnTo>
                      <a:pt x="139" y="217"/>
                    </a:lnTo>
                    <a:lnTo>
                      <a:pt x="141" y="220"/>
                    </a:lnTo>
                    <a:lnTo>
                      <a:pt x="141" y="220"/>
                    </a:lnTo>
                    <a:lnTo>
                      <a:pt x="139" y="222"/>
                    </a:lnTo>
                    <a:lnTo>
                      <a:pt x="139" y="222"/>
                    </a:lnTo>
                    <a:lnTo>
                      <a:pt x="138" y="222"/>
                    </a:lnTo>
                    <a:lnTo>
                      <a:pt x="138" y="222"/>
                    </a:lnTo>
                    <a:lnTo>
                      <a:pt x="136" y="222"/>
                    </a:lnTo>
                    <a:lnTo>
                      <a:pt x="135" y="222"/>
                    </a:lnTo>
                    <a:lnTo>
                      <a:pt x="135" y="222"/>
                    </a:lnTo>
                    <a:close/>
                    <a:moveTo>
                      <a:pt x="256" y="166"/>
                    </a:moveTo>
                    <a:lnTo>
                      <a:pt x="256" y="166"/>
                    </a:lnTo>
                    <a:lnTo>
                      <a:pt x="259" y="156"/>
                    </a:lnTo>
                    <a:lnTo>
                      <a:pt x="259" y="156"/>
                    </a:lnTo>
                    <a:lnTo>
                      <a:pt x="257" y="155"/>
                    </a:lnTo>
                    <a:lnTo>
                      <a:pt x="257" y="155"/>
                    </a:lnTo>
                    <a:lnTo>
                      <a:pt x="250" y="149"/>
                    </a:lnTo>
                    <a:lnTo>
                      <a:pt x="250" y="149"/>
                    </a:lnTo>
                    <a:lnTo>
                      <a:pt x="250" y="148"/>
                    </a:lnTo>
                    <a:lnTo>
                      <a:pt x="250" y="148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50" y="156"/>
                    </a:lnTo>
                    <a:lnTo>
                      <a:pt x="250" y="156"/>
                    </a:lnTo>
                    <a:lnTo>
                      <a:pt x="251" y="156"/>
                    </a:lnTo>
                    <a:lnTo>
                      <a:pt x="251" y="158"/>
                    </a:lnTo>
                    <a:lnTo>
                      <a:pt x="251" y="158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6" y="166"/>
                    </a:lnTo>
                    <a:lnTo>
                      <a:pt x="256" y="166"/>
                    </a:lnTo>
                    <a:close/>
                    <a:moveTo>
                      <a:pt x="267" y="124"/>
                    </a:moveTo>
                    <a:lnTo>
                      <a:pt x="267" y="124"/>
                    </a:lnTo>
                    <a:lnTo>
                      <a:pt x="264" y="122"/>
                    </a:lnTo>
                    <a:lnTo>
                      <a:pt x="264" y="122"/>
                    </a:lnTo>
                    <a:lnTo>
                      <a:pt x="264" y="124"/>
                    </a:lnTo>
                    <a:lnTo>
                      <a:pt x="264" y="124"/>
                    </a:lnTo>
                    <a:lnTo>
                      <a:pt x="263" y="129"/>
                    </a:lnTo>
                    <a:lnTo>
                      <a:pt x="263" y="129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7" y="135"/>
                    </a:lnTo>
                    <a:lnTo>
                      <a:pt x="266" y="135"/>
                    </a:lnTo>
                    <a:lnTo>
                      <a:pt x="266" y="135"/>
                    </a:lnTo>
                    <a:lnTo>
                      <a:pt x="264" y="135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3" y="142"/>
                    </a:lnTo>
                    <a:lnTo>
                      <a:pt x="263" y="142"/>
                    </a:lnTo>
                    <a:lnTo>
                      <a:pt x="264" y="143"/>
                    </a:lnTo>
                    <a:lnTo>
                      <a:pt x="263" y="146"/>
                    </a:lnTo>
                    <a:lnTo>
                      <a:pt x="263" y="146"/>
                    </a:lnTo>
                    <a:lnTo>
                      <a:pt x="263" y="155"/>
                    </a:lnTo>
                    <a:lnTo>
                      <a:pt x="263" y="155"/>
                    </a:lnTo>
                    <a:lnTo>
                      <a:pt x="264" y="155"/>
                    </a:lnTo>
                    <a:lnTo>
                      <a:pt x="264" y="155"/>
                    </a:lnTo>
                    <a:lnTo>
                      <a:pt x="266" y="156"/>
                    </a:lnTo>
                    <a:lnTo>
                      <a:pt x="266" y="156"/>
                    </a:lnTo>
                    <a:lnTo>
                      <a:pt x="267" y="141"/>
                    </a:lnTo>
                    <a:lnTo>
                      <a:pt x="267" y="124"/>
                    </a:lnTo>
                    <a:lnTo>
                      <a:pt x="267" y="124"/>
                    </a:lnTo>
                    <a:close/>
                    <a:moveTo>
                      <a:pt x="116" y="278"/>
                    </a:moveTo>
                    <a:lnTo>
                      <a:pt x="116" y="278"/>
                    </a:lnTo>
                    <a:lnTo>
                      <a:pt x="118" y="278"/>
                    </a:lnTo>
                    <a:lnTo>
                      <a:pt x="118" y="278"/>
                    </a:lnTo>
                    <a:lnTo>
                      <a:pt x="118" y="273"/>
                    </a:lnTo>
                    <a:lnTo>
                      <a:pt x="118" y="273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70"/>
                    </a:lnTo>
                    <a:lnTo>
                      <a:pt x="108" y="271"/>
                    </a:lnTo>
                    <a:lnTo>
                      <a:pt x="108" y="271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close/>
                    <a:moveTo>
                      <a:pt x="168" y="223"/>
                    </a:moveTo>
                    <a:lnTo>
                      <a:pt x="168" y="223"/>
                    </a:lnTo>
                    <a:lnTo>
                      <a:pt x="168" y="222"/>
                    </a:lnTo>
                    <a:lnTo>
                      <a:pt x="168" y="22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1" y="215"/>
                    </a:lnTo>
                    <a:lnTo>
                      <a:pt x="161" y="215"/>
                    </a:lnTo>
                    <a:lnTo>
                      <a:pt x="153" y="216"/>
                    </a:lnTo>
                    <a:lnTo>
                      <a:pt x="153" y="21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53" y="217"/>
                    </a:lnTo>
                    <a:lnTo>
                      <a:pt x="153" y="217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63" y="224"/>
                    </a:lnTo>
                    <a:lnTo>
                      <a:pt x="163" y="224"/>
                    </a:lnTo>
                    <a:lnTo>
                      <a:pt x="163" y="226"/>
                    </a:lnTo>
                    <a:lnTo>
                      <a:pt x="163" y="226"/>
                    </a:lnTo>
                    <a:lnTo>
                      <a:pt x="168" y="223"/>
                    </a:lnTo>
                    <a:lnTo>
                      <a:pt x="168" y="223"/>
                    </a:lnTo>
                    <a:close/>
                    <a:moveTo>
                      <a:pt x="142" y="216"/>
                    </a:moveTo>
                    <a:lnTo>
                      <a:pt x="142" y="216"/>
                    </a:lnTo>
                    <a:lnTo>
                      <a:pt x="142" y="216"/>
                    </a:lnTo>
                    <a:lnTo>
                      <a:pt x="142" y="216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2" y="224"/>
                    </a:lnTo>
                    <a:lnTo>
                      <a:pt x="152" y="224"/>
                    </a:lnTo>
                    <a:lnTo>
                      <a:pt x="153" y="226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9" y="226"/>
                    </a:lnTo>
                    <a:lnTo>
                      <a:pt x="159" y="226"/>
                    </a:lnTo>
                    <a:lnTo>
                      <a:pt x="156" y="223"/>
                    </a:lnTo>
                    <a:lnTo>
                      <a:pt x="156" y="223"/>
                    </a:lnTo>
                    <a:lnTo>
                      <a:pt x="151" y="216"/>
                    </a:lnTo>
                    <a:lnTo>
                      <a:pt x="151" y="216"/>
                    </a:lnTo>
                    <a:lnTo>
                      <a:pt x="149" y="216"/>
                    </a:lnTo>
                    <a:lnTo>
                      <a:pt x="149" y="216"/>
                    </a:lnTo>
                    <a:lnTo>
                      <a:pt x="145" y="216"/>
                    </a:lnTo>
                    <a:lnTo>
                      <a:pt x="145" y="216"/>
                    </a:lnTo>
                    <a:lnTo>
                      <a:pt x="142" y="216"/>
                    </a:lnTo>
                    <a:lnTo>
                      <a:pt x="142" y="216"/>
                    </a:lnTo>
                    <a:close/>
                    <a:moveTo>
                      <a:pt x="250" y="138"/>
                    </a:move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5"/>
                    </a:lnTo>
                    <a:lnTo>
                      <a:pt x="250" y="145"/>
                    </a:lnTo>
                    <a:lnTo>
                      <a:pt x="250" y="146"/>
                    </a:lnTo>
                    <a:lnTo>
                      <a:pt x="250" y="146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9" y="152"/>
                    </a:lnTo>
                    <a:lnTo>
                      <a:pt x="259" y="152"/>
                    </a:lnTo>
                    <a:lnTo>
                      <a:pt x="259" y="151"/>
                    </a:lnTo>
                    <a:lnTo>
                      <a:pt x="259" y="151"/>
                    </a:lnTo>
                    <a:lnTo>
                      <a:pt x="259" y="143"/>
                    </a:lnTo>
                    <a:lnTo>
                      <a:pt x="259" y="143"/>
                    </a:lnTo>
                    <a:lnTo>
                      <a:pt x="257" y="142"/>
                    </a:lnTo>
                    <a:lnTo>
                      <a:pt x="257" y="142"/>
                    </a:lnTo>
                    <a:lnTo>
                      <a:pt x="251" y="138"/>
                    </a:lnTo>
                    <a:lnTo>
                      <a:pt x="251" y="138"/>
                    </a:lnTo>
                    <a:lnTo>
                      <a:pt x="250" y="138"/>
                    </a:lnTo>
                    <a:lnTo>
                      <a:pt x="250" y="138"/>
                    </a:lnTo>
                    <a:close/>
                    <a:moveTo>
                      <a:pt x="129" y="233"/>
                    </a:moveTo>
                    <a:lnTo>
                      <a:pt x="129" y="233"/>
                    </a:lnTo>
                    <a:lnTo>
                      <a:pt x="124" y="226"/>
                    </a:lnTo>
                    <a:lnTo>
                      <a:pt x="124" y="226"/>
                    </a:lnTo>
                    <a:lnTo>
                      <a:pt x="118" y="233"/>
                    </a:lnTo>
                    <a:lnTo>
                      <a:pt x="118" y="233"/>
                    </a:lnTo>
                    <a:lnTo>
                      <a:pt x="125" y="239"/>
                    </a:lnTo>
                    <a:lnTo>
                      <a:pt x="125" y="239"/>
                    </a:lnTo>
                    <a:lnTo>
                      <a:pt x="129" y="233"/>
                    </a:lnTo>
                    <a:lnTo>
                      <a:pt x="129" y="233"/>
                    </a:lnTo>
                    <a:close/>
                    <a:moveTo>
                      <a:pt x="263" y="101"/>
                    </a:moveTo>
                    <a:lnTo>
                      <a:pt x="263" y="101"/>
                    </a:lnTo>
                    <a:lnTo>
                      <a:pt x="263" y="95"/>
                    </a:lnTo>
                    <a:lnTo>
                      <a:pt x="263" y="95"/>
                    </a:lnTo>
                    <a:lnTo>
                      <a:pt x="263" y="94"/>
                    </a:lnTo>
                    <a:lnTo>
                      <a:pt x="263" y="94"/>
                    </a:lnTo>
                    <a:lnTo>
                      <a:pt x="260" y="91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4" y="88"/>
                    </a:lnTo>
                    <a:lnTo>
                      <a:pt x="254" y="88"/>
                    </a:lnTo>
                    <a:lnTo>
                      <a:pt x="254" y="98"/>
                    </a:lnTo>
                    <a:lnTo>
                      <a:pt x="254" y="98"/>
                    </a:lnTo>
                    <a:lnTo>
                      <a:pt x="259" y="99"/>
                    </a:lnTo>
                    <a:lnTo>
                      <a:pt x="259" y="99"/>
                    </a:lnTo>
                    <a:lnTo>
                      <a:pt x="261" y="99"/>
                    </a:lnTo>
                    <a:lnTo>
                      <a:pt x="261" y="99"/>
                    </a:lnTo>
                    <a:lnTo>
                      <a:pt x="263" y="101"/>
                    </a:lnTo>
                    <a:lnTo>
                      <a:pt x="263" y="101"/>
                    </a:lnTo>
                    <a:close/>
                    <a:moveTo>
                      <a:pt x="116" y="232"/>
                    </a:moveTo>
                    <a:lnTo>
                      <a:pt x="116" y="232"/>
                    </a:lnTo>
                    <a:lnTo>
                      <a:pt x="119" y="227"/>
                    </a:lnTo>
                    <a:lnTo>
                      <a:pt x="119" y="227"/>
                    </a:lnTo>
                    <a:lnTo>
                      <a:pt x="122" y="224"/>
                    </a:lnTo>
                    <a:lnTo>
                      <a:pt x="122" y="224"/>
                    </a:lnTo>
                    <a:lnTo>
                      <a:pt x="116" y="219"/>
                    </a:lnTo>
                    <a:lnTo>
                      <a:pt x="116" y="219"/>
                    </a:lnTo>
                    <a:lnTo>
                      <a:pt x="114" y="222"/>
                    </a:lnTo>
                    <a:lnTo>
                      <a:pt x="111" y="224"/>
                    </a:lnTo>
                    <a:lnTo>
                      <a:pt x="111" y="224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  <a:moveTo>
                      <a:pt x="165" y="215"/>
                    </a:moveTo>
                    <a:lnTo>
                      <a:pt x="165" y="215"/>
                    </a:lnTo>
                    <a:lnTo>
                      <a:pt x="168" y="219"/>
                    </a:lnTo>
                    <a:lnTo>
                      <a:pt x="172" y="222"/>
                    </a:lnTo>
                    <a:lnTo>
                      <a:pt x="172" y="222"/>
                    </a:lnTo>
                    <a:lnTo>
                      <a:pt x="172" y="223"/>
                    </a:lnTo>
                    <a:lnTo>
                      <a:pt x="175" y="222"/>
                    </a:lnTo>
                    <a:lnTo>
                      <a:pt x="175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9" y="222"/>
                    </a:lnTo>
                    <a:lnTo>
                      <a:pt x="179" y="222"/>
                    </a:lnTo>
                    <a:lnTo>
                      <a:pt x="173" y="215"/>
                    </a:lnTo>
                    <a:lnTo>
                      <a:pt x="173" y="215"/>
                    </a:lnTo>
                    <a:lnTo>
                      <a:pt x="172" y="215"/>
                    </a:lnTo>
                    <a:lnTo>
                      <a:pt x="172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close/>
                    <a:moveTo>
                      <a:pt x="224" y="222"/>
                    </a:moveTo>
                    <a:lnTo>
                      <a:pt x="224" y="222"/>
                    </a:lnTo>
                    <a:lnTo>
                      <a:pt x="224" y="222"/>
                    </a:lnTo>
                    <a:lnTo>
                      <a:pt x="224" y="222"/>
                    </a:lnTo>
                    <a:lnTo>
                      <a:pt x="223" y="222"/>
                    </a:lnTo>
                    <a:lnTo>
                      <a:pt x="223" y="222"/>
                    </a:lnTo>
                    <a:lnTo>
                      <a:pt x="216" y="223"/>
                    </a:lnTo>
                    <a:lnTo>
                      <a:pt x="216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5" y="224"/>
                    </a:lnTo>
                    <a:lnTo>
                      <a:pt x="205" y="224"/>
                    </a:lnTo>
                    <a:lnTo>
                      <a:pt x="188" y="226"/>
                    </a:lnTo>
                    <a:lnTo>
                      <a:pt x="188" y="226"/>
                    </a:lnTo>
                    <a:lnTo>
                      <a:pt x="183" y="227"/>
                    </a:lnTo>
                    <a:lnTo>
                      <a:pt x="183" y="227"/>
                    </a:lnTo>
                    <a:lnTo>
                      <a:pt x="205" y="226"/>
                    </a:lnTo>
                    <a:lnTo>
                      <a:pt x="215" y="224"/>
                    </a:lnTo>
                    <a:lnTo>
                      <a:pt x="224" y="222"/>
                    </a:lnTo>
                    <a:lnTo>
                      <a:pt x="224" y="222"/>
                    </a:lnTo>
                    <a:close/>
                    <a:moveTo>
                      <a:pt x="256" y="87"/>
                    </a:moveTo>
                    <a:lnTo>
                      <a:pt x="256" y="87"/>
                    </a:lnTo>
                    <a:lnTo>
                      <a:pt x="263" y="91"/>
                    </a:lnTo>
                    <a:lnTo>
                      <a:pt x="263" y="91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7"/>
                    </a:lnTo>
                    <a:lnTo>
                      <a:pt x="256" y="87"/>
                    </a:lnTo>
                    <a:close/>
                    <a:moveTo>
                      <a:pt x="240" y="185"/>
                    </a:moveTo>
                    <a:lnTo>
                      <a:pt x="240" y="185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40" y="197"/>
                    </a:lnTo>
                    <a:lnTo>
                      <a:pt x="240" y="197"/>
                    </a:lnTo>
                    <a:lnTo>
                      <a:pt x="244" y="188"/>
                    </a:lnTo>
                    <a:lnTo>
                      <a:pt x="244" y="188"/>
                    </a:lnTo>
                    <a:lnTo>
                      <a:pt x="240" y="185"/>
                    </a:lnTo>
                    <a:lnTo>
                      <a:pt x="240" y="185"/>
                    </a:lnTo>
                    <a:close/>
                    <a:moveTo>
                      <a:pt x="242" y="199"/>
                    </a:moveTo>
                    <a:lnTo>
                      <a:pt x="242" y="199"/>
                    </a:lnTo>
                    <a:lnTo>
                      <a:pt x="244" y="202"/>
                    </a:lnTo>
                    <a:lnTo>
                      <a:pt x="244" y="202"/>
                    </a:lnTo>
                    <a:lnTo>
                      <a:pt x="246" y="202"/>
                    </a:lnTo>
                    <a:lnTo>
                      <a:pt x="246" y="202"/>
                    </a:lnTo>
                    <a:lnTo>
                      <a:pt x="249" y="199"/>
                    </a:lnTo>
                    <a:lnTo>
                      <a:pt x="251" y="195"/>
                    </a:lnTo>
                    <a:lnTo>
                      <a:pt x="251" y="195"/>
                    </a:lnTo>
                    <a:lnTo>
                      <a:pt x="249" y="192"/>
                    </a:lnTo>
                    <a:lnTo>
                      <a:pt x="246" y="189"/>
                    </a:lnTo>
                    <a:lnTo>
                      <a:pt x="246" y="189"/>
                    </a:lnTo>
                    <a:lnTo>
                      <a:pt x="242" y="199"/>
                    </a:lnTo>
                    <a:lnTo>
                      <a:pt x="242" y="199"/>
                    </a:lnTo>
                    <a:close/>
                    <a:moveTo>
                      <a:pt x="109" y="286"/>
                    </a:moveTo>
                    <a:lnTo>
                      <a:pt x="109" y="286"/>
                    </a:lnTo>
                    <a:lnTo>
                      <a:pt x="105" y="283"/>
                    </a:lnTo>
                    <a:lnTo>
                      <a:pt x="105" y="283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99" y="287"/>
                    </a:lnTo>
                    <a:lnTo>
                      <a:pt x="99" y="287"/>
                    </a:lnTo>
                    <a:lnTo>
                      <a:pt x="104" y="291"/>
                    </a:lnTo>
                    <a:lnTo>
                      <a:pt x="104" y="291"/>
                    </a:lnTo>
                    <a:lnTo>
                      <a:pt x="105" y="290"/>
                    </a:lnTo>
                    <a:lnTo>
                      <a:pt x="105" y="290"/>
                    </a:lnTo>
                    <a:lnTo>
                      <a:pt x="109" y="286"/>
                    </a:lnTo>
                    <a:lnTo>
                      <a:pt x="109" y="286"/>
                    </a:lnTo>
                    <a:close/>
                    <a:moveTo>
                      <a:pt x="263" y="72"/>
                    </a:moveTo>
                    <a:lnTo>
                      <a:pt x="263" y="72"/>
                    </a:lnTo>
                    <a:lnTo>
                      <a:pt x="263" y="72"/>
                    </a:lnTo>
                    <a:lnTo>
                      <a:pt x="263" y="72"/>
                    </a:lnTo>
                    <a:lnTo>
                      <a:pt x="261" y="72"/>
                    </a:lnTo>
                    <a:lnTo>
                      <a:pt x="261" y="72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7" y="71"/>
                    </a:lnTo>
                    <a:lnTo>
                      <a:pt x="256" y="71"/>
                    </a:lnTo>
                    <a:lnTo>
                      <a:pt x="256" y="71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61" y="80"/>
                    </a:lnTo>
                    <a:lnTo>
                      <a:pt x="261" y="80"/>
                    </a:lnTo>
                    <a:lnTo>
                      <a:pt x="263" y="80"/>
                    </a:lnTo>
                    <a:lnTo>
                      <a:pt x="263" y="80"/>
                    </a:lnTo>
                    <a:lnTo>
                      <a:pt x="263" y="72"/>
                    </a:lnTo>
                    <a:lnTo>
                      <a:pt x="263" y="72"/>
                    </a:lnTo>
                    <a:close/>
                    <a:moveTo>
                      <a:pt x="74" y="323"/>
                    </a:moveTo>
                    <a:lnTo>
                      <a:pt x="74" y="323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2" y="330"/>
                    </a:lnTo>
                    <a:lnTo>
                      <a:pt x="72" y="330"/>
                    </a:lnTo>
                    <a:lnTo>
                      <a:pt x="75" y="332"/>
                    </a:lnTo>
                    <a:lnTo>
                      <a:pt x="75" y="332"/>
                    </a:lnTo>
                    <a:lnTo>
                      <a:pt x="80" y="334"/>
                    </a:lnTo>
                    <a:lnTo>
                      <a:pt x="80" y="334"/>
                    </a:lnTo>
                    <a:lnTo>
                      <a:pt x="81" y="330"/>
                    </a:lnTo>
                    <a:lnTo>
                      <a:pt x="81" y="330"/>
                    </a:lnTo>
                    <a:lnTo>
                      <a:pt x="80" y="328"/>
                    </a:lnTo>
                    <a:lnTo>
                      <a:pt x="80" y="328"/>
                    </a:lnTo>
                    <a:lnTo>
                      <a:pt x="78" y="327"/>
                    </a:lnTo>
                    <a:lnTo>
                      <a:pt x="78" y="327"/>
                    </a:lnTo>
                    <a:lnTo>
                      <a:pt x="77" y="325"/>
                    </a:lnTo>
                    <a:lnTo>
                      <a:pt x="77" y="325"/>
                    </a:lnTo>
                    <a:lnTo>
                      <a:pt x="74" y="323"/>
                    </a:lnTo>
                    <a:lnTo>
                      <a:pt x="74" y="323"/>
                    </a:lnTo>
                    <a:close/>
                    <a:moveTo>
                      <a:pt x="116" y="234"/>
                    </a:moveTo>
                    <a:lnTo>
                      <a:pt x="116" y="234"/>
                    </a:lnTo>
                    <a:lnTo>
                      <a:pt x="114" y="240"/>
                    </a:lnTo>
                    <a:lnTo>
                      <a:pt x="114" y="240"/>
                    </a:lnTo>
                    <a:lnTo>
                      <a:pt x="121" y="247"/>
                    </a:lnTo>
                    <a:lnTo>
                      <a:pt x="121" y="247"/>
                    </a:lnTo>
                    <a:lnTo>
                      <a:pt x="124" y="242"/>
                    </a:lnTo>
                    <a:lnTo>
                      <a:pt x="124" y="242"/>
                    </a:lnTo>
                    <a:lnTo>
                      <a:pt x="121" y="237"/>
                    </a:lnTo>
                    <a:lnTo>
                      <a:pt x="116" y="234"/>
                    </a:lnTo>
                    <a:lnTo>
                      <a:pt x="116" y="234"/>
                    </a:lnTo>
                    <a:close/>
                    <a:moveTo>
                      <a:pt x="136" y="227"/>
                    </a:moveTo>
                    <a:lnTo>
                      <a:pt x="136" y="227"/>
                    </a:lnTo>
                    <a:lnTo>
                      <a:pt x="132" y="223"/>
                    </a:lnTo>
                    <a:lnTo>
                      <a:pt x="132" y="223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26" y="224"/>
                    </a:lnTo>
                    <a:lnTo>
                      <a:pt x="126" y="224"/>
                    </a:lnTo>
                    <a:lnTo>
                      <a:pt x="125" y="224"/>
                    </a:lnTo>
                    <a:lnTo>
                      <a:pt x="125" y="224"/>
                    </a:lnTo>
                    <a:lnTo>
                      <a:pt x="131" y="232"/>
                    </a:lnTo>
                    <a:lnTo>
                      <a:pt x="131" y="232"/>
                    </a:lnTo>
                    <a:lnTo>
                      <a:pt x="136" y="227"/>
                    </a:lnTo>
                    <a:lnTo>
                      <a:pt x="136" y="227"/>
                    </a:lnTo>
                    <a:close/>
                    <a:moveTo>
                      <a:pt x="109" y="226"/>
                    </a:moveTo>
                    <a:lnTo>
                      <a:pt x="109" y="226"/>
                    </a:lnTo>
                    <a:lnTo>
                      <a:pt x="107" y="233"/>
                    </a:lnTo>
                    <a:lnTo>
                      <a:pt x="107" y="233"/>
                    </a:lnTo>
                    <a:lnTo>
                      <a:pt x="107" y="234"/>
                    </a:lnTo>
                    <a:lnTo>
                      <a:pt x="107" y="234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5" y="233"/>
                    </a:lnTo>
                    <a:lnTo>
                      <a:pt x="115" y="233"/>
                    </a:lnTo>
                    <a:lnTo>
                      <a:pt x="109" y="226"/>
                    </a:lnTo>
                    <a:lnTo>
                      <a:pt x="109" y="226"/>
                    </a:lnTo>
                    <a:close/>
                    <a:moveTo>
                      <a:pt x="124" y="223"/>
                    </a:moveTo>
                    <a:lnTo>
                      <a:pt x="124" y="223"/>
                    </a:lnTo>
                    <a:lnTo>
                      <a:pt x="131" y="220"/>
                    </a:lnTo>
                    <a:lnTo>
                      <a:pt x="131" y="220"/>
                    </a:lnTo>
                    <a:lnTo>
                      <a:pt x="129" y="217"/>
                    </a:lnTo>
                    <a:lnTo>
                      <a:pt x="129" y="217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4" y="216"/>
                    </a:lnTo>
                    <a:lnTo>
                      <a:pt x="124" y="216"/>
                    </a:lnTo>
                    <a:lnTo>
                      <a:pt x="118" y="217"/>
                    </a:lnTo>
                    <a:lnTo>
                      <a:pt x="118" y="217"/>
                    </a:lnTo>
                    <a:lnTo>
                      <a:pt x="124" y="223"/>
                    </a:lnTo>
                    <a:lnTo>
                      <a:pt x="124" y="223"/>
                    </a:lnTo>
                    <a:close/>
                    <a:moveTo>
                      <a:pt x="257" y="185"/>
                    </a:moveTo>
                    <a:lnTo>
                      <a:pt x="257" y="185"/>
                    </a:lnTo>
                    <a:lnTo>
                      <a:pt x="256" y="188"/>
                    </a:lnTo>
                    <a:lnTo>
                      <a:pt x="256" y="188"/>
                    </a:lnTo>
                    <a:lnTo>
                      <a:pt x="254" y="192"/>
                    </a:lnTo>
                    <a:lnTo>
                      <a:pt x="254" y="192"/>
                    </a:lnTo>
                    <a:lnTo>
                      <a:pt x="256" y="193"/>
                    </a:lnTo>
                    <a:lnTo>
                      <a:pt x="256" y="193"/>
                    </a:lnTo>
                    <a:lnTo>
                      <a:pt x="256" y="195"/>
                    </a:lnTo>
                    <a:lnTo>
                      <a:pt x="254" y="195"/>
                    </a:lnTo>
                    <a:lnTo>
                      <a:pt x="254" y="195"/>
                    </a:lnTo>
                    <a:lnTo>
                      <a:pt x="253" y="196"/>
                    </a:lnTo>
                    <a:lnTo>
                      <a:pt x="253" y="196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50" y="203"/>
                    </a:lnTo>
                    <a:lnTo>
                      <a:pt x="250" y="203"/>
                    </a:lnTo>
                    <a:lnTo>
                      <a:pt x="257" y="195"/>
                    </a:lnTo>
                    <a:lnTo>
                      <a:pt x="259" y="189"/>
                    </a:lnTo>
                    <a:lnTo>
                      <a:pt x="260" y="186"/>
                    </a:lnTo>
                    <a:lnTo>
                      <a:pt x="260" y="186"/>
                    </a:lnTo>
                    <a:lnTo>
                      <a:pt x="257" y="185"/>
                    </a:lnTo>
                    <a:lnTo>
                      <a:pt x="257" y="185"/>
                    </a:lnTo>
                    <a:close/>
                    <a:moveTo>
                      <a:pt x="116" y="257"/>
                    </a:moveTo>
                    <a:lnTo>
                      <a:pt x="116" y="257"/>
                    </a:lnTo>
                    <a:lnTo>
                      <a:pt x="119" y="250"/>
                    </a:lnTo>
                    <a:lnTo>
                      <a:pt x="119" y="250"/>
                    </a:lnTo>
                    <a:lnTo>
                      <a:pt x="119" y="249"/>
                    </a:lnTo>
                    <a:lnTo>
                      <a:pt x="119" y="249"/>
                    </a:lnTo>
                    <a:lnTo>
                      <a:pt x="114" y="244"/>
                    </a:lnTo>
                    <a:lnTo>
                      <a:pt x="114" y="244"/>
                    </a:lnTo>
                    <a:lnTo>
                      <a:pt x="114" y="243"/>
                    </a:lnTo>
                    <a:lnTo>
                      <a:pt x="114" y="243"/>
                    </a:lnTo>
                    <a:lnTo>
                      <a:pt x="112" y="251"/>
                    </a:lnTo>
                    <a:lnTo>
                      <a:pt x="112" y="251"/>
                    </a:lnTo>
                    <a:lnTo>
                      <a:pt x="114" y="253"/>
                    </a:lnTo>
                    <a:lnTo>
                      <a:pt x="114" y="253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6" y="257"/>
                    </a:lnTo>
                    <a:lnTo>
                      <a:pt x="116" y="257"/>
                    </a:lnTo>
                    <a:close/>
                    <a:moveTo>
                      <a:pt x="6" y="47"/>
                    </a:moveTo>
                    <a:lnTo>
                      <a:pt x="6" y="47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7" y="2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7" y="18"/>
                    </a:lnTo>
                    <a:lnTo>
                      <a:pt x="27" y="18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6" y="18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4" y="2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7" y="40"/>
                    </a:lnTo>
                    <a:lnTo>
                      <a:pt x="6" y="47"/>
                    </a:lnTo>
                    <a:lnTo>
                      <a:pt x="6" y="47"/>
                    </a:lnTo>
                    <a:close/>
                    <a:moveTo>
                      <a:pt x="229" y="200"/>
                    </a:moveTo>
                    <a:lnTo>
                      <a:pt x="229" y="200"/>
                    </a:lnTo>
                    <a:lnTo>
                      <a:pt x="233" y="205"/>
                    </a:lnTo>
                    <a:lnTo>
                      <a:pt x="233" y="205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4" y="195"/>
                    </a:lnTo>
                    <a:lnTo>
                      <a:pt x="234" y="195"/>
                    </a:lnTo>
                    <a:lnTo>
                      <a:pt x="229" y="200"/>
                    </a:lnTo>
                    <a:lnTo>
                      <a:pt x="229" y="200"/>
                    </a:lnTo>
                    <a:close/>
                    <a:moveTo>
                      <a:pt x="109" y="249"/>
                    </a:moveTo>
                    <a:lnTo>
                      <a:pt x="109" y="249"/>
                    </a:lnTo>
                    <a:lnTo>
                      <a:pt x="111" y="242"/>
                    </a:lnTo>
                    <a:lnTo>
                      <a:pt x="111" y="242"/>
                    </a:lnTo>
                    <a:lnTo>
                      <a:pt x="111" y="240"/>
                    </a:lnTo>
                    <a:lnTo>
                      <a:pt x="111" y="240"/>
                    </a:lnTo>
                    <a:lnTo>
                      <a:pt x="107" y="236"/>
                    </a:lnTo>
                    <a:lnTo>
                      <a:pt x="107" y="236"/>
                    </a:lnTo>
                    <a:lnTo>
                      <a:pt x="105" y="236"/>
                    </a:lnTo>
                    <a:lnTo>
                      <a:pt x="105" y="236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5" y="243"/>
                    </a:lnTo>
                    <a:lnTo>
                      <a:pt x="105" y="243"/>
                    </a:lnTo>
                    <a:lnTo>
                      <a:pt x="107" y="244"/>
                    </a:lnTo>
                    <a:lnTo>
                      <a:pt x="107" y="244"/>
                    </a:lnTo>
                    <a:lnTo>
                      <a:pt x="109" y="249"/>
                    </a:lnTo>
                    <a:lnTo>
                      <a:pt x="109" y="249"/>
                    </a:lnTo>
                    <a:close/>
                    <a:moveTo>
                      <a:pt x="249" y="163"/>
                    </a:moveTo>
                    <a:lnTo>
                      <a:pt x="249" y="163"/>
                    </a:lnTo>
                    <a:lnTo>
                      <a:pt x="246" y="162"/>
                    </a:lnTo>
                    <a:lnTo>
                      <a:pt x="246" y="162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6" y="172"/>
                    </a:lnTo>
                    <a:lnTo>
                      <a:pt x="246" y="172"/>
                    </a:lnTo>
                    <a:lnTo>
                      <a:pt x="249" y="175"/>
                    </a:lnTo>
                    <a:lnTo>
                      <a:pt x="249" y="175"/>
                    </a:lnTo>
                    <a:lnTo>
                      <a:pt x="249" y="169"/>
                    </a:lnTo>
                    <a:lnTo>
                      <a:pt x="249" y="163"/>
                    </a:lnTo>
                    <a:lnTo>
                      <a:pt x="249" y="163"/>
                    </a:lnTo>
                    <a:close/>
                    <a:moveTo>
                      <a:pt x="253" y="128"/>
                    </a:moveTo>
                    <a:lnTo>
                      <a:pt x="253" y="128"/>
                    </a:lnTo>
                    <a:lnTo>
                      <a:pt x="253" y="129"/>
                    </a:lnTo>
                    <a:lnTo>
                      <a:pt x="253" y="129"/>
                    </a:lnTo>
                    <a:lnTo>
                      <a:pt x="254" y="131"/>
                    </a:lnTo>
                    <a:lnTo>
                      <a:pt x="254" y="132"/>
                    </a:lnTo>
                    <a:lnTo>
                      <a:pt x="254" y="132"/>
                    </a:lnTo>
                    <a:lnTo>
                      <a:pt x="253" y="134"/>
                    </a:lnTo>
                    <a:lnTo>
                      <a:pt x="250" y="134"/>
                    </a:lnTo>
                    <a:lnTo>
                      <a:pt x="250" y="134"/>
                    </a:lnTo>
                    <a:lnTo>
                      <a:pt x="250" y="135"/>
                    </a:lnTo>
                    <a:lnTo>
                      <a:pt x="250" y="135"/>
                    </a:lnTo>
                    <a:lnTo>
                      <a:pt x="259" y="141"/>
                    </a:lnTo>
                    <a:lnTo>
                      <a:pt x="259" y="141"/>
                    </a:lnTo>
                    <a:lnTo>
                      <a:pt x="259" y="134"/>
                    </a:lnTo>
                    <a:lnTo>
                      <a:pt x="259" y="134"/>
                    </a:lnTo>
                    <a:lnTo>
                      <a:pt x="259" y="132"/>
                    </a:lnTo>
                    <a:lnTo>
                      <a:pt x="257" y="132"/>
                    </a:lnTo>
                    <a:lnTo>
                      <a:pt x="257" y="132"/>
                    </a:lnTo>
                    <a:lnTo>
                      <a:pt x="256" y="131"/>
                    </a:lnTo>
                    <a:lnTo>
                      <a:pt x="256" y="131"/>
                    </a:lnTo>
                    <a:lnTo>
                      <a:pt x="256" y="129"/>
                    </a:lnTo>
                    <a:lnTo>
                      <a:pt x="256" y="129"/>
                    </a:lnTo>
                    <a:lnTo>
                      <a:pt x="253" y="128"/>
                    </a:lnTo>
                    <a:lnTo>
                      <a:pt x="253" y="128"/>
                    </a:lnTo>
                    <a:close/>
                    <a:moveTo>
                      <a:pt x="107" y="273"/>
                    </a:moveTo>
                    <a:lnTo>
                      <a:pt x="107" y="273"/>
                    </a:lnTo>
                    <a:lnTo>
                      <a:pt x="105" y="273"/>
                    </a:lnTo>
                    <a:lnTo>
                      <a:pt x="105" y="273"/>
                    </a:lnTo>
                    <a:lnTo>
                      <a:pt x="105" y="274"/>
                    </a:lnTo>
                    <a:lnTo>
                      <a:pt x="104" y="274"/>
                    </a:lnTo>
                    <a:lnTo>
                      <a:pt x="104" y="274"/>
                    </a:lnTo>
                    <a:lnTo>
                      <a:pt x="104" y="276"/>
                    </a:lnTo>
                    <a:lnTo>
                      <a:pt x="104" y="276"/>
                    </a:lnTo>
                    <a:lnTo>
                      <a:pt x="104" y="277"/>
                    </a:lnTo>
                    <a:lnTo>
                      <a:pt x="105" y="278"/>
                    </a:lnTo>
                    <a:lnTo>
                      <a:pt x="105" y="278"/>
                    </a:lnTo>
                    <a:lnTo>
                      <a:pt x="107" y="281"/>
                    </a:lnTo>
                    <a:lnTo>
                      <a:pt x="107" y="281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11" y="280"/>
                    </a:lnTo>
                    <a:lnTo>
                      <a:pt x="111" y="280"/>
                    </a:lnTo>
                    <a:lnTo>
                      <a:pt x="111" y="278"/>
                    </a:lnTo>
                    <a:lnTo>
                      <a:pt x="112" y="277"/>
                    </a:lnTo>
                    <a:lnTo>
                      <a:pt x="112" y="277"/>
                    </a:lnTo>
                    <a:lnTo>
                      <a:pt x="107" y="273"/>
                    </a:lnTo>
                    <a:lnTo>
                      <a:pt x="107" y="273"/>
                    </a:lnTo>
                    <a:close/>
                    <a:moveTo>
                      <a:pt x="266" y="95"/>
                    </a:moveTo>
                    <a:lnTo>
                      <a:pt x="266" y="95"/>
                    </a:lnTo>
                    <a:lnTo>
                      <a:pt x="266" y="95"/>
                    </a:lnTo>
                    <a:lnTo>
                      <a:pt x="266" y="97"/>
                    </a:lnTo>
                    <a:lnTo>
                      <a:pt x="266" y="97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7" y="118"/>
                    </a:lnTo>
                    <a:lnTo>
                      <a:pt x="267" y="118"/>
                    </a:lnTo>
                    <a:lnTo>
                      <a:pt x="266" y="95"/>
                    </a:lnTo>
                    <a:lnTo>
                      <a:pt x="266" y="95"/>
                    </a:lnTo>
                    <a:close/>
                    <a:moveTo>
                      <a:pt x="259" y="170"/>
                    </a:moveTo>
                    <a:lnTo>
                      <a:pt x="259" y="170"/>
                    </a:lnTo>
                    <a:lnTo>
                      <a:pt x="256" y="179"/>
                    </a:lnTo>
                    <a:lnTo>
                      <a:pt x="256" y="179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59" y="182"/>
                    </a:lnTo>
                    <a:lnTo>
                      <a:pt x="259" y="182"/>
                    </a:lnTo>
                    <a:lnTo>
                      <a:pt x="261" y="182"/>
                    </a:lnTo>
                    <a:lnTo>
                      <a:pt x="261" y="182"/>
                    </a:lnTo>
                    <a:lnTo>
                      <a:pt x="261" y="172"/>
                    </a:lnTo>
                    <a:lnTo>
                      <a:pt x="261" y="172"/>
                    </a:lnTo>
                    <a:lnTo>
                      <a:pt x="259" y="170"/>
                    </a:lnTo>
                    <a:lnTo>
                      <a:pt x="259" y="170"/>
                    </a:lnTo>
                    <a:close/>
                    <a:moveTo>
                      <a:pt x="176" y="215"/>
                    </a:moveTo>
                    <a:lnTo>
                      <a:pt x="176" y="215"/>
                    </a:lnTo>
                    <a:lnTo>
                      <a:pt x="175" y="215"/>
                    </a:lnTo>
                    <a:lnTo>
                      <a:pt x="175" y="215"/>
                    </a:lnTo>
                    <a:lnTo>
                      <a:pt x="180" y="220"/>
                    </a:lnTo>
                    <a:lnTo>
                      <a:pt x="180" y="220"/>
                    </a:lnTo>
                    <a:lnTo>
                      <a:pt x="185" y="220"/>
                    </a:lnTo>
                    <a:lnTo>
                      <a:pt x="185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8" y="217"/>
                    </a:lnTo>
                    <a:lnTo>
                      <a:pt x="188" y="217"/>
                    </a:lnTo>
                    <a:lnTo>
                      <a:pt x="185" y="219"/>
                    </a:lnTo>
                    <a:lnTo>
                      <a:pt x="185" y="219"/>
                    </a:lnTo>
                    <a:lnTo>
                      <a:pt x="182" y="217"/>
                    </a:lnTo>
                    <a:lnTo>
                      <a:pt x="182" y="217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76" y="215"/>
                    </a:lnTo>
                    <a:lnTo>
                      <a:pt x="176" y="215"/>
                    </a:lnTo>
                    <a:close/>
                    <a:moveTo>
                      <a:pt x="219" y="205"/>
                    </a:moveTo>
                    <a:lnTo>
                      <a:pt x="219" y="205"/>
                    </a:lnTo>
                    <a:lnTo>
                      <a:pt x="212" y="209"/>
                    </a:lnTo>
                    <a:lnTo>
                      <a:pt x="212" y="209"/>
                    </a:lnTo>
                    <a:lnTo>
                      <a:pt x="213" y="210"/>
                    </a:lnTo>
                    <a:lnTo>
                      <a:pt x="213" y="210"/>
                    </a:lnTo>
                    <a:lnTo>
                      <a:pt x="215" y="212"/>
                    </a:lnTo>
                    <a:lnTo>
                      <a:pt x="215" y="212"/>
                    </a:lnTo>
                    <a:lnTo>
                      <a:pt x="223" y="210"/>
                    </a:lnTo>
                    <a:lnTo>
                      <a:pt x="223" y="210"/>
                    </a:lnTo>
                    <a:lnTo>
                      <a:pt x="223" y="209"/>
                    </a:lnTo>
                    <a:lnTo>
                      <a:pt x="223" y="209"/>
                    </a:lnTo>
                    <a:lnTo>
                      <a:pt x="219" y="205"/>
                    </a:lnTo>
                    <a:lnTo>
                      <a:pt x="219" y="205"/>
                    </a:lnTo>
                    <a:close/>
                    <a:moveTo>
                      <a:pt x="242" y="183"/>
                    </a:moveTo>
                    <a:lnTo>
                      <a:pt x="242" y="183"/>
                    </a:lnTo>
                    <a:lnTo>
                      <a:pt x="246" y="186"/>
                    </a:lnTo>
                    <a:lnTo>
                      <a:pt x="246" y="186"/>
                    </a:lnTo>
                    <a:lnTo>
                      <a:pt x="249" y="176"/>
                    </a:lnTo>
                    <a:lnTo>
                      <a:pt x="249" y="176"/>
                    </a:lnTo>
                    <a:lnTo>
                      <a:pt x="246" y="175"/>
                    </a:lnTo>
                    <a:lnTo>
                      <a:pt x="246" y="175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4" y="176"/>
                    </a:lnTo>
                    <a:lnTo>
                      <a:pt x="243" y="175"/>
                    </a:lnTo>
                    <a:lnTo>
                      <a:pt x="243" y="175"/>
                    </a:lnTo>
                    <a:lnTo>
                      <a:pt x="242" y="183"/>
                    </a:lnTo>
                    <a:lnTo>
                      <a:pt x="242" y="183"/>
                    </a:lnTo>
                    <a:close/>
                    <a:moveTo>
                      <a:pt x="82" y="307"/>
                    </a:moveTo>
                    <a:lnTo>
                      <a:pt x="82" y="307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84" y="317"/>
                    </a:lnTo>
                    <a:lnTo>
                      <a:pt x="84" y="317"/>
                    </a:lnTo>
                    <a:lnTo>
                      <a:pt x="87" y="311"/>
                    </a:lnTo>
                    <a:lnTo>
                      <a:pt x="87" y="311"/>
                    </a:lnTo>
                    <a:lnTo>
                      <a:pt x="82" y="307"/>
                    </a:lnTo>
                    <a:lnTo>
                      <a:pt x="82" y="307"/>
                    </a:lnTo>
                    <a:close/>
                    <a:moveTo>
                      <a:pt x="222" y="205"/>
                    </a:moveTo>
                    <a:lnTo>
                      <a:pt x="222" y="205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24" y="209"/>
                    </a:lnTo>
                    <a:lnTo>
                      <a:pt x="224" y="209"/>
                    </a:lnTo>
                    <a:lnTo>
                      <a:pt x="232" y="206"/>
                    </a:lnTo>
                    <a:lnTo>
                      <a:pt x="232" y="206"/>
                    </a:lnTo>
                    <a:lnTo>
                      <a:pt x="227" y="202"/>
                    </a:lnTo>
                    <a:lnTo>
                      <a:pt x="227" y="202"/>
                    </a:lnTo>
                    <a:lnTo>
                      <a:pt x="222" y="205"/>
                    </a:lnTo>
                    <a:lnTo>
                      <a:pt x="222" y="205"/>
                    </a:lnTo>
                    <a:close/>
                    <a:moveTo>
                      <a:pt x="112" y="298"/>
                    </a:moveTo>
                    <a:lnTo>
                      <a:pt x="112" y="298"/>
                    </a:lnTo>
                    <a:lnTo>
                      <a:pt x="112" y="298"/>
                    </a:lnTo>
                    <a:lnTo>
                      <a:pt x="112" y="298"/>
                    </a:lnTo>
                    <a:lnTo>
                      <a:pt x="111" y="298"/>
                    </a:lnTo>
                    <a:lnTo>
                      <a:pt x="111" y="298"/>
                    </a:lnTo>
                    <a:lnTo>
                      <a:pt x="104" y="305"/>
                    </a:lnTo>
                    <a:lnTo>
                      <a:pt x="104" y="305"/>
                    </a:lnTo>
                    <a:lnTo>
                      <a:pt x="98" y="313"/>
                    </a:lnTo>
                    <a:lnTo>
                      <a:pt x="98" y="313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99" y="313"/>
                    </a:lnTo>
                    <a:lnTo>
                      <a:pt x="99" y="313"/>
                    </a:lnTo>
                    <a:lnTo>
                      <a:pt x="107" y="304"/>
                    </a:lnTo>
                    <a:lnTo>
                      <a:pt x="107" y="304"/>
                    </a:lnTo>
                    <a:lnTo>
                      <a:pt x="112" y="298"/>
                    </a:lnTo>
                    <a:lnTo>
                      <a:pt x="112" y="298"/>
                    </a:lnTo>
                    <a:close/>
                    <a:moveTo>
                      <a:pt x="82" y="318"/>
                    </a:moveTo>
                    <a:lnTo>
                      <a:pt x="82" y="318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21"/>
                    </a:lnTo>
                    <a:lnTo>
                      <a:pt x="74" y="321"/>
                    </a:lnTo>
                    <a:lnTo>
                      <a:pt x="78" y="324"/>
                    </a:lnTo>
                    <a:lnTo>
                      <a:pt x="78" y="324"/>
                    </a:lnTo>
                    <a:lnTo>
                      <a:pt x="82" y="318"/>
                    </a:lnTo>
                    <a:lnTo>
                      <a:pt x="82" y="318"/>
                    </a:lnTo>
                    <a:close/>
                    <a:moveTo>
                      <a:pt x="102" y="293"/>
                    </a:moveTo>
                    <a:lnTo>
                      <a:pt x="102" y="293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7" y="288"/>
                    </a:lnTo>
                    <a:lnTo>
                      <a:pt x="97" y="288"/>
                    </a:lnTo>
                    <a:lnTo>
                      <a:pt x="94" y="293"/>
                    </a:lnTo>
                    <a:lnTo>
                      <a:pt x="94" y="293"/>
                    </a:lnTo>
                    <a:lnTo>
                      <a:pt x="98" y="297"/>
                    </a:lnTo>
                    <a:lnTo>
                      <a:pt x="98" y="297"/>
                    </a:lnTo>
                    <a:lnTo>
                      <a:pt x="102" y="293"/>
                    </a:lnTo>
                    <a:lnTo>
                      <a:pt x="102" y="293"/>
                    </a:lnTo>
                    <a:close/>
                    <a:moveTo>
                      <a:pt x="88" y="298"/>
                    </a:moveTo>
                    <a:lnTo>
                      <a:pt x="88" y="298"/>
                    </a:lnTo>
                    <a:lnTo>
                      <a:pt x="92" y="303"/>
                    </a:lnTo>
                    <a:lnTo>
                      <a:pt x="92" y="303"/>
                    </a:lnTo>
                    <a:lnTo>
                      <a:pt x="97" y="298"/>
                    </a:lnTo>
                    <a:lnTo>
                      <a:pt x="97" y="298"/>
                    </a:lnTo>
                    <a:lnTo>
                      <a:pt x="92" y="294"/>
                    </a:lnTo>
                    <a:lnTo>
                      <a:pt x="92" y="294"/>
                    </a:lnTo>
                    <a:lnTo>
                      <a:pt x="88" y="298"/>
                    </a:lnTo>
                    <a:lnTo>
                      <a:pt x="88" y="298"/>
                    </a:lnTo>
                    <a:close/>
                    <a:moveTo>
                      <a:pt x="72" y="332"/>
                    </a:moveTo>
                    <a:lnTo>
                      <a:pt x="72" y="332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41"/>
                    </a:lnTo>
                    <a:lnTo>
                      <a:pt x="72" y="341"/>
                    </a:lnTo>
                    <a:lnTo>
                      <a:pt x="72" y="342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7" y="340"/>
                    </a:lnTo>
                    <a:lnTo>
                      <a:pt x="77" y="340"/>
                    </a:lnTo>
                    <a:lnTo>
                      <a:pt x="77" y="337"/>
                    </a:lnTo>
                    <a:lnTo>
                      <a:pt x="77" y="337"/>
                    </a:lnTo>
                    <a:lnTo>
                      <a:pt x="72" y="332"/>
                    </a:lnTo>
                    <a:lnTo>
                      <a:pt x="72" y="332"/>
                    </a:lnTo>
                    <a:close/>
                    <a:moveTo>
                      <a:pt x="203" y="219"/>
                    </a:moveTo>
                    <a:lnTo>
                      <a:pt x="203" y="219"/>
                    </a:lnTo>
                    <a:lnTo>
                      <a:pt x="202" y="216"/>
                    </a:lnTo>
                    <a:lnTo>
                      <a:pt x="202" y="216"/>
                    </a:lnTo>
                    <a:lnTo>
                      <a:pt x="199" y="216"/>
                    </a:lnTo>
                    <a:lnTo>
                      <a:pt x="199" y="216"/>
                    </a:lnTo>
                    <a:lnTo>
                      <a:pt x="195" y="217"/>
                    </a:lnTo>
                    <a:lnTo>
                      <a:pt x="195" y="217"/>
                    </a:lnTo>
                    <a:lnTo>
                      <a:pt x="192" y="217"/>
                    </a:lnTo>
                    <a:lnTo>
                      <a:pt x="192" y="217"/>
                    </a:lnTo>
                    <a:lnTo>
                      <a:pt x="193" y="220"/>
                    </a:lnTo>
                    <a:lnTo>
                      <a:pt x="193" y="220"/>
                    </a:lnTo>
                    <a:lnTo>
                      <a:pt x="195" y="220"/>
                    </a:lnTo>
                    <a:lnTo>
                      <a:pt x="195" y="220"/>
                    </a:lnTo>
                    <a:lnTo>
                      <a:pt x="199" y="220"/>
                    </a:lnTo>
                    <a:lnTo>
                      <a:pt x="203" y="219"/>
                    </a:lnTo>
                    <a:lnTo>
                      <a:pt x="203" y="219"/>
                    </a:lnTo>
                    <a:close/>
                    <a:moveTo>
                      <a:pt x="253" y="115"/>
                    </a:moveTo>
                    <a:lnTo>
                      <a:pt x="253" y="115"/>
                    </a:lnTo>
                    <a:lnTo>
                      <a:pt x="253" y="115"/>
                    </a:lnTo>
                    <a:lnTo>
                      <a:pt x="253" y="115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5"/>
                    </a:lnTo>
                    <a:lnTo>
                      <a:pt x="253" y="115"/>
                    </a:lnTo>
                    <a:close/>
                    <a:moveTo>
                      <a:pt x="84" y="304"/>
                    </a:moveTo>
                    <a:lnTo>
                      <a:pt x="84" y="304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91" y="304"/>
                    </a:lnTo>
                    <a:lnTo>
                      <a:pt x="91" y="304"/>
                    </a:lnTo>
                    <a:lnTo>
                      <a:pt x="87" y="300"/>
                    </a:lnTo>
                    <a:lnTo>
                      <a:pt x="87" y="300"/>
                    </a:lnTo>
                    <a:lnTo>
                      <a:pt x="84" y="304"/>
                    </a:lnTo>
                    <a:lnTo>
                      <a:pt x="84" y="304"/>
                    </a:lnTo>
                    <a:close/>
                    <a:moveTo>
                      <a:pt x="250" y="179"/>
                    </a:moveTo>
                    <a:lnTo>
                      <a:pt x="250" y="179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50" y="189"/>
                    </a:lnTo>
                    <a:lnTo>
                      <a:pt x="253" y="192"/>
                    </a:lnTo>
                    <a:lnTo>
                      <a:pt x="253" y="192"/>
                    </a:lnTo>
                    <a:lnTo>
                      <a:pt x="254" y="188"/>
                    </a:lnTo>
                    <a:lnTo>
                      <a:pt x="254" y="185"/>
                    </a:lnTo>
                    <a:lnTo>
                      <a:pt x="254" y="185"/>
                    </a:lnTo>
                    <a:lnTo>
                      <a:pt x="254" y="186"/>
                    </a:lnTo>
                    <a:lnTo>
                      <a:pt x="254" y="186"/>
                    </a:lnTo>
                    <a:lnTo>
                      <a:pt x="253" y="186"/>
                    </a:lnTo>
                    <a:lnTo>
                      <a:pt x="251" y="186"/>
                    </a:lnTo>
                    <a:lnTo>
                      <a:pt x="251" y="186"/>
                    </a:lnTo>
                    <a:lnTo>
                      <a:pt x="250" y="185"/>
                    </a:lnTo>
                    <a:lnTo>
                      <a:pt x="250" y="183"/>
                    </a:lnTo>
                    <a:lnTo>
                      <a:pt x="250" y="183"/>
                    </a:lnTo>
                    <a:lnTo>
                      <a:pt x="250" y="182"/>
                    </a:lnTo>
                    <a:lnTo>
                      <a:pt x="250" y="182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79"/>
                    </a:lnTo>
                    <a:lnTo>
                      <a:pt x="250" y="179"/>
                    </a:lnTo>
                    <a:close/>
                    <a:moveTo>
                      <a:pt x="203" y="216"/>
                    </a:moveTo>
                    <a:lnTo>
                      <a:pt x="203" y="216"/>
                    </a:lnTo>
                    <a:lnTo>
                      <a:pt x="206" y="217"/>
                    </a:lnTo>
                    <a:lnTo>
                      <a:pt x="206" y="217"/>
                    </a:lnTo>
                    <a:lnTo>
                      <a:pt x="207" y="219"/>
                    </a:lnTo>
                    <a:lnTo>
                      <a:pt x="207" y="219"/>
                    </a:lnTo>
                    <a:lnTo>
                      <a:pt x="212" y="217"/>
                    </a:lnTo>
                    <a:lnTo>
                      <a:pt x="212" y="217"/>
                    </a:lnTo>
                    <a:lnTo>
                      <a:pt x="215" y="217"/>
                    </a:lnTo>
                    <a:lnTo>
                      <a:pt x="215" y="217"/>
                    </a:lnTo>
                    <a:lnTo>
                      <a:pt x="213" y="215"/>
                    </a:lnTo>
                    <a:lnTo>
                      <a:pt x="213" y="215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203" y="216"/>
                    </a:lnTo>
                    <a:lnTo>
                      <a:pt x="203" y="216"/>
                    </a:lnTo>
                    <a:close/>
                    <a:moveTo>
                      <a:pt x="64" y="345"/>
                    </a:moveTo>
                    <a:lnTo>
                      <a:pt x="64" y="345"/>
                    </a:lnTo>
                    <a:lnTo>
                      <a:pt x="65" y="340"/>
                    </a:lnTo>
                    <a:lnTo>
                      <a:pt x="65" y="340"/>
                    </a:lnTo>
                    <a:lnTo>
                      <a:pt x="67" y="334"/>
                    </a:lnTo>
                    <a:lnTo>
                      <a:pt x="67" y="328"/>
                    </a:lnTo>
                    <a:lnTo>
                      <a:pt x="67" y="328"/>
                    </a:lnTo>
                    <a:lnTo>
                      <a:pt x="67" y="327"/>
                    </a:lnTo>
                    <a:lnTo>
                      <a:pt x="67" y="327"/>
                    </a:lnTo>
                    <a:lnTo>
                      <a:pt x="67" y="325"/>
                    </a:lnTo>
                    <a:lnTo>
                      <a:pt x="67" y="325"/>
                    </a:lnTo>
                    <a:lnTo>
                      <a:pt x="68" y="321"/>
                    </a:lnTo>
                    <a:lnTo>
                      <a:pt x="68" y="321"/>
                    </a:lnTo>
                    <a:lnTo>
                      <a:pt x="65" y="327"/>
                    </a:lnTo>
                    <a:lnTo>
                      <a:pt x="64" y="332"/>
                    </a:lnTo>
                    <a:lnTo>
                      <a:pt x="64" y="338"/>
                    </a:lnTo>
                    <a:lnTo>
                      <a:pt x="64" y="345"/>
                    </a:lnTo>
                    <a:lnTo>
                      <a:pt x="64" y="345"/>
                    </a:lnTo>
                    <a:close/>
                    <a:moveTo>
                      <a:pt x="126" y="264"/>
                    </a:moveTo>
                    <a:lnTo>
                      <a:pt x="126" y="264"/>
                    </a:lnTo>
                    <a:lnTo>
                      <a:pt x="126" y="264"/>
                    </a:lnTo>
                    <a:lnTo>
                      <a:pt x="126" y="264"/>
                    </a:lnTo>
                    <a:lnTo>
                      <a:pt x="125" y="264"/>
                    </a:lnTo>
                    <a:lnTo>
                      <a:pt x="125" y="264"/>
                    </a:lnTo>
                    <a:lnTo>
                      <a:pt x="124" y="271"/>
                    </a:lnTo>
                    <a:lnTo>
                      <a:pt x="124" y="271"/>
                    </a:lnTo>
                    <a:lnTo>
                      <a:pt x="124" y="273"/>
                    </a:lnTo>
                    <a:lnTo>
                      <a:pt x="124" y="273"/>
                    </a:lnTo>
                    <a:lnTo>
                      <a:pt x="124" y="274"/>
                    </a:lnTo>
                    <a:lnTo>
                      <a:pt x="124" y="274"/>
                    </a:lnTo>
                    <a:lnTo>
                      <a:pt x="124" y="278"/>
                    </a:lnTo>
                    <a:lnTo>
                      <a:pt x="124" y="278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1" y="288"/>
                    </a:lnTo>
                    <a:lnTo>
                      <a:pt x="121" y="288"/>
                    </a:lnTo>
                    <a:lnTo>
                      <a:pt x="125" y="280"/>
                    </a:lnTo>
                    <a:lnTo>
                      <a:pt x="125" y="280"/>
                    </a:lnTo>
                    <a:lnTo>
                      <a:pt x="125" y="277"/>
                    </a:lnTo>
                    <a:lnTo>
                      <a:pt x="125" y="277"/>
                    </a:lnTo>
                    <a:lnTo>
                      <a:pt x="126" y="264"/>
                    </a:lnTo>
                    <a:lnTo>
                      <a:pt x="126" y="264"/>
                    </a:lnTo>
                    <a:close/>
                    <a:moveTo>
                      <a:pt x="37" y="206"/>
                    </a:moveTo>
                    <a:lnTo>
                      <a:pt x="37" y="206"/>
                    </a:lnTo>
                    <a:lnTo>
                      <a:pt x="38" y="199"/>
                    </a:lnTo>
                    <a:lnTo>
                      <a:pt x="38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6"/>
                    </a:lnTo>
                    <a:lnTo>
                      <a:pt x="35" y="196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37" y="206"/>
                    </a:lnTo>
                    <a:lnTo>
                      <a:pt x="37" y="206"/>
                    </a:lnTo>
                    <a:close/>
                    <a:moveTo>
                      <a:pt x="251" y="165"/>
                    </a:move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75"/>
                    </a:lnTo>
                    <a:lnTo>
                      <a:pt x="251" y="175"/>
                    </a:lnTo>
                    <a:lnTo>
                      <a:pt x="251" y="176"/>
                    </a:lnTo>
                    <a:lnTo>
                      <a:pt x="253" y="178"/>
                    </a:lnTo>
                    <a:lnTo>
                      <a:pt x="253" y="178"/>
                    </a:lnTo>
                    <a:lnTo>
                      <a:pt x="256" y="168"/>
                    </a:lnTo>
                    <a:lnTo>
                      <a:pt x="256" y="168"/>
                    </a:lnTo>
                    <a:lnTo>
                      <a:pt x="251" y="165"/>
                    </a:lnTo>
                    <a:lnTo>
                      <a:pt x="251" y="165"/>
                    </a:lnTo>
                    <a:close/>
                    <a:moveTo>
                      <a:pt x="43" y="210"/>
                    </a:moveTo>
                    <a:lnTo>
                      <a:pt x="43" y="210"/>
                    </a:ln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06"/>
                    </a:lnTo>
                    <a:lnTo>
                      <a:pt x="43" y="203"/>
                    </a:lnTo>
                    <a:lnTo>
                      <a:pt x="43" y="203"/>
                    </a:lnTo>
                    <a:lnTo>
                      <a:pt x="41" y="200"/>
                    </a:lnTo>
                    <a:lnTo>
                      <a:pt x="41" y="200"/>
                    </a:lnTo>
                    <a:lnTo>
                      <a:pt x="38" y="206"/>
                    </a:lnTo>
                    <a:lnTo>
                      <a:pt x="38" y="206"/>
                    </a:lnTo>
                    <a:lnTo>
                      <a:pt x="40" y="207"/>
                    </a:lnTo>
                    <a:lnTo>
                      <a:pt x="40" y="207"/>
                    </a:lnTo>
                    <a:lnTo>
                      <a:pt x="43" y="210"/>
                    </a:lnTo>
                    <a:lnTo>
                      <a:pt x="43" y="210"/>
                    </a:lnTo>
                    <a:close/>
                    <a:moveTo>
                      <a:pt x="27" y="188"/>
                    </a:moveTo>
                    <a:lnTo>
                      <a:pt x="27" y="188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26" y="193"/>
                    </a:lnTo>
                    <a:lnTo>
                      <a:pt x="26" y="193"/>
                    </a:lnTo>
                    <a:lnTo>
                      <a:pt x="28" y="197"/>
                    </a:lnTo>
                    <a:lnTo>
                      <a:pt x="28" y="197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7" y="188"/>
                    </a:lnTo>
                    <a:lnTo>
                      <a:pt x="27" y="188"/>
                    </a:lnTo>
                    <a:close/>
                    <a:moveTo>
                      <a:pt x="253" y="65"/>
                    </a:moveTo>
                    <a:lnTo>
                      <a:pt x="253" y="65"/>
                    </a:lnTo>
                    <a:lnTo>
                      <a:pt x="250" y="65"/>
                    </a:lnTo>
                    <a:lnTo>
                      <a:pt x="250" y="65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3" y="75"/>
                    </a:lnTo>
                    <a:lnTo>
                      <a:pt x="253" y="75"/>
                    </a:lnTo>
                    <a:lnTo>
                      <a:pt x="253" y="65"/>
                    </a:lnTo>
                    <a:lnTo>
                      <a:pt x="253" y="65"/>
                    </a:lnTo>
                    <a:close/>
                    <a:moveTo>
                      <a:pt x="107" y="293"/>
                    </a:moveTo>
                    <a:lnTo>
                      <a:pt x="107" y="293"/>
                    </a:lnTo>
                    <a:lnTo>
                      <a:pt x="109" y="294"/>
                    </a:lnTo>
                    <a:lnTo>
                      <a:pt x="109" y="294"/>
                    </a:lnTo>
                    <a:lnTo>
                      <a:pt x="112" y="293"/>
                    </a:lnTo>
                    <a:lnTo>
                      <a:pt x="112" y="293"/>
                    </a:lnTo>
                    <a:lnTo>
                      <a:pt x="114" y="290"/>
                    </a:lnTo>
                    <a:lnTo>
                      <a:pt x="114" y="290"/>
                    </a:lnTo>
                    <a:lnTo>
                      <a:pt x="112" y="288"/>
                    </a:lnTo>
                    <a:lnTo>
                      <a:pt x="111" y="287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7" y="293"/>
                    </a:lnTo>
                    <a:close/>
                    <a:moveTo>
                      <a:pt x="259" y="128"/>
                    </a:moveTo>
                    <a:lnTo>
                      <a:pt x="259" y="12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25"/>
                    </a:lnTo>
                    <a:lnTo>
                      <a:pt x="251" y="125"/>
                    </a:lnTo>
                    <a:lnTo>
                      <a:pt x="257" y="128"/>
                    </a:lnTo>
                    <a:lnTo>
                      <a:pt x="257" y="128"/>
                    </a:lnTo>
                    <a:lnTo>
                      <a:pt x="259" y="128"/>
                    </a:lnTo>
                    <a:lnTo>
                      <a:pt x="259" y="128"/>
                    </a:lnTo>
                    <a:close/>
                    <a:moveTo>
                      <a:pt x="247" y="30"/>
                    </a:move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50" y="37"/>
                    </a:lnTo>
                    <a:lnTo>
                      <a:pt x="250" y="37"/>
                    </a:lnTo>
                    <a:lnTo>
                      <a:pt x="250" y="38"/>
                    </a:lnTo>
                    <a:lnTo>
                      <a:pt x="250" y="38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0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close/>
                    <a:moveTo>
                      <a:pt x="212" y="212"/>
                    </a:moveTo>
                    <a:lnTo>
                      <a:pt x="212" y="212"/>
                    </a:lnTo>
                    <a:lnTo>
                      <a:pt x="210" y="210"/>
                    </a:lnTo>
                    <a:lnTo>
                      <a:pt x="210" y="210"/>
                    </a:lnTo>
                    <a:lnTo>
                      <a:pt x="207" y="209"/>
                    </a:lnTo>
                    <a:lnTo>
                      <a:pt x="207" y="209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3"/>
                    </a:lnTo>
                    <a:lnTo>
                      <a:pt x="200" y="213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12" y="212"/>
                    </a:lnTo>
                    <a:lnTo>
                      <a:pt x="212" y="212"/>
                    </a:lnTo>
                    <a:close/>
                    <a:moveTo>
                      <a:pt x="99" y="298"/>
                    </a:moveTo>
                    <a:lnTo>
                      <a:pt x="99" y="298"/>
                    </a:lnTo>
                    <a:lnTo>
                      <a:pt x="104" y="301"/>
                    </a:lnTo>
                    <a:lnTo>
                      <a:pt x="104" y="301"/>
                    </a:lnTo>
                    <a:lnTo>
                      <a:pt x="107" y="297"/>
                    </a:lnTo>
                    <a:lnTo>
                      <a:pt x="107" y="297"/>
                    </a:lnTo>
                    <a:lnTo>
                      <a:pt x="105" y="294"/>
                    </a:lnTo>
                    <a:lnTo>
                      <a:pt x="105" y="294"/>
                    </a:lnTo>
                    <a:lnTo>
                      <a:pt x="99" y="298"/>
                    </a:lnTo>
                    <a:lnTo>
                      <a:pt x="99" y="298"/>
                    </a:lnTo>
                    <a:close/>
                    <a:moveTo>
                      <a:pt x="97" y="307"/>
                    </a:moveTo>
                    <a:lnTo>
                      <a:pt x="97" y="307"/>
                    </a:lnTo>
                    <a:lnTo>
                      <a:pt x="101" y="303"/>
                    </a:lnTo>
                    <a:lnTo>
                      <a:pt x="101" y="303"/>
                    </a:lnTo>
                    <a:lnTo>
                      <a:pt x="98" y="300"/>
                    </a:lnTo>
                    <a:lnTo>
                      <a:pt x="98" y="300"/>
                    </a:lnTo>
                    <a:lnTo>
                      <a:pt x="94" y="304"/>
                    </a:lnTo>
                    <a:lnTo>
                      <a:pt x="94" y="304"/>
                    </a:lnTo>
                    <a:lnTo>
                      <a:pt x="97" y="307"/>
                    </a:lnTo>
                    <a:lnTo>
                      <a:pt x="97" y="307"/>
                    </a:lnTo>
                    <a:close/>
                    <a:moveTo>
                      <a:pt x="243" y="28"/>
                    </a:moveTo>
                    <a:lnTo>
                      <a:pt x="243" y="28"/>
                    </a:lnTo>
                    <a:lnTo>
                      <a:pt x="244" y="27"/>
                    </a:lnTo>
                    <a:lnTo>
                      <a:pt x="244" y="27"/>
                    </a:lnTo>
                    <a:lnTo>
                      <a:pt x="244" y="24"/>
                    </a:lnTo>
                    <a:lnTo>
                      <a:pt x="244" y="24"/>
                    </a:lnTo>
                    <a:lnTo>
                      <a:pt x="244" y="21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39" y="18"/>
                    </a:lnTo>
                    <a:lnTo>
                      <a:pt x="239" y="18"/>
                    </a:lnTo>
                    <a:lnTo>
                      <a:pt x="243" y="28"/>
                    </a:lnTo>
                    <a:lnTo>
                      <a:pt x="243" y="28"/>
                    </a:lnTo>
                    <a:close/>
                    <a:moveTo>
                      <a:pt x="229" y="212"/>
                    </a:moveTo>
                    <a:lnTo>
                      <a:pt x="229" y="212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6" y="212"/>
                    </a:lnTo>
                    <a:lnTo>
                      <a:pt x="236" y="212"/>
                    </a:lnTo>
                    <a:lnTo>
                      <a:pt x="233" y="207"/>
                    </a:lnTo>
                    <a:lnTo>
                      <a:pt x="233" y="207"/>
                    </a:lnTo>
                    <a:lnTo>
                      <a:pt x="229" y="212"/>
                    </a:lnTo>
                    <a:lnTo>
                      <a:pt x="229" y="212"/>
                    </a:lnTo>
                    <a:close/>
                    <a:moveTo>
                      <a:pt x="266" y="48"/>
                    </a:moveTo>
                    <a:lnTo>
                      <a:pt x="266" y="48"/>
                    </a:lnTo>
                    <a:lnTo>
                      <a:pt x="264" y="48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0"/>
                    </a:lnTo>
                    <a:lnTo>
                      <a:pt x="266" y="60"/>
                    </a:lnTo>
                    <a:lnTo>
                      <a:pt x="266" y="60"/>
                    </a:lnTo>
                    <a:lnTo>
                      <a:pt x="266" y="74"/>
                    </a:lnTo>
                    <a:lnTo>
                      <a:pt x="266" y="74"/>
                    </a:lnTo>
                    <a:lnTo>
                      <a:pt x="266" y="80"/>
                    </a:lnTo>
                    <a:lnTo>
                      <a:pt x="266" y="80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6" y="48"/>
                    </a:lnTo>
                    <a:lnTo>
                      <a:pt x="266" y="48"/>
                    </a:lnTo>
                    <a:close/>
                    <a:moveTo>
                      <a:pt x="92" y="305"/>
                    </a:moveTo>
                    <a:lnTo>
                      <a:pt x="92" y="305"/>
                    </a:lnTo>
                    <a:lnTo>
                      <a:pt x="89" y="311"/>
                    </a:lnTo>
                    <a:lnTo>
                      <a:pt x="89" y="311"/>
                    </a:lnTo>
                    <a:lnTo>
                      <a:pt x="92" y="313"/>
                    </a:lnTo>
                    <a:lnTo>
                      <a:pt x="92" y="313"/>
                    </a:lnTo>
                    <a:lnTo>
                      <a:pt x="95" y="310"/>
                    </a:lnTo>
                    <a:lnTo>
                      <a:pt x="95" y="310"/>
                    </a:lnTo>
                    <a:lnTo>
                      <a:pt x="92" y="305"/>
                    </a:lnTo>
                    <a:lnTo>
                      <a:pt x="92" y="305"/>
                    </a:lnTo>
                    <a:close/>
                    <a:moveTo>
                      <a:pt x="116" y="288"/>
                    </a:moveTo>
                    <a:lnTo>
                      <a:pt x="116" y="288"/>
                    </a:lnTo>
                    <a:lnTo>
                      <a:pt x="116" y="288"/>
                    </a:lnTo>
                    <a:lnTo>
                      <a:pt x="116" y="288"/>
                    </a:lnTo>
                    <a:lnTo>
                      <a:pt x="118" y="284"/>
                    </a:lnTo>
                    <a:lnTo>
                      <a:pt x="118" y="284"/>
                    </a:lnTo>
                    <a:lnTo>
                      <a:pt x="116" y="284"/>
                    </a:lnTo>
                    <a:lnTo>
                      <a:pt x="116" y="284"/>
                    </a:lnTo>
                    <a:lnTo>
                      <a:pt x="116" y="283"/>
                    </a:lnTo>
                    <a:lnTo>
                      <a:pt x="116" y="283"/>
                    </a:lnTo>
                    <a:lnTo>
                      <a:pt x="115" y="281"/>
                    </a:lnTo>
                    <a:lnTo>
                      <a:pt x="115" y="281"/>
                    </a:lnTo>
                    <a:lnTo>
                      <a:pt x="114" y="283"/>
                    </a:lnTo>
                    <a:lnTo>
                      <a:pt x="112" y="286"/>
                    </a:lnTo>
                    <a:lnTo>
                      <a:pt x="112" y="286"/>
                    </a:lnTo>
                    <a:lnTo>
                      <a:pt x="114" y="286"/>
                    </a:lnTo>
                    <a:lnTo>
                      <a:pt x="114" y="286"/>
                    </a:lnTo>
                    <a:lnTo>
                      <a:pt x="115" y="286"/>
                    </a:lnTo>
                    <a:lnTo>
                      <a:pt x="116" y="288"/>
                    </a:lnTo>
                    <a:lnTo>
                      <a:pt x="116" y="288"/>
                    </a:lnTo>
                    <a:close/>
                    <a:moveTo>
                      <a:pt x="250" y="84"/>
                    </a:moveTo>
                    <a:lnTo>
                      <a:pt x="250" y="84"/>
                    </a:lnTo>
                    <a:lnTo>
                      <a:pt x="253" y="85"/>
                    </a:lnTo>
                    <a:lnTo>
                      <a:pt x="253" y="85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50" y="77"/>
                    </a:lnTo>
                    <a:lnTo>
                      <a:pt x="250" y="77"/>
                    </a:lnTo>
                    <a:lnTo>
                      <a:pt x="250" y="84"/>
                    </a:lnTo>
                    <a:lnTo>
                      <a:pt x="250" y="84"/>
                    </a:lnTo>
                    <a:close/>
                    <a:moveTo>
                      <a:pt x="251" y="97"/>
                    </a:moveTo>
                    <a:lnTo>
                      <a:pt x="251" y="97"/>
                    </a:lnTo>
                    <a:lnTo>
                      <a:pt x="253" y="88"/>
                    </a:lnTo>
                    <a:lnTo>
                      <a:pt x="253" y="88"/>
                    </a:lnTo>
                    <a:lnTo>
                      <a:pt x="250" y="87"/>
                    </a:lnTo>
                    <a:lnTo>
                      <a:pt x="250" y="87"/>
                    </a:lnTo>
                    <a:lnTo>
                      <a:pt x="250" y="97"/>
                    </a:lnTo>
                    <a:lnTo>
                      <a:pt x="250" y="97"/>
                    </a:lnTo>
                    <a:lnTo>
                      <a:pt x="251" y="97"/>
                    </a:lnTo>
                    <a:lnTo>
                      <a:pt x="251" y="97"/>
                    </a:lnTo>
                    <a:close/>
                    <a:moveTo>
                      <a:pt x="31" y="193"/>
                    </a:moveTo>
                    <a:lnTo>
                      <a:pt x="31" y="193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3" y="202"/>
                    </a:lnTo>
                    <a:lnTo>
                      <a:pt x="33" y="202"/>
                    </a:lnTo>
                    <a:lnTo>
                      <a:pt x="34" y="196"/>
                    </a:lnTo>
                    <a:lnTo>
                      <a:pt x="34" y="196"/>
                    </a:lnTo>
                    <a:lnTo>
                      <a:pt x="34" y="195"/>
                    </a:lnTo>
                    <a:lnTo>
                      <a:pt x="34" y="195"/>
                    </a:lnTo>
                    <a:lnTo>
                      <a:pt x="31" y="193"/>
                    </a:lnTo>
                    <a:lnTo>
                      <a:pt x="31" y="193"/>
                    </a:lnTo>
                    <a:close/>
                    <a:moveTo>
                      <a:pt x="263" y="48"/>
                    </a:moveTo>
                    <a:lnTo>
                      <a:pt x="263" y="48"/>
                    </a:lnTo>
                    <a:lnTo>
                      <a:pt x="260" y="38"/>
                    </a:lnTo>
                    <a:lnTo>
                      <a:pt x="260" y="38"/>
                    </a:lnTo>
                    <a:lnTo>
                      <a:pt x="259" y="37"/>
                    </a:lnTo>
                    <a:lnTo>
                      <a:pt x="259" y="37"/>
                    </a:lnTo>
                    <a:lnTo>
                      <a:pt x="261" y="47"/>
                    </a:lnTo>
                    <a:lnTo>
                      <a:pt x="261" y="47"/>
                    </a:lnTo>
                    <a:lnTo>
                      <a:pt x="263" y="48"/>
                    </a:lnTo>
                    <a:lnTo>
                      <a:pt x="263" y="48"/>
                    </a:lnTo>
                    <a:close/>
                    <a:moveTo>
                      <a:pt x="62" y="233"/>
                    </a:moveTo>
                    <a:lnTo>
                      <a:pt x="62" y="233"/>
                    </a:lnTo>
                    <a:lnTo>
                      <a:pt x="62" y="234"/>
                    </a:lnTo>
                    <a:lnTo>
                      <a:pt x="62" y="23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0"/>
                    </a:lnTo>
                    <a:lnTo>
                      <a:pt x="67" y="237"/>
                    </a:lnTo>
                    <a:lnTo>
                      <a:pt x="67" y="237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close/>
                    <a:moveTo>
                      <a:pt x="249" y="44"/>
                    </a:moveTo>
                    <a:lnTo>
                      <a:pt x="249" y="44"/>
                    </a:lnTo>
                    <a:lnTo>
                      <a:pt x="250" y="54"/>
                    </a:lnTo>
                    <a:lnTo>
                      <a:pt x="250" y="54"/>
                    </a:lnTo>
                    <a:lnTo>
                      <a:pt x="251" y="54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49" y="44"/>
                    </a:lnTo>
                    <a:lnTo>
                      <a:pt x="249" y="44"/>
                    </a:lnTo>
                    <a:close/>
                    <a:moveTo>
                      <a:pt x="260" y="158"/>
                    </a:moveTo>
                    <a:lnTo>
                      <a:pt x="260" y="158"/>
                    </a:lnTo>
                    <a:lnTo>
                      <a:pt x="259" y="168"/>
                    </a:lnTo>
                    <a:lnTo>
                      <a:pt x="259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261" y="168"/>
                    </a:lnTo>
                    <a:lnTo>
                      <a:pt x="261" y="166"/>
                    </a:lnTo>
                    <a:lnTo>
                      <a:pt x="261" y="166"/>
                    </a:lnTo>
                    <a:lnTo>
                      <a:pt x="261" y="159"/>
                    </a:lnTo>
                    <a:lnTo>
                      <a:pt x="261" y="159"/>
                    </a:lnTo>
                    <a:lnTo>
                      <a:pt x="260" y="158"/>
                    </a:lnTo>
                    <a:lnTo>
                      <a:pt x="260" y="158"/>
                    </a:lnTo>
                    <a:close/>
                    <a:moveTo>
                      <a:pt x="88" y="320"/>
                    </a:moveTo>
                    <a:lnTo>
                      <a:pt x="88" y="320"/>
                    </a:lnTo>
                    <a:lnTo>
                      <a:pt x="89" y="315"/>
                    </a:lnTo>
                    <a:lnTo>
                      <a:pt x="89" y="315"/>
                    </a:lnTo>
                    <a:lnTo>
                      <a:pt x="88" y="313"/>
                    </a:lnTo>
                    <a:lnTo>
                      <a:pt x="88" y="313"/>
                    </a:lnTo>
                    <a:lnTo>
                      <a:pt x="85" y="318"/>
                    </a:lnTo>
                    <a:lnTo>
                      <a:pt x="85" y="318"/>
                    </a:lnTo>
                    <a:lnTo>
                      <a:pt x="88" y="320"/>
                    </a:lnTo>
                    <a:lnTo>
                      <a:pt x="88" y="320"/>
                    </a:lnTo>
                    <a:close/>
                    <a:moveTo>
                      <a:pt x="257" y="197"/>
                    </a:moveTo>
                    <a:lnTo>
                      <a:pt x="257" y="197"/>
                    </a:lnTo>
                    <a:lnTo>
                      <a:pt x="257" y="197"/>
                    </a:lnTo>
                    <a:lnTo>
                      <a:pt x="257" y="197"/>
                    </a:lnTo>
                    <a:lnTo>
                      <a:pt x="250" y="207"/>
                    </a:lnTo>
                    <a:lnTo>
                      <a:pt x="250" y="207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54" y="203"/>
                    </a:lnTo>
                    <a:lnTo>
                      <a:pt x="257" y="200"/>
                    </a:lnTo>
                    <a:lnTo>
                      <a:pt x="257" y="197"/>
                    </a:lnTo>
                    <a:lnTo>
                      <a:pt x="257" y="197"/>
                    </a:lnTo>
                    <a:close/>
                    <a:moveTo>
                      <a:pt x="20" y="182"/>
                    </a:moveTo>
                    <a:lnTo>
                      <a:pt x="20" y="182"/>
                    </a:lnTo>
                    <a:lnTo>
                      <a:pt x="23" y="190"/>
                    </a:lnTo>
                    <a:lnTo>
                      <a:pt x="23" y="190"/>
                    </a:lnTo>
                    <a:lnTo>
                      <a:pt x="24" y="185"/>
                    </a:lnTo>
                    <a:lnTo>
                      <a:pt x="24" y="185"/>
                    </a:lnTo>
                    <a:lnTo>
                      <a:pt x="20" y="182"/>
                    </a:lnTo>
                    <a:lnTo>
                      <a:pt x="20" y="182"/>
                    </a:lnTo>
                    <a:close/>
                    <a:moveTo>
                      <a:pt x="230" y="217"/>
                    </a:moveTo>
                    <a:lnTo>
                      <a:pt x="230" y="217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2" y="217"/>
                    </a:lnTo>
                    <a:lnTo>
                      <a:pt x="222" y="217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30" y="217"/>
                    </a:lnTo>
                    <a:lnTo>
                      <a:pt x="230" y="217"/>
                    </a:lnTo>
                    <a:close/>
                    <a:moveTo>
                      <a:pt x="197" y="212"/>
                    </a:moveTo>
                    <a:lnTo>
                      <a:pt x="197" y="212"/>
                    </a:lnTo>
                    <a:lnTo>
                      <a:pt x="188" y="213"/>
                    </a:lnTo>
                    <a:lnTo>
                      <a:pt x="188" y="213"/>
                    </a:lnTo>
                    <a:lnTo>
                      <a:pt x="189" y="215"/>
                    </a:lnTo>
                    <a:lnTo>
                      <a:pt x="189" y="215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9" y="213"/>
                    </a:lnTo>
                    <a:lnTo>
                      <a:pt x="199" y="213"/>
                    </a:lnTo>
                    <a:lnTo>
                      <a:pt x="197" y="212"/>
                    </a:lnTo>
                    <a:lnTo>
                      <a:pt x="197" y="212"/>
                    </a:lnTo>
                    <a:close/>
                    <a:moveTo>
                      <a:pt x="251" y="101"/>
                    </a:moveTo>
                    <a:lnTo>
                      <a:pt x="251" y="101"/>
                    </a:lnTo>
                    <a:lnTo>
                      <a:pt x="250" y="101"/>
                    </a:lnTo>
                    <a:lnTo>
                      <a:pt x="250" y="101"/>
                    </a:lnTo>
                    <a:lnTo>
                      <a:pt x="249" y="112"/>
                    </a:lnTo>
                    <a:lnTo>
                      <a:pt x="249" y="112"/>
                    </a:lnTo>
                    <a:lnTo>
                      <a:pt x="250" y="111"/>
                    </a:lnTo>
                    <a:lnTo>
                      <a:pt x="250" y="109"/>
                    </a:lnTo>
                    <a:lnTo>
                      <a:pt x="250" y="109"/>
                    </a:lnTo>
                    <a:lnTo>
                      <a:pt x="251" y="105"/>
                    </a:lnTo>
                    <a:lnTo>
                      <a:pt x="251" y="105"/>
                    </a:lnTo>
                    <a:lnTo>
                      <a:pt x="251" y="101"/>
                    </a:lnTo>
                    <a:lnTo>
                      <a:pt x="251" y="101"/>
                    </a:lnTo>
                    <a:close/>
                    <a:moveTo>
                      <a:pt x="249" y="18"/>
                    </a:moveTo>
                    <a:lnTo>
                      <a:pt x="249" y="18"/>
                    </a:lnTo>
                    <a:lnTo>
                      <a:pt x="250" y="21"/>
                    </a:lnTo>
                    <a:lnTo>
                      <a:pt x="250" y="21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256" y="28"/>
                    </a:lnTo>
                    <a:lnTo>
                      <a:pt x="256" y="28"/>
                    </a:lnTo>
                    <a:lnTo>
                      <a:pt x="253" y="23"/>
                    </a:lnTo>
                    <a:lnTo>
                      <a:pt x="249" y="18"/>
                    </a:lnTo>
                    <a:lnTo>
                      <a:pt x="249" y="18"/>
                    </a:lnTo>
                    <a:close/>
                    <a:moveTo>
                      <a:pt x="216" y="213"/>
                    </a:moveTo>
                    <a:lnTo>
                      <a:pt x="216" y="213"/>
                    </a:lnTo>
                    <a:lnTo>
                      <a:pt x="217" y="216"/>
                    </a:lnTo>
                    <a:lnTo>
                      <a:pt x="217" y="216"/>
                    </a:lnTo>
                    <a:lnTo>
                      <a:pt x="223" y="213"/>
                    </a:lnTo>
                    <a:lnTo>
                      <a:pt x="223" y="213"/>
                    </a:lnTo>
                    <a:lnTo>
                      <a:pt x="216" y="213"/>
                    </a:lnTo>
                    <a:lnTo>
                      <a:pt x="216" y="213"/>
                    </a:lnTo>
                    <a:close/>
                    <a:moveTo>
                      <a:pt x="217" y="203"/>
                    </a:moveTo>
                    <a:lnTo>
                      <a:pt x="217" y="203"/>
                    </a:lnTo>
                    <a:lnTo>
                      <a:pt x="217" y="203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2" y="203"/>
                    </a:lnTo>
                    <a:lnTo>
                      <a:pt x="212" y="203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10" y="206"/>
                    </a:lnTo>
                    <a:lnTo>
                      <a:pt x="210" y="206"/>
                    </a:lnTo>
                    <a:lnTo>
                      <a:pt x="217" y="203"/>
                    </a:lnTo>
                    <a:lnTo>
                      <a:pt x="217" y="203"/>
                    </a:lnTo>
                    <a:close/>
                    <a:moveTo>
                      <a:pt x="222" y="6"/>
                    </a:moveTo>
                    <a:lnTo>
                      <a:pt x="222" y="6"/>
                    </a:lnTo>
                    <a:lnTo>
                      <a:pt x="209" y="3"/>
                    </a:lnTo>
                    <a:lnTo>
                      <a:pt x="195" y="3"/>
                    </a:lnTo>
                    <a:lnTo>
                      <a:pt x="195" y="3"/>
                    </a:lnTo>
                    <a:lnTo>
                      <a:pt x="209" y="4"/>
                    </a:lnTo>
                    <a:lnTo>
                      <a:pt x="209" y="4"/>
                    </a:lnTo>
                    <a:lnTo>
                      <a:pt x="222" y="6"/>
                    </a:lnTo>
                    <a:lnTo>
                      <a:pt x="222" y="6"/>
                    </a:lnTo>
                    <a:close/>
                    <a:moveTo>
                      <a:pt x="259" y="67"/>
                    </a:moveTo>
                    <a:lnTo>
                      <a:pt x="259" y="67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63" y="70"/>
                    </a:lnTo>
                    <a:lnTo>
                      <a:pt x="263" y="70"/>
                    </a:lnTo>
                    <a:lnTo>
                      <a:pt x="263" y="61"/>
                    </a:lnTo>
                    <a:lnTo>
                      <a:pt x="263" y="61"/>
                    </a:lnTo>
                    <a:lnTo>
                      <a:pt x="261" y="61"/>
                    </a:lnTo>
                    <a:lnTo>
                      <a:pt x="261" y="61"/>
                    </a:lnTo>
                    <a:lnTo>
                      <a:pt x="263" y="64"/>
                    </a:lnTo>
                    <a:lnTo>
                      <a:pt x="263" y="64"/>
                    </a:lnTo>
                    <a:lnTo>
                      <a:pt x="261" y="65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59" y="67"/>
                    </a:lnTo>
                    <a:lnTo>
                      <a:pt x="259" y="67"/>
                    </a:lnTo>
                    <a:close/>
                    <a:moveTo>
                      <a:pt x="50" y="14"/>
                    </a:moveTo>
                    <a:lnTo>
                      <a:pt x="50" y="14"/>
                    </a:lnTo>
                    <a:lnTo>
                      <a:pt x="41" y="16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50" y="14"/>
                    </a:lnTo>
                    <a:lnTo>
                      <a:pt x="50" y="14"/>
                    </a:lnTo>
                    <a:close/>
                    <a:moveTo>
                      <a:pt x="48" y="210"/>
                    </a:moveTo>
                    <a:lnTo>
                      <a:pt x="48" y="210"/>
                    </a:lnTo>
                    <a:lnTo>
                      <a:pt x="50" y="207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48" y="205"/>
                    </a:lnTo>
                    <a:lnTo>
                      <a:pt x="45" y="202"/>
                    </a:lnTo>
                    <a:lnTo>
                      <a:pt x="45" y="202"/>
                    </a:lnTo>
                    <a:lnTo>
                      <a:pt x="47" y="205"/>
                    </a:lnTo>
                    <a:lnTo>
                      <a:pt x="47" y="205"/>
                    </a:lnTo>
                    <a:lnTo>
                      <a:pt x="48" y="207"/>
                    </a:lnTo>
                    <a:lnTo>
                      <a:pt x="48" y="207"/>
                    </a:lnTo>
                    <a:lnTo>
                      <a:pt x="48" y="210"/>
                    </a:lnTo>
                    <a:lnTo>
                      <a:pt x="48" y="210"/>
                    </a:lnTo>
                    <a:close/>
                    <a:moveTo>
                      <a:pt x="242" y="71"/>
                    </a:moveTo>
                    <a:lnTo>
                      <a:pt x="242" y="71"/>
                    </a:lnTo>
                    <a:lnTo>
                      <a:pt x="242" y="82"/>
                    </a:lnTo>
                    <a:lnTo>
                      <a:pt x="242" y="94"/>
                    </a:lnTo>
                    <a:lnTo>
                      <a:pt x="242" y="94"/>
                    </a:lnTo>
                    <a:lnTo>
                      <a:pt x="242" y="71"/>
                    </a:lnTo>
                    <a:lnTo>
                      <a:pt x="242" y="71"/>
                    </a:lnTo>
                    <a:close/>
                    <a:moveTo>
                      <a:pt x="264" y="41"/>
                    </a:moveTo>
                    <a:lnTo>
                      <a:pt x="264" y="41"/>
                    </a:lnTo>
                    <a:lnTo>
                      <a:pt x="261" y="33"/>
                    </a:lnTo>
                    <a:lnTo>
                      <a:pt x="257" y="27"/>
                    </a:lnTo>
                    <a:lnTo>
                      <a:pt x="257" y="27"/>
                    </a:lnTo>
                    <a:lnTo>
                      <a:pt x="264" y="41"/>
                    </a:lnTo>
                    <a:lnTo>
                      <a:pt x="264" y="41"/>
                    </a:lnTo>
                    <a:close/>
                    <a:moveTo>
                      <a:pt x="138" y="230"/>
                    </a:moveTo>
                    <a:lnTo>
                      <a:pt x="138" y="230"/>
                    </a:lnTo>
                    <a:lnTo>
                      <a:pt x="135" y="230"/>
                    </a:lnTo>
                    <a:lnTo>
                      <a:pt x="134" y="233"/>
                    </a:lnTo>
                    <a:lnTo>
                      <a:pt x="134" y="233"/>
                    </a:lnTo>
                    <a:lnTo>
                      <a:pt x="135" y="234"/>
                    </a:lnTo>
                    <a:lnTo>
                      <a:pt x="135" y="234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38" y="230"/>
                    </a:lnTo>
                    <a:close/>
                    <a:moveTo>
                      <a:pt x="250" y="55"/>
                    </a:moveTo>
                    <a:lnTo>
                      <a:pt x="250" y="55"/>
                    </a:lnTo>
                    <a:lnTo>
                      <a:pt x="250" y="57"/>
                    </a:lnTo>
                    <a:lnTo>
                      <a:pt x="250" y="57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0" y="55"/>
                    </a:lnTo>
                    <a:lnTo>
                      <a:pt x="250" y="55"/>
                    </a:lnTo>
                    <a:close/>
                    <a:moveTo>
                      <a:pt x="233" y="216"/>
                    </a:moveTo>
                    <a:lnTo>
                      <a:pt x="233" y="216"/>
                    </a:lnTo>
                    <a:lnTo>
                      <a:pt x="237" y="216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3" y="215"/>
                    </a:lnTo>
                    <a:lnTo>
                      <a:pt x="233" y="215"/>
                    </a:lnTo>
                    <a:lnTo>
                      <a:pt x="233" y="216"/>
                    </a:lnTo>
                    <a:lnTo>
                      <a:pt x="233" y="216"/>
                    </a:lnTo>
                    <a:close/>
                    <a:moveTo>
                      <a:pt x="259" y="47"/>
                    </a:moveTo>
                    <a:lnTo>
                      <a:pt x="259" y="47"/>
                    </a:lnTo>
                    <a:lnTo>
                      <a:pt x="257" y="40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9" y="47"/>
                    </a:lnTo>
                    <a:lnTo>
                      <a:pt x="259" y="47"/>
                    </a:lnTo>
                    <a:close/>
                    <a:moveTo>
                      <a:pt x="51" y="210"/>
                    </a:moveTo>
                    <a:lnTo>
                      <a:pt x="51" y="210"/>
                    </a:lnTo>
                    <a:lnTo>
                      <a:pt x="50" y="213"/>
                    </a:lnTo>
                    <a:lnTo>
                      <a:pt x="51" y="216"/>
                    </a:lnTo>
                    <a:lnTo>
                      <a:pt x="51" y="216"/>
                    </a:lnTo>
                    <a:lnTo>
                      <a:pt x="51" y="217"/>
                    </a:lnTo>
                    <a:lnTo>
                      <a:pt x="51" y="217"/>
                    </a:lnTo>
                    <a:lnTo>
                      <a:pt x="53" y="219"/>
                    </a:lnTo>
                    <a:lnTo>
                      <a:pt x="53" y="219"/>
                    </a:lnTo>
                    <a:lnTo>
                      <a:pt x="53" y="215"/>
                    </a:lnTo>
                    <a:lnTo>
                      <a:pt x="51" y="210"/>
                    </a:lnTo>
                    <a:lnTo>
                      <a:pt x="51" y="210"/>
                    </a:lnTo>
                    <a:close/>
                    <a:moveTo>
                      <a:pt x="242" y="16"/>
                    </a:move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39" y="13"/>
                    </a:lnTo>
                    <a:lnTo>
                      <a:pt x="239" y="13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4" y="13"/>
                    </a:lnTo>
                    <a:lnTo>
                      <a:pt x="234" y="13"/>
                    </a:lnTo>
                    <a:lnTo>
                      <a:pt x="240" y="16"/>
                    </a:lnTo>
                    <a:lnTo>
                      <a:pt x="240" y="16"/>
                    </a:lnTo>
                    <a:lnTo>
                      <a:pt x="242" y="16"/>
                    </a:lnTo>
                    <a:lnTo>
                      <a:pt x="242" y="16"/>
                    </a:lnTo>
                    <a:close/>
                    <a:moveTo>
                      <a:pt x="131" y="234"/>
                    </a:moveTo>
                    <a:lnTo>
                      <a:pt x="131" y="234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1" y="234"/>
                    </a:lnTo>
                    <a:lnTo>
                      <a:pt x="131" y="234"/>
                    </a:lnTo>
                    <a:close/>
                    <a:moveTo>
                      <a:pt x="264" y="159"/>
                    </a:moveTo>
                    <a:lnTo>
                      <a:pt x="264" y="159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264" y="158"/>
                    </a:lnTo>
                    <a:lnTo>
                      <a:pt x="264" y="158"/>
                    </a:lnTo>
                    <a:lnTo>
                      <a:pt x="264" y="159"/>
                    </a:lnTo>
                    <a:lnTo>
                      <a:pt x="264" y="159"/>
                    </a:lnTo>
                    <a:close/>
                    <a:moveTo>
                      <a:pt x="102" y="256"/>
                    </a:moveTo>
                    <a:lnTo>
                      <a:pt x="102" y="256"/>
                    </a:lnTo>
                    <a:lnTo>
                      <a:pt x="101" y="250"/>
                    </a:lnTo>
                    <a:lnTo>
                      <a:pt x="99" y="246"/>
                    </a:lnTo>
                    <a:lnTo>
                      <a:pt x="99" y="246"/>
                    </a:lnTo>
                    <a:lnTo>
                      <a:pt x="101" y="251"/>
                    </a:lnTo>
                    <a:lnTo>
                      <a:pt x="102" y="256"/>
                    </a:lnTo>
                    <a:lnTo>
                      <a:pt x="102" y="256"/>
                    </a:lnTo>
                    <a:close/>
                    <a:moveTo>
                      <a:pt x="263" y="57"/>
                    </a:moveTo>
                    <a:lnTo>
                      <a:pt x="263" y="57"/>
                    </a:lnTo>
                    <a:lnTo>
                      <a:pt x="263" y="54"/>
                    </a:lnTo>
                    <a:lnTo>
                      <a:pt x="263" y="54"/>
                    </a:lnTo>
                    <a:lnTo>
                      <a:pt x="263" y="51"/>
                    </a:lnTo>
                    <a:lnTo>
                      <a:pt x="263" y="51"/>
                    </a:lnTo>
                    <a:lnTo>
                      <a:pt x="261" y="51"/>
                    </a:lnTo>
                    <a:lnTo>
                      <a:pt x="261" y="51"/>
                    </a:lnTo>
                    <a:lnTo>
                      <a:pt x="261" y="57"/>
                    </a:lnTo>
                    <a:lnTo>
                      <a:pt x="261" y="57"/>
                    </a:lnTo>
                    <a:lnTo>
                      <a:pt x="263" y="57"/>
                    </a:lnTo>
                    <a:lnTo>
                      <a:pt x="263" y="57"/>
                    </a:lnTo>
                    <a:close/>
                    <a:moveTo>
                      <a:pt x="109" y="222"/>
                    </a:moveTo>
                    <a:lnTo>
                      <a:pt x="109" y="222"/>
                    </a:lnTo>
                    <a:lnTo>
                      <a:pt x="112" y="219"/>
                    </a:lnTo>
                    <a:lnTo>
                      <a:pt x="112" y="219"/>
                    </a:lnTo>
                    <a:lnTo>
                      <a:pt x="114" y="217"/>
                    </a:lnTo>
                    <a:lnTo>
                      <a:pt x="114" y="217"/>
                    </a:lnTo>
                    <a:lnTo>
                      <a:pt x="111" y="219"/>
                    </a:lnTo>
                    <a:lnTo>
                      <a:pt x="108" y="220"/>
                    </a:lnTo>
                    <a:lnTo>
                      <a:pt x="108" y="220"/>
                    </a:lnTo>
                    <a:lnTo>
                      <a:pt x="109" y="222"/>
                    </a:lnTo>
                    <a:lnTo>
                      <a:pt x="109" y="222"/>
                    </a:lnTo>
                    <a:close/>
                    <a:moveTo>
                      <a:pt x="237" y="209"/>
                    </a:moveTo>
                    <a:lnTo>
                      <a:pt x="237" y="209"/>
                    </a:lnTo>
                    <a:lnTo>
                      <a:pt x="239" y="210"/>
                    </a:lnTo>
                    <a:lnTo>
                      <a:pt x="240" y="209"/>
                    </a:lnTo>
                    <a:lnTo>
                      <a:pt x="240" y="209"/>
                    </a:lnTo>
                    <a:lnTo>
                      <a:pt x="242" y="209"/>
                    </a:lnTo>
                    <a:lnTo>
                      <a:pt x="242" y="209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5"/>
                    </a:lnTo>
                    <a:lnTo>
                      <a:pt x="244" y="205"/>
                    </a:lnTo>
                    <a:lnTo>
                      <a:pt x="237" y="209"/>
                    </a:lnTo>
                    <a:lnTo>
                      <a:pt x="237" y="209"/>
                    </a:lnTo>
                    <a:close/>
                    <a:moveTo>
                      <a:pt x="169" y="213"/>
                    </a:moveTo>
                    <a:lnTo>
                      <a:pt x="169" y="213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2" y="212"/>
                    </a:lnTo>
                    <a:lnTo>
                      <a:pt x="162" y="212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9" y="213"/>
                    </a:lnTo>
                    <a:lnTo>
                      <a:pt x="169" y="213"/>
                    </a:lnTo>
                    <a:close/>
                    <a:moveTo>
                      <a:pt x="125" y="251"/>
                    </a:moveTo>
                    <a:lnTo>
                      <a:pt x="125" y="251"/>
                    </a:lnTo>
                    <a:lnTo>
                      <a:pt x="128" y="246"/>
                    </a:lnTo>
                    <a:lnTo>
                      <a:pt x="128" y="246"/>
                    </a:lnTo>
                    <a:lnTo>
                      <a:pt x="126" y="246"/>
                    </a:lnTo>
                    <a:lnTo>
                      <a:pt x="126" y="246"/>
                    </a:lnTo>
                    <a:lnTo>
                      <a:pt x="124" y="250"/>
                    </a:lnTo>
                    <a:lnTo>
                      <a:pt x="124" y="250"/>
                    </a:lnTo>
                    <a:lnTo>
                      <a:pt x="125" y="251"/>
                    </a:lnTo>
                    <a:lnTo>
                      <a:pt x="125" y="251"/>
                    </a:lnTo>
                    <a:close/>
                    <a:moveTo>
                      <a:pt x="240" y="200"/>
                    </a:moveTo>
                    <a:lnTo>
                      <a:pt x="240" y="200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43" y="203"/>
                    </a:lnTo>
                    <a:lnTo>
                      <a:pt x="243" y="203"/>
                    </a:lnTo>
                    <a:lnTo>
                      <a:pt x="240" y="200"/>
                    </a:lnTo>
                    <a:lnTo>
                      <a:pt x="240" y="200"/>
                    </a:lnTo>
                    <a:close/>
                    <a:moveTo>
                      <a:pt x="122" y="261"/>
                    </a:moveTo>
                    <a:lnTo>
                      <a:pt x="122" y="261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4" y="256"/>
                    </a:lnTo>
                    <a:lnTo>
                      <a:pt x="122" y="254"/>
                    </a:lnTo>
                    <a:lnTo>
                      <a:pt x="122" y="254"/>
                    </a:lnTo>
                    <a:lnTo>
                      <a:pt x="122" y="260"/>
                    </a:lnTo>
                    <a:lnTo>
                      <a:pt x="122" y="260"/>
                    </a:lnTo>
                    <a:lnTo>
                      <a:pt x="122" y="261"/>
                    </a:lnTo>
                    <a:lnTo>
                      <a:pt x="122" y="261"/>
                    </a:lnTo>
                    <a:close/>
                    <a:moveTo>
                      <a:pt x="257" y="55"/>
                    </a:moveTo>
                    <a:lnTo>
                      <a:pt x="257" y="55"/>
                    </a:lnTo>
                    <a:lnTo>
                      <a:pt x="256" y="48"/>
                    </a:lnTo>
                    <a:lnTo>
                      <a:pt x="256" y="48"/>
                    </a:lnTo>
                    <a:lnTo>
                      <a:pt x="256" y="55"/>
                    </a:lnTo>
                    <a:lnTo>
                      <a:pt x="256" y="55"/>
                    </a:lnTo>
                    <a:lnTo>
                      <a:pt x="257" y="55"/>
                    </a:lnTo>
                    <a:lnTo>
                      <a:pt x="257" y="55"/>
                    </a:lnTo>
                    <a:close/>
                    <a:moveTo>
                      <a:pt x="102" y="230"/>
                    </a:moveTo>
                    <a:lnTo>
                      <a:pt x="102" y="230"/>
                    </a:lnTo>
                    <a:lnTo>
                      <a:pt x="107" y="224"/>
                    </a:lnTo>
                    <a:lnTo>
                      <a:pt x="107" y="224"/>
                    </a:lnTo>
                    <a:lnTo>
                      <a:pt x="105" y="223"/>
                    </a:lnTo>
                    <a:lnTo>
                      <a:pt x="105" y="223"/>
                    </a:lnTo>
                    <a:lnTo>
                      <a:pt x="104" y="226"/>
                    </a:lnTo>
                    <a:lnTo>
                      <a:pt x="102" y="230"/>
                    </a:lnTo>
                    <a:lnTo>
                      <a:pt x="102" y="230"/>
                    </a:lnTo>
                    <a:close/>
                    <a:moveTo>
                      <a:pt x="82" y="327"/>
                    </a:moveTo>
                    <a:lnTo>
                      <a:pt x="82" y="327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5" y="323"/>
                    </a:lnTo>
                    <a:lnTo>
                      <a:pt x="85" y="323"/>
                    </a:lnTo>
                    <a:lnTo>
                      <a:pt x="84" y="321"/>
                    </a:lnTo>
                    <a:lnTo>
                      <a:pt x="84" y="321"/>
                    </a:lnTo>
                    <a:lnTo>
                      <a:pt x="82" y="327"/>
                    </a:lnTo>
                    <a:lnTo>
                      <a:pt x="82" y="327"/>
                    </a:lnTo>
                    <a:close/>
                    <a:moveTo>
                      <a:pt x="206" y="206"/>
                    </a:moveTo>
                    <a:lnTo>
                      <a:pt x="206" y="206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207" y="207"/>
                    </a:lnTo>
                    <a:lnTo>
                      <a:pt x="207" y="207"/>
                    </a:lnTo>
                    <a:lnTo>
                      <a:pt x="206" y="206"/>
                    </a:lnTo>
                    <a:lnTo>
                      <a:pt x="206" y="206"/>
                    </a:lnTo>
                    <a:close/>
                    <a:moveTo>
                      <a:pt x="180" y="212"/>
                    </a:moveTo>
                    <a:lnTo>
                      <a:pt x="180" y="212"/>
                    </a:lnTo>
                    <a:lnTo>
                      <a:pt x="179" y="210"/>
                    </a:lnTo>
                    <a:lnTo>
                      <a:pt x="179" y="210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75" y="212"/>
                    </a:lnTo>
                    <a:lnTo>
                      <a:pt x="175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80" y="212"/>
                    </a:lnTo>
                    <a:lnTo>
                      <a:pt x="180" y="212"/>
                    </a:lnTo>
                    <a:close/>
                    <a:moveTo>
                      <a:pt x="249" y="114"/>
                    </a:moveTo>
                    <a:lnTo>
                      <a:pt x="249" y="114"/>
                    </a:lnTo>
                    <a:lnTo>
                      <a:pt x="249" y="122"/>
                    </a:lnTo>
                    <a:lnTo>
                      <a:pt x="249" y="122"/>
                    </a:lnTo>
                    <a:lnTo>
                      <a:pt x="249" y="121"/>
                    </a:lnTo>
                    <a:lnTo>
                      <a:pt x="249" y="121"/>
                    </a:lnTo>
                    <a:lnTo>
                      <a:pt x="250" y="115"/>
                    </a:lnTo>
                    <a:lnTo>
                      <a:pt x="250" y="115"/>
                    </a:lnTo>
                    <a:lnTo>
                      <a:pt x="249" y="114"/>
                    </a:lnTo>
                    <a:lnTo>
                      <a:pt x="249" y="114"/>
                    </a:lnTo>
                    <a:close/>
                    <a:moveTo>
                      <a:pt x="45" y="209"/>
                    </a:moveTo>
                    <a:lnTo>
                      <a:pt x="45" y="209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5" y="209"/>
                    </a:lnTo>
                    <a:lnTo>
                      <a:pt x="45" y="209"/>
                    </a:lnTo>
                    <a:close/>
                    <a:moveTo>
                      <a:pt x="99" y="237"/>
                    </a:moveTo>
                    <a:lnTo>
                      <a:pt x="99" y="237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99" y="233"/>
                    </a:lnTo>
                    <a:lnTo>
                      <a:pt x="99" y="237"/>
                    </a:lnTo>
                    <a:lnTo>
                      <a:pt x="99" y="237"/>
                    </a:lnTo>
                    <a:close/>
                    <a:moveTo>
                      <a:pt x="121" y="264"/>
                    </a:moveTo>
                    <a:lnTo>
                      <a:pt x="121" y="26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66"/>
                    </a:lnTo>
                    <a:lnTo>
                      <a:pt x="121" y="266"/>
                    </a:lnTo>
                    <a:lnTo>
                      <a:pt x="121" y="264"/>
                    </a:lnTo>
                    <a:lnTo>
                      <a:pt x="121" y="264"/>
                    </a:lnTo>
                    <a:close/>
                    <a:moveTo>
                      <a:pt x="266" y="84"/>
                    </a:move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84"/>
                    </a:lnTo>
                    <a:lnTo>
                      <a:pt x="266" y="84"/>
                    </a:lnTo>
                    <a:close/>
                    <a:moveTo>
                      <a:pt x="3" y="62"/>
                    </a:moveTo>
                    <a:lnTo>
                      <a:pt x="3" y="62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62"/>
                    </a:lnTo>
                    <a:lnTo>
                      <a:pt x="3" y="62"/>
                    </a:lnTo>
                    <a:close/>
                    <a:moveTo>
                      <a:pt x="77" y="305"/>
                    </a:moveTo>
                    <a:lnTo>
                      <a:pt x="77" y="305"/>
                    </a:lnTo>
                    <a:lnTo>
                      <a:pt x="74" y="310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7" y="305"/>
                    </a:lnTo>
                    <a:lnTo>
                      <a:pt x="77" y="305"/>
                    </a:lnTo>
                    <a:close/>
                    <a:moveTo>
                      <a:pt x="72" y="350"/>
                    </a:moveTo>
                    <a:lnTo>
                      <a:pt x="72" y="350"/>
                    </a:lnTo>
                    <a:lnTo>
                      <a:pt x="72" y="347"/>
                    </a:lnTo>
                    <a:lnTo>
                      <a:pt x="72" y="345"/>
                    </a:lnTo>
                    <a:lnTo>
                      <a:pt x="72" y="345"/>
                    </a:lnTo>
                    <a:lnTo>
                      <a:pt x="72" y="350"/>
                    </a:lnTo>
                    <a:lnTo>
                      <a:pt x="72" y="350"/>
                    </a:lnTo>
                    <a:close/>
                    <a:moveTo>
                      <a:pt x="129" y="242"/>
                    </a:moveTo>
                    <a:lnTo>
                      <a:pt x="129" y="242"/>
                    </a:lnTo>
                    <a:lnTo>
                      <a:pt x="129" y="243"/>
                    </a:lnTo>
                    <a:lnTo>
                      <a:pt x="129" y="243"/>
                    </a:lnTo>
                    <a:lnTo>
                      <a:pt x="132" y="239"/>
                    </a:lnTo>
                    <a:lnTo>
                      <a:pt x="132" y="239"/>
                    </a:lnTo>
                    <a:lnTo>
                      <a:pt x="129" y="242"/>
                    </a:lnTo>
                    <a:lnTo>
                      <a:pt x="129" y="242"/>
                    </a:lnTo>
                    <a:close/>
                    <a:moveTo>
                      <a:pt x="256" y="61"/>
                    </a:moveTo>
                    <a:lnTo>
                      <a:pt x="256" y="61"/>
                    </a:lnTo>
                    <a:lnTo>
                      <a:pt x="257" y="61"/>
                    </a:lnTo>
                    <a:lnTo>
                      <a:pt x="257" y="61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6" y="57"/>
                    </a:lnTo>
                    <a:lnTo>
                      <a:pt x="256" y="57"/>
                    </a:lnTo>
                    <a:lnTo>
                      <a:pt x="256" y="61"/>
                    </a:lnTo>
                    <a:lnTo>
                      <a:pt x="256" y="61"/>
                    </a:lnTo>
                    <a:close/>
                    <a:moveTo>
                      <a:pt x="247" y="55"/>
                    </a:moveTo>
                    <a:lnTo>
                      <a:pt x="247" y="55"/>
                    </a:lnTo>
                    <a:lnTo>
                      <a:pt x="247" y="57"/>
                    </a:lnTo>
                    <a:lnTo>
                      <a:pt x="247" y="57"/>
                    </a:lnTo>
                    <a:lnTo>
                      <a:pt x="249" y="61"/>
                    </a:lnTo>
                    <a:lnTo>
                      <a:pt x="249" y="61"/>
                    </a:lnTo>
                    <a:lnTo>
                      <a:pt x="247" y="55"/>
                    </a:lnTo>
                    <a:lnTo>
                      <a:pt x="247" y="55"/>
                    </a:lnTo>
                    <a:close/>
                    <a:moveTo>
                      <a:pt x="68" y="357"/>
                    </a:moveTo>
                    <a:lnTo>
                      <a:pt x="68" y="357"/>
                    </a:lnTo>
                    <a:lnTo>
                      <a:pt x="68" y="358"/>
                    </a:lnTo>
                    <a:lnTo>
                      <a:pt x="68" y="358"/>
                    </a:lnTo>
                    <a:lnTo>
                      <a:pt x="68" y="359"/>
                    </a:lnTo>
                    <a:lnTo>
                      <a:pt x="68" y="359"/>
                    </a:lnTo>
                    <a:lnTo>
                      <a:pt x="70" y="359"/>
                    </a:lnTo>
                    <a:lnTo>
                      <a:pt x="70" y="359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8" y="357"/>
                    </a:lnTo>
                    <a:close/>
                    <a:moveTo>
                      <a:pt x="249" y="41"/>
                    </a:moveTo>
                    <a:lnTo>
                      <a:pt x="249" y="41"/>
                    </a:lnTo>
                    <a:lnTo>
                      <a:pt x="249" y="40"/>
                    </a:lnTo>
                    <a:lnTo>
                      <a:pt x="247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9" y="41"/>
                    </a:lnTo>
                    <a:lnTo>
                      <a:pt x="249" y="41"/>
                    </a:lnTo>
                    <a:close/>
                    <a:moveTo>
                      <a:pt x="227" y="215"/>
                    </a:moveTo>
                    <a:lnTo>
                      <a:pt x="227" y="215"/>
                    </a:lnTo>
                    <a:lnTo>
                      <a:pt x="226" y="213"/>
                    </a:lnTo>
                    <a:lnTo>
                      <a:pt x="226" y="213"/>
                    </a:lnTo>
                    <a:lnTo>
                      <a:pt x="224" y="215"/>
                    </a:lnTo>
                    <a:lnTo>
                      <a:pt x="224" y="215"/>
                    </a:lnTo>
                    <a:lnTo>
                      <a:pt x="227" y="215"/>
                    </a:lnTo>
                    <a:lnTo>
                      <a:pt x="227" y="215"/>
                    </a:lnTo>
                    <a:close/>
                    <a:moveTo>
                      <a:pt x="142" y="234"/>
                    </a:moveTo>
                    <a:lnTo>
                      <a:pt x="142" y="234"/>
                    </a:lnTo>
                    <a:lnTo>
                      <a:pt x="142" y="234"/>
                    </a:lnTo>
                    <a:lnTo>
                      <a:pt x="142" y="234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42" y="234"/>
                    </a:lnTo>
                    <a:lnTo>
                      <a:pt x="142" y="234"/>
                    </a:lnTo>
                    <a:close/>
                    <a:moveTo>
                      <a:pt x="219" y="202"/>
                    </a:moveTo>
                    <a:lnTo>
                      <a:pt x="219" y="202"/>
                    </a:lnTo>
                    <a:lnTo>
                      <a:pt x="220" y="202"/>
                    </a:lnTo>
                    <a:lnTo>
                      <a:pt x="223" y="200"/>
                    </a:lnTo>
                    <a:lnTo>
                      <a:pt x="223" y="200"/>
                    </a:lnTo>
                    <a:lnTo>
                      <a:pt x="219" y="202"/>
                    </a:lnTo>
                    <a:lnTo>
                      <a:pt x="219" y="202"/>
                    </a:lnTo>
                    <a:close/>
                    <a:moveTo>
                      <a:pt x="217" y="220"/>
                    </a:moveTo>
                    <a:lnTo>
                      <a:pt x="217" y="220"/>
                    </a:lnTo>
                    <a:lnTo>
                      <a:pt x="217" y="219"/>
                    </a:lnTo>
                    <a:lnTo>
                      <a:pt x="217" y="219"/>
                    </a:lnTo>
                    <a:lnTo>
                      <a:pt x="215" y="220"/>
                    </a:lnTo>
                    <a:lnTo>
                      <a:pt x="215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7" y="220"/>
                    </a:lnTo>
                    <a:lnTo>
                      <a:pt x="217" y="220"/>
                    </a:lnTo>
                    <a:close/>
                    <a:moveTo>
                      <a:pt x="38" y="190"/>
                    </a:moveTo>
                    <a:lnTo>
                      <a:pt x="38" y="190"/>
                    </a:lnTo>
                    <a:lnTo>
                      <a:pt x="41" y="192"/>
                    </a:lnTo>
                    <a:lnTo>
                      <a:pt x="41" y="192"/>
                    </a:lnTo>
                    <a:lnTo>
                      <a:pt x="38" y="190"/>
                    </a:lnTo>
                    <a:lnTo>
                      <a:pt x="38" y="190"/>
                    </a:lnTo>
                    <a:close/>
                    <a:moveTo>
                      <a:pt x="229" y="8"/>
                    </a:moveTo>
                    <a:lnTo>
                      <a:pt x="229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29" y="8"/>
                    </a:lnTo>
                    <a:lnTo>
                      <a:pt x="229" y="8"/>
                    </a:lnTo>
                    <a:close/>
                    <a:moveTo>
                      <a:pt x="155" y="213"/>
                    </a:moveTo>
                    <a:lnTo>
                      <a:pt x="155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5" y="213"/>
                    </a:lnTo>
                    <a:lnTo>
                      <a:pt x="155" y="213"/>
                    </a:lnTo>
                    <a:close/>
                    <a:moveTo>
                      <a:pt x="261" y="134"/>
                    </a:moveTo>
                    <a:lnTo>
                      <a:pt x="261" y="134"/>
                    </a:lnTo>
                    <a:lnTo>
                      <a:pt x="260" y="134"/>
                    </a:lnTo>
                    <a:lnTo>
                      <a:pt x="260" y="134"/>
                    </a:lnTo>
                    <a:lnTo>
                      <a:pt x="260" y="135"/>
                    </a:lnTo>
                    <a:lnTo>
                      <a:pt x="260" y="135"/>
                    </a:lnTo>
                    <a:lnTo>
                      <a:pt x="261" y="135"/>
                    </a:lnTo>
                    <a:lnTo>
                      <a:pt x="261" y="135"/>
                    </a:lnTo>
                    <a:lnTo>
                      <a:pt x="261" y="134"/>
                    </a:lnTo>
                    <a:lnTo>
                      <a:pt x="261" y="134"/>
                    </a:lnTo>
                    <a:close/>
                    <a:moveTo>
                      <a:pt x="247" y="27"/>
                    </a:moveTo>
                    <a:lnTo>
                      <a:pt x="247" y="27"/>
                    </a:lnTo>
                    <a:lnTo>
                      <a:pt x="249" y="27"/>
                    </a:lnTo>
                    <a:lnTo>
                      <a:pt x="249" y="27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7" y="27"/>
                    </a:lnTo>
                    <a:close/>
                    <a:moveTo>
                      <a:pt x="261" y="153"/>
                    </a:move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3"/>
                    </a:lnTo>
                    <a:lnTo>
                      <a:pt x="261" y="153"/>
                    </a:lnTo>
                    <a:close/>
                    <a:moveTo>
                      <a:pt x="121" y="213"/>
                    </a:moveTo>
                    <a:lnTo>
                      <a:pt x="121" y="213"/>
                    </a:lnTo>
                    <a:lnTo>
                      <a:pt x="121" y="215"/>
                    </a:lnTo>
                    <a:lnTo>
                      <a:pt x="121" y="215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1" y="213"/>
                    </a:lnTo>
                    <a:lnTo>
                      <a:pt x="121" y="213"/>
                    </a:lnTo>
                    <a:close/>
                    <a:moveTo>
                      <a:pt x="247" y="210"/>
                    </a:moveTo>
                    <a:lnTo>
                      <a:pt x="247" y="210"/>
                    </a:lnTo>
                    <a:lnTo>
                      <a:pt x="247" y="210"/>
                    </a:lnTo>
                    <a:lnTo>
                      <a:pt x="247" y="210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47" y="209"/>
                    </a:lnTo>
                    <a:lnTo>
                      <a:pt x="247" y="209"/>
                    </a:lnTo>
                    <a:lnTo>
                      <a:pt x="247" y="210"/>
                    </a:lnTo>
                    <a:lnTo>
                      <a:pt x="247" y="210"/>
                    </a:lnTo>
                    <a:close/>
                    <a:moveTo>
                      <a:pt x="246" y="44"/>
                    </a:move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close/>
                    <a:moveTo>
                      <a:pt x="125" y="244"/>
                    </a:moveTo>
                    <a:lnTo>
                      <a:pt x="125" y="244"/>
                    </a:lnTo>
                    <a:lnTo>
                      <a:pt x="125" y="244"/>
                    </a:lnTo>
                    <a:lnTo>
                      <a:pt x="125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5" y="244"/>
                    </a:lnTo>
                    <a:lnTo>
                      <a:pt x="125" y="244"/>
                    </a:lnTo>
                    <a:close/>
                    <a:moveTo>
                      <a:pt x="43" y="195"/>
                    </a:move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5"/>
                    </a:lnTo>
                    <a:lnTo>
                      <a:pt x="43" y="195"/>
                    </a:lnTo>
                    <a:close/>
                    <a:moveTo>
                      <a:pt x="64" y="371"/>
                    </a:move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0000" tIns="46800" rIns="90000" bIns="46800" numCol="1" anchor="t" anchorCtr="0" compatLnSpc="1">
                <a:normAutofit/>
              </a:bodyPr>
              <a:lstStyle/>
              <a:p>
                <a:pPr algn="ctr"/>
                <a:endParaRPr lang="zh-CN" altLang="en-US" sz="1350" dirty="0"/>
              </a:p>
            </p:txBody>
          </p:sp>
          <p:sp>
            <p:nvSpPr>
              <p:cNvPr id="6" name="Freeform 27"/>
              <p:cNvSpPr>
                <a:spLocks noEditPoints="1" noChangeArrowheads="1"/>
              </p:cNvSpPr>
              <p:nvPr/>
            </p:nvSpPr>
            <p:spPr bwMode="auto">
              <a:xfrm>
                <a:off x="7740456" y="2800951"/>
                <a:ext cx="518151" cy="651255"/>
              </a:xfrm>
              <a:custGeom>
                <a:avLst/>
                <a:gdLst>
                  <a:gd name="T0" fmla="*/ 159 w 248"/>
                  <a:gd name="T1" fmla="*/ 173 h 197"/>
                  <a:gd name="T2" fmla="*/ 93 w 248"/>
                  <a:gd name="T3" fmla="*/ 17 h 197"/>
                  <a:gd name="T4" fmla="*/ 34 w 248"/>
                  <a:gd name="T5" fmla="*/ 139 h 197"/>
                  <a:gd name="T6" fmla="*/ 129 w 248"/>
                  <a:gd name="T7" fmla="*/ 11 h 197"/>
                  <a:gd name="T8" fmla="*/ 230 w 248"/>
                  <a:gd name="T9" fmla="*/ 154 h 197"/>
                  <a:gd name="T10" fmla="*/ 209 w 248"/>
                  <a:gd name="T11" fmla="*/ 53 h 197"/>
                  <a:gd name="T12" fmla="*/ 88 w 248"/>
                  <a:gd name="T13" fmla="*/ 22 h 197"/>
                  <a:gd name="T14" fmla="*/ 142 w 248"/>
                  <a:gd name="T15" fmla="*/ 27 h 197"/>
                  <a:gd name="T16" fmla="*/ 217 w 248"/>
                  <a:gd name="T17" fmla="*/ 61 h 197"/>
                  <a:gd name="T18" fmla="*/ 77 w 248"/>
                  <a:gd name="T19" fmla="*/ 37 h 197"/>
                  <a:gd name="T20" fmla="*/ 107 w 248"/>
                  <a:gd name="T21" fmla="*/ 34 h 197"/>
                  <a:gd name="T22" fmla="*/ 171 w 248"/>
                  <a:gd name="T23" fmla="*/ 70 h 197"/>
                  <a:gd name="T24" fmla="*/ 47 w 248"/>
                  <a:gd name="T25" fmla="*/ 52 h 197"/>
                  <a:gd name="T26" fmla="*/ 206 w 248"/>
                  <a:gd name="T27" fmla="*/ 61 h 197"/>
                  <a:gd name="T28" fmla="*/ 116 w 248"/>
                  <a:gd name="T29" fmla="*/ 56 h 197"/>
                  <a:gd name="T30" fmla="*/ 151 w 248"/>
                  <a:gd name="T31" fmla="*/ 65 h 197"/>
                  <a:gd name="T32" fmla="*/ 76 w 248"/>
                  <a:gd name="T33" fmla="*/ 81 h 197"/>
                  <a:gd name="T34" fmla="*/ 64 w 248"/>
                  <a:gd name="T35" fmla="*/ 139 h 197"/>
                  <a:gd name="T36" fmla="*/ 89 w 248"/>
                  <a:gd name="T37" fmla="*/ 163 h 197"/>
                  <a:gd name="T38" fmla="*/ 48 w 248"/>
                  <a:gd name="T39" fmla="*/ 99 h 197"/>
                  <a:gd name="T40" fmla="*/ 61 w 248"/>
                  <a:gd name="T41" fmla="*/ 98 h 197"/>
                  <a:gd name="T42" fmla="*/ 210 w 248"/>
                  <a:gd name="T43" fmla="*/ 59 h 197"/>
                  <a:gd name="T44" fmla="*/ 64 w 248"/>
                  <a:gd name="T45" fmla="*/ 74 h 197"/>
                  <a:gd name="T46" fmla="*/ 213 w 248"/>
                  <a:gd name="T47" fmla="*/ 76 h 197"/>
                  <a:gd name="T48" fmla="*/ 150 w 248"/>
                  <a:gd name="T49" fmla="*/ 70 h 197"/>
                  <a:gd name="T50" fmla="*/ 242 w 248"/>
                  <a:gd name="T51" fmla="*/ 111 h 197"/>
                  <a:gd name="T52" fmla="*/ 155 w 248"/>
                  <a:gd name="T53" fmla="*/ 105 h 197"/>
                  <a:gd name="T54" fmla="*/ 203 w 248"/>
                  <a:gd name="T55" fmla="*/ 73 h 197"/>
                  <a:gd name="T56" fmla="*/ 119 w 248"/>
                  <a:gd name="T57" fmla="*/ 103 h 197"/>
                  <a:gd name="T58" fmla="*/ 102 w 248"/>
                  <a:gd name="T59" fmla="*/ 104 h 197"/>
                  <a:gd name="T60" fmla="*/ 79 w 248"/>
                  <a:gd name="T61" fmla="*/ 109 h 197"/>
                  <a:gd name="T62" fmla="*/ 191 w 248"/>
                  <a:gd name="T63" fmla="*/ 141 h 197"/>
                  <a:gd name="T64" fmla="*/ 87 w 248"/>
                  <a:gd name="T65" fmla="*/ 98 h 197"/>
                  <a:gd name="T66" fmla="*/ 193 w 248"/>
                  <a:gd name="T67" fmla="*/ 84 h 197"/>
                  <a:gd name="T68" fmla="*/ 171 w 248"/>
                  <a:gd name="T69" fmla="*/ 109 h 197"/>
                  <a:gd name="T70" fmla="*/ 171 w 248"/>
                  <a:gd name="T71" fmla="*/ 109 h 197"/>
                  <a:gd name="T72" fmla="*/ 165 w 248"/>
                  <a:gd name="T73" fmla="*/ 96 h 197"/>
                  <a:gd name="T74" fmla="*/ 64 w 248"/>
                  <a:gd name="T75" fmla="*/ 115 h 197"/>
                  <a:gd name="T76" fmla="*/ 99 w 248"/>
                  <a:gd name="T77" fmla="*/ 116 h 197"/>
                  <a:gd name="T78" fmla="*/ 221 w 248"/>
                  <a:gd name="T79" fmla="*/ 102 h 197"/>
                  <a:gd name="T80" fmla="*/ 183 w 248"/>
                  <a:gd name="T81" fmla="*/ 136 h 197"/>
                  <a:gd name="T82" fmla="*/ 151 w 248"/>
                  <a:gd name="T83" fmla="*/ 122 h 197"/>
                  <a:gd name="T84" fmla="*/ 215 w 248"/>
                  <a:gd name="T85" fmla="*/ 114 h 197"/>
                  <a:gd name="T86" fmla="*/ 114 w 248"/>
                  <a:gd name="T87" fmla="*/ 125 h 197"/>
                  <a:gd name="T88" fmla="*/ 133 w 248"/>
                  <a:gd name="T89" fmla="*/ 122 h 197"/>
                  <a:gd name="T90" fmla="*/ 153 w 248"/>
                  <a:gd name="T91" fmla="*/ 127 h 197"/>
                  <a:gd name="T92" fmla="*/ 100 w 248"/>
                  <a:gd name="T93" fmla="*/ 140 h 197"/>
                  <a:gd name="T94" fmla="*/ 134 w 248"/>
                  <a:gd name="T95" fmla="*/ 139 h 197"/>
                  <a:gd name="T96" fmla="*/ 140 w 248"/>
                  <a:gd name="T97" fmla="*/ 145 h 197"/>
                  <a:gd name="T98" fmla="*/ 129 w 248"/>
                  <a:gd name="T99" fmla="*/ 142 h 197"/>
                  <a:gd name="T100" fmla="*/ 178 w 248"/>
                  <a:gd name="T101" fmla="*/ 167 h 197"/>
                  <a:gd name="T102" fmla="*/ 167 w 248"/>
                  <a:gd name="T103" fmla="*/ 164 h 197"/>
                  <a:gd name="T104" fmla="*/ 116 w 248"/>
                  <a:gd name="T105" fmla="*/ 144 h 197"/>
                  <a:gd name="T106" fmla="*/ 177 w 248"/>
                  <a:gd name="T107" fmla="*/ 149 h 197"/>
                  <a:gd name="T108" fmla="*/ 156 w 248"/>
                  <a:gd name="T109" fmla="*/ 165 h 197"/>
                  <a:gd name="T110" fmla="*/ 151 w 248"/>
                  <a:gd name="T111" fmla="*/ 166 h 197"/>
                  <a:gd name="T112" fmla="*/ 157 w 248"/>
                  <a:gd name="T113" fmla="*/ 156 h 1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97"/>
                  <a:gd name="T173" fmla="*/ 248 w 248"/>
                  <a:gd name="T174" fmla="*/ 197 h 19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97">
                    <a:moveTo>
                      <a:pt x="218" y="161"/>
                    </a:moveTo>
                    <a:cubicBezTo>
                      <a:pt x="212" y="161"/>
                      <a:pt x="201" y="173"/>
                      <a:pt x="192" y="167"/>
                    </a:cubicBezTo>
                    <a:cubicBezTo>
                      <a:pt x="184" y="170"/>
                      <a:pt x="176" y="168"/>
                      <a:pt x="166" y="172"/>
                    </a:cubicBezTo>
                    <a:cubicBezTo>
                      <a:pt x="164" y="172"/>
                      <a:pt x="168" y="171"/>
                      <a:pt x="166" y="170"/>
                    </a:cubicBezTo>
                    <a:cubicBezTo>
                      <a:pt x="163" y="171"/>
                      <a:pt x="159" y="170"/>
                      <a:pt x="159" y="173"/>
                    </a:cubicBezTo>
                    <a:cubicBezTo>
                      <a:pt x="156" y="171"/>
                      <a:pt x="153" y="173"/>
                      <a:pt x="147" y="174"/>
                    </a:cubicBezTo>
                    <a:cubicBezTo>
                      <a:pt x="121" y="177"/>
                      <a:pt x="101" y="173"/>
                      <a:pt x="81" y="162"/>
                    </a:cubicBezTo>
                    <a:cubicBezTo>
                      <a:pt x="60" y="149"/>
                      <a:pt x="39" y="129"/>
                      <a:pt x="31" y="104"/>
                    </a:cubicBezTo>
                    <a:cubicBezTo>
                      <a:pt x="28" y="94"/>
                      <a:pt x="26" y="78"/>
                      <a:pt x="30" y="68"/>
                    </a:cubicBezTo>
                    <a:cubicBezTo>
                      <a:pt x="43" y="44"/>
                      <a:pt x="58" y="21"/>
                      <a:pt x="93" y="17"/>
                    </a:cubicBezTo>
                    <a:cubicBezTo>
                      <a:pt x="102" y="16"/>
                      <a:pt x="109" y="14"/>
                      <a:pt x="119" y="12"/>
                    </a:cubicBezTo>
                    <a:cubicBezTo>
                      <a:pt x="119" y="10"/>
                      <a:pt x="115" y="11"/>
                      <a:pt x="114" y="9"/>
                    </a:cubicBezTo>
                    <a:cubicBezTo>
                      <a:pt x="92" y="6"/>
                      <a:pt x="68" y="7"/>
                      <a:pt x="48" y="15"/>
                    </a:cubicBezTo>
                    <a:cubicBezTo>
                      <a:pt x="22" y="26"/>
                      <a:pt x="10" y="54"/>
                      <a:pt x="10" y="88"/>
                    </a:cubicBezTo>
                    <a:cubicBezTo>
                      <a:pt x="14" y="105"/>
                      <a:pt x="22" y="126"/>
                      <a:pt x="34" y="139"/>
                    </a:cubicBezTo>
                    <a:cubicBezTo>
                      <a:pt x="11" y="118"/>
                      <a:pt x="0" y="82"/>
                      <a:pt x="14" y="49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20" y="41"/>
                      <a:pt x="20" y="38"/>
                      <a:pt x="21" y="36"/>
                    </a:cubicBezTo>
                    <a:cubicBezTo>
                      <a:pt x="35" y="10"/>
                      <a:pt x="72" y="0"/>
                      <a:pt x="108" y="5"/>
                    </a:cubicBezTo>
                    <a:cubicBezTo>
                      <a:pt x="115" y="6"/>
                      <a:pt x="122" y="10"/>
                      <a:pt x="129" y="11"/>
                    </a:cubicBezTo>
                    <a:cubicBezTo>
                      <a:pt x="136" y="11"/>
                      <a:pt x="142" y="10"/>
                      <a:pt x="148" y="9"/>
                    </a:cubicBezTo>
                    <a:cubicBezTo>
                      <a:pt x="160" y="9"/>
                      <a:pt x="171" y="13"/>
                      <a:pt x="182" y="16"/>
                    </a:cubicBezTo>
                    <a:cubicBezTo>
                      <a:pt x="208" y="25"/>
                      <a:pt x="224" y="45"/>
                      <a:pt x="238" y="71"/>
                    </a:cubicBezTo>
                    <a:cubicBezTo>
                      <a:pt x="244" y="88"/>
                      <a:pt x="248" y="107"/>
                      <a:pt x="245" y="124"/>
                    </a:cubicBezTo>
                    <a:cubicBezTo>
                      <a:pt x="243" y="134"/>
                      <a:pt x="237" y="146"/>
                      <a:pt x="230" y="154"/>
                    </a:cubicBezTo>
                    <a:cubicBezTo>
                      <a:pt x="193" y="197"/>
                      <a:pt x="99" y="193"/>
                      <a:pt x="59" y="162"/>
                    </a:cubicBezTo>
                    <a:cubicBezTo>
                      <a:pt x="65" y="162"/>
                      <a:pt x="69" y="167"/>
                      <a:pt x="74" y="170"/>
                    </a:cubicBezTo>
                    <a:cubicBezTo>
                      <a:pt x="85" y="176"/>
                      <a:pt x="103" y="180"/>
                      <a:pt x="117" y="183"/>
                    </a:cubicBezTo>
                    <a:cubicBezTo>
                      <a:pt x="154" y="186"/>
                      <a:pt x="195" y="183"/>
                      <a:pt x="218" y="161"/>
                    </a:cubicBezTo>
                    <a:close/>
                    <a:moveTo>
                      <a:pt x="209" y="53"/>
                    </a:moveTo>
                    <a:cubicBezTo>
                      <a:pt x="197" y="31"/>
                      <a:pt x="176" y="12"/>
                      <a:pt x="147" y="16"/>
                    </a:cubicBezTo>
                    <a:cubicBezTo>
                      <a:pt x="171" y="24"/>
                      <a:pt x="189" y="39"/>
                      <a:pt x="209" y="53"/>
                    </a:cubicBezTo>
                    <a:close/>
                    <a:moveTo>
                      <a:pt x="67" y="33"/>
                    </a:moveTo>
                    <a:cubicBezTo>
                      <a:pt x="74" y="30"/>
                      <a:pt x="81" y="28"/>
                      <a:pt x="86" y="24"/>
                    </a:cubicBezTo>
                    <a:cubicBezTo>
                      <a:pt x="88" y="25"/>
                      <a:pt x="90" y="23"/>
                      <a:pt x="88" y="22"/>
                    </a:cubicBezTo>
                    <a:cubicBezTo>
                      <a:pt x="82" y="24"/>
                      <a:pt x="72" y="27"/>
                      <a:pt x="67" y="33"/>
                    </a:cubicBezTo>
                    <a:close/>
                    <a:moveTo>
                      <a:pt x="106" y="23"/>
                    </a:moveTo>
                    <a:cubicBezTo>
                      <a:pt x="108" y="23"/>
                      <a:pt x="110" y="22"/>
                      <a:pt x="113" y="22"/>
                    </a:cubicBezTo>
                    <a:cubicBezTo>
                      <a:pt x="112" y="20"/>
                      <a:pt x="107" y="22"/>
                      <a:pt x="106" y="23"/>
                    </a:cubicBezTo>
                    <a:close/>
                    <a:moveTo>
                      <a:pt x="142" y="27"/>
                    </a:moveTo>
                    <a:cubicBezTo>
                      <a:pt x="129" y="24"/>
                      <a:pt x="112" y="24"/>
                      <a:pt x="101" y="32"/>
                    </a:cubicBezTo>
                    <a:cubicBezTo>
                      <a:pt x="119" y="30"/>
                      <a:pt x="139" y="29"/>
                      <a:pt x="155" y="34"/>
                    </a:cubicBezTo>
                    <a:cubicBezTo>
                      <a:pt x="153" y="31"/>
                      <a:pt x="147" y="28"/>
                      <a:pt x="142" y="27"/>
                    </a:cubicBezTo>
                    <a:close/>
                    <a:moveTo>
                      <a:pt x="203" y="36"/>
                    </a:moveTo>
                    <a:cubicBezTo>
                      <a:pt x="209" y="44"/>
                      <a:pt x="214" y="51"/>
                      <a:pt x="217" y="61"/>
                    </a:cubicBezTo>
                    <a:cubicBezTo>
                      <a:pt x="226" y="69"/>
                      <a:pt x="234" y="79"/>
                      <a:pt x="240" y="89"/>
                    </a:cubicBezTo>
                    <a:cubicBezTo>
                      <a:pt x="234" y="62"/>
                      <a:pt x="216" y="37"/>
                      <a:pt x="194" y="27"/>
                    </a:cubicBezTo>
                    <a:cubicBezTo>
                      <a:pt x="198" y="29"/>
                      <a:pt x="200" y="34"/>
                      <a:pt x="203" y="36"/>
                    </a:cubicBezTo>
                    <a:close/>
                    <a:moveTo>
                      <a:pt x="48" y="83"/>
                    </a:moveTo>
                    <a:cubicBezTo>
                      <a:pt x="46" y="60"/>
                      <a:pt x="65" y="50"/>
                      <a:pt x="77" y="37"/>
                    </a:cubicBezTo>
                    <a:cubicBezTo>
                      <a:pt x="77" y="36"/>
                      <a:pt x="77" y="36"/>
                      <a:pt x="76" y="36"/>
                    </a:cubicBezTo>
                    <a:cubicBezTo>
                      <a:pt x="62" y="47"/>
                      <a:pt x="41" y="56"/>
                      <a:pt x="48" y="83"/>
                    </a:cubicBezTo>
                    <a:close/>
                    <a:moveTo>
                      <a:pt x="105" y="34"/>
                    </a:moveTo>
                    <a:cubicBezTo>
                      <a:pt x="88" y="37"/>
                      <a:pt x="70" y="47"/>
                      <a:pt x="69" y="64"/>
                    </a:cubicBezTo>
                    <a:cubicBezTo>
                      <a:pt x="78" y="51"/>
                      <a:pt x="92" y="42"/>
                      <a:pt x="107" y="34"/>
                    </a:cubicBezTo>
                    <a:cubicBezTo>
                      <a:pt x="106" y="34"/>
                      <a:pt x="106" y="34"/>
                      <a:pt x="105" y="34"/>
                    </a:cubicBezTo>
                    <a:close/>
                    <a:moveTo>
                      <a:pt x="171" y="70"/>
                    </a:moveTo>
                    <a:cubicBezTo>
                      <a:pt x="177" y="76"/>
                      <a:pt x="186" y="82"/>
                      <a:pt x="190" y="89"/>
                    </a:cubicBezTo>
                    <a:cubicBezTo>
                      <a:pt x="188" y="61"/>
                      <a:pt x="163" y="42"/>
                      <a:pt x="141" y="38"/>
                    </a:cubicBezTo>
                    <a:cubicBezTo>
                      <a:pt x="155" y="44"/>
                      <a:pt x="161" y="60"/>
                      <a:pt x="171" y="70"/>
                    </a:cubicBezTo>
                    <a:close/>
                    <a:moveTo>
                      <a:pt x="105" y="47"/>
                    </a:moveTo>
                    <a:cubicBezTo>
                      <a:pt x="123" y="44"/>
                      <a:pt x="137" y="47"/>
                      <a:pt x="151" y="50"/>
                    </a:cubicBezTo>
                    <a:cubicBezTo>
                      <a:pt x="141" y="40"/>
                      <a:pt x="118" y="36"/>
                      <a:pt x="105" y="47"/>
                    </a:cubicBezTo>
                    <a:close/>
                    <a:moveTo>
                      <a:pt x="35" y="74"/>
                    </a:moveTo>
                    <a:cubicBezTo>
                      <a:pt x="38" y="66"/>
                      <a:pt x="45" y="61"/>
                      <a:pt x="47" y="52"/>
                    </a:cubicBezTo>
                    <a:cubicBezTo>
                      <a:pt x="41" y="58"/>
                      <a:pt x="34" y="65"/>
                      <a:pt x="35" y="74"/>
                    </a:cubicBezTo>
                    <a:close/>
                    <a:moveTo>
                      <a:pt x="206" y="61"/>
                    </a:moveTo>
                    <a:cubicBezTo>
                      <a:pt x="206" y="60"/>
                      <a:pt x="206" y="60"/>
                      <a:pt x="206" y="59"/>
                    </a:cubicBezTo>
                    <a:cubicBezTo>
                      <a:pt x="199" y="54"/>
                      <a:pt x="194" y="47"/>
                      <a:pt x="186" y="44"/>
                    </a:cubicBezTo>
                    <a:cubicBezTo>
                      <a:pt x="190" y="53"/>
                      <a:pt x="199" y="56"/>
                      <a:pt x="206" y="61"/>
                    </a:cubicBezTo>
                    <a:close/>
                    <a:moveTo>
                      <a:pt x="54" y="87"/>
                    </a:moveTo>
                    <a:cubicBezTo>
                      <a:pt x="53" y="76"/>
                      <a:pt x="56" y="70"/>
                      <a:pt x="59" y="62"/>
                    </a:cubicBezTo>
                    <a:cubicBezTo>
                      <a:pt x="61" y="61"/>
                      <a:pt x="62" y="59"/>
                      <a:pt x="62" y="57"/>
                    </a:cubicBezTo>
                    <a:cubicBezTo>
                      <a:pt x="55" y="63"/>
                      <a:pt x="49" y="76"/>
                      <a:pt x="54" y="87"/>
                    </a:cubicBezTo>
                    <a:close/>
                    <a:moveTo>
                      <a:pt x="116" y="56"/>
                    </a:moveTo>
                    <a:cubicBezTo>
                      <a:pt x="99" y="56"/>
                      <a:pt x="93" y="63"/>
                      <a:pt x="89" y="75"/>
                    </a:cubicBezTo>
                    <a:cubicBezTo>
                      <a:pt x="90" y="81"/>
                      <a:pt x="87" y="85"/>
                      <a:pt x="91" y="90"/>
                    </a:cubicBezTo>
                    <a:cubicBezTo>
                      <a:pt x="94" y="71"/>
                      <a:pt x="103" y="58"/>
                      <a:pt x="121" y="59"/>
                    </a:cubicBezTo>
                    <a:cubicBezTo>
                      <a:pt x="127" y="59"/>
                      <a:pt x="130" y="62"/>
                      <a:pt x="136" y="64"/>
                    </a:cubicBezTo>
                    <a:cubicBezTo>
                      <a:pt x="141" y="65"/>
                      <a:pt x="146" y="64"/>
                      <a:pt x="151" y="65"/>
                    </a:cubicBezTo>
                    <a:cubicBezTo>
                      <a:pt x="144" y="59"/>
                      <a:pt x="128" y="56"/>
                      <a:pt x="116" y="56"/>
                    </a:cubicBezTo>
                    <a:close/>
                    <a:moveTo>
                      <a:pt x="76" y="81"/>
                    </a:moveTo>
                    <a:cubicBezTo>
                      <a:pt x="79" y="80"/>
                      <a:pt x="77" y="78"/>
                      <a:pt x="77" y="76"/>
                    </a:cubicBezTo>
                    <a:cubicBezTo>
                      <a:pt x="79" y="70"/>
                      <a:pt x="81" y="65"/>
                      <a:pt x="82" y="61"/>
                    </a:cubicBezTo>
                    <a:cubicBezTo>
                      <a:pt x="77" y="66"/>
                      <a:pt x="75" y="72"/>
                      <a:pt x="76" y="81"/>
                    </a:cubicBezTo>
                    <a:close/>
                    <a:moveTo>
                      <a:pt x="197" y="77"/>
                    </a:moveTo>
                    <a:cubicBezTo>
                      <a:pt x="196" y="69"/>
                      <a:pt x="192" y="61"/>
                      <a:pt x="185" y="57"/>
                    </a:cubicBezTo>
                    <a:cubicBezTo>
                      <a:pt x="190" y="63"/>
                      <a:pt x="192" y="71"/>
                      <a:pt x="197" y="77"/>
                    </a:cubicBezTo>
                    <a:close/>
                    <a:moveTo>
                      <a:pt x="37" y="100"/>
                    </a:moveTo>
                    <a:cubicBezTo>
                      <a:pt x="40" y="117"/>
                      <a:pt x="57" y="127"/>
                      <a:pt x="64" y="139"/>
                    </a:cubicBezTo>
                    <a:cubicBezTo>
                      <a:pt x="59" y="137"/>
                      <a:pt x="56" y="133"/>
                      <a:pt x="53" y="129"/>
                    </a:cubicBezTo>
                    <a:cubicBezTo>
                      <a:pt x="49" y="127"/>
                      <a:pt x="46" y="120"/>
                      <a:pt x="43" y="119"/>
                    </a:cubicBezTo>
                    <a:cubicBezTo>
                      <a:pt x="46" y="127"/>
                      <a:pt x="51" y="130"/>
                      <a:pt x="55" y="135"/>
                    </a:cubicBezTo>
                    <a:cubicBezTo>
                      <a:pt x="56" y="136"/>
                      <a:pt x="56" y="138"/>
                      <a:pt x="57" y="139"/>
                    </a:cubicBezTo>
                    <a:cubicBezTo>
                      <a:pt x="65" y="149"/>
                      <a:pt x="79" y="157"/>
                      <a:pt x="89" y="163"/>
                    </a:cubicBezTo>
                    <a:cubicBezTo>
                      <a:pt x="94" y="166"/>
                      <a:pt x="101" y="164"/>
                      <a:pt x="105" y="167"/>
                    </a:cubicBezTo>
                    <a:cubicBezTo>
                      <a:pt x="103" y="164"/>
                      <a:pt x="98" y="164"/>
                      <a:pt x="97" y="160"/>
                    </a:cubicBezTo>
                    <a:cubicBezTo>
                      <a:pt x="107" y="165"/>
                      <a:pt x="117" y="169"/>
                      <a:pt x="129" y="170"/>
                    </a:cubicBezTo>
                    <a:cubicBezTo>
                      <a:pt x="110" y="160"/>
                      <a:pt x="91" y="149"/>
                      <a:pt x="78" y="133"/>
                    </a:cubicBezTo>
                    <a:cubicBezTo>
                      <a:pt x="66" y="126"/>
                      <a:pt x="58" y="111"/>
                      <a:pt x="48" y="99"/>
                    </a:cubicBezTo>
                    <a:cubicBezTo>
                      <a:pt x="43" y="92"/>
                      <a:pt x="42" y="77"/>
                      <a:pt x="41" y="70"/>
                    </a:cubicBezTo>
                    <a:cubicBezTo>
                      <a:pt x="38" y="78"/>
                      <a:pt x="35" y="89"/>
                      <a:pt x="37" y="100"/>
                    </a:cubicBezTo>
                    <a:close/>
                    <a:moveTo>
                      <a:pt x="61" y="98"/>
                    </a:moveTo>
                    <a:cubicBezTo>
                      <a:pt x="57" y="89"/>
                      <a:pt x="61" y="76"/>
                      <a:pt x="60" y="69"/>
                    </a:cubicBezTo>
                    <a:cubicBezTo>
                      <a:pt x="57" y="77"/>
                      <a:pt x="55" y="90"/>
                      <a:pt x="61" y="98"/>
                    </a:cubicBezTo>
                    <a:close/>
                    <a:moveTo>
                      <a:pt x="102" y="78"/>
                    </a:moveTo>
                    <a:cubicBezTo>
                      <a:pt x="107" y="75"/>
                      <a:pt x="112" y="68"/>
                      <a:pt x="122" y="67"/>
                    </a:cubicBezTo>
                    <a:cubicBezTo>
                      <a:pt x="114" y="62"/>
                      <a:pt x="101" y="68"/>
                      <a:pt x="102" y="78"/>
                    </a:cubicBezTo>
                    <a:close/>
                    <a:moveTo>
                      <a:pt x="215" y="67"/>
                    </a:moveTo>
                    <a:cubicBezTo>
                      <a:pt x="214" y="62"/>
                      <a:pt x="212" y="61"/>
                      <a:pt x="210" y="59"/>
                    </a:cubicBezTo>
                    <a:cubicBezTo>
                      <a:pt x="211" y="62"/>
                      <a:pt x="213" y="65"/>
                      <a:pt x="215" y="67"/>
                    </a:cubicBezTo>
                    <a:close/>
                    <a:moveTo>
                      <a:pt x="76" y="122"/>
                    </a:moveTo>
                    <a:cubicBezTo>
                      <a:pt x="82" y="123"/>
                      <a:pt x="87" y="132"/>
                      <a:pt x="92" y="130"/>
                    </a:cubicBezTo>
                    <a:cubicBezTo>
                      <a:pt x="81" y="120"/>
                      <a:pt x="70" y="110"/>
                      <a:pt x="67" y="93"/>
                    </a:cubicBezTo>
                    <a:cubicBezTo>
                      <a:pt x="66" y="85"/>
                      <a:pt x="68" y="79"/>
                      <a:pt x="64" y="74"/>
                    </a:cubicBezTo>
                    <a:cubicBezTo>
                      <a:pt x="61" y="93"/>
                      <a:pt x="67" y="109"/>
                      <a:pt x="76" y="122"/>
                    </a:cubicBezTo>
                    <a:close/>
                    <a:moveTo>
                      <a:pt x="112" y="101"/>
                    </a:moveTo>
                    <a:cubicBezTo>
                      <a:pt x="106" y="80"/>
                      <a:pt x="124" y="74"/>
                      <a:pt x="138" y="72"/>
                    </a:cubicBezTo>
                    <a:cubicBezTo>
                      <a:pt x="121" y="62"/>
                      <a:pt x="99" y="85"/>
                      <a:pt x="112" y="101"/>
                    </a:cubicBezTo>
                    <a:close/>
                    <a:moveTo>
                      <a:pt x="213" y="76"/>
                    </a:moveTo>
                    <a:cubicBezTo>
                      <a:pt x="213" y="70"/>
                      <a:pt x="208" y="68"/>
                      <a:pt x="205" y="65"/>
                    </a:cubicBezTo>
                    <a:cubicBezTo>
                      <a:pt x="205" y="65"/>
                      <a:pt x="205" y="66"/>
                      <a:pt x="206" y="66"/>
                    </a:cubicBezTo>
                    <a:cubicBezTo>
                      <a:pt x="209" y="69"/>
                      <a:pt x="211" y="73"/>
                      <a:pt x="213" y="76"/>
                    </a:cubicBezTo>
                    <a:close/>
                    <a:moveTo>
                      <a:pt x="163" y="77"/>
                    </a:moveTo>
                    <a:cubicBezTo>
                      <a:pt x="160" y="73"/>
                      <a:pt x="155" y="72"/>
                      <a:pt x="150" y="70"/>
                    </a:cubicBezTo>
                    <a:cubicBezTo>
                      <a:pt x="154" y="72"/>
                      <a:pt x="160" y="76"/>
                      <a:pt x="163" y="77"/>
                    </a:cubicBezTo>
                    <a:close/>
                    <a:moveTo>
                      <a:pt x="225" y="98"/>
                    </a:moveTo>
                    <a:cubicBezTo>
                      <a:pt x="235" y="124"/>
                      <a:pt x="228" y="152"/>
                      <a:pt x="205" y="162"/>
                    </a:cubicBezTo>
                    <a:cubicBezTo>
                      <a:pt x="231" y="159"/>
                      <a:pt x="238" y="135"/>
                      <a:pt x="243" y="112"/>
                    </a:cubicBezTo>
                    <a:cubicBezTo>
                      <a:pt x="243" y="112"/>
                      <a:pt x="242" y="111"/>
                      <a:pt x="242" y="111"/>
                    </a:cubicBezTo>
                    <a:cubicBezTo>
                      <a:pt x="241" y="90"/>
                      <a:pt x="232" y="82"/>
                      <a:pt x="220" y="70"/>
                    </a:cubicBezTo>
                    <a:cubicBezTo>
                      <a:pt x="220" y="78"/>
                      <a:pt x="227" y="86"/>
                      <a:pt x="227" y="96"/>
                    </a:cubicBezTo>
                    <a:cubicBezTo>
                      <a:pt x="225" y="93"/>
                      <a:pt x="225" y="89"/>
                      <a:pt x="223" y="87"/>
                    </a:cubicBezTo>
                    <a:cubicBezTo>
                      <a:pt x="222" y="92"/>
                      <a:pt x="224" y="95"/>
                      <a:pt x="225" y="98"/>
                    </a:cubicBezTo>
                    <a:close/>
                    <a:moveTo>
                      <a:pt x="155" y="105"/>
                    </a:moveTo>
                    <a:cubicBezTo>
                      <a:pt x="158" y="88"/>
                      <a:pt x="147" y="71"/>
                      <a:pt x="130" y="78"/>
                    </a:cubicBezTo>
                    <a:cubicBezTo>
                      <a:pt x="142" y="82"/>
                      <a:pt x="152" y="93"/>
                      <a:pt x="150" y="108"/>
                    </a:cubicBezTo>
                    <a:cubicBezTo>
                      <a:pt x="152" y="107"/>
                      <a:pt x="154" y="107"/>
                      <a:pt x="155" y="105"/>
                    </a:cubicBezTo>
                    <a:close/>
                    <a:moveTo>
                      <a:pt x="215" y="110"/>
                    </a:moveTo>
                    <a:cubicBezTo>
                      <a:pt x="220" y="95"/>
                      <a:pt x="212" y="80"/>
                      <a:pt x="203" y="73"/>
                    </a:cubicBezTo>
                    <a:cubicBezTo>
                      <a:pt x="208" y="85"/>
                      <a:pt x="212" y="97"/>
                      <a:pt x="215" y="110"/>
                    </a:cubicBezTo>
                    <a:close/>
                    <a:moveTo>
                      <a:pt x="147" y="106"/>
                    </a:moveTo>
                    <a:cubicBezTo>
                      <a:pt x="147" y="94"/>
                      <a:pt x="140" y="90"/>
                      <a:pt x="135" y="84"/>
                    </a:cubicBezTo>
                    <a:cubicBezTo>
                      <a:pt x="132" y="83"/>
                      <a:pt x="128" y="83"/>
                      <a:pt x="124" y="81"/>
                    </a:cubicBezTo>
                    <a:cubicBezTo>
                      <a:pt x="118" y="85"/>
                      <a:pt x="114" y="96"/>
                      <a:pt x="119" y="103"/>
                    </a:cubicBezTo>
                    <a:cubicBezTo>
                      <a:pt x="127" y="102"/>
                      <a:pt x="131" y="97"/>
                      <a:pt x="136" y="96"/>
                    </a:cubicBezTo>
                    <a:cubicBezTo>
                      <a:pt x="133" y="102"/>
                      <a:pt x="126" y="102"/>
                      <a:pt x="121" y="107"/>
                    </a:cubicBezTo>
                    <a:cubicBezTo>
                      <a:pt x="127" y="112"/>
                      <a:pt x="143" y="114"/>
                      <a:pt x="147" y="106"/>
                    </a:cubicBezTo>
                    <a:close/>
                    <a:moveTo>
                      <a:pt x="97" y="103"/>
                    </a:moveTo>
                    <a:cubicBezTo>
                      <a:pt x="100" y="103"/>
                      <a:pt x="100" y="103"/>
                      <a:pt x="102" y="104"/>
                    </a:cubicBezTo>
                    <a:cubicBezTo>
                      <a:pt x="100" y="98"/>
                      <a:pt x="101" y="88"/>
                      <a:pt x="97" y="83"/>
                    </a:cubicBezTo>
                    <a:cubicBezTo>
                      <a:pt x="94" y="88"/>
                      <a:pt x="95" y="97"/>
                      <a:pt x="97" y="103"/>
                    </a:cubicBezTo>
                    <a:close/>
                    <a:moveTo>
                      <a:pt x="79" y="109"/>
                    </a:moveTo>
                    <a:cubicBezTo>
                      <a:pt x="76" y="102"/>
                      <a:pt x="77" y="92"/>
                      <a:pt x="71" y="88"/>
                    </a:cubicBezTo>
                    <a:cubicBezTo>
                      <a:pt x="72" y="97"/>
                      <a:pt x="75" y="104"/>
                      <a:pt x="79" y="109"/>
                    </a:cubicBezTo>
                    <a:close/>
                    <a:moveTo>
                      <a:pt x="165" y="85"/>
                    </a:moveTo>
                    <a:cubicBezTo>
                      <a:pt x="164" y="84"/>
                      <a:pt x="164" y="83"/>
                      <a:pt x="162" y="82"/>
                    </a:cubicBezTo>
                    <a:cubicBezTo>
                      <a:pt x="163" y="84"/>
                      <a:pt x="164" y="86"/>
                      <a:pt x="165" y="85"/>
                    </a:cubicBezTo>
                    <a:close/>
                    <a:moveTo>
                      <a:pt x="199" y="85"/>
                    </a:moveTo>
                    <a:cubicBezTo>
                      <a:pt x="205" y="104"/>
                      <a:pt x="200" y="128"/>
                      <a:pt x="191" y="141"/>
                    </a:cubicBezTo>
                    <a:cubicBezTo>
                      <a:pt x="193" y="138"/>
                      <a:pt x="197" y="136"/>
                      <a:pt x="200" y="133"/>
                    </a:cubicBezTo>
                    <a:cubicBezTo>
                      <a:pt x="207" y="127"/>
                      <a:pt x="208" y="115"/>
                      <a:pt x="206" y="101"/>
                    </a:cubicBezTo>
                    <a:cubicBezTo>
                      <a:pt x="205" y="93"/>
                      <a:pt x="203" y="84"/>
                      <a:pt x="200" y="81"/>
                    </a:cubicBezTo>
                    <a:cubicBezTo>
                      <a:pt x="202" y="84"/>
                      <a:pt x="199" y="83"/>
                      <a:pt x="199" y="85"/>
                    </a:cubicBezTo>
                    <a:close/>
                    <a:moveTo>
                      <a:pt x="87" y="98"/>
                    </a:moveTo>
                    <a:cubicBezTo>
                      <a:pt x="86" y="96"/>
                      <a:pt x="86" y="92"/>
                      <a:pt x="85" y="90"/>
                    </a:cubicBezTo>
                    <a:cubicBezTo>
                      <a:pt x="85" y="92"/>
                      <a:pt x="84" y="97"/>
                      <a:pt x="87" y="98"/>
                    </a:cubicBezTo>
                    <a:close/>
                    <a:moveTo>
                      <a:pt x="191" y="92"/>
                    </a:moveTo>
                    <a:cubicBezTo>
                      <a:pt x="193" y="93"/>
                      <a:pt x="192" y="96"/>
                      <a:pt x="195" y="95"/>
                    </a:cubicBezTo>
                    <a:cubicBezTo>
                      <a:pt x="196" y="92"/>
                      <a:pt x="197" y="86"/>
                      <a:pt x="193" y="84"/>
                    </a:cubicBezTo>
                    <a:cubicBezTo>
                      <a:pt x="194" y="87"/>
                      <a:pt x="195" y="92"/>
                      <a:pt x="191" y="92"/>
                    </a:cubicBezTo>
                    <a:close/>
                    <a:moveTo>
                      <a:pt x="164" y="94"/>
                    </a:moveTo>
                    <a:cubicBezTo>
                      <a:pt x="164" y="90"/>
                      <a:pt x="162" y="90"/>
                      <a:pt x="161" y="88"/>
                    </a:cubicBezTo>
                    <a:cubicBezTo>
                      <a:pt x="161" y="91"/>
                      <a:pt x="162" y="93"/>
                      <a:pt x="164" y="94"/>
                    </a:cubicBezTo>
                    <a:close/>
                    <a:moveTo>
                      <a:pt x="171" y="109"/>
                    </a:moveTo>
                    <a:cubicBezTo>
                      <a:pt x="169" y="117"/>
                      <a:pt x="161" y="120"/>
                      <a:pt x="155" y="125"/>
                    </a:cubicBezTo>
                    <a:cubicBezTo>
                      <a:pt x="160" y="125"/>
                      <a:pt x="166" y="123"/>
                      <a:pt x="168" y="124"/>
                    </a:cubicBezTo>
                    <a:cubicBezTo>
                      <a:pt x="171" y="121"/>
                      <a:pt x="176" y="119"/>
                      <a:pt x="179" y="116"/>
                    </a:cubicBezTo>
                    <a:cubicBezTo>
                      <a:pt x="182" y="107"/>
                      <a:pt x="178" y="96"/>
                      <a:pt x="172" y="92"/>
                    </a:cubicBezTo>
                    <a:cubicBezTo>
                      <a:pt x="171" y="98"/>
                      <a:pt x="172" y="104"/>
                      <a:pt x="171" y="109"/>
                    </a:cubicBezTo>
                    <a:close/>
                    <a:moveTo>
                      <a:pt x="58" y="107"/>
                    </a:moveTo>
                    <a:cubicBezTo>
                      <a:pt x="58" y="106"/>
                      <a:pt x="57" y="104"/>
                      <a:pt x="56" y="104"/>
                    </a:cubicBezTo>
                    <a:cubicBezTo>
                      <a:pt x="57" y="105"/>
                      <a:pt x="57" y="107"/>
                      <a:pt x="58" y="107"/>
                    </a:cubicBezTo>
                    <a:close/>
                    <a:moveTo>
                      <a:pt x="157" y="113"/>
                    </a:moveTo>
                    <a:cubicBezTo>
                      <a:pt x="162" y="110"/>
                      <a:pt x="168" y="104"/>
                      <a:pt x="165" y="96"/>
                    </a:cubicBezTo>
                    <a:cubicBezTo>
                      <a:pt x="163" y="102"/>
                      <a:pt x="160" y="107"/>
                      <a:pt x="157" y="113"/>
                    </a:cubicBezTo>
                    <a:close/>
                    <a:moveTo>
                      <a:pt x="184" y="112"/>
                    </a:moveTo>
                    <a:cubicBezTo>
                      <a:pt x="191" y="109"/>
                      <a:pt x="189" y="99"/>
                      <a:pt x="184" y="96"/>
                    </a:cubicBezTo>
                    <a:cubicBezTo>
                      <a:pt x="185" y="101"/>
                      <a:pt x="184" y="106"/>
                      <a:pt x="184" y="112"/>
                    </a:cubicBezTo>
                    <a:close/>
                    <a:moveTo>
                      <a:pt x="64" y="115"/>
                    </a:moveTo>
                    <a:cubicBezTo>
                      <a:pt x="63" y="113"/>
                      <a:pt x="62" y="111"/>
                      <a:pt x="60" y="110"/>
                    </a:cubicBezTo>
                    <a:cubicBezTo>
                      <a:pt x="61" y="112"/>
                      <a:pt x="62" y="114"/>
                      <a:pt x="64" y="115"/>
                    </a:cubicBezTo>
                    <a:close/>
                    <a:moveTo>
                      <a:pt x="99" y="116"/>
                    </a:moveTo>
                    <a:cubicBezTo>
                      <a:pt x="97" y="113"/>
                      <a:pt x="94" y="109"/>
                      <a:pt x="92" y="109"/>
                    </a:cubicBezTo>
                    <a:cubicBezTo>
                      <a:pt x="94" y="111"/>
                      <a:pt x="96" y="113"/>
                      <a:pt x="99" y="116"/>
                    </a:cubicBezTo>
                    <a:close/>
                    <a:moveTo>
                      <a:pt x="127" y="119"/>
                    </a:moveTo>
                    <a:cubicBezTo>
                      <a:pt x="121" y="115"/>
                      <a:pt x="115" y="112"/>
                      <a:pt x="110" y="107"/>
                    </a:cubicBezTo>
                    <a:cubicBezTo>
                      <a:pt x="114" y="114"/>
                      <a:pt x="118" y="119"/>
                      <a:pt x="127" y="119"/>
                    </a:cubicBezTo>
                    <a:close/>
                    <a:moveTo>
                      <a:pt x="187" y="166"/>
                    </a:moveTo>
                    <a:cubicBezTo>
                      <a:pt x="217" y="162"/>
                      <a:pt x="234" y="134"/>
                      <a:pt x="221" y="102"/>
                    </a:cubicBezTo>
                    <a:cubicBezTo>
                      <a:pt x="220" y="132"/>
                      <a:pt x="208" y="153"/>
                      <a:pt x="187" y="166"/>
                    </a:cubicBezTo>
                    <a:close/>
                    <a:moveTo>
                      <a:pt x="135" y="116"/>
                    </a:moveTo>
                    <a:cubicBezTo>
                      <a:pt x="143" y="118"/>
                      <a:pt x="150" y="115"/>
                      <a:pt x="153" y="110"/>
                    </a:cubicBezTo>
                    <a:cubicBezTo>
                      <a:pt x="147" y="112"/>
                      <a:pt x="140" y="113"/>
                      <a:pt x="135" y="116"/>
                    </a:cubicBezTo>
                    <a:close/>
                    <a:moveTo>
                      <a:pt x="183" y="136"/>
                    </a:moveTo>
                    <a:cubicBezTo>
                      <a:pt x="185" y="135"/>
                      <a:pt x="188" y="134"/>
                      <a:pt x="190" y="132"/>
                    </a:cubicBezTo>
                    <a:cubicBezTo>
                      <a:pt x="193" y="129"/>
                      <a:pt x="193" y="124"/>
                      <a:pt x="196" y="121"/>
                    </a:cubicBezTo>
                    <a:cubicBezTo>
                      <a:pt x="193" y="118"/>
                      <a:pt x="193" y="111"/>
                      <a:pt x="190" y="109"/>
                    </a:cubicBezTo>
                    <a:cubicBezTo>
                      <a:pt x="183" y="114"/>
                      <a:pt x="187" y="129"/>
                      <a:pt x="183" y="136"/>
                    </a:cubicBezTo>
                    <a:close/>
                    <a:moveTo>
                      <a:pt x="151" y="122"/>
                    </a:moveTo>
                    <a:cubicBezTo>
                      <a:pt x="158" y="121"/>
                      <a:pt x="163" y="116"/>
                      <a:pt x="164" y="112"/>
                    </a:cubicBezTo>
                    <a:cubicBezTo>
                      <a:pt x="161" y="117"/>
                      <a:pt x="154" y="116"/>
                      <a:pt x="151" y="122"/>
                    </a:cubicBezTo>
                    <a:close/>
                    <a:moveTo>
                      <a:pt x="215" y="114"/>
                    </a:moveTo>
                    <a:cubicBezTo>
                      <a:pt x="214" y="113"/>
                      <a:pt x="217" y="111"/>
                      <a:pt x="215" y="111"/>
                    </a:cubicBezTo>
                    <a:cubicBezTo>
                      <a:pt x="215" y="112"/>
                      <a:pt x="213" y="114"/>
                      <a:pt x="215" y="114"/>
                    </a:cubicBezTo>
                    <a:close/>
                    <a:moveTo>
                      <a:pt x="116" y="134"/>
                    </a:moveTo>
                    <a:cubicBezTo>
                      <a:pt x="118" y="135"/>
                      <a:pt x="122" y="136"/>
                      <a:pt x="124" y="135"/>
                    </a:cubicBezTo>
                    <a:cubicBezTo>
                      <a:pt x="118" y="128"/>
                      <a:pt x="106" y="125"/>
                      <a:pt x="99" y="121"/>
                    </a:cubicBezTo>
                    <a:cubicBezTo>
                      <a:pt x="104" y="126"/>
                      <a:pt x="110" y="131"/>
                      <a:pt x="116" y="134"/>
                    </a:cubicBezTo>
                    <a:close/>
                    <a:moveTo>
                      <a:pt x="114" y="125"/>
                    </a:moveTo>
                    <a:cubicBezTo>
                      <a:pt x="113" y="123"/>
                      <a:pt x="109" y="121"/>
                      <a:pt x="108" y="122"/>
                    </a:cubicBezTo>
                    <a:cubicBezTo>
                      <a:pt x="110" y="123"/>
                      <a:pt x="111" y="124"/>
                      <a:pt x="114" y="125"/>
                    </a:cubicBezTo>
                    <a:close/>
                    <a:moveTo>
                      <a:pt x="133" y="122"/>
                    </a:moveTo>
                    <a:cubicBezTo>
                      <a:pt x="136" y="124"/>
                      <a:pt x="143" y="122"/>
                      <a:pt x="145" y="120"/>
                    </a:cubicBezTo>
                    <a:cubicBezTo>
                      <a:pt x="140" y="120"/>
                      <a:pt x="138" y="122"/>
                      <a:pt x="133" y="122"/>
                    </a:cubicBezTo>
                    <a:close/>
                    <a:moveTo>
                      <a:pt x="212" y="121"/>
                    </a:moveTo>
                    <a:cubicBezTo>
                      <a:pt x="212" y="120"/>
                      <a:pt x="215" y="119"/>
                      <a:pt x="213" y="118"/>
                    </a:cubicBezTo>
                    <a:cubicBezTo>
                      <a:pt x="213" y="119"/>
                      <a:pt x="210" y="120"/>
                      <a:pt x="212" y="121"/>
                    </a:cubicBezTo>
                    <a:close/>
                    <a:moveTo>
                      <a:pt x="121" y="128"/>
                    </a:moveTo>
                    <a:cubicBezTo>
                      <a:pt x="131" y="129"/>
                      <a:pt x="143" y="131"/>
                      <a:pt x="153" y="127"/>
                    </a:cubicBezTo>
                    <a:cubicBezTo>
                      <a:pt x="144" y="124"/>
                      <a:pt x="128" y="128"/>
                      <a:pt x="120" y="126"/>
                    </a:cubicBezTo>
                    <a:cubicBezTo>
                      <a:pt x="121" y="126"/>
                      <a:pt x="121" y="127"/>
                      <a:pt x="121" y="128"/>
                    </a:cubicBezTo>
                    <a:close/>
                    <a:moveTo>
                      <a:pt x="127" y="155"/>
                    </a:moveTo>
                    <a:cubicBezTo>
                      <a:pt x="119" y="154"/>
                      <a:pt x="115" y="145"/>
                      <a:pt x="108" y="141"/>
                    </a:cubicBezTo>
                    <a:cubicBezTo>
                      <a:pt x="105" y="140"/>
                      <a:pt x="102" y="141"/>
                      <a:pt x="100" y="140"/>
                    </a:cubicBezTo>
                    <a:cubicBezTo>
                      <a:pt x="94" y="137"/>
                      <a:pt x="89" y="132"/>
                      <a:pt x="83" y="131"/>
                    </a:cubicBezTo>
                    <a:cubicBezTo>
                      <a:pt x="93" y="143"/>
                      <a:pt x="110" y="153"/>
                      <a:pt x="127" y="155"/>
                    </a:cubicBezTo>
                    <a:close/>
                    <a:moveTo>
                      <a:pt x="156" y="130"/>
                    </a:moveTo>
                    <a:cubicBezTo>
                      <a:pt x="146" y="133"/>
                      <a:pt x="134" y="132"/>
                      <a:pt x="125" y="131"/>
                    </a:cubicBezTo>
                    <a:cubicBezTo>
                      <a:pt x="127" y="134"/>
                      <a:pt x="130" y="139"/>
                      <a:pt x="134" y="139"/>
                    </a:cubicBezTo>
                    <a:cubicBezTo>
                      <a:pt x="149" y="142"/>
                      <a:pt x="168" y="138"/>
                      <a:pt x="174" y="125"/>
                    </a:cubicBezTo>
                    <a:cubicBezTo>
                      <a:pt x="168" y="124"/>
                      <a:pt x="162" y="128"/>
                      <a:pt x="156" y="130"/>
                    </a:cubicBezTo>
                    <a:close/>
                    <a:moveTo>
                      <a:pt x="140" y="145"/>
                    </a:moveTo>
                    <a:cubicBezTo>
                      <a:pt x="155" y="150"/>
                      <a:pt x="184" y="143"/>
                      <a:pt x="181" y="125"/>
                    </a:cubicBezTo>
                    <a:cubicBezTo>
                      <a:pt x="175" y="138"/>
                      <a:pt x="160" y="144"/>
                      <a:pt x="140" y="145"/>
                    </a:cubicBezTo>
                    <a:close/>
                    <a:moveTo>
                      <a:pt x="109" y="138"/>
                    </a:moveTo>
                    <a:cubicBezTo>
                      <a:pt x="109" y="137"/>
                      <a:pt x="106" y="135"/>
                      <a:pt x="105" y="136"/>
                    </a:cubicBezTo>
                    <a:cubicBezTo>
                      <a:pt x="107" y="137"/>
                      <a:pt x="107" y="138"/>
                      <a:pt x="109" y="138"/>
                    </a:cubicBezTo>
                    <a:close/>
                    <a:moveTo>
                      <a:pt x="122" y="141"/>
                    </a:moveTo>
                    <a:cubicBezTo>
                      <a:pt x="124" y="142"/>
                      <a:pt x="127" y="142"/>
                      <a:pt x="129" y="142"/>
                    </a:cubicBezTo>
                    <a:cubicBezTo>
                      <a:pt x="128" y="140"/>
                      <a:pt x="124" y="140"/>
                      <a:pt x="122" y="139"/>
                    </a:cubicBezTo>
                    <a:cubicBezTo>
                      <a:pt x="122" y="139"/>
                      <a:pt x="122" y="140"/>
                      <a:pt x="122" y="141"/>
                    </a:cubicBezTo>
                    <a:close/>
                    <a:moveTo>
                      <a:pt x="178" y="167"/>
                    </a:moveTo>
                    <a:cubicBezTo>
                      <a:pt x="194" y="160"/>
                      <a:pt x="208" y="149"/>
                      <a:pt x="210" y="133"/>
                    </a:cubicBezTo>
                    <a:cubicBezTo>
                      <a:pt x="202" y="146"/>
                      <a:pt x="192" y="158"/>
                      <a:pt x="178" y="167"/>
                    </a:cubicBezTo>
                    <a:close/>
                    <a:moveTo>
                      <a:pt x="134" y="141"/>
                    </a:moveTo>
                    <a:cubicBezTo>
                      <a:pt x="133" y="143"/>
                      <a:pt x="132" y="140"/>
                      <a:pt x="130" y="141"/>
                    </a:cubicBezTo>
                    <a:cubicBezTo>
                      <a:pt x="130" y="143"/>
                      <a:pt x="136" y="143"/>
                      <a:pt x="134" y="141"/>
                    </a:cubicBezTo>
                    <a:close/>
                    <a:moveTo>
                      <a:pt x="182" y="149"/>
                    </a:moveTo>
                    <a:cubicBezTo>
                      <a:pt x="178" y="155"/>
                      <a:pt x="172" y="159"/>
                      <a:pt x="167" y="164"/>
                    </a:cubicBezTo>
                    <a:cubicBezTo>
                      <a:pt x="183" y="159"/>
                      <a:pt x="195" y="150"/>
                      <a:pt x="202" y="137"/>
                    </a:cubicBezTo>
                    <a:cubicBezTo>
                      <a:pt x="202" y="137"/>
                      <a:pt x="202" y="136"/>
                      <a:pt x="202" y="136"/>
                    </a:cubicBezTo>
                    <a:cubicBezTo>
                      <a:pt x="196" y="141"/>
                      <a:pt x="191" y="146"/>
                      <a:pt x="182" y="149"/>
                    </a:cubicBezTo>
                    <a:close/>
                    <a:moveTo>
                      <a:pt x="164" y="149"/>
                    </a:moveTo>
                    <a:cubicBezTo>
                      <a:pt x="147" y="152"/>
                      <a:pt x="130" y="147"/>
                      <a:pt x="116" y="144"/>
                    </a:cubicBezTo>
                    <a:cubicBezTo>
                      <a:pt x="117" y="146"/>
                      <a:pt x="117" y="147"/>
                      <a:pt x="120" y="146"/>
                    </a:cubicBezTo>
                    <a:cubicBezTo>
                      <a:pt x="133" y="154"/>
                      <a:pt x="153" y="155"/>
                      <a:pt x="172" y="150"/>
                    </a:cubicBezTo>
                    <a:cubicBezTo>
                      <a:pt x="172" y="151"/>
                      <a:pt x="171" y="152"/>
                      <a:pt x="172" y="152"/>
                    </a:cubicBezTo>
                    <a:cubicBezTo>
                      <a:pt x="173" y="151"/>
                      <a:pt x="172" y="151"/>
                      <a:pt x="172" y="150"/>
                    </a:cubicBezTo>
                    <a:cubicBezTo>
                      <a:pt x="174" y="150"/>
                      <a:pt x="175" y="151"/>
                      <a:pt x="177" y="149"/>
                    </a:cubicBezTo>
                    <a:cubicBezTo>
                      <a:pt x="175" y="146"/>
                      <a:pt x="187" y="143"/>
                      <a:pt x="186" y="139"/>
                    </a:cubicBezTo>
                    <a:cubicBezTo>
                      <a:pt x="179" y="143"/>
                      <a:pt x="173" y="148"/>
                      <a:pt x="164" y="149"/>
                    </a:cubicBezTo>
                    <a:close/>
                    <a:moveTo>
                      <a:pt x="151" y="166"/>
                    </a:moveTo>
                    <a:cubicBezTo>
                      <a:pt x="148" y="165"/>
                      <a:pt x="145" y="164"/>
                      <a:pt x="143" y="162"/>
                    </a:cubicBezTo>
                    <a:cubicBezTo>
                      <a:pt x="147" y="162"/>
                      <a:pt x="152" y="164"/>
                      <a:pt x="156" y="165"/>
                    </a:cubicBezTo>
                    <a:cubicBezTo>
                      <a:pt x="159" y="162"/>
                      <a:pt x="170" y="160"/>
                      <a:pt x="170" y="155"/>
                    </a:cubicBezTo>
                    <a:cubicBezTo>
                      <a:pt x="160" y="158"/>
                      <a:pt x="149" y="159"/>
                      <a:pt x="139" y="160"/>
                    </a:cubicBezTo>
                    <a:cubicBezTo>
                      <a:pt x="138" y="162"/>
                      <a:pt x="142" y="159"/>
                      <a:pt x="142" y="162"/>
                    </a:cubicBezTo>
                    <a:cubicBezTo>
                      <a:pt x="128" y="158"/>
                      <a:pt x="114" y="155"/>
                      <a:pt x="102" y="149"/>
                    </a:cubicBezTo>
                    <a:cubicBezTo>
                      <a:pt x="114" y="160"/>
                      <a:pt x="131" y="170"/>
                      <a:pt x="151" y="166"/>
                    </a:cubicBezTo>
                    <a:close/>
                    <a:moveTo>
                      <a:pt x="155" y="156"/>
                    </a:moveTo>
                    <a:cubicBezTo>
                      <a:pt x="153" y="155"/>
                      <a:pt x="151" y="156"/>
                      <a:pt x="149" y="156"/>
                    </a:cubicBezTo>
                    <a:cubicBezTo>
                      <a:pt x="142" y="156"/>
                      <a:pt x="133" y="153"/>
                      <a:pt x="129" y="154"/>
                    </a:cubicBezTo>
                    <a:cubicBezTo>
                      <a:pt x="135" y="158"/>
                      <a:pt x="148" y="158"/>
                      <a:pt x="155" y="156"/>
                    </a:cubicBezTo>
                    <a:close/>
                    <a:moveTo>
                      <a:pt x="157" y="156"/>
                    </a:moveTo>
                    <a:cubicBezTo>
                      <a:pt x="159" y="156"/>
                      <a:pt x="162" y="155"/>
                      <a:pt x="163" y="154"/>
                    </a:cubicBezTo>
                    <a:cubicBezTo>
                      <a:pt x="162" y="155"/>
                      <a:pt x="157" y="154"/>
                      <a:pt x="157" y="1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90000" tIns="46800" rIns="90000" bIns="46800">
                <a:normAutofit/>
              </a:bodyPr>
              <a:lstStyle/>
              <a:p>
                <a:endParaRPr lang="zh-CN" altLang="zh-CN" sz="135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996589" y="195572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sp>
        <p:nvSpPr>
          <p:cNvPr id="7" name="TextBox 1"/>
          <p:cNvSpPr txBox="1"/>
          <p:nvPr/>
        </p:nvSpPr>
        <p:spPr>
          <a:xfrm>
            <a:off x="1850014" y="3655406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55505" y="1919377"/>
            <a:ext cx="2199428" cy="1736029"/>
            <a:chOff x="1829405" y="1792377"/>
            <a:chExt cx="2199428" cy="1736029"/>
          </a:xfrm>
          <a:blipFill>
            <a:blip r:embed="rId3"/>
            <a:stretch>
              <a:fillRect/>
            </a:stretch>
          </a:blipFill>
        </p:grpSpPr>
        <p:grpSp>
          <p:nvGrpSpPr>
            <p:cNvPr id="9" name="组合 8"/>
            <p:cNvGrpSpPr/>
            <p:nvPr/>
          </p:nvGrpSpPr>
          <p:grpSpPr>
            <a:xfrm>
              <a:off x="1829405" y="1792377"/>
              <a:ext cx="2199428" cy="1736029"/>
              <a:chOff x="7480905" y="1716177"/>
              <a:chExt cx="2199428" cy="1736029"/>
            </a:xfrm>
            <a:grpFill/>
          </p:grpSpPr>
          <p:sp>
            <p:nvSpPr>
              <p:cNvPr id="11" name="Freeform 143"/>
              <p:cNvSpPr>
                <a:spLocks noEditPoints="1"/>
              </p:cNvSpPr>
              <p:nvPr/>
            </p:nvSpPr>
            <p:spPr bwMode="auto">
              <a:xfrm>
                <a:off x="7480905" y="1716177"/>
                <a:ext cx="2199428" cy="1410026"/>
              </a:xfrm>
              <a:custGeom>
                <a:avLst/>
                <a:gdLst>
                  <a:gd name="T0" fmla="*/ 1 w 270"/>
                  <a:gd name="T1" fmla="*/ 87 h 377"/>
                  <a:gd name="T2" fmla="*/ 183 w 270"/>
                  <a:gd name="T3" fmla="*/ 0 h 377"/>
                  <a:gd name="T4" fmla="*/ 270 w 270"/>
                  <a:gd name="T5" fmla="*/ 107 h 377"/>
                  <a:gd name="T6" fmla="*/ 146 w 270"/>
                  <a:gd name="T7" fmla="*/ 236 h 377"/>
                  <a:gd name="T8" fmla="*/ 72 w 270"/>
                  <a:gd name="T9" fmla="*/ 375 h 377"/>
                  <a:gd name="T10" fmla="*/ 62 w 270"/>
                  <a:gd name="T11" fmla="*/ 247 h 377"/>
                  <a:gd name="T12" fmla="*/ 45 w 270"/>
                  <a:gd name="T13" fmla="*/ 215 h 377"/>
                  <a:gd name="T14" fmla="*/ 61 w 270"/>
                  <a:gd name="T15" fmla="*/ 347 h 377"/>
                  <a:gd name="T16" fmla="*/ 116 w 270"/>
                  <a:gd name="T17" fmla="*/ 212 h 377"/>
                  <a:gd name="T18" fmla="*/ 237 w 270"/>
                  <a:gd name="T19" fmla="*/ 40 h 377"/>
                  <a:gd name="T20" fmla="*/ 13 w 270"/>
                  <a:gd name="T21" fmla="*/ 47 h 377"/>
                  <a:gd name="T22" fmla="*/ 28 w 270"/>
                  <a:gd name="T23" fmla="*/ 182 h 377"/>
                  <a:gd name="T24" fmla="*/ 67 w 270"/>
                  <a:gd name="T25" fmla="*/ 281 h 377"/>
                  <a:gd name="T26" fmla="*/ 234 w 270"/>
                  <a:gd name="T27" fmla="*/ 18 h 377"/>
                  <a:gd name="T28" fmla="*/ 10 w 270"/>
                  <a:gd name="T29" fmla="*/ 116 h 377"/>
                  <a:gd name="T30" fmla="*/ 118 w 270"/>
                  <a:gd name="T31" fmla="*/ 261 h 377"/>
                  <a:gd name="T32" fmla="*/ 143 w 270"/>
                  <a:gd name="T33" fmla="*/ 230 h 377"/>
                  <a:gd name="T34" fmla="*/ 250 w 270"/>
                  <a:gd name="T35" fmla="*/ 148 h 377"/>
                  <a:gd name="T36" fmla="*/ 263 w 270"/>
                  <a:gd name="T37" fmla="*/ 146 h 377"/>
                  <a:gd name="T38" fmla="*/ 161 w 270"/>
                  <a:gd name="T39" fmla="*/ 215 h 377"/>
                  <a:gd name="T40" fmla="*/ 250 w 270"/>
                  <a:gd name="T41" fmla="*/ 139 h 377"/>
                  <a:gd name="T42" fmla="*/ 254 w 270"/>
                  <a:gd name="T43" fmla="*/ 88 h 377"/>
                  <a:gd name="T44" fmla="*/ 165 w 270"/>
                  <a:gd name="T45" fmla="*/ 215 h 377"/>
                  <a:gd name="T46" fmla="*/ 240 w 270"/>
                  <a:gd name="T47" fmla="*/ 185 h 377"/>
                  <a:gd name="T48" fmla="*/ 263 w 270"/>
                  <a:gd name="T49" fmla="*/ 72 h 377"/>
                  <a:gd name="T50" fmla="*/ 74 w 270"/>
                  <a:gd name="T51" fmla="*/ 323 h 377"/>
                  <a:gd name="T52" fmla="*/ 124 w 270"/>
                  <a:gd name="T53" fmla="*/ 223 h 377"/>
                  <a:gd name="T54" fmla="*/ 116 w 270"/>
                  <a:gd name="T55" fmla="*/ 257 h 377"/>
                  <a:gd name="T56" fmla="*/ 11 w 270"/>
                  <a:gd name="T57" fmla="*/ 33 h 377"/>
                  <a:gd name="T58" fmla="*/ 246 w 270"/>
                  <a:gd name="T59" fmla="*/ 172 h 377"/>
                  <a:gd name="T60" fmla="*/ 104 w 270"/>
                  <a:gd name="T61" fmla="*/ 277 h 377"/>
                  <a:gd name="T62" fmla="*/ 261 w 270"/>
                  <a:gd name="T63" fmla="*/ 182 h 377"/>
                  <a:gd name="T64" fmla="*/ 223 w 270"/>
                  <a:gd name="T65" fmla="*/ 210 h 377"/>
                  <a:gd name="T66" fmla="*/ 222 w 270"/>
                  <a:gd name="T67" fmla="*/ 205 h 377"/>
                  <a:gd name="T68" fmla="*/ 98 w 270"/>
                  <a:gd name="T69" fmla="*/ 288 h 377"/>
                  <a:gd name="T70" fmla="*/ 199 w 270"/>
                  <a:gd name="T71" fmla="*/ 216 h 377"/>
                  <a:gd name="T72" fmla="*/ 250 w 270"/>
                  <a:gd name="T73" fmla="*/ 179 h 377"/>
                  <a:gd name="T74" fmla="*/ 203 w 270"/>
                  <a:gd name="T75" fmla="*/ 216 h 377"/>
                  <a:gd name="T76" fmla="*/ 125 w 270"/>
                  <a:gd name="T77" fmla="*/ 277 h 377"/>
                  <a:gd name="T78" fmla="*/ 41 w 270"/>
                  <a:gd name="T79" fmla="*/ 200 h 377"/>
                  <a:gd name="T80" fmla="*/ 114 w 270"/>
                  <a:gd name="T81" fmla="*/ 290 h 377"/>
                  <a:gd name="T82" fmla="*/ 247 w 270"/>
                  <a:gd name="T83" fmla="*/ 30 h 377"/>
                  <a:gd name="T84" fmla="*/ 244 w 270"/>
                  <a:gd name="T85" fmla="*/ 27 h 377"/>
                  <a:gd name="T86" fmla="*/ 266 w 270"/>
                  <a:gd name="T87" fmla="*/ 53 h 377"/>
                  <a:gd name="T88" fmla="*/ 250 w 270"/>
                  <a:gd name="T89" fmla="*/ 77 h 377"/>
                  <a:gd name="T90" fmla="*/ 62 w 270"/>
                  <a:gd name="T91" fmla="*/ 234 h 377"/>
                  <a:gd name="T92" fmla="*/ 89 w 270"/>
                  <a:gd name="T93" fmla="*/ 315 h 377"/>
                  <a:gd name="T94" fmla="*/ 188 w 270"/>
                  <a:gd name="T95" fmla="*/ 213 h 377"/>
                  <a:gd name="T96" fmla="*/ 216 w 270"/>
                  <a:gd name="T97" fmla="*/ 213 h 377"/>
                  <a:gd name="T98" fmla="*/ 259 w 270"/>
                  <a:gd name="T99" fmla="*/ 67 h 377"/>
                  <a:gd name="T100" fmla="*/ 135 w 270"/>
                  <a:gd name="T101" fmla="*/ 230 h 377"/>
                  <a:gd name="T102" fmla="*/ 259 w 270"/>
                  <a:gd name="T103" fmla="*/ 47 h 377"/>
                  <a:gd name="T104" fmla="*/ 131 w 270"/>
                  <a:gd name="T105" fmla="*/ 234 h 377"/>
                  <a:gd name="T106" fmla="*/ 237 w 270"/>
                  <a:gd name="T107" fmla="*/ 209 h 377"/>
                  <a:gd name="T108" fmla="*/ 237 w 270"/>
                  <a:gd name="T109" fmla="*/ 205 h 377"/>
                  <a:gd name="T110" fmla="*/ 84 w 270"/>
                  <a:gd name="T111" fmla="*/ 321 h 377"/>
                  <a:gd name="T112" fmla="*/ 249 w 270"/>
                  <a:gd name="T113" fmla="*/ 114 h 377"/>
                  <a:gd name="T114" fmla="*/ 266 w 270"/>
                  <a:gd name="T115" fmla="*/ 84 h 377"/>
                  <a:gd name="T116" fmla="*/ 257 w 270"/>
                  <a:gd name="T117" fmla="*/ 58 h 377"/>
                  <a:gd name="T118" fmla="*/ 224 w 270"/>
                  <a:gd name="T119" fmla="*/ 215 h 377"/>
                  <a:gd name="T120" fmla="*/ 230 w 270"/>
                  <a:gd name="T121" fmla="*/ 8 h 377"/>
                  <a:gd name="T122" fmla="*/ 121 w 270"/>
                  <a:gd name="T123" fmla="*/ 215 h 377"/>
                  <a:gd name="T124" fmla="*/ 43 w 270"/>
                  <a:gd name="T125" fmla="*/ 19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377">
                    <a:moveTo>
                      <a:pt x="17" y="193"/>
                    </a:moveTo>
                    <a:lnTo>
                      <a:pt x="17" y="193"/>
                    </a:lnTo>
                    <a:lnTo>
                      <a:pt x="17" y="193"/>
                    </a:lnTo>
                    <a:lnTo>
                      <a:pt x="17" y="193"/>
                    </a:lnTo>
                    <a:lnTo>
                      <a:pt x="14" y="193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4" y="185"/>
                    </a:lnTo>
                    <a:lnTo>
                      <a:pt x="14" y="185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8" y="165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8" y="163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6" y="153"/>
                    </a:lnTo>
                    <a:lnTo>
                      <a:pt x="4" y="143"/>
                    </a:lnTo>
                    <a:lnTo>
                      <a:pt x="4" y="143"/>
                    </a:lnTo>
                    <a:lnTo>
                      <a:pt x="4" y="132"/>
                    </a:lnTo>
                    <a:lnTo>
                      <a:pt x="4" y="132"/>
                    </a:lnTo>
                    <a:lnTo>
                      <a:pt x="3" y="124"/>
                    </a:lnTo>
                    <a:lnTo>
                      <a:pt x="3" y="124"/>
                    </a:lnTo>
                    <a:lnTo>
                      <a:pt x="1" y="111"/>
                    </a:lnTo>
                    <a:lnTo>
                      <a:pt x="1" y="111"/>
                    </a:lnTo>
                    <a:lnTo>
                      <a:pt x="1" y="10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1" y="87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67"/>
                    </a:lnTo>
                    <a:lnTo>
                      <a:pt x="1" y="67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4" y="43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107" y="4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9" y="4"/>
                    </a:lnTo>
                    <a:lnTo>
                      <a:pt x="129" y="4"/>
                    </a:lnTo>
                    <a:lnTo>
                      <a:pt x="142" y="3"/>
                    </a:lnTo>
                    <a:lnTo>
                      <a:pt x="142" y="3"/>
                    </a:lnTo>
                    <a:lnTo>
                      <a:pt x="153" y="1"/>
                    </a:lnTo>
                    <a:lnTo>
                      <a:pt x="153" y="1"/>
                    </a:lnTo>
                    <a:lnTo>
                      <a:pt x="165" y="1"/>
                    </a:lnTo>
                    <a:lnTo>
                      <a:pt x="165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13" y="1"/>
                    </a:lnTo>
                    <a:lnTo>
                      <a:pt x="222" y="3"/>
                    </a:lnTo>
                    <a:lnTo>
                      <a:pt x="222" y="3"/>
                    </a:lnTo>
                    <a:lnTo>
                      <a:pt x="224" y="4"/>
                    </a:lnTo>
                    <a:lnTo>
                      <a:pt x="224" y="4"/>
                    </a:lnTo>
                    <a:lnTo>
                      <a:pt x="227" y="4"/>
                    </a:lnTo>
                    <a:lnTo>
                      <a:pt x="227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6" y="7"/>
                    </a:lnTo>
                    <a:lnTo>
                      <a:pt x="236" y="7"/>
                    </a:lnTo>
                    <a:lnTo>
                      <a:pt x="237" y="8"/>
                    </a:lnTo>
                    <a:lnTo>
                      <a:pt x="237" y="8"/>
                    </a:lnTo>
                    <a:lnTo>
                      <a:pt x="242" y="11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50" y="17"/>
                    </a:lnTo>
                    <a:lnTo>
                      <a:pt x="250" y="17"/>
                    </a:lnTo>
                    <a:lnTo>
                      <a:pt x="256" y="21"/>
                    </a:lnTo>
                    <a:lnTo>
                      <a:pt x="261" y="27"/>
                    </a:lnTo>
                    <a:lnTo>
                      <a:pt x="261" y="27"/>
                    </a:lnTo>
                    <a:lnTo>
                      <a:pt x="266" y="37"/>
                    </a:lnTo>
                    <a:lnTo>
                      <a:pt x="266" y="37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1"/>
                    </a:lnTo>
                    <a:lnTo>
                      <a:pt x="269" y="51"/>
                    </a:lnTo>
                    <a:lnTo>
                      <a:pt x="270" y="65"/>
                    </a:lnTo>
                    <a:lnTo>
                      <a:pt x="270" y="80"/>
                    </a:lnTo>
                    <a:lnTo>
                      <a:pt x="270" y="80"/>
                    </a:lnTo>
                    <a:lnTo>
                      <a:pt x="270" y="92"/>
                    </a:lnTo>
                    <a:lnTo>
                      <a:pt x="270" y="92"/>
                    </a:lnTo>
                    <a:lnTo>
                      <a:pt x="270" y="107"/>
                    </a:lnTo>
                    <a:lnTo>
                      <a:pt x="270" y="107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9" y="161"/>
                    </a:lnTo>
                    <a:lnTo>
                      <a:pt x="269" y="161"/>
                    </a:lnTo>
                    <a:lnTo>
                      <a:pt x="266" y="178"/>
                    </a:lnTo>
                    <a:lnTo>
                      <a:pt x="266" y="178"/>
                    </a:lnTo>
                    <a:lnTo>
                      <a:pt x="264" y="185"/>
                    </a:lnTo>
                    <a:lnTo>
                      <a:pt x="264" y="185"/>
                    </a:lnTo>
                    <a:lnTo>
                      <a:pt x="263" y="193"/>
                    </a:lnTo>
                    <a:lnTo>
                      <a:pt x="263" y="193"/>
                    </a:lnTo>
                    <a:lnTo>
                      <a:pt x="260" y="199"/>
                    </a:lnTo>
                    <a:lnTo>
                      <a:pt x="260" y="199"/>
                    </a:lnTo>
                    <a:lnTo>
                      <a:pt x="257" y="206"/>
                    </a:lnTo>
                    <a:lnTo>
                      <a:pt x="257" y="206"/>
                    </a:lnTo>
                    <a:lnTo>
                      <a:pt x="253" y="210"/>
                    </a:lnTo>
                    <a:lnTo>
                      <a:pt x="249" y="213"/>
                    </a:lnTo>
                    <a:lnTo>
                      <a:pt x="249" y="213"/>
                    </a:lnTo>
                    <a:lnTo>
                      <a:pt x="246" y="215"/>
                    </a:lnTo>
                    <a:lnTo>
                      <a:pt x="246" y="215"/>
                    </a:lnTo>
                    <a:lnTo>
                      <a:pt x="242" y="217"/>
                    </a:lnTo>
                    <a:lnTo>
                      <a:pt x="236" y="220"/>
                    </a:lnTo>
                    <a:lnTo>
                      <a:pt x="236" y="220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13" y="227"/>
                    </a:lnTo>
                    <a:lnTo>
                      <a:pt x="200" y="229"/>
                    </a:lnTo>
                    <a:lnTo>
                      <a:pt x="200" y="229"/>
                    </a:lnTo>
                    <a:lnTo>
                      <a:pt x="179" y="229"/>
                    </a:lnTo>
                    <a:lnTo>
                      <a:pt x="179" y="229"/>
                    </a:lnTo>
                    <a:lnTo>
                      <a:pt x="170" y="230"/>
                    </a:lnTo>
                    <a:lnTo>
                      <a:pt x="170" y="230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55" y="232"/>
                    </a:lnTo>
                    <a:lnTo>
                      <a:pt x="155" y="232"/>
                    </a:lnTo>
                    <a:lnTo>
                      <a:pt x="146" y="236"/>
                    </a:lnTo>
                    <a:lnTo>
                      <a:pt x="146" y="236"/>
                    </a:lnTo>
                    <a:lnTo>
                      <a:pt x="141" y="240"/>
                    </a:lnTo>
                    <a:lnTo>
                      <a:pt x="135" y="246"/>
                    </a:lnTo>
                    <a:lnTo>
                      <a:pt x="135" y="246"/>
                    </a:lnTo>
                    <a:lnTo>
                      <a:pt x="131" y="254"/>
                    </a:lnTo>
                    <a:lnTo>
                      <a:pt x="128" y="264"/>
                    </a:lnTo>
                    <a:lnTo>
                      <a:pt x="128" y="264"/>
                    </a:lnTo>
                    <a:lnTo>
                      <a:pt x="128" y="274"/>
                    </a:lnTo>
                    <a:lnTo>
                      <a:pt x="128" y="274"/>
                    </a:lnTo>
                    <a:lnTo>
                      <a:pt x="128" y="278"/>
                    </a:lnTo>
                    <a:lnTo>
                      <a:pt x="125" y="283"/>
                    </a:lnTo>
                    <a:lnTo>
                      <a:pt x="125" y="283"/>
                    </a:lnTo>
                    <a:lnTo>
                      <a:pt x="124" y="288"/>
                    </a:lnTo>
                    <a:lnTo>
                      <a:pt x="121" y="293"/>
                    </a:lnTo>
                    <a:lnTo>
                      <a:pt x="121" y="293"/>
                    </a:lnTo>
                    <a:lnTo>
                      <a:pt x="114" y="300"/>
                    </a:lnTo>
                    <a:lnTo>
                      <a:pt x="114" y="300"/>
                    </a:lnTo>
                    <a:lnTo>
                      <a:pt x="102" y="313"/>
                    </a:lnTo>
                    <a:lnTo>
                      <a:pt x="102" y="313"/>
                    </a:lnTo>
                    <a:lnTo>
                      <a:pt x="98" y="318"/>
                    </a:lnTo>
                    <a:lnTo>
                      <a:pt x="98" y="318"/>
                    </a:lnTo>
                    <a:lnTo>
                      <a:pt x="91" y="327"/>
                    </a:lnTo>
                    <a:lnTo>
                      <a:pt x="91" y="327"/>
                    </a:lnTo>
                    <a:lnTo>
                      <a:pt x="82" y="341"/>
                    </a:lnTo>
                    <a:lnTo>
                      <a:pt x="82" y="341"/>
                    </a:lnTo>
                    <a:lnTo>
                      <a:pt x="80" y="347"/>
                    </a:lnTo>
                    <a:lnTo>
                      <a:pt x="77" y="354"/>
                    </a:lnTo>
                    <a:lnTo>
                      <a:pt x="77" y="354"/>
                    </a:lnTo>
                    <a:lnTo>
                      <a:pt x="75" y="359"/>
                    </a:lnTo>
                    <a:lnTo>
                      <a:pt x="75" y="359"/>
                    </a:lnTo>
                    <a:lnTo>
                      <a:pt x="74" y="362"/>
                    </a:lnTo>
                    <a:lnTo>
                      <a:pt x="74" y="362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2" y="371"/>
                    </a:lnTo>
                    <a:lnTo>
                      <a:pt x="72" y="37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2" y="375"/>
                    </a:lnTo>
                    <a:lnTo>
                      <a:pt x="71" y="375"/>
                    </a:lnTo>
                    <a:lnTo>
                      <a:pt x="71" y="375"/>
                    </a:lnTo>
                    <a:lnTo>
                      <a:pt x="68" y="375"/>
                    </a:lnTo>
                    <a:lnTo>
                      <a:pt x="68" y="375"/>
                    </a:lnTo>
                    <a:lnTo>
                      <a:pt x="68" y="377"/>
                    </a:lnTo>
                    <a:lnTo>
                      <a:pt x="68" y="377"/>
                    </a:lnTo>
                    <a:lnTo>
                      <a:pt x="65" y="375"/>
                    </a:lnTo>
                    <a:lnTo>
                      <a:pt x="65" y="375"/>
                    </a:lnTo>
                    <a:lnTo>
                      <a:pt x="62" y="374"/>
                    </a:lnTo>
                    <a:lnTo>
                      <a:pt x="61" y="371"/>
                    </a:lnTo>
                    <a:lnTo>
                      <a:pt x="61" y="371"/>
                    </a:lnTo>
                    <a:lnTo>
                      <a:pt x="58" y="364"/>
                    </a:lnTo>
                    <a:lnTo>
                      <a:pt x="58" y="364"/>
                    </a:lnTo>
                    <a:lnTo>
                      <a:pt x="57" y="355"/>
                    </a:lnTo>
                    <a:lnTo>
                      <a:pt x="57" y="355"/>
                    </a:lnTo>
                    <a:lnTo>
                      <a:pt x="57" y="352"/>
                    </a:lnTo>
                    <a:lnTo>
                      <a:pt x="57" y="352"/>
                    </a:lnTo>
                    <a:lnTo>
                      <a:pt x="54" y="342"/>
                    </a:lnTo>
                    <a:lnTo>
                      <a:pt x="53" y="334"/>
                    </a:lnTo>
                    <a:lnTo>
                      <a:pt x="53" y="334"/>
                    </a:lnTo>
                    <a:lnTo>
                      <a:pt x="51" y="323"/>
                    </a:lnTo>
                    <a:lnTo>
                      <a:pt x="51" y="313"/>
                    </a:lnTo>
                    <a:lnTo>
                      <a:pt x="51" y="313"/>
                    </a:lnTo>
                    <a:lnTo>
                      <a:pt x="54" y="303"/>
                    </a:lnTo>
                    <a:lnTo>
                      <a:pt x="54" y="303"/>
                    </a:lnTo>
                    <a:lnTo>
                      <a:pt x="57" y="288"/>
                    </a:lnTo>
                    <a:lnTo>
                      <a:pt x="57" y="288"/>
                    </a:lnTo>
                    <a:lnTo>
                      <a:pt x="62" y="280"/>
                    </a:lnTo>
                    <a:lnTo>
                      <a:pt x="62" y="280"/>
                    </a:lnTo>
                    <a:lnTo>
                      <a:pt x="65" y="274"/>
                    </a:lnTo>
                    <a:lnTo>
                      <a:pt x="67" y="269"/>
                    </a:lnTo>
                    <a:lnTo>
                      <a:pt x="67" y="269"/>
                    </a:lnTo>
                    <a:lnTo>
                      <a:pt x="67" y="264"/>
                    </a:lnTo>
                    <a:lnTo>
                      <a:pt x="67" y="264"/>
                    </a:lnTo>
                    <a:lnTo>
                      <a:pt x="67" y="256"/>
                    </a:lnTo>
                    <a:lnTo>
                      <a:pt x="67" y="256"/>
                    </a:lnTo>
                    <a:lnTo>
                      <a:pt x="65" y="251"/>
                    </a:lnTo>
                    <a:lnTo>
                      <a:pt x="65" y="251"/>
                    </a:lnTo>
                    <a:lnTo>
                      <a:pt x="62" y="247"/>
                    </a:lnTo>
                    <a:lnTo>
                      <a:pt x="62" y="247"/>
                    </a:lnTo>
                    <a:lnTo>
                      <a:pt x="60" y="240"/>
                    </a:lnTo>
                    <a:lnTo>
                      <a:pt x="60" y="240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55" y="233"/>
                    </a:lnTo>
                    <a:lnTo>
                      <a:pt x="55" y="233"/>
                    </a:lnTo>
                    <a:lnTo>
                      <a:pt x="54" y="229"/>
                    </a:lnTo>
                    <a:lnTo>
                      <a:pt x="54" y="229"/>
                    </a:lnTo>
                    <a:lnTo>
                      <a:pt x="51" y="226"/>
                    </a:lnTo>
                    <a:lnTo>
                      <a:pt x="50" y="223"/>
                    </a:lnTo>
                    <a:lnTo>
                      <a:pt x="50" y="223"/>
                    </a:lnTo>
                    <a:lnTo>
                      <a:pt x="47" y="220"/>
                    </a:lnTo>
                    <a:lnTo>
                      <a:pt x="47" y="220"/>
                    </a:lnTo>
                    <a:lnTo>
                      <a:pt x="43" y="217"/>
                    </a:lnTo>
                    <a:lnTo>
                      <a:pt x="43" y="217"/>
                    </a:lnTo>
                    <a:lnTo>
                      <a:pt x="35" y="212"/>
                    </a:lnTo>
                    <a:lnTo>
                      <a:pt x="35" y="212"/>
                    </a:lnTo>
                    <a:lnTo>
                      <a:pt x="31" y="209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6" y="203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6" y="202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1" y="199"/>
                    </a:lnTo>
                    <a:lnTo>
                      <a:pt x="18" y="195"/>
                    </a:lnTo>
                    <a:lnTo>
                      <a:pt x="18" y="195"/>
                    </a:lnTo>
                    <a:lnTo>
                      <a:pt x="17" y="193"/>
                    </a:lnTo>
                    <a:lnTo>
                      <a:pt x="17" y="193"/>
                    </a:lnTo>
                    <a:close/>
                    <a:moveTo>
                      <a:pt x="45" y="216"/>
                    </a:moveTo>
                    <a:lnTo>
                      <a:pt x="45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5" y="216"/>
                    </a:lnTo>
                    <a:lnTo>
                      <a:pt x="45" y="216"/>
                    </a:lnTo>
                    <a:lnTo>
                      <a:pt x="45" y="215"/>
                    </a:lnTo>
                    <a:lnTo>
                      <a:pt x="45" y="215"/>
                    </a:lnTo>
                    <a:lnTo>
                      <a:pt x="44" y="215"/>
                    </a:lnTo>
                    <a:lnTo>
                      <a:pt x="44" y="215"/>
                    </a:lnTo>
                    <a:lnTo>
                      <a:pt x="45" y="216"/>
                    </a:lnTo>
                    <a:lnTo>
                      <a:pt x="45" y="216"/>
                    </a:lnTo>
                    <a:close/>
                    <a:moveTo>
                      <a:pt x="193" y="210"/>
                    </a:moveTo>
                    <a:lnTo>
                      <a:pt x="193" y="210"/>
                    </a:lnTo>
                    <a:lnTo>
                      <a:pt x="185" y="210"/>
                    </a:lnTo>
                    <a:lnTo>
                      <a:pt x="185" y="210"/>
                    </a:lnTo>
                    <a:lnTo>
                      <a:pt x="186" y="212"/>
                    </a:lnTo>
                    <a:lnTo>
                      <a:pt x="186" y="212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3" y="210"/>
                    </a:lnTo>
                    <a:lnTo>
                      <a:pt x="193" y="210"/>
                    </a:lnTo>
                    <a:close/>
                    <a:moveTo>
                      <a:pt x="57" y="213"/>
                    </a:moveTo>
                    <a:lnTo>
                      <a:pt x="57" y="213"/>
                    </a:lnTo>
                    <a:lnTo>
                      <a:pt x="57" y="217"/>
                    </a:lnTo>
                    <a:lnTo>
                      <a:pt x="57" y="217"/>
                    </a:lnTo>
                    <a:lnTo>
                      <a:pt x="57" y="213"/>
                    </a:lnTo>
                    <a:lnTo>
                      <a:pt x="57" y="213"/>
                    </a:lnTo>
                    <a:lnTo>
                      <a:pt x="55" y="207"/>
                    </a:lnTo>
                    <a:lnTo>
                      <a:pt x="53" y="203"/>
                    </a:lnTo>
                    <a:lnTo>
                      <a:pt x="53" y="203"/>
                    </a:lnTo>
                    <a:lnTo>
                      <a:pt x="53" y="205"/>
                    </a:lnTo>
                    <a:lnTo>
                      <a:pt x="53" y="205"/>
                    </a:lnTo>
                    <a:lnTo>
                      <a:pt x="54" y="209"/>
                    </a:lnTo>
                    <a:lnTo>
                      <a:pt x="54" y="209"/>
                    </a:lnTo>
                    <a:lnTo>
                      <a:pt x="55" y="212"/>
                    </a:lnTo>
                    <a:lnTo>
                      <a:pt x="55" y="212"/>
                    </a:lnTo>
                    <a:lnTo>
                      <a:pt x="57" y="213"/>
                    </a:lnTo>
                    <a:lnTo>
                      <a:pt x="57" y="213"/>
                    </a:lnTo>
                    <a:close/>
                    <a:moveTo>
                      <a:pt x="61" y="347"/>
                    </a:move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38"/>
                    </a:lnTo>
                    <a:lnTo>
                      <a:pt x="61" y="338"/>
                    </a:lnTo>
                    <a:lnTo>
                      <a:pt x="62" y="332"/>
                    </a:lnTo>
                    <a:lnTo>
                      <a:pt x="62" y="332"/>
                    </a:lnTo>
                    <a:lnTo>
                      <a:pt x="64" y="324"/>
                    </a:lnTo>
                    <a:lnTo>
                      <a:pt x="68" y="315"/>
                    </a:lnTo>
                    <a:lnTo>
                      <a:pt x="68" y="315"/>
                    </a:lnTo>
                    <a:lnTo>
                      <a:pt x="72" y="307"/>
                    </a:lnTo>
                    <a:lnTo>
                      <a:pt x="72" y="307"/>
                    </a:lnTo>
                    <a:lnTo>
                      <a:pt x="78" y="300"/>
                    </a:lnTo>
                    <a:lnTo>
                      <a:pt x="84" y="293"/>
                    </a:lnTo>
                    <a:lnTo>
                      <a:pt x="84" y="293"/>
                    </a:lnTo>
                    <a:lnTo>
                      <a:pt x="91" y="286"/>
                    </a:lnTo>
                    <a:lnTo>
                      <a:pt x="91" y="286"/>
                    </a:lnTo>
                    <a:lnTo>
                      <a:pt x="95" y="281"/>
                    </a:lnTo>
                    <a:lnTo>
                      <a:pt x="95" y="281"/>
                    </a:lnTo>
                    <a:lnTo>
                      <a:pt x="97" y="280"/>
                    </a:lnTo>
                    <a:lnTo>
                      <a:pt x="97" y="280"/>
                    </a:lnTo>
                    <a:lnTo>
                      <a:pt x="99" y="273"/>
                    </a:lnTo>
                    <a:lnTo>
                      <a:pt x="99" y="273"/>
                    </a:lnTo>
                    <a:lnTo>
                      <a:pt x="101" y="269"/>
                    </a:lnTo>
                    <a:lnTo>
                      <a:pt x="99" y="263"/>
                    </a:lnTo>
                    <a:lnTo>
                      <a:pt x="99" y="263"/>
                    </a:lnTo>
                    <a:lnTo>
                      <a:pt x="98" y="256"/>
                    </a:lnTo>
                    <a:lnTo>
                      <a:pt x="98" y="256"/>
                    </a:lnTo>
                    <a:lnTo>
                      <a:pt x="97" y="249"/>
                    </a:lnTo>
                    <a:lnTo>
                      <a:pt x="97" y="249"/>
                    </a:lnTo>
                    <a:lnTo>
                      <a:pt x="95" y="240"/>
                    </a:lnTo>
                    <a:lnTo>
                      <a:pt x="95" y="230"/>
                    </a:lnTo>
                    <a:lnTo>
                      <a:pt x="95" y="230"/>
                    </a:lnTo>
                    <a:lnTo>
                      <a:pt x="97" y="226"/>
                    </a:lnTo>
                    <a:lnTo>
                      <a:pt x="99" y="222"/>
                    </a:lnTo>
                    <a:lnTo>
                      <a:pt x="99" y="222"/>
                    </a:lnTo>
                    <a:lnTo>
                      <a:pt x="104" y="217"/>
                    </a:lnTo>
                    <a:lnTo>
                      <a:pt x="104" y="217"/>
                    </a:lnTo>
                    <a:lnTo>
                      <a:pt x="111" y="215"/>
                    </a:lnTo>
                    <a:lnTo>
                      <a:pt x="111" y="215"/>
                    </a:lnTo>
                    <a:lnTo>
                      <a:pt x="116" y="212"/>
                    </a:lnTo>
                    <a:lnTo>
                      <a:pt x="124" y="209"/>
                    </a:lnTo>
                    <a:lnTo>
                      <a:pt x="124" y="209"/>
                    </a:lnTo>
                    <a:lnTo>
                      <a:pt x="136" y="207"/>
                    </a:lnTo>
                    <a:lnTo>
                      <a:pt x="136" y="207"/>
                    </a:lnTo>
                    <a:lnTo>
                      <a:pt x="161" y="207"/>
                    </a:lnTo>
                    <a:lnTo>
                      <a:pt x="161" y="207"/>
                    </a:lnTo>
                    <a:lnTo>
                      <a:pt x="170" y="206"/>
                    </a:lnTo>
                    <a:lnTo>
                      <a:pt x="170" y="206"/>
                    </a:lnTo>
                    <a:lnTo>
                      <a:pt x="188" y="203"/>
                    </a:lnTo>
                    <a:lnTo>
                      <a:pt x="188" y="203"/>
                    </a:lnTo>
                    <a:lnTo>
                      <a:pt x="205" y="200"/>
                    </a:lnTo>
                    <a:lnTo>
                      <a:pt x="205" y="200"/>
                    </a:lnTo>
                    <a:lnTo>
                      <a:pt x="212" y="199"/>
                    </a:lnTo>
                    <a:lnTo>
                      <a:pt x="217" y="197"/>
                    </a:lnTo>
                    <a:lnTo>
                      <a:pt x="217" y="197"/>
                    </a:lnTo>
                    <a:lnTo>
                      <a:pt x="222" y="195"/>
                    </a:lnTo>
                    <a:lnTo>
                      <a:pt x="222" y="195"/>
                    </a:lnTo>
                    <a:lnTo>
                      <a:pt x="233" y="185"/>
                    </a:lnTo>
                    <a:lnTo>
                      <a:pt x="233" y="185"/>
                    </a:lnTo>
                    <a:lnTo>
                      <a:pt x="236" y="180"/>
                    </a:lnTo>
                    <a:lnTo>
                      <a:pt x="237" y="178"/>
                    </a:lnTo>
                    <a:lnTo>
                      <a:pt x="237" y="178"/>
                    </a:lnTo>
                    <a:lnTo>
                      <a:pt x="240" y="165"/>
                    </a:lnTo>
                    <a:lnTo>
                      <a:pt x="240" y="165"/>
                    </a:lnTo>
                    <a:lnTo>
                      <a:pt x="242" y="158"/>
                    </a:lnTo>
                    <a:lnTo>
                      <a:pt x="242" y="158"/>
                    </a:lnTo>
                    <a:lnTo>
                      <a:pt x="242" y="149"/>
                    </a:lnTo>
                    <a:lnTo>
                      <a:pt x="242" y="149"/>
                    </a:lnTo>
                    <a:lnTo>
                      <a:pt x="242" y="128"/>
                    </a:lnTo>
                    <a:lnTo>
                      <a:pt x="240" y="108"/>
                    </a:lnTo>
                    <a:lnTo>
                      <a:pt x="240" y="108"/>
                    </a:lnTo>
                    <a:lnTo>
                      <a:pt x="240" y="95"/>
                    </a:lnTo>
                    <a:lnTo>
                      <a:pt x="240" y="95"/>
                    </a:lnTo>
                    <a:lnTo>
                      <a:pt x="239" y="78"/>
                    </a:lnTo>
                    <a:lnTo>
                      <a:pt x="239" y="78"/>
                    </a:lnTo>
                    <a:lnTo>
                      <a:pt x="239" y="71"/>
                    </a:lnTo>
                    <a:lnTo>
                      <a:pt x="239" y="71"/>
                    </a:lnTo>
                    <a:lnTo>
                      <a:pt x="239" y="48"/>
                    </a:lnTo>
                    <a:lnTo>
                      <a:pt x="239" y="48"/>
                    </a:lnTo>
                    <a:lnTo>
                      <a:pt x="237" y="40"/>
                    </a:lnTo>
                    <a:lnTo>
                      <a:pt x="237" y="40"/>
                    </a:lnTo>
                    <a:lnTo>
                      <a:pt x="236" y="33"/>
                    </a:lnTo>
                    <a:lnTo>
                      <a:pt x="236" y="3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0" y="17"/>
                    </a:lnTo>
                    <a:lnTo>
                      <a:pt x="226" y="13"/>
                    </a:lnTo>
                    <a:lnTo>
                      <a:pt x="226" y="13"/>
                    </a:lnTo>
                    <a:lnTo>
                      <a:pt x="216" y="8"/>
                    </a:lnTo>
                    <a:lnTo>
                      <a:pt x="212" y="7"/>
                    </a:lnTo>
                    <a:lnTo>
                      <a:pt x="206" y="7"/>
                    </a:lnTo>
                    <a:lnTo>
                      <a:pt x="206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70" y="7"/>
                    </a:lnTo>
                    <a:lnTo>
                      <a:pt x="170" y="7"/>
                    </a:lnTo>
                    <a:lnTo>
                      <a:pt x="153" y="8"/>
                    </a:lnTo>
                    <a:lnTo>
                      <a:pt x="153" y="8"/>
                    </a:lnTo>
                    <a:lnTo>
                      <a:pt x="129" y="10"/>
                    </a:lnTo>
                    <a:lnTo>
                      <a:pt x="129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89" y="13"/>
                    </a:lnTo>
                    <a:lnTo>
                      <a:pt x="89" y="13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4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3" y="47"/>
                    </a:lnTo>
                    <a:lnTo>
                      <a:pt x="13" y="47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7" y="71"/>
                    </a:lnTo>
                    <a:lnTo>
                      <a:pt x="7" y="81"/>
                    </a:lnTo>
                    <a:lnTo>
                      <a:pt x="7" y="81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8" y="104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1"/>
                    </a:lnTo>
                    <a:lnTo>
                      <a:pt x="17" y="132"/>
                    </a:lnTo>
                    <a:lnTo>
                      <a:pt x="17" y="132"/>
                    </a:lnTo>
                    <a:lnTo>
                      <a:pt x="17" y="134"/>
                    </a:lnTo>
                    <a:lnTo>
                      <a:pt x="16" y="135"/>
                    </a:lnTo>
                    <a:lnTo>
                      <a:pt x="16" y="135"/>
                    </a:lnTo>
                    <a:lnTo>
                      <a:pt x="16" y="136"/>
                    </a:lnTo>
                    <a:lnTo>
                      <a:pt x="16" y="136"/>
                    </a:lnTo>
                    <a:lnTo>
                      <a:pt x="16" y="141"/>
                    </a:lnTo>
                    <a:lnTo>
                      <a:pt x="16" y="141"/>
                    </a:lnTo>
                    <a:lnTo>
                      <a:pt x="18" y="148"/>
                    </a:lnTo>
                    <a:lnTo>
                      <a:pt x="18" y="148"/>
                    </a:lnTo>
                    <a:lnTo>
                      <a:pt x="20" y="159"/>
                    </a:lnTo>
                    <a:lnTo>
                      <a:pt x="20" y="159"/>
                    </a:lnTo>
                    <a:lnTo>
                      <a:pt x="20" y="162"/>
                    </a:lnTo>
                    <a:lnTo>
                      <a:pt x="20" y="162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27" y="180"/>
                    </a:lnTo>
                    <a:lnTo>
                      <a:pt x="27" y="180"/>
                    </a:lnTo>
                    <a:lnTo>
                      <a:pt x="28" y="182"/>
                    </a:lnTo>
                    <a:lnTo>
                      <a:pt x="28" y="182"/>
                    </a:lnTo>
                    <a:lnTo>
                      <a:pt x="30" y="183"/>
                    </a:lnTo>
                    <a:lnTo>
                      <a:pt x="31" y="183"/>
                    </a:lnTo>
                    <a:lnTo>
                      <a:pt x="31" y="183"/>
                    </a:lnTo>
                    <a:lnTo>
                      <a:pt x="33" y="183"/>
                    </a:lnTo>
                    <a:lnTo>
                      <a:pt x="34" y="185"/>
                    </a:lnTo>
                    <a:lnTo>
                      <a:pt x="34" y="185"/>
                    </a:lnTo>
                    <a:lnTo>
                      <a:pt x="35" y="186"/>
                    </a:lnTo>
                    <a:lnTo>
                      <a:pt x="35" y="186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1" y="197"/>
                    </a:lnTo>
                    <a:lnTo>
                      <a:pt x="51" y="197"/>
                    </a:lnTo>
                    <a:lnTo>
                      <a:pt x="55" y="205"/>
                    </a:lnTo>
                    <a:lnTo>
                      <a:pt x="55" y="205"/>
                    </a:lnTo>
                    <a:lnTo>
                      <a:pt x="60" y="212"/>
                    </a:lnTo>
                    <a:lnTo>
                      <a:pt x="61" y="219"/>
                    </a:lnTo>
                    <a:lnTo>
                      <a:pt x="61" y="219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62" y="229"/>
                    </a:lnTo>
                    <a:lnTo>
                      <a:pt x="62" y="229"/>
                    </a:lnTo>
                    <a:lnTo>
                      <a:pt x="67" y="234"/>
                    </a:lnTo>
                    <a:lnTo>
                      <a:pt x="67" y="234"/>
                    </a:lnTo>
                    <a:lnTo>
                      <a:pt x="70" y="237"/>
                    </a:lnTo>
                    <a:lnTo>
                      <a:pt x="71" y="240"/>
                    </a:lnTo>
                    <a:lnTo>
                      <a:pt x="71" y="240"/>
                    </a:lnTo>
                    <a:lnTo>
                      <a:pt x="74" y="249"/>
                    </a:lnTo>
                    <a:lnTo>
                      <a:pt x="74" y="249"/>
                    </a:lnTo>
                    <a:lnTo>
                      <a:pt x="74" y="253"/>
                    </a:lnTo>
                    <a:lnTo>
                      <a:pt x="74" y="253"/>
                    </a:lnTo>
                    <a:lnTo>
                      <a:pt x="74" y="260"/>
                    </a:lnTo>
                    <a:lnTo>
                      <a:pt x="74" y="260"/>
                    </a:lnTo>
                    <a:lnTo>
                      <a:pt x="72" y="263"/>
                    </a:lnTo>
                    <a:lnTo>
                      <a:pt x="72" y="263"/>
                    </a:lnTo>
                    <a:lnTo>
                      <a:pt x="72" y="267"/>
                    </a:lnTo>
                    <a:lnTo>
                      <a:pt x="71" y="271"/>
                    </a:lnTo>
                    <a:lnTo>
                      <a:pt x="71" y="271"/>
                    </a:lnTo>
                    <a:lnTo>
                      <a:pt x="67" y="281"/>
                    </a:lnTo>
                    <a:lnTo>
                      <a:pt x="67" y="281"/>
                    </a:lnTo>
                    <a:lnTo>
                      <a:pt x="65" y="286"/>
                    </a:lnTo>
                    <a:lnTo>
                      <a:pt x="65" y="286"/>
                    </a:lnTo>
                    <a:lnTo>
                      <a:pt x="62" y="297"/>
                    </a:lnTo>
                    <a:lnTo>
                      <a:pt x="62" y="297"/>
                    </a:lnTo>
                    <a:lnTo>
                      <a:pt x="60" y="313"/>
                    </a:lnTo>
                    <a:lnTo>
                      <a:pt x="60" y="313"/>
                    </a:lnTo>
                    <a:lnTo>
                      <a:pt x="58" y="327"/>
                    </a:lnTo>
                    <a:lnTo>
                      <a:pt x="58" y="327"/>
                    </a:lnTo>
                    <a:lnTo>
                      <a:pt x="60" y="33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close/>
                    <a:moveTo>
                      <a:pt x="244" y="107"/>
                    </a:moveTo>
                    <a:lnTo>
                      <a:pt x="244" y="107"/>
                    </a:lnTo>
                    <a:lnTo>
                      <a:pt x="244" y="107"/>
                    </a:lnTo>
                    <a:lnTo>
                      <a:pt x="244" y="107"/>
                    </a:lnTo>
                    <a:lnTo>
                      <a:pt x="246" y="92"/>
                    </a:lnTo>
                    <a:lnTo>
                      <a:pt x="246" y="92"/>
                    </a:lnTo>
                    <a:lnTo>
                      <a:pt x="246" y="87"/>
                    </a:lnTo>
                    <a:lnTo>
                      <a:pt x="246" y="87"/>
                    </a:lnTo>
                    <a:lnTo>
                      <a:pt x="246" y="74"/>
                    </a:lnTo>
                    <a:lnTo>
                      <a:pt x="246" y="74"/>
                    </a:lnTo>
                    <a:lnTo>
                      <a:pt x="246" y="67"/>
                    </a:lnTo>
                    <a:lnTo>
                      <a:pt x="246" y="67"/>
                    </a:lnTo>
                    <a:lnTo>
                      <a:pt x="244" y="53"/>
                    </a:lnTo>
                    <a:lnTo>
                      <a:pt x="244" y="53"/>
                    </a:lnTo>
                    <a:lnTo>
                      <a:pt x="244" y="48"/>
                    </a:lnTo>
                    <a:lnTo>
                      <a:pt x="244" y="48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39" y="24"/>
                    </a:lnTo>
                    <a:lnTo>
                      <a:pt x="236" y="18"/>
                    </a:lnTo>
                    <a:lnTo>
                      <a:pt x="236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6" y="21"/>
                    </a:lnTo>
                    <a:lnTo>
                      <a:pt x="236" y="21"/>
                    </a:lnTo>
                    <a:lnTo>
                      <a:pt x="237" y="26"/>
                    </a:lnTo>
                    <a:lnTo>
                      <a:pt x="239" y="31"/>
                    </a:lnTo>
                    <a:lnTo>
                      <a:pt x="239" y="31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3" y="60"/>
                    </a:lnTo>
                    <a:lnTo>
                      <a:pt x="243" y="60"/>
                    </a:lnTo>
                    <a:lnTo>
                      <a:pt x="244" y="72"/>
                    </a:lnTo>
                    <a:lnTo>
                      <a:pt x="244" y="72"/>
                    </a:lnTo>
                    <a:lnTo>
                      <a:pt x="244" y="95"/>
                    </a:lnTo>
                    <a:lnTo>
                      <a:pt x="244" y="95"/>
                    </a:lnTo>
                    <a:lnTo>
                      <a:pt x="244" y="107"/>
                    </a:lnTo>
                    <a:lnTo>
                      <a:pt x="244" y="107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18" y="169"/>
                    </a:lnTo>
                    <a:lnTo>
                      <a:pt x="18" y="169"/>
                    </a:lnTo>
                    <a:lnTo>
                      <a:pt x="17" y="163"/>
                    </a:lnTo>
                    <a:lnTo>
                      <a:pt x="17" y="158"/>
                    </a:lnTo>
                    <a:lnTo>
                      <a:pt x="17" y="158"/>
                    </a:lnTo>
                    <a:lnTo>
                      <a:pt x="17" y="151"/>
                    </a:lnTo>
                    <a:lnTo>
                      <a:pt x="16" y="145"/>
                    </a:lnTo>
                    <a:lnTo>
                      <a:pt x="16" y="145"/>
                    </a:lnTo>
                    <a:lnTo>
                      <a:pt x="13" y="138"/>
                    </a:ln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1"/>
                    </a:lnTo>
                    <a:lnTo>
                      <a:pt x="11" y="131"/>
                    </a:lnTo>
                    <a:lnTo>
                      <a:pt x="13" y="129"/>
                    </a:lnTo>
                    <a:lnTo>
                      <a:pt x="13" y="129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4"/>
                    </a:lnTo>
                    <a:lnTo>
                      <a:pt x="13" y="124"/>
                    </a:lnTo>
                    <a:lnTo>
                      <a:pt x="10" y="116"/>
                    </a:lnTo>
                    <a:lnTo>
                      <a:pt x="8" y="109"/>
                    </a:lnTo>
                    <a:lnTo>
                      <a:pt x="8" y="109"/>
                    </a:lnTo>
                    <a:lnTo>
                      <a:pt x="7" y="109"/>
                    </a:lnTo>
                    <a:lnTo>
                      <a:pt x="7" y="109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8" y="114"/>
                    </a:lnTo>
                    <a:lnTo>
                      <a:pt x="8" y="114"/>
                    </a:lnTo>
                    <a:lnTo>
                      <a:pt x="10" y="115"/>
                    </a:lnTo>
                    <a:lnTo>
                      <a:pt x="10" y="115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11" y="142"/>
                    </a:lnTo>
                    <a:lnTo>
                      <a:pt x="11" y="142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16" y="162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  <a:moveTo>
                      <a:pt x="254" y="99"/>
                    </a:moveTo>
                    <a:lnTo>
                      <a:pt x="254" y="99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61" y="116"/>
                    </a:lnTo>
                    <a:lnTo>
                      <a:pt x="261" y="116"/>
                    </a:lnTo>
                    <a:lnTo>
                      <a:pt x="263" y="104"/>
                    </a:lnTo>
                    <a:lnTo>
                      <a:pt x="263" y="104"/>
                    </a:lnTo>
                    <a:lnTo>
                      <a:pt x="261" y="104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57" y="101"/>
                    </a:lnTo>
                    <a:lnTo>
                      <a:pt x="254" y="99"/>
                    </a:lnTo>
                    <a:lnTo>
                      <a:pt x="254" y="99"/>
                    </a:lnTo>
                    <a:close/>
                    <a:moveTo>
                      <a:pt x="118" y="269"/>
                    </a:moveTo>
                    <a:lnTo>
                      <a:pt x="118" y="269"/>
                    </a:lnTo>
                    <a:lnTo>
                      <a:pt x="118" y="263"/>
                    </a:lnTo>
                    <a:lnTo>
                      <a:pt x="118" y="263"/>
                    </a:lnTo>
                    <a:lnTo>
                      <a:pt x="118" y="261"/>
                    </a:lnTo>
                    <a:lnTo>
                      <a:pt x="118" y="261"/>
                    </a:lnTo>
                    <a:lnTo>
                      <a:pt x="114" y="257"/>
                    </a:lnTo>
                    <a:lnTo>
                      <a:pt x="114" y="257"/>
                    </a:lnTo>
                    <a:lnTo>
                      <a:pt x="111" y="256"/>
                    </a:lnTo>
                    <a:lnTo>
                      <a:pt x="109" y="254"/>
                    </a:lnTo>
                    <a:lnTo>
                      <a:pt x="109" y="254"/>
                    </a:lnTo>
                    <a:lnTo>
                      <a:pt x="109" y="251"/>
                    </a:lnTo>
                    <a:lnTo>
                      <a:pt x="109" y="251"/>
                    </a:lnTo>
                    <a:lnTo>
                      <a:pt x="108" y="250"/>
                    </a:lnTo>
                    <a:lnTo>
                      <a:pt x="108" y="250"/>
                    </a:lnTo>
                    <a:lnTo>
                      <a:pt x="105" y="247"/>
                    </a:lnTo>
                    <a:lnTo>
                      <a:pt x="105" y="247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4" y="247"/>
                    </a:lnTo>
                    <a:lnTo>
                      <a:pt x="104" y="247"/>
                    </a:lnTo>
                    <a:lnTo>
                      <a:pt x="105" y="254"/>
                    </a:lnTo>
                    <a:lnTo>
                      <a:pt x="105" y="254"/>
                    </a:lnTo>
                    <a:lnTo>
                      <a:pt x="105" y="256"/>
                    </a:lnTo>
                    <a:lnTo>
                      <a:pt x="105" y="256"/>
                    </a:lnTo>
                    <a:lnTo>
                      <a:pt x="107" y="257"/>
                    </a:lnTo>
                    <a:lnTo>
                      <a:pt x="107" y="257"/>
                    </a:lnTo>
                    <a:lnTo>
                      <a:pt x="107" y="259"/>
                    </a:lnTo>
                    <a:lnTo>
                      <a:pt x="108" y="261"/>
                    </a:lnTo>
                    <a:lnTo>
                      <a:pt x="108" y="261"/>
                    </a:lnTo>
                    <a:lnTo>
                      <a:pt x="116" y="269"/>
                    </a:lnTo>
                    <a:lnTo>
                      <a:pt x="116" y="269"/>
                    </a:lnTo>
                    <a:lnTo>
                      <a:pt x="118" y="269"/>
                    </a:lnTo>
                    <a:lnTo>
                      <a:pt x="118" y="269"/>
                    </a:lnTo>
                    <a:close/>
                    <a:moveTo>
                      <a:pt x="135" y="222"/>
                    </a:moveTo>
                    <a:lnTo>
                      <a:pt x="135" y="222"/>
                    </a:lnTo>
                    <a:lnTo>
                      <a:pt x="138" y="224"/>
                    </a:lnTo>
                    <a:lnTo>
                      <a:pt x="138" y="224"/>
                    </a:lnTo>
                    <a:lnTo>
                      <a:pt x="139" y="226"/>
                    </a:lnTo>
                    <a:lnTo>
                      <a:pt x="139" y="226"/>
                    </a:lnTo>
                    <a:lnTo>
                      <a:pt x="141" y="227"/>
                    </a:lnTo>
                    <a:lnTo>
                      <a:pt x="141" y="227"/>
                    </a:lnTo>
                    <a:lnTo>
                      <a:pt x="142" y="229"/>
                    </a:lnTo>
                    <a:lnTo>
                      <a:pt x="142" y="229"/>
                    </a:lnTo>
                    <a:lnTo>
                      <a:pt x="143" y="230"/>
                    </a:lnTo>
                    <a:lnTo>
                      <a:pt x="145" y="230"/>
                    </a:lnTo>
                    <a:lnTo>
                      <a:pt x="145" y="230"/>
                    </a:lnTo>
                    <a:lnTo>
                      <a:pt x="149" y="229"/>
                    </a:lnTo>
                    <a:lnTo>
                      <a:pt x="149" y="229"/>
                    </a:lnTo>
                    <a:lnTo>
                      <a:pt x="146" y="223"/>
                    </a:lnTo>
                    <a:lnTo>
                      <a:pt x="146" y="223"/>
                    </a:lnTo>
                    <a:lnTo>
                      <a:pt x="141" y="216"/>
                    </a:lnTo>
                    <a:lnTo>
                      <a:pt x="141" y="216"/>
                    </a:lnTo>
                    <a:lnTo>
                      <a:pt x="139" y="216"/>
                    </a:lnTo>
                    <a:lnTo>
                      <a:pt x="139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2" y="219"/>
                    </a:lnTo>
                    <a:lnTo>
                      <a:pt x="132" y="219"/>
                    </a:lnTo>
                    <a:lnTo>
                      <a:pt x="134" y="219"/>
                    </a:lnTo>
                    <a:lnTo>
                      <a:pt x="134" y="219"/>
                    </a:lnTo>
                    <a:lnTo>
                      <a:pt x="138" y="217"/>
                    </a:lnTo>
                    <a:lnTo>
                      <a:pt x="138" y="217"/>
                    </a:lnTo>
                    <a:lnTo>
                      <a:pt x="139" y="217"/>
                    </a:lnTo>
                    <a:lnTo>
                      <a:pt x="139" y="217"/>
                    </a:lnTo>
                    <a:lnTo>
                      <a:pt x="141" y="220"/>
                    </a:lnTo>
                    <a:lnTo>
                      <a:pt x="141" y="220"/>
                    </a:lnTo>
                    <a:lnTo>
                      <a:pt x="139" y="222"/>
                    </a:lnTo>
                    <a:lnTo>
                      <a:pt x="139" y="222"/>
                    </a:lnTo>
                    <a:lnTo>
                      <a:pt x="138" y="222"/>
                    </a:lnTo>
                    <a:lnTo>
                      <a:pt x="138" y="222"/>
                    </a:lnTo>
                    <a:lnTo>
                      <a:pt x="136" y="222"/>
                    </a:lnTo>
                    <a:lnTo>
                      <a:pt x="135" y="222"/>
                    </a:lnTo>
                    <a:lnTo>
                      <a:pt x="135" y="222"/>
                    </a:lnTo>
                    <a:close/>
                    <a:moveTo>
                      <a:pt x="256" y="166"/>
                    </a:moveTo>
                    <a:lnTo>
                      <a:pt x="256" y="166"/>
                    </a:lnTo>
                    <a:lnTo>
                      <a:pt x="259" y="156"/>
                    </a:lnTo>
                    <a:lnTo>
                      <a:pt x="259" y="156"/>
                    </a:lnTo>
                    <a:lnTo>
                      <a:pt x="257" y="155"/>
                    </a:lnTo>
                    <a:lnTo>
                      <a:pt x="257" y="155"/>
                    </a:lnTo>
                    <a:lnTo>
                      <a:pt x="250" y="149"/>
                    </a:lnTo>
                    <a:lnTo>
                      <a:pt x="250" y="149"/>
                    </a:lnTo>
                    <a:lnTo>
                      <a:pt x="250" y="148"/>
                    </a:lnTo>
                    <a:lnTo>
                      <a:pt x="250" y="148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50" y="156"/>
                    </a:lnTo>
                    <a:lnTo>
                      <a:pt x="250" y="156"/>
                    </a:lnTo>
                    <a:lnTo>
                      <a:pt x="251" y="156"/>
                    </a:lnTo>
                    <a:lnTo>
                      <a:pt x="251" y="158"/>
                    </a:lnTo>
                    <a:lnTo>
                      <a:pt x="251" y="158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6" y="166"/>
                    </a:lnTo>
                    <a:lnTo>
                      <a:pt x="256" y="166"/>
                    </a:lnTo>
                    <a:close/>
                    <a:moveTo>
                      <a:pt x="267" y="124"/>
                    </a:moveTo>
                    <a:lnTo>
                      <a:pt x="267" y="124"/>
                    </a:lnTo>
                    <a:lnTo>
                      <a:pt x="264" y="122"/>
                    </a:lnTo>
                    <a:lnTo>
                      <a:pt x="264" y="122"/>
                    </a:lnTo>
                    <a:lnTo>
                      <a:pt x="264" y="124"/>
                    </a:lnTo>
                    <a:lnTo>
                      <a:pt x="264" y="124"/>
                    </a:lnTo>
                    <a:lnTo>
                      <a:pt x="263" y="129"/>
                    </a:lnTo>
                    <a:lnTo>
                      <a:pt x="263" y="129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7" y="135"/>
                    </a:lnTo>
                    <a:lnTo>
                      <a:pt x="266" y="135"/>
                    </a:lnTo>
                    <a:lnTo>
                      <a:pt x="266" y="135"/>
                    </a:lnTo>
                    <a:lnTo>
                      <a:pt x="264" y="135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3" y="142"/>
                    </a:lnTo>
                    <a:lnTo>
                      <a:pt x="263" y="142"/>
                    </a:lnTo>
                    <a:lnTo>
                      <a:pt x="264" y="143"/>
                    </a:lnTo>
                    <a:lnTo>
                      <a:pt x="263" y="146"/>
                    </a:lnTo>
                    <a:lnTo>
                      <a:pt x="263" y="146"/>
                    </a:lnTo>
                    <a:lnTo>
                      <a:pt x="263" y="155"/>
                    </a:lnTo>
                    <a:lnTo>
                      <a:pt x="263" y="155"/>
                    </a:lnTo>
                    <a:lnTo>
                      <a:pt x="264" y="155"/>
                    </a:lnTo>
                    <a:lnTo>
                      <a:pt x="264" y="155"/>
                    </a:lnTo>
                    <a:lnTo>
                      <a:pt x="266" y="156"/>
                    </a:lnTo>
                    <a:lnTo>
                      <a:pt x="266" y="156"/>
                    </a:lnTo>
                    <a:lnTo>
                      <a:pt x="267" y="141"/>
                    </a:lnTo>
                    <a:lnTo>
                      <a:pt x="267" y="124"/>
                    </a:lnTo>
                    <a:lnTo>
                      <a:pt x="267" y="124"/>
                    </a:lnTo>
                    <a:close/>
                    <a:moveTo>
                      <a:pt x="116" y="278"/>
                    </a:moveTo>
                    <a:lnTo>
                      <a:pt x="116" y="278"/>
                    </a:lnTo>
                    <a:lnTo>
                      <a:pt x="118" y="278"/>
                    </a:lnTo>
                    <a:lnTo>
                      <a:pt x="118" y="278"/>
                    </a:lnTo>
                    <a:lnTo>
                      <a:pt x="118" y="273"/>
                    </a:lnTo>
                    <a:lnTo>
                      <a:pt x="118" y="273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70"/>
                    </a:lnTo>
                    <a:lnTo>
                      <a:pt x="108" y="271"/>
                    </a:lnTo>
                    <a:lnTo>
                      <a:pt x="108" y="271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close/>
                    <a:moveTo>
                      <a:pt x="168" y="223"/>
                    </a:moveTo>
                    <a:lnTo>
                      <a:pt x="168" y="223"/>
                    </a:lnTo>
                    <a:lnTo>
                      <a:pt x="168" y="222"/>
                    </a:lnTo>
                    <a:lnTo>
                      <a:pt x="168" y="22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1" y="215"/>
                    </a:lnTo>
                    <a:lnTo>
                      <a:pt x="161" y="215"/>
                    </a:lnTo>
                    <a:lnTo>
                      <a:pt x="153" y="216"/>
                    </a:lnTo>
                    <a:lnTo>
                      <a:pt x="153" y="21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53" y="217"/>
                    </a:lnTo>
                    <a:lnTo>
                      <a:pt x="153" y="217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63" y="224"/>
                    </a:lnTo>
                    <a:lnTo>
                      <a:pt x="163" y="224"/>
                    </a:lnTo>
                    <a:lnTo>
                      <a:pt x="163" y="226"/>
                    </a:lnTo>
                    <a:lnTo>
                      <a:pt x="163" y="226"/>
                    </a:lnTo>
                    <a:lnTo>
                      <a:pt x="168" y="223"/>
                    </a:lnTo>
                    <a:lnTo>
                      <a:pt x="168" y="223"/>
                    </a:lnTo>
                    <a:close/>
                    <a:moveTo>
                      <a:pt x="142" y="216"/>
                    </a:moveTo>
                    <a:lnTo>
                      <a:pt x="142" y="216"/>
                    </a:lnTo>
                    <a:lnTo>
                      <a:pt x="142" y="216"/>
                    </a:lnTo>
                    <a:lnTo>
                      <a:pt x="142" y="216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2" y="224"/>
                    </a:lnTo>
                    <a:lnTo>
                      <a:pt x="152" y="224"/>
                    </a:lnTo>
                    <a:lnTo>
                      <a:pt x="153" y="226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9" y="226"/>
                    </a:lnTo>
                    <a:lnTo>
                      <a:pt x="159" y="226"/>
                    </a:lnTo>
                    <a:lnTo>
                      <a:pt x="156" y="223"/>
                    </a:lnTo>
                    <a:lnTo>
                      <a:pt x="156" y="223"/>
                    </a:lnTo>
                    <a:lnTo>
                      <a:pt x="151" y="216"/>
                    </a:lnTo>
                    <a:lnTo>
                      <a:pt x="151" y="216"/>
                    </a:lnTo>
                    <a:lnTo>
                      <a:pt x="149" y="216"/>
                    </a:lnTo>
                    <a:lnTo>
                      <a:pt x="149" y="216"/>
                    </a:lnTo>
                    <a:lnTo>
                      <a:pt x="145" y="216"/>
                    </a:lnTo>
                    <a:lnTo>
                      <a:pt x="145" y="216"/>
                    </a:lnTo>
                    <a:lnTo>
                      <a:pt x="142" y="216"/>
                    </a:lnTo>
                    <a:lnTo>
                      <a:pt x="142" y="216"/>
                    </a:lnTo>
                    <a:close/>
                    <a:moveTo>
                      <a:pt x="250" y="138"/>
                    </a:move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5"/>
                    </a:lnTo>
                    <a:lnTo>
                      <a:pt x="250" y="145"/>
                    </a:lnTo>
                    <a:lnTo>
                      <a:pt x="250" y="146"/>
                    </a:lnTo>
                    <a:lnTo>
                      <a:pt x="250" y="146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9" y="152"/>
                    </a:lnTo>
                    <a:lnTo>
                      <a:pt x="259" y="152"/>
                    </a:lnTo>
                    <a:lnTo>
                      <a:pt x="259" y="151"/>
                    </a:lnTo>
                    <a:lnTo>
                      <a:pt x="259" y="151"/>
                    </a:lnTo>
                    <a:lnTo>
                      <a:pt x="259" y="143"/>
                    </a:lnTo>
                    <a:lnTo>
                      <a:pt x="259" y="143"/>
                    </a:lnTo>
                    <a:lnTo>
                      <a:pt x="257" y="142"/>
                    </a:lnTo>
                    <a:lnTo>
                      <a:pt x="257" y="142"/>
                    </a:lnTo>
                    <a:lnTo>
                      <a:pt x="251" y="138"/>
                    </a:lnTo>
                    <a:lnTo>
                      <a:pt x="251" y="138"/>
                    </a:lnTo>
                    <a:lnTo>
                      <a:pt x="250" y="138"/>
                    </a:lnTo>
                    <a:lnTo>
                      <a:pt x="250" y="138"/>
                    </a:lnTo>
                    <a:close/>
                    <a:moveTo>
                      <a:pt x="129" y="233"/>
                    </a:moveTo>
                    <a:lnTo>
                      <a:pt x="129" y="233"/>
                    </a:lnTo>
                    <a:lnTo>
                      <a:pt x="124" y="226"/>
                    </a:lnTo>
                    <a:lnTo>
                      <a:pt x="124" y="226"/>
                    </a:lnTo>
                    <a:lnTo>
                      <a:pt x="118" y="233"/>
                    </a:lnTo>
                    <a:lnTo>
                      <a:pt x="118" y="233"/>
                    </a:lnTo>
                    <a:lnTo>
                      <a:pt x="125" y="239"/>
                    </a:lnTo>
                    <a:lnTo>
                      <a:pt x="125" y="239"/>
                    </a:lnTo>
                    <a:lnTo>
                      <a:pt x="129" y="233"/>
                    </a:lnTo>
                    <a:lnTo>
                      <a:pt x="129" y="233"/>
                    </a:lnTo>
                    <a:close/>
                    <a:moveTo>
                      <a:pt x="263" y="101"/>
                    </a:moveTo>
                    <a:lnTo>
                      <a:pt x="263" y="101"/>
                    </a:lnTo>
                    <a:lnTo>
                      <a:pt x="263" y="95"/>
                    </a:lnTo>
                    <a:lnTo>
                      <a:pt x="263" y="95"/>
                    </a:lnTo>
                    <a:lnTo>
                      <a:pt x="263" y="94"/>
                    </a:lnTo>
                    <a:lnTo>
                      <a:pt x="263" y="94"/>
                    </a:lnTo>
                    <a:lnTo>
                      <a:pt x="260" y="91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4" y="88"/>
                    </a:lnTo>
                    <a:lnTo>
                      <a:pt x="254" y="88"/>
                    </a:lnTo>
                    <a:lnTo>
                      <a:pt x="254" y="98"/>
                    </a:lnTo>
                    <a:lnTo>
                      <a:pt x="254" y="98"/>
                    </a:lnTo>
                    <a:lnTo>
                      <a:pt x="259" y="99"/>
                    </a:lnTo>
                    <a:lnTo>
                      <a:pt x="259" y="99"/>
                    </a:lnTo>
                    <a:lnTo>
                      <a:pt x="261" y="99"/>
                    </a:lnTo>
                    <a:lnTo>
                      <a:pt x="261" y="99"/>
                    </a:lnTo>
                    <a:lnTo>
                      <a:pt x="263" y="101"/>
                    </a:lnTo>
                    <a:lnTo>
                      <a:pt x="263" y="101"/>
                    </a:lnTo>
                    <a:close/>
                    <a:moveTo>
                      <a:pt x="116" y="232"/>
                    </a:moveTo>
                    <a:lnTo>
                      <a:pt x="116" y="232"/>
                    </a:lnTo>
                    <a:lnTo>
                      <a:pt x="119" y="227"/>
                    </a:lnTo>
                    <a:lnTo>
                      <a:pt x="119" y="227"/>
                    </a:lnTo>
                    <a:lnTo>
                      <a:pt x="122" y="224"/>
                    </a:lnTo>
                    <a:lnTo>
                      <a:pt x="122" y="224"/>
                    </a:lnTo>
                    <a:lnTo>
                      <a:pt x="116" y="219"/>
                    </a:lnTo>
                    <a:lnTo>
                      <a:pt x="116" y="219"/>
                    </a:lnTo>
                    <a:lnTo>
                      <a:pt x="114" y="222"/>
                    </a:lnTo>
                    <a:lnTo>
                      <a:pt x="111" y="224"/>
                    </a:lnTo>
                    <a:lnTo>
                      <a:pt x="111" y="224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  <a:moveTo>
                      <a:pt x="165" y="215"/>
                    </a:moveTo>
                    <a:lnTo>
                      <a:pt x="165" y="215"/>
                    </a:lnTo>
                    <a:lnTo>
                      <a:pt x="168" y="219"/>
                    </a:lnTo>
                    <a:lnTo>
                      <a:pt x="172" y="222"/>
                    </a:lnTo>
                    <a:lnTo>
                      <a:pt x="172" y="222"/>
                    </a:lnTo>
                    <a:lnTo>
                      <a:pt x="172" y="223"/>
                    </a:lnTo>
                    <a:lnTo>
                      <a:pt x="175" y="222"/>
                    </a:lnTo>
                    <a:lnTo>
                      <a:pt x="175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9" y="222"/>
                    </a:lnTo>
                    <a:lnTo>
                      <a:pt x="179" y="222"/>
                    </a:lnTo>
                    <a:lnTo>
                      <a:pt x="173" y="215"/>
                    </a:lnTo>
                    <a:lnTo>
                      <a:pt x="173" y="215"/>
                    </a:lnTo>
                    <a:lnTo>
                      <a:pt x="172" y="215"/>
                    </a:lnTo>
                    <a:lnTo>
                      <a:pt x="172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close/>
                    <a:moveTo>
                      <a:pt x="224" y="222"/>
                    </a:moveTo>
                    <a:lnTo>
                      <a:pt x="224" y="222"/>
                    </a:lnTo>
                    <a:lnTo>
                      <a:pt x="224" y="222"/>
                    </a:lnTo>
                    <a:lnTo>
                      <a:pt x="224" y="222"/>
                    </a:lnTo>
                    <a:lnTo>
                      <a:pt x="223" y="222"/>
                    </a:lnTo>
                    <a:lnTo>
                      <a:pt x="223" y="222"/>
                    </a:lnTo>
                    <a:lnTo>
                      <a:pt x="216" y="223"/>
                    </a:lnTo>
                    <a:lnTo>
                      <a:pt x="216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5" y="224"/>
                    </a:lnTo>
                    <a:lnTo>
                      <a:pt x="205" y="224"/>
                    </a:lnTo>
                    <a:lnTo>
                      <a:pt x="188" y="226"/>
                    </a:lnTo>
                    <a:lnTo>
                      <a:pt x="188" y="226"/>
                    </a:lnTo>
                    <a:lnTo>
                      <a:pt x="183" y="227"/>
                    </a:lnTo>
                    <a:lnTo>
                      <a:pt x="183" y="227"/>
                    </a:lnTo>
                    <a:lnTo>
                      <a:pt x="205" y="226"/>
                    </a:lnTo>
                    <a:lnTo>
                      <a:pt x="215" y="224"/>
                    </a:lnTo>
                    <a:lnTo>
                      <a:pt x="224" y="222"/>
                    </a:lnTo>
                    <a:lnTo>
                      <a:pt x="224" y="222"/>
                    </a:lnTo>
                    <a:close/>
                    <a:moveTo>
                      <a:pt x="256" y="87"/>
                    </a:moveTo>
                    <a:lnTo>
                      <a:pt x="256" y="87"/>
                    </a:lnTo>
                    <a:lnTo>
                      <a:pt x="263" y="91"/>
                    </a:lnTo>
                    <a:lnTo>
                      <a:pt x="263" y="91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7"/>
                    </a:lnTo>
                    <a:lnTo>
                      <a:pt x="256" y="87"/>
                    </a:lnTo>
                    <a:close/>
                    <a:moveTo>
                      <a:pt x="240" y="185"/>
                    </a:moveTo>
                    <a:lnTo>
                      <a:pt x="240" y="185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40" y="197"/>
                    </a:lnTo>
                    <a:lnTo>
                      <a:pt x="240" y="197"/>
                    </a:lnTo>
                    <a:lnTo>
                      <a:pt x="244" y="188"/>
                    </a:lnTo>
                    <a:lnTo>
                      <a:pt x="244" y="188"/>
                    </a:lnTo>
                    <a:lnTo>
                      <a:pt x="240" y="185"/>
                    </a:lnTo>
                    <a:lnTo>
                      <a:pt x="240" y="185"/>
                    </a:lnTo>
                    <a:close/>
                    <a:moveTo>
                      <a:pt x="242" y="199"/>
                    </a:moveTo>
                    <a:lnTo>
                      <a:pt x="242" y="199"/>
                    </a:lnTo>
                    <a:lnTo>
                      <a:pt x="244" y="202"/>
                    </a:lnTo>
                    <a:lnTo>
                      <a:pt x="244" y="202"/>
                    </a:lnTo>
                    <a:lnTo>
                      <a:pt x="246" y="202"/>
                    </a:lnTo>
                    <a:lnTo>
                      <a:pt x="246" y="202"/>
                    </a:lnTo>
                    <a:lnTo>
                      <a:pt x="249" y="199"/>
                    </a:lnTo>
                    <a:lnTo>
                      <a:pt x="251" y="195"/>
                    </a:lnTo>
                    <a:lnTo>
                      <a:pt x="251" y="195"/>
                    </a:lnTo>
                    <a:lnTo>
                      <a:pt x="249" y="192"/>
                    </a:lnTo>
                    <a:lnTo>
                      <a:pt x="246" y="189"/>
                    </a:lnTo>
                    <a:lnTo>
                      <a:pt x="246" y="189"/>
                    </a:lnTo>
                    <a:lnTo>
                      <a:pt x="242" y="199"/>
                    </a:lnTo>
                    <a:lnTo>
                      <a:pt x="242" y="199"/>
                    </a:lnTo>
                    <a:close/>
                    <a:moveTo>
                      <a:pt x="109" y="286"/>
                    </a:moveTo>
                    <a:lnTo>
                      <a:pt x="109" y="286"/>
                    </a:lnTo>
                    <a:lnTo>
                      <a:pt x="105" y="283"/>
                    </a:lnTo>
                    <a:lnTo>
                      <a:pt x="105" y="283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99" y="287"/>
                    </a:lnTo>
                    <a:lnTo>
                      <a:pt x="99" y="287"/>
                    </a:lnTo>
                    <a:lnTo>
                      <a:pt x="104" y="291"/>
                    </a:lnTo>
                    <a:lnTo>
                      <a:pt x="104" y="291"/>
                    </a:lnTo>
                    <a:lnTo>
                      <a:pt x="105" y="290"/>
                    </a:lnTo>
                    <a:lnTo>
                      <a:pt x="105" y="290"/>
                    </a:lnTo>
                    <a:lnTo>
                      <a:pt x="109" y="286"/>
                    </a:lnTo>
                    <a:lnTo>
                      <a:pt x="109" y="286"/>
                    </a:lnTo>
                    <a:close/>
                    <a:moveTo>
                      <a:pt x="263" y="72"/>
                    </a:moveTo>
                    <a:lnTo>
                      <a:pt x="263" y="72"/>
                    </a:lnTo>
                    <a:lnTo>
                      <a:pt x="263" y="72"/>
                    </a:lnTo>
                    <a:lnTo>
                      <a:pt x="263" y="72"/>
                    </a:lnTo>
                    <a:lnTo>
                      <a:pt x="261" y="72"/>
                    </a:lnTo>
                    <a:lnTo>
                      <a:pt x="261" y="72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7" y="71"/>
                    </a:lnTo>
                    <a:lnTo>
                      <a:pt x="256" y="71"/>
                    </a:lnTo>
                    <a:lnTo>
                      <a:pt x="256" y="71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61" y="80"/>
                    </a:lnTo>
                    <a:lnTo>
                      <a:pt x="261" y="80"/>
                    </a:lnTo>
                    <a:lnTo>
                      <a:pt x="263" y="80"/>
                    </a:lnTo>
                    <a:lnTo>
                      <a:pt x="263" y="80"/>
                    </a:lnTo>
                    <a:lnTo>
                      <a:pt x="263" y="72"/>
                    </a:lnTo>
                    <a:lnTo>
                      <a:pt x="263" y="72"/>
                    </a:lnTo>
                    <a:close/>
                    <a:moveTo>
                      <a:pt x="74" y="323"/>
                    </a:moveTo>
                    <a:lnTo>
                      <a:pt x="74" y="323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2" y="330"/>
                    </a:lnTo>
                    <a:lnTo>
                      <a:pt x="72" y="330"/>
                    </a:lnTo>
                    <a:lnTo>
                      <a:pt x="75" y="332"/>
                    </a:lnTo>
                    <a:lnTo>
                      <a:pt x="75" y="332"/>
                    </a:lnTo>
                    <a:lnTo>
                      <a:pt x="80" y="334"/>
                    </a:lnTo>
                    <a:lnTo>
                      <a:pt x="80" y="334"/>
                    </a:lnTo>
                    <a:lnTo>
                      <a:pt x="81" y="330"/>
                    </a:lnTo>
                    <a:lnTo>
                      <a:pt x="81" y="330"/>
                    </a:lnTo>
                    <a:lnTo>
                      <a:pt x="80" y="328"/>
                    </a:lnTo>
                    <a:lnTo>
                      <a:pt x="80" y="328"/>
                    </a:lnTo>
                    <a:lnTo>
                      <a:pt x="78" y="327"/>
                    </a:lnTo>
                    <a:lnTo>
                      <a:pt x="78" y="327"/>
                    </a:lnTo>
                    <a:lnTo>
                      <a:pt x="77" y="325"/>
                    </a:lnTo>
                    <a:lnTo>
                      <a:pt x="77" y="325"/>
                    </a:lnTo>
                    <a:lnTo>
                      <a:pt x="74" y="323"/>
                    </a:lnTo>
                    <a:lnTo>
                      <a:pt x="74" y="323"/>
                    </a:lnTo>
                    <a:close/>
                    <a:moveTo>
                      <a:pt x="116" y="234"/>
                    </a:moveTo>
                    <a:lnTo>
                      <a:pt x="116" y="234"/>
                    </a:lnTo>
                    <a:lnTo>
                      <a:pt x="114" y="240"/>
                    </a:lnTo>
                    <a:lnTo>
                      <a:pt x="114" y="240"/>
                    </a:lnTo>
                    <a:lnTo>
                      <a:pt x="121" y="247"/>
                    </a:lnTo>
                    <a:lnTo>
                      <a:pt x="121" y="247"/>
                    </a:lnTo>
                    <a:lnTo>
                      <a:pt x="124" y="242"/>
                    </a:lnTo>
                    <a:lnTo>
                      <a:pt x="124" y="242"/>
                    </a:lnTo>
                    <a:lnTo>
                      <a:pt x="121" y="237"/>
                    </a:lnTo>
                    <a:lnTo>
                      <a:pt x="116" y="234"/>
                    </a:lnTo>
                    <a:lnTo>
                      <a:pt x="116" y="234"/>
                    </a:lnTo>
                    <a:close/>
                    <a:moveTo>
                      <a:pt x="136" y="227"/>
                    </a:moveTo>
                    <a:lnTo>
                      <a:pt x="136" y="227"/>
                    </a:lnTo>
                    <a:lnTo>
                      <a:pt x="132" y="223"/>
                    </a:lnTo>
                    <a:lnTo>
                      <a:pt x="132" y="223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26" y="224"/>
                    </a:lnTo>
                    <a:lnTo>
                      <a:pt x="126" y="224"/>
                    </a:lnTo>
                    <a:lnTo>
                      <a:pt x="125" y="224"/>
                    </a:lnTo>
                    <a:lnTo>
                      <a:pt x="125" y="224"/>
                    </a:lnTo>
                    <a:lnTo>
                      <a:pt x="131" y="232"/>
                    </a:lnTo>
                    <a:lnTo>
                      <a:pt x="131" y="232"/>
                    </a:lnTo>
                    <a:lnTo>
                      <a:pt x="136" y="227"/>
                    </a:lnTo>
                    <a:lnTo>
                      <a:pt x="136" y="227"/>
                    </a:lnTo>
                    <a:close/>
                    <a:moveTo>
                      <a:pt x="109" y="226"/>
                    </a:moveTo>
                    <a:lnTo>
                      <a:pt x="109" y="226"/>
                    </a:lnTo>
                    <a:lnTo>
                      <a:pt x="107" y="233"/>
                    </a:lnTo>
                    <a:lnTo>
                      <a:pt x="107" y="233"/>
                    </a:lnTo>
                    <a:lnTo>
                      <a:pt x="107" y="234"/>
                    </a:lnTo>
                    <a:lnTo>
                      <a:pt x="107" y="234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5" y="233"/>
                    </a:lnTo>
                    <a:lnTo>
                      <a:pt x="115" y="233"/>
                    </a:lnTo>
                    <a:lnTo>
                      <a:pt x="109" y="226"/>
                    </a:lnTo>
                    <a:lnTo>
                      <a:pt x="109" y="226"/>
                    </a:lnTo>
                    <a:close/>
                    <a:moveTo>
                      <a:pt x="124" y="223"/>
                    </a:moveTo>
                    <a:lnTo>
                      <a:pt x="124" y="223"/>
                    </a:lnTo>
                    <a:lnTo>
                      <a:pt x="131" y="220"/>
                    </a:lnTo>
                    <a:lnTo>
                      <a:pt x="131" y="220"/>
                    </a:lnTo>
                    <a:lnTo>
                      <a:pt x="129" y="217"/>
                    </a:lnTo>
                    <a:lnTo>
                      <a:pt x="129" y="217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4" y="216"/>
                    </a:lnTo>
                    <a:lnTo>
                      <a:pt x="124" y="216"/>
                    </a:lnTo>
                    <a:lnTo>
                      <a:pt x="118" y="217"/>
                    </a:lnTo>
                    <a:lnTo>
                      <a:pt x="118" y="217"/>
                    </a:lnTo>
                    <a:lnTo>
                      <a:pt x="124" y="223"/>
                    </a:lnTo>
                    <a:lnTo>
                      <a:pt x="124" y="223"/>
                    </a:lnTo>
                    <a:close/>
                    <a:moveTo>
                      <a:pt x="257" y="185"/>
                    </a:moveTo>
                    <a:lnTo>
                      <a:pt x="257" y="185"/>
                    </a:lnTo>
                    <a:lnTo>
                      <a:pt x="256" y="188"/>
                    </a:lnTo>
                    <a:lnTo>
                      <a:pt x="256" y="188"/>
                    </a:lnTo>
                    <a:lnTo>
                      <a:pt x="254" y="192"/>
                    </a:lnTo>
                    <a:lnTo>
                      <a:pt x="254" y="192"/>
                    </a:lnTo>
                    <a:lnTo>
                      <a:pt x="256" y="193"/>
                    </a:lnTo>
                    <a:lnTo>
                      <a:pt x="256" y="193"/>
                    </a:lnTo>
                    <a:lnTo>
                      <a:pt x="256" y="195"/>
                    </a:lnTo>
                    <a:lnTo>
                      <a:pt x="254" y="195"/>
                    </a:lnTo>
                    <a:lnTo>
                      <a:pt x="254" y="195"/>
                    </a:lnTo>
                    <a:lnTo>
                      <a:pt x="253" y="196"/>
                    </a:lnTo>
                    <a:lnTo>
                      <a:pt x="253" y="196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50" y="203"/>
                    </a:lnTo>
                    <a:lnTo>
                      <a:pt x="250" y="203"/>
                    </a:lnTo>
                    <a:lnTo>
                      <a:pt x="257" y="195"/>
                    </a:lnTo>
                    <a:lnTo>
                      <a:pt x="259" y="189"/>
                    </a:lnTo>
                    <a:lnTo>
                      <a:pt x="260" y="186"/>
                    </a:lnTo>
                    <a:lnTo>
                      <a:pt x="260" y="186"/>
                    </a:lnTo>
                    <a:lnTo>
                      <a:pt x="257" y="185"/>
                    </a:lnTo>
                    <a:lnTo>
                      <a:pt x="257" y="185"/>
                    </a:lnTo>
                    <a:close/>
                    <a:moveTo>
                      <a:pt x="116" y="257"/>
                    </a:moveTo>
                    <a:lnTo>
                      <a:pt x="116" y="257"/>
                    </a:lnTo>
                    <a:lnTo>
                      <a:pt x="119" y="250"/>
                    </a:lnTo>
                    <a:lnTo>
                      <a:pt x="119" y="250"/>
                    </a:lnTo>
                    <a:lnTo>
                      <a:pt x="119" y="249"/>
                    </a:lnTo>
                    <a:lnTo>
                      <a:pt x="119" y="249"/>
                    </a:lnTo>
                    <a:lnTo>
                      <a:pt x="114" y="244"/>
                    </a:lnTo>
                    <a:lnTo>
                      <a:pt x="114" y="244"/>
                    </a:lnTo>
                    <a:lnTo>
                      <a:pt x="114" y="243"/>
                    </a:lnTo>
                    <a:lnTo>
                      <a:pt x="114" y="243"/>
                    </a:lnTo>
                    <a:lnTo>
                      <a:pt x="112" y="251"/>
                    </a:lnTo>
                    <a:lnTo>
                      <a:pt x="112" y="251"/>
                    </a:lnTo>
                    <a:lnTo>
                      <a:pt x="114" y="253"/>
                    </a:lnTo>
                    <a:lnTo>
                      <a:pt x="114" y="253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6" y="257"/>
                    </a:lnTo>
                    <a:lnTo>
                      <a:pt x="116" y="257"/>
                    </a:lnTo>
                    <a:close/>
                    <a:moveTo>
                      <a:pt x="6" y="47"/>
                    </a:moveTo>
                    <a:lnTo>
                      <a:pt x="6" y="47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7" y="2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7" y="18"/>
                    </a:lnTo>
                    <a:lnTo>
                      <a:pt x="27" y="18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6" y="18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4" y="2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7" y="40"/>
                    </a:lnTo>
                    <a:lnTo>
                      <a:pt x="6" y="47"/>
                    </a:lnTo>
                    <a:lnTo>
                      <a:pt x="6" y="47"/>
                    </a:lnTo>
                    <a:close/>
                    <a:moveTo>
                      <a:pt x="229" y="200"/>
                    </a:moveTo>
                    <a:lnTo>
                      <a:pt x="229" y="200"/>
                    </a:lnTo>
                    <a:lnTo>
                      <a:pt x="233" y="205"/>
                    </a:lnTo>
                    <a:lnTo>
                      <a:pt x="233" y="205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4" y="195"/>
                    </a:lnTo>
                    <a:lnTo>
                      <a:pt x="234" y="195"/>
                    </a:lnTo>
                    <a:lnTo>
                      <a:pt x="229" y="200"/>
                    </a:lnTo>
                    <a:lnTo>
                      <a:pt x="229" y="200"/>
                    </a:lnTo>
                    <a:close/>
                    <a:moveTo>
                      <a:pt x="109" y="249"/>
                    </a:moveTo>
                    <a:lnTo>
                      <a:pt x="109" y="249"/>
                    </a:lnTo>
                    <a:lnTo>
                      <a:pt x="111" y="242"/>
                    </a:lnTo>
                    <a:lnTo>
                      <a:pt x="111" y="242"/>
                    </a:lnTo>
                    <a:lnTo>
                      <a:pt x="111" y="240"/>
                    </a:lnTo>
                    <a:lnTo>
                      <a:pt x="111" y="240"/>
                    </a:lnTo>
                    <a:lnTo>
                      <a:pt x="107" y="236"/>
                    </a:lnTo>
                    <a:lnTo>
                      <a:pt x="107" y="236"/>
                    </a:lnTo>
                    <a:lnTo>
                      <a:pt x="105" y="236"/>
                    </a:lnTo>
                    <a:lnTo>
                      <a:pt x="105" y="236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5" y="243"/>
                    </a:lnTo>
                    <a:lnTo>
                      <a:pt x="105" y="243"/>
                    </a:lnTo>
                    <a:lnTo>
                      <a:pt x="107" y="244"/>
                    </a:lnTo>
                    <a:lnTo>
                      <a:pt x="107" y="244"/>
                    </a:lnTo>
                    <a:lnTo>
                      <a:pt x="109" y="249"/>
                    </a:lnTo>
                    <a:lnTo>
                      <a:pt x="109" y="249"/>
                    </a:lnTo>
                    <a:close/>
                    <a:moveTo>
                      <a:pt x="249" y="163"/>
                    </a:moveTo>
                    <a:lnTo>
                      <a:pt x="249" y="163"/>
                    </a:lnTo>
                    <a:lnTo>
                      <a:pt x="246" y="162"/>
                    </a:lnTo>
                    <a:lnTo>
                      <a:pt x="246" y="162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6" y="172"/>
                    </a:lnTo>
                    <a:lnTo>
                      <a:pt x="246" y="172"/>
                    </a:lnTo>
                    <a:lnTo>
                      <a:pt x="249" y="175"/>
                    </a:lnTo>
                    <a:lnTo>
                      <a:pt x="249" y="175"/>
                    </a:lnTo>
                    <a:lnTo>
                      <a:pt x="249" y="169"/>
                    </a:lnTo>
                    <a:lnTo>
                      <a:pt x="249" y="163"/>
                    </a:lnTo>
                    <a:lnTo>
                      <a:pt x="249" y="163"/>
                    </a:lnTo>
                    <a:close/>
                    <a:moveTo>
                      <a:pt x="253" y="128"/>
                    </a:moveTo>
                    <a:lnTo>
                      <a:pt x="253" y="128"/>
                    </a:lnTo>
                    <a:lnTo>
                      <a:pt x="253" y="129"/>
                    </a:lnTo>
                    <a:lnTo>
                      <a:pt x="253" y="129"/>
                    </a:lnTo>
                    <a:lnTo>
                      <a:pt x="254" y="131"/>
                    </a:lnTo>
                    <a:lnTo>
                      <a:pt x="254" y="132"/>
                    </a:lnTo>
                    <a:lnTo>
                      <a:pt x="254" y="132"/>
                    </a:lnTo>
                    <a:lnTo>
                      <a:pt x="253" y="134"/>
                    </a:lnTo>
                    <a:lnTo>
                      <a:pt x="250" y="134"/>
                    </a:lnTo>
                    <a:lnTo>
                      <a:pt x="250" y="134"/>
                    </a:lnTo>
                    <a:lnTo>
                      <a:pt x="250" y="135"/>
                    </a:lnTo>
                    <a:lnTo>
                      <a:pt x="250" y="135"/>
                    </a:lnTo>
                    <a:lnTo>
                      <a:pt x="259" y="141"/>
                    </a:lnTo>
                    <a:lnTo>
                      <a:pt x="259" y="141"/>
                    </a:lnTo>
                    <a:lnTo>
                      <a:pt x="259" y="134"/>
                    </a:lnTo>
                    <a:lnTo>
                      <a:pt x="259" y="134"/>
                    </a:lnTo>
                    <a:lnTo>
                      <a:pt x="259" y="132"/>
                    </a:lnTo>
                    <a:lnTo>
                      <a:pt x="257" y="132"/>
                    </a:lnTo>
                    <a:lnTo>
                      <a:pt x="257" y="132"/>
                    </a:lnTo>
                    <a:lnTo>
                      <a:pt x="256" y="131"/>
                    </a:lnTo>
                    <a:lnTo>
                      <a:pt x="256" y="131"/>
                    </a:lnTo>
                    <a:lnTo>
                      <a:pt x="256" y="129"/>
                    </a:lnTo>
                    <a:lnTo>
                      <a:pt x="256" y="129"/>
                    </a:lnTo>
                    <a:lnTo>
                      <a:pt x="253" y="128"/>
                    </a:lnTo>
                    <a:lnTo>
                      <a:pt x="253" y="128"/>
                    </a:lnTo>
                    <a:close/>
                    <a:moveTo>
                      <a:pt x="107" y="273"/>
                    </a:moveTo>
                    <a:lnTo>
                      <a:pt x="107" y="273"/>
                    </a:lnTo>
                    <a:lnTo>
                      <a:pt x="105" y="273"/>
                    </a:lnTo>
                    <a:lnTo>
                      <a:pt x="105" y="273"/>
                    </a:lnTo>
                    <a:lnTo>
                      <a:pt x="105" y="274"/>
                    </a:lnTo>
                    <a:lnTo>
                      <a:pt x="104" y="274"/>
                    </a:lnTo>
                    <a:lnTo>
                      <a:pt x="104" y="274"/>
                    </a:lnTo>
                    <a:lnTo>
                      <a:pt x="104" y="276"/>
                    </a:lnTo>
                    <a:lnTo>
                      <a:pt x="104" y="276"/>
                    </a:lnTo>
                    <a:lnTo>
                      <a:pt x="104" y="277"/>
                    </a:lnTo>
                    <a:lnTo>
                      <a:pt x="105" y="278"/>
                    </a:lnTo>
                    <a:lnTo>
                      <a:pt x="105" y="278"/>
                    </a:lnTo>
                    <a:lnTo>
                      <a:pt x="107" y="281"/>
                    </a:lnTo>
                    <a:lnTo>
                      <a:pt x="107" y="281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11" y="280"/>
                    </a:lnTo>
                    <a:lnTo>
                      <a:pt x="111" y="280"/>
                    </a:lnTo>
                    <a:lnTo>
                      <a:pt x="111" y="278"/>
                    </a:lnTo>
                    <a:lnTo>
                      <a:pt x="112" y="277"/>
                    </a:lnTo>
                    <a:lnTo>
                      <a:pt x="112" y="277"/>
                    </a:lnTo>
                    <a:lnTo>
                      <a:pt x="107" y="273"/>
                    </a:lnTo>
                    <a:lnTo>
                      <a:pt x="107" y="273"/>
                    </a:lnTo>
                    <a:close/>
                    <a:moveTo>
                      <a:pt x="266" y="95"/>
                    </a:moveTo>
                    <a:lnTo>
                      <a:pt x="266" y="95"/>
                    </a:lnTo>
                    <a:lnTo>
                      <a:pt x="266" y="95"/>
                    </a:lnTo>
                    <a:lnTo>
                      <a:pt x="266" y="97"/>
                    </a:lnTo>
                    <a:lnTo>
                      <a:pt x="266" y="97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7" y="118"/>
                    </a:lnTo>
                    <a:lnTo>
                      <a:pt x="267" y="118"/>
                    </a:lnTo>
                    <a:lnTo>
                      <a:pt x="266" y="95"/>
                    </a:lnTo>
                    <a:lnTo>
                      <a:pt x="266" y="95"/>
                    </a:lnTo>
                    <a:close/>
                    <a:moveTo>
                      <a:pt x="259" y="170"/>
                    </a:moveTo>
                    <a:lnTo>
                      <a:pt x="259" y="170"/>
                    </a:lnTo>
                    <a:lnTo>
                      <a:pt x="256" y="179"/>
                    </a:lnTo>
                    <a:lnTo>
                      <a:pt x="256" y="179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59" y="182"/>
                    </a:lnTo>
                    <a:lnTo>
                      <a:pt x="259" y="182"/>
                    </a:lnTo>
                    <a:lnTo>
                      <a:pt x="261" y="182"/>
                    </a:lnTo>
                    <a:lnTo>
                      <a:pt x="261" y="182"/>
                    </a:lnTo>
                    <a:lnTo>
                      <a:pt x="261" y="172"/>
                    </a:lnTo>
                    <a:lnTo>
                      <a:pt x="261" y="172"/>
                    </a:lnTo>
                    <a:lnTo>
                      <a:pt x="259" y="170"/>
                    </a:lnTo>
                    <a:lnTo>
                      <a:pt x="259" y="170"/>
                    </a:lnTo>
                    <a:close/>
                    <a:moveTo>
                      <a:pt x="176" y="215"/>
                    </a:moveTo>
                    <a:lnTo>
                      <a:pt x="176" y="215"/>
                    </a:lnTo>
                    <a:lnTo>
                      <a:pt x="175" y="215"/>
                    </a:lnTo>
                    <a:lnTo>
                      <a:pt x="175" y="215"/>
                    </a:lnTo>
                    <a:lnTo>
                      <a:pt x="180" y="220"/>
                    </a:lnTo>
                    <a:lnTo>
                      <a:pt x="180" y="220"/>
                    </a:lnTo>
                    <a:lnTo>
                      <a:pt x="185" y="220"/>
                    </a:lnTo>
                    <a:lnTo>
                      <a:pt x="185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8" y="217"/>
                    </a:lnTo>
                    <a:lnTo>
                      <a:pt x="188" y="217"/>
                    </a:lnTo>
                    <a:lnTo>
                      <a:pt x="185" y="219"/>
                    </a:lnTo>
                    <a:lnTo>
                      <a:pt x="185" y="219"/>
                    </a:lnTo>
                    <a:lnTo>
                      <a:pt x="182" y="217"/>
                    </a:lnTo>
                    <a:lnTo>
                      <a:pt x="182" y="217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76" y="215"/>
                    </a:lnTo>
                    <a:lnTo>
                      <a:pt x="176" y="215"/>
                    </a:lnTo>
                    <a:close/>
                    <a:moveTo>
                      <a:pt x="219" y="205"/>
                    </a:moveTo>
                    <a:lnTo>
                      <a:pt x="219" y="205"/>
                    </a:lnTo>
                    <a:lnTo>
                      <a:pt x="212" y="209"/>
                    </a:lnTo>
                    <a:lnTo>
                      <a:pt x="212" y="209"/>
                    </a:lnTo>
                    <a:lnTo>
                      <a:pt x="213" y="210"/>
                    </a:lnTo>
                    <a:lnTo>
                      <a:pt x="213" y="210"/>
                    </a:lnTo>
                    <a:lnTo>
                      <a:pt x="215" y="212"/>
                    </a:lnTo>
                    <a:lnTo>
                      <a:pt x="215" y="212"/>
                    </a:lnTo>
                    <a:lnTo>
                      <a:pt x="223" y="210"/>
                    </a:lnTo>
                    <a:lnTo>
                      <a:pt x="223" y="210"/>
                    </a:lnTo>
                    <a:lnTo>
                      <a:pt x="223" y="209"/>
                    </a:lnTo>
                    <a:lnTo>
                      <a:pt x="223" y="209"/>
                    </a:lnTo>
                    <a:lnTo>
                      <a:pt x="219" y="205"/>
                    </a:lnTo>
                    <a:lnTo>
                      <a:pt x="219" y="205"/>
                    </a:lnTo>
                    <a:close/>
                    <a:moveTo>
                      <a:pt x="242" y="183"/>
                    </a:moveTo>
                    <a:lnTo>
                      <a:pt x="242" y="183"/>
                    </a:lnTo>
                    <a:lnTo>
                      <a:pt x="246" y="186"/>
                    </a:lnTo>
                    <a:lnTo>
                      <a:pt x="246" y="186"/>
                    </a:lnTo>
                    <a:lnTo>
                      <a:pt x="249" y="176"/>
                    </a:lnTo>
                    <a:lnTo>
                      <a:pt x="249" y="176"/>
                    </a:lnTo>
                    <a:lnTo>
                      <a:pt x="246" y="175"/>
                    </a:lnTo>
                    <a:lnTo>
                      <a:pt x="246" y="175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4" y="176"/>
                    </a:lnTo>
                    <a:lnTo>
                      <a:pt x="243" y="175"/>
                    </a:lnTo>
                    <a:lnTo>
                      <a:pt x="243" y="175"/>
                    </a:lnTo>
                    <a:lnTo>
                      <a:pt x="242" y="183"/>
                    </a:lnTo>
                    <a:lnTo>
                      <a:pt x="242" y="183"/>
                    </a:lnTo>
                    <a:close/>
                    <a:moveTo>
                      <a:pt x="82" y="307"/>
                    </a:moveTo>
                    <a:lnTo>
                      <a:pt x="82" y="307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84" y="317"/>
                    </a:lnTo>
                    <a:lnTo>
                      <a:pt x="84" y="317"/>
                    </a:lnTo>
                    <a:lnTo>
                      <a:pt x="87" y="311"/>
                    </a:lnTo>
                    <a:lnTo>
                      <a:pt x="87" y="311"/>
                    </a:lnTo>
                    <a:lnTo>
                      <a:pt x="82" y="307"/>
                    </a:lnTo>
                    <a:lnTo>
                      <a:pt x="82" y="307"/>
                    </a:lnTo>
                    <a:close/>
                    <a:moveTo>
                      <a:pt x="222" y="205"/>
                    </a:moveTo>
                    <a:lnTo>
                      <a:pt x="222" y="205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24" y="209"/>
                    </a:lnTo>
                    <a:lnTo>
                      <a:pt x="224" y="209"/>
                    </a:lnTo>
                    <a:lnTo>
                      <a:pt x="232" y="206"/>
                    </a:lnTo>
                    <a:lnTo>
                      <a:pt x="232" y="206"/>
                    </a:lnTo>
                    <a:lnTo>
                      <a:pt x="227" y="202"/>
                    </a:lnTo>
                    <a:lnTo>
                      <a:pt x="227" y="202"/>
                    </a:lnTo>
                    <a:lnTo>
                      <a:pt x="222" y="205"/>
                    </a:lnTo>
                    <a:lnTo>
                      <a:pt x="222" y="205"/>
                    </a:lnTo>
                    <a:close/>
                    <a:moveTo>
                      <a:pt x="112" y="298"/>
                    </a:moveTo>
                    <a:lnTo>
                      <a:pt x="112" y="298"/>
                    </a:lnTo>
                    <a:lnTo>
                      <a:pt x="112" y="298"/>
                    </a:lnTo>
                    <a:lnTo>
                      <a:pt x="112" y="298"/>
                    </a:lnTo>
                    <a:lnTo>
                      <a:pt x="111" y="298"/>
                    </a:lnTo>
                    <a:lnTo>
                      <a:pt x="111" y="298"/>
                    </a:lnTo>
                    <a:lnTo>
                      <a:pt x="104" y="305"/>
                    </a:lnTo>
                    <a:lnTo>
                      <a:pt x="104" y="305"/>
                    </a:lnTo>
                    <a:lnTo>
                      <a:pt x="98" y="313"/>
                    </a:lnTo>
                    <a:lnTo>
                      <a:pt x="98" y="313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99" y="313"/>
                    </a:lnTo>
                    <a:lnTo>
                      <a:pt x="99" y="313"/>
                    </a:lnTo>
                    <a:lnTo>
                      <a:pt x="107" y="304"/>
                    </a:lnTo>
                    <a:lnTo>
                      <a:pt x="107" y="304"/>
                    </a:lnTo>
                    <a:lnTo>
                      <a:pt x="112" y="298"/>
                    </a:lnTo>
                    <a:lnTo>
                      <a:pt x="112" y="298"/>
                    </a:lnTo>
                    <a:close/>
                    <a:moveTo>
                      <a:pt x="82" y="318"/>
                    </a:moveTo>
                    <a:lnTo>
                      <a:pt x="82" y="318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21"/>
                    </a:lnTo>
                    <a:lnTo>
                      <a:pt x="74" y="321"/>
                    </a:lnTo>
                    <a:lnTo>
                      <a:pt x="78" y="324"/>
                    </a:lnTo>
                    <a:lnTo>
                      <a:pt x="78" y="324"/>
                    </a:lnTo>
                    <a:lnTo>
                      <a:pt x="82" y="318"/>
                    </a:lnTo>
                    <a:lnTo>
                      <a:pt x="82" y="318"/>
                    </a:lnTo>
                    <a:close/>
                    <a:moveTo>
                      <a:pt x="102" y="293"/>
                    </a:moveTo>
                    <a:lnTo>
                      <a:pt x="102" y="293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7" y="288"/>
                    </a:lnTo>
                    <a:lnTo>
                      <a:pt x="97" y="288"/>
                    </a:lnTo>
                    <a:lnTo>
                      <a:pt x="94" y="293"/>
                    </a:lnTo>
                    <a:lnTo>
                      <a:pt x="94" y="293"/>
                    </a:lnTo>
                    <a:lnTo>
                      <a:pt x="98" y="297"/>
                    </a:lnTo>
                    <a:lnTo>
                      <a:pt x="98" y="297"/>
                    </a:lnTo>
                    <a:lnTo>
                      <a:pt x="102" y="293"/>
                    </a:lnTo>
                    <a:lnTo>
                      <a:pt x="102" y="293"/>
                    </a:lnTo>
                    <a:close/>
                    <a:moveTo>
                      <a:pt x="88" y="298"/>
                    </a:moveTo>
                    <a:lnTo>
                      <a:pt x="88" y="298"/>
                    </a:lnTo>
                    <a:lnTo>
                      <a:pt x="92" y="303"/>
                    </a:lnTo>
                    <a:lnTo>
                      <a:pt x="92" y="303"/>
                    </a:lnTo>
                    <a:lnTo>
                      <a:pt x="97" y="298"/>
                    </a:lnTo>
                    <a:lnTo>
                      <a:pt x="97" y="298"/>
                    </a:lnTo>
                    <a:lnTo>
                      <a:pt x="92" y="294"/>
                    </a:lnTo>
                    <a:lnTo>
                      <a:pt x="92" y="294"/>
                    </a:lnTo>
                    <a:lnTo>
                      <a:pt x="88" y="298"/>
                    </a:lnTo>
                    <a:lnTo>
                      <a:pt x="88" y="298"/>
                    </a:lnTo>
                    <a:close/>
                    <a:moveTo>
                      <a:pt x="72" y="332"/>
                    </a:moveTo>
                    <a:lnTo>
                      <a:pt x="72" y="332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41"/>
                    </a:lnTo>
                    <a:lnTo>
                      <a:pt x="72" y="341"/>
                    </a:lnTo>
                    <a:lnTo>
                      <a:pt x="72" y="342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7" y="340"/>
                    </a:lnTo>
                    <a:lnTo>
                      <a:pt x="77" y="340"/>
                    </a:lnTo>
                    <a:lnTo>
                      <a:pt x="77" y="337"/>
                    </a:lnTo>
                    <a:lnTo>
                      <a:pt x="77" y="337"/>
                    </a:lnTo>
                    <a:lnTo>
                      <a:pt x="72" y="332"/>
                    </a:lnTo>
                    <a:lnTo>
                      <a:pt x="72" y="332"/>
                    </a:lnTo>
                    <a:close/>
                    <a:moveTo>
                      <a:pt x="203" y="219"/>
                    </a:moveTo>
                    <a:lnTo>
                      <a:pt x="203" y="219"/>
                    </a:lnTo>
                    <a:lnTo>
                      <a:pt x="202" y="216"/>
                    </a:lnTo>
                    <a:lnTo>
                      <a:pt x="202" y="216"/>
                    </a:lnTo>
                    <a:lnTo>
                      <a:pt x="199" y="216"/>
                    </a:lnTo>
                    <a:lnTo>
                      <a:pt x="199" y="216"/>
                    </a:lnTo>
                    <a:lnTo>
                      <a:pt x="195" y="217"/>
                    </a:lnTo>
                    <a:lnTo>
                      <a:pt x="195" y="217"/>
                    </a:lnTo>
                    <a:lnTo>
                      <a:pt x="192" y="217"/>
                    </a:lnTo>
                    <a:lnTo>
                      <a:pt x="192" y="217"/>
                    </a:lnTo>
                    <a:lnTo>
                      <a:pt x="193" y="220"/>
                    </a:lnTo>
                    <a:lnTo>
                      <a:pt x="193" y="220"/>
                    </a:lnTo>
                    <a:lnTo>
                      <a:pt x="195" y="220"/>
                    </a:lnTo>
                    <a:lnTo>
                      <a:pt x="195" y="220"/>
                    </a:lnTo>
                    <a:lnTo>
                      <a:pt x="199" y="220"/>
                    </a:lnTo>
                    <a:lnTo>
                      <a:pt x="203" y="219"/>
                    </a:lnTo>
                    <a:lnTo>
                      <a:pt x="203" y="219"/>
                    </a:lnTo>
                    <a:close/>
                    <a:moveTo>
                      <a:pt x="253" y="115"/>
                    </a:moveTo>
                    <a:lnTo>
                      <a:pt x="253" y="115"/>
                    </a:lnTo>
                    <a:lnTo>
                      <a:pt x="253" y="115"/>
                    </a:lnTo>
                    <a:lnTo>
                      <a:pt x="253" y="115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5"/>
                    </a:lnTo>
                    <a:lnTo>
                      <a:pt x="253" y="115"/>
                    </a:lnTo>
                    <a:close/>
                    <a:moveTo>
                      <a:pt x="84" y="304"/>
                    </a:moveTo>
                    <a:lnTo>
                      <a:pt x="84" y="304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91" y="304"/>
                    </a:lnTo>
                    <a:lnTo>
                      <a:pt x="91" y="304"/>
                    </a:lnTo>
                    <a:lnTo>
                      <a:pt x="87" y="300"/>
                    </a:lnTo>
                    <a:lnTo>
                      <a:pt x="87" y="300"/>
                    </a:lnTo>
                    <a:lnTo>
                      <a:pt x="84" y="304"/>
                    </a:lnTo>
                    <a:lnTo>
                      <a:pt x="84" y="304"/>
                    </a:lnTo>
                    <a:close/>
                    <a:moveTo>
                      <a:pt x="250" y="179"/>
                    </a:moveTo>
                    <a:lnTo>
                      <a:pt x="250" y="179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50" y="189"/>
                    </a:lnTo>
                    <a:lnTo>
                      <a:pt x="253" y="192"/>
                    </a:lnTo>
                    <a:lnTo>
                      <a:pt x="253" y="192"/>
                    </a:lnTo>
                    <a:lnTo>
                      <a:pt x="254" y="188"/>
                    </a:lnTo>
                    <a:lnTo>
                      <a:pt x="254" y="185"/>
                    </a:lnTo>
                    <a:lnTo>
                      <a:pt x="254" y="185"/>
                    </a:lnTo>
                    <a:lnTo>
                      <a:pt x="254" y="186"/>
                    </a:lnTo>
                    <a:lnTo>
                      <a:pt x="254" y="186"/>
                    </a:lnTo>
                    <a:lnTo>
                      <a:pt x="253" y="186"/>
                    </a:lnTo>
                    <a:lnTo>
                      <a:pt x="251" y="186"/>
                    </a:lnTo>
                    <a:lnTo>
                      <a:pt x="251" y="186"/>
                    </a:lnTo>
                    <a:lnTo>
                      <a:pt x="250" y="185"/>
                    </a:lnTo>
                    <a:lnTo>
                      <a:pt x="250" y="183"/>
                    </a:lnTo>
                    <a:lnTo>
                      <a:pt x="250" y="183"/>
                    </a:lnTo>
                    <a:lnTo>
                      <a:pt x="250" y="182"/>
                    </a:lnTo>
                    <a:lnTo>
                      <a:pt x="250" y="182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79"/>
                    </a:lnTo>
                    <a:lnTo>
                      <a:pt x="250" y="179"/>
                    </a:lnTo>
                    <a:close/>
                    <a:moveTo>
                      <a:pt x="203" y="216"/>
                    </a:moveTo>
                    <a:lnTo>
                      <a:pt x="203" y="216"/>
                    </a:lnTo>
                    <a:lnTo>
                      <a:pt x="206" y="217"/>
                    </a:lnTo>
                    <a:lnTo>
                      <a:pt x="206" y="217"/>
                    </a:lnTo>
                    <a:lnTo>
                      <a:pt x="207" y="219"/>
                    </a:lnTo>
                    <a:lnTo>
                      <a:pt x="207" y="219"/>
                    </a:lnTo>
                    <a:lnTo>
                      <a:pt x="212" y="217"/>
                    </a:lnTo>
                    <a:lnTo>
                      <a:pt x="212" y="217"/>
                    </a:lnTo>
                    <a:lnTo>
                      <a:pt x="215" y="217"/>
                    </a:lnTo>
                    <a:lnTo>
                      <a:pt x="215" y="217"/>
                    </a:lnTo>
                    <a:lnTo>
                      <a:pt x="213" y="215"/>
                    </a:lnTo>
                    <a:lnTo>
                      <a:pt x="213" y="215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203" y="216"/>
                    </a:lnTo>
                    <a:lnTo>
                      <a:pt x="203" y="216"/>
                    </a:lnTo>
                    <a:close/>
                    <a:moveTo>
                      <a:pt x="64" y="345"/>
                    </a:moveTo>
                    <a:lnTo>
                      <a:pt x="64" y="345"/>
                    </a:lnTo>
                    <a:lnTo>
                      <a:pt x="65" y="340"/>
                    </a:lnTo>
                    <a:lnTo>
                      <a:pt x="65" y="340"/>
                    </a:lnTo>
                    <a:lnTo>
                      <a:pt x="67" y="334"/>
                    </a:lnTo>
                    <a:lnTo>
                      <a:pt x="67" y="328"/>
                    </a:lnTo>
                    <a:lnTo>
                      <a:pt x="67" y="328"/>
                    </a:lnTo>
                    <a:lnTo>
                      <a:pt x="67" y="327"/>
                    </a:lnTo>
                    <a:lnTo>
                      <a:pt x="67" y="327"/>
                    </a:lnTo>
                    <a:lnTo>
                      <a:pt x="67" y="325"/>
                    </a:lnTo>
                    <a:lnTo>
                      <a:pt x="67" y="325"/>
                    </a:lnTo>
                    <a:lnTo>
                      <a:pt x="68" y="321"/>
                    </a:lnTo>
                    <a:lnTo>
                      <a:pt x="68" y="321"/>
                    </a:lnTo>
                    <a:lnTo>
                      <a:pt x="65" y="327"/>
                    </a:lnTo>
                    <a:lnTo>
                      <a:pt x="64" y="332"/>
                    </a:lnTo>
                    <a:lnTo>
                      <a:pt x="64" y="338"/>
                    </a:lnTo>
                    <a:lnTo>
                      <a:pt x="64" y="345"/>
                    </a:lnTo>
                    <a:lnTo>
                      <a:pt x="64" y="345"/>
                    </a:lnTo>
                    <a:close/>
                    <a:moveTo>
                      <a:pt x="126" y="264"/>
                    </a:moveTo>
                    <a:lnTo>
                      <a:pt x="126" y="264"/>
                    </a:lnTo>
                    <a:lnTo>
                      <a:pt x="126" y="264"/>
                    </a:lnTo>
                    <a:lnTo>
                      <a:pt x="126" y="264"/>
                    </a:lnTo>
                    <a:lnTo>
                      <a:pt x="125" y="264"/>
                    </a:lnTo>
                    <a:lnTo>
                      <a:pt x="125" y="264"/>
                    </a:lnTo>
                    <a:lnTo>
                      <a:pt x="124" y="271"/>
                    </a:lnTo>
                    <a:lnTo>
                      <a:pt x="124" y="271"/>
                    </a:lnTo>
                    <a:lnTo>
                      <a:pt x="124" y="273"/>
                    </a:lnTo>
                    <a:lnTo>
                      <a:pt x="124" y="273"/>
                    </a:lnTo>
                    <a:lnTo>
                      <a:pt x="124" y="274"/>
                    </a:lnTo>
                    <a:lnTo>
                      <a:pt x="124" y="274"/>
                    </a:lnTo>
                    <a:lnTo>
                      <a:pt x="124" y="278"/>
                    </a:lnTo>
                    <a:lnTo>
                      <a:pt x="124" y="278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1" y="288"/>
                    </a:lnTo>
                    <a:lnTo>
                      <a:pt x="121" y="288"/>
                    </a:lnTo>
                    <a:lnTo>
                      <a:pt x="125" y="280"/>
                    </a:lnTo>
                    <a:lnTo>
                      <a:pt x="125" y="280"/>
                    </a:lnTo>
                    <a:lnTo>
                      <a:pt x="125" y="277"/>
                    </a:lnTo>
                    <a:lnTo>
                      <a:pt x="125" y="277"/>
                    </a:lnTo>
                    <a:lnTo>
                      <a:pt x="126" y="264"/>
                    </a:lnTo>
                    <a:lnTo>
                      <a:pt x="126" y="264"/>
                    </a:lnTo>
                    <a:close/>
                    <a:moveTo>
                      <a:pt x="37" y="206"/>
                    </a:moveTo>
                    <a:lnTo>
                      <a:pt x="37" y="206"/>
                    </a:lnTo>
                    <a:lnTo>
                      <a:pt x="38" y="199"/>
                    </a:lnTo>
                    <a:lnTo>
                      <a:pt x="38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6"/>
                    </a:lnTo>
                    <a:lnTo>
                      <a:pt x="35" y="196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37" y="206"/>
                    </a:lnTo>
                    <a:lnTo>
                      <a:pt x="37" y="206"/>
                    </a:lnTo>
                    <a:close/>
                    <a:moveTo>
                      <a:pt x="251" y="165"/>
                    </a:move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75"/>
                    </a:lnTo>
                    <a:lnTo>
                      <a:pt x="251" y="175"/>
                    </a:lnTo>
                    <a:lnTo>
                      <a:pt x="251" y="176"/>
                    </a:lnTo>
                    <a:lnTo>
                      <a:pt x="253" y="178"/>
                    </a:lnTo>
                    <a:lnTo>
                      <a:pt x="253" y="178"/>
                    </a:lnTo>
                    <a:lnTo>
                      <a:pt x="256" y="168"/>
                    </a:lnTo>
                    <a:lnTo>
                      <a:pt x="256" y="168"/>
                    </a:lnTo>
                    <a:lnTo>
                      <a:pt x="251" y="165"/>
                    </a:lnTo>
                    <a:lnTo>
                      <a:pt x="251" y="165"/>
                    </a:lnTo>
                    <a:close/>
                    <a:moveTo>
                      <a:pt x="43" y="210"/>
                    </a:moveTo>
                    <a:lnTo>
                      <a:pt x="43" y="210"/>
                    </a:ln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06"/>
                    </a:lnTo>
                    <a:lnTo>
                      <a:pt x="43" y="203"/>
                    </a:lnTo>
                    <a:lnTo>
                      <a:pt x="43" y="203"/>
                    </a:lnTo>
                    <a:lnTo>
                      <a:pt x="41" y="200"/>
                    </a:lnTo>
                    <a:lnTo>
                      <a:pt x="41" y="200"/>
                    </a:lnTo>
                    <a:lnTo>
                      <a:pt x="38" y="206"/>
                    </a:lnTo>
                    <a:lnTo>
                      <a:pt x="38" y="206"/>
                    </a:lnTo>
                    <a:lnTo>
                      <a:pt x="40" y="207"/>
                    </a:lnTo>
                    <a:lnTo>
                      <a:pt x="40" y="207"/>
                    </a:lnTo>
                    <a:lnTo>
                      <a:pt x="43" y="210"/>
                    </a:lnTo>
                    <a:lnTo>
                      <a:pt x="43" y="210"/>
                    </a:lnTo>
                    <a:close/>
                    <a:moveTo>
                      <a:pt x="27" y="188"/>
                    </a:moveTo>
                    <a:lnTo>
                      <a:pt x="27" y="188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26" y="193"/>
                    </a:lnTo>
                    <a:lnTo>
                      <a:pt x="26" y="193"/>
                    </a:lnTo>
                    <a:lnTo>
                      <a:pt x="28" y="197"/>
                    </a:lnTo>
                    <a:lnTo>
                      <a:pt x="28" y="197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7" y="188"/>
                    </a:lnTo>
                    <a:lnTo>
                      <a:pt x="27" y="188"/>
                    </a:lnTo>
                    <a:close/>
                    <a:moveTo>
                      <a:pt x="253" y="65"/>
                    </a:moveTo>
                    <a:lnTo>
                      <a:pt x="253" y="65"/>
                    </a:lnTo>
                    <a:lnTo>
                      <a:pt x="250" y="65"/>
                    </a:lnTo>
                    <a:lnTo>
                      <a:pt x="250" y="65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3" y="75"/>
                    </a:lnTo>
                    <a:lnTo>
                      <a:pt x="253" y="75"/>
                    </a:lnTo>
                    <a:lnTo>
                      <a:pt x="253" y="65"/>
                    </a:lnTo>
                    <a:lnTo>
                      <a:pt x="253" y="65"/>
                    </a:lnTo>
                    <a:close/>
                    <a:moveTo>
                      <a:pt x="107" y="293"/>
                    </a:moveTo>
                    <a:lnTo>
                      <a:pt x="107" y="293"/>
                    </a:lnTo>
                    <a:lnTo>
                      <a:pt x="109" y="294"/>
                    </a:lnTo>
                    <a:lnTo>
                      <a:pt x="109" y="294"/>
                    </a:lnTo>
                    <a:lnTo>
                      <a:pt x="112" y="293"/>
                    </a:lnTo>
                    <a:lnTo>
                      <a:pt x="112" y="293"/>
                    </a:lnTo>
                    <a:lnTo>
                      <a:pt x="114" y="290"/>
                    </a:lnTo>
                    <a:lnTo>
                      <a:pt x="114" y="290"/>
                    </a:lnTo>
                    <a:lnTo>
                      <a:pt x="112" y="288"/>
                    </a:lnTo>
                    <a:lnTo>
                      <a:pt x="111" y="287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7" y="293"/>
                    </a:lnTo>
                    <a:close/>
                    <a:moveTo>
                      <a:pt x="259" y="128"/>
                    </a:moveTo>
                    <a:lnTo>
                      <a:pt x="259" y="12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25"/>
                    </a:lnTo>
                    <a:lnTo>
                      <a:pt x="251" y="125"/>
                    </a:lnTo>
                    <a:lnTo>
                      <a:pt x="257" y="128"/>
                    </a:lnTo>
                    <a:lnTo>
                      <a:pt x="257" y="128"/>
                    </a:lnTo>
                    <a:lnTo>
                      <a:pt x="259" y="128"/>
                    </a:lnTo>
                    <a:lnTo>
                      <a:pt x="259" y="128"/>
                    </a:lnTo>
                    <a:close/>
                    <a:moveTo>
                      <a:pt x="247" y="30"/>
                    </a:move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50" y="37"/>
                    </a:lnTo>
                    <a:lnTo>
                      <a:pt x="250" y="37"/>
                    </a:lnTo>
                    <a:lnTo>
                      <a:pt x="250" y="38"/>
                    </a:lnTo>
                    <a:lnTo>
                      <a:pt x="250" y="38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0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close/>
                    <a:moveTo>
                      <a:pt x="212" y="212"/>
                    </a:moveTo>
                    <a:lnTo>
                      <a:pt x="212" y="212"/>
                    </a:lnTo>
                    <a:lnTo>
                      <a:pt x="210" y="210"/>
                    </a:lnTo>
                    <a:lnTo>
                      <a:pt x="210" y="210"/>
                    </a:lnTo>
                    <a:lnTo>
                      <a:pt x="207" y="209"/>
                    </a:lnTo>
                    <a:lnTo>
                      <a:pt x="207" y="209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3"/>
                    </a:lnTo>
                    <a:lnTo>
                      <a:pt x="200" y="213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12" y="212"/>
                    </a:lnTo>
                    <a:lnTo>
                      <a:pt x="212" y="212"/>
                    </a:lnTo>
                    <a:close/>
                    <a:moveTo>
                      <a:pt x="99" y="298"/>
                    </a:moveTo>
                    <a:lnTo>
                      <a:pt x="99" y="298"/>
                    </a:lnTo>
                    <a:lnTo>
                      <a:pt x="104" y="301"/>
                    </a:lnTo>
                    <a:lnTo>
                      <a:pt x="104" y="301"/>
                    </a:lnTo>
                    <a:lnTo>
                      <a:pt x="107" y="297"/>
                    </a:lnTo>
                    <a:lnTo>
                      <a:pt x="107" y="297"/>
                    </a:lnTo>
                    <a:lnTo>
                      <a:pt x="105" y="294"/>
                    </a:lnTo>
                    <a:lnTo>
                      <a:pt x="105" y="294"/>
                    </a:lnTo>
                    <a:lnTo>
                      <a:pt x="99" y="298"/>
                    </a:lnTo>
                    <a:lnTo>
                      <a:pt x="99" y="298"/>
                    </a:lnTo>
                    <a:close/>
                    <a:moveTo>
                      <a:pt x="97" y="307"/>
                    </a:moveTo>
                    <a:lnTo>
                      <a:pt x="97" y="307"/>
                    </a:lnTo>
                    <a:lnTo>
                      <a:pt x="101" y="303"/>
                    </a:lnTo>
                    <a:lnTo>
                      <a:pt x="101" y="303"/>
                    </a:lnTo>
                    <a:lnTo>
                      <a:pt x="98" y="300"/>
                    </a:lnTo>
                    <a:lnTo>
                      <a:pt x="98" y="300"/>
                    </a:lnTo>
                    <a:lnTo>
                      <a:pt x="94" y="304"/>
                    </a:lnTo>
                    <a:lnTo>
                      <a:pt x="94" y="304"/>
                    </a:lnTo>
                    <a:lnTo>
                      <a:pt x="97" y="307"/>
                    </a:lnTo>
                    <a:lnTo>
                      <a:pt x="97" y="307"/>
                    </a:lnTo>
                    <a:close/>
                    <a:moveTo>
                      <a:pt x="243" y="28"/>
                    </a:moveTo>
                    <a:lnTo>
                      <a:pt x="243" y="28"/>
                    </a:lnTo>
                    <a:lnTo>
                      <a:pt x="244" y="27"/>
                    </a:lnTo>
                    <a:lnTo>
                      <a:pt x="244" y="27"/>
                    </a:lnTo>
                    <a:lnTo>
                      <a:pt x="244" y="24"/>
                    </a:lnTo>
                    <a:lnTo>
                      <a:pt x="244" y="24"/>
                    </a:lnTo>
                    <a:lnTo>
                      <a:pt x="244" y="21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39" y="18"/>
                    </a:lnTo>
                    <a:lnTo>
                      <a:pt x="239" y="18"/>
                    </a:lnTo>
                    <a:lnTo>
                      <a:pt x="243" y="28"/>
                    </a:lnTo>
                    <a:lnTo>
                      <a:pt x="243" y="28"/>
                    </a:lnTo>
                    <a:close/>
                    <a:moveTo>
                      <a:pt x="229" y="212"/>
                    </a:moveTo>
                    <a:lnTo>
                      <a:pt x="229" y="212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6" y="212"/>
                    </a:lnTo>
                    <a:lnTo>
                      <a:pt x="236" y="212"/>
                    </a:lnTo>
                    <a:lnTo>
                      <a:pt x="233" y="207"/>
                    </a:lnTo>
                    <a:lnTo>
                      <a:pt x="233" y="207"/>
                    </a:lnTo>
                    <a:lnTo>
                      <a:pt x="229" y="212"/>
                    </a:lnTo>
                    <a:lnTo>
                      <a:pt x="229" y="212"/>
                    </a:lnTo>
                    <a:close/>
                    <a:moveTo>
                      <a:pt x="266" y="48"/>
                    </a:moveTo>
                    <a:lnTo>
                      <a:pt x="266" y="48"/>
                    </a:lnTo>
                    <a:lnTo>
                      <a:pt x="264" y="48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0"/>
                    </a:lnTo>
                    <a:lnTo>
                      <a:pt x="266" y="60"/>
                    </a:lnTo>
                    <a:lnTo>
                      <a:pt x="266" y="60"/>
                    </a:lnTo>
                    <a:lnTo>
                      <a:pt x="266" y="74"/>
                    </a:lnTo>
                    <a:lnTo>
                      <a:pt x="266" y="74"/>
                    </a:lnTo>
                    <a:lnTo>
                      <a:pt x="266" y="80"/>
                    </a:lnTo>
                    <a:lnTo>
                      <a:pt x="266" y="80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6" y="48"/>
                    </a:lnTo>
                    <a:lnTo>
                      <a:pt x="266" y="48"/>
                    </a:lnTo>
                    <a:close/>
                    <a:moveTo>
                      <a:pt x="92" y="305"/>
                    </a:moveTo>
                    <a:lnTo>
                      <a:pt x="92" y="305"/>
                    </a:lnTo>
                    <a:lnTo>
                      <a:pt x="89" y="311"/>
                    </a:lnTo>
                    <a:lnTo>
                      <a:pt x="89" y="311"/>
                    </a:lnTo>
                    <a:lnTo>
                      <a:pt x="92" y="313"/>
                    </a:lnTo>
                    <a:lnTo>
                      <a:pt x="92" y="313"/>
                    </a:lnTo>
                    <a:lnTo>
                      <a:pt x="95" y="310"/>
                    </a:lnTo>
                    <a:lnTo>
                      <a:pt x="95" y="310"/>
                    </a:lnTo>
                    <a:lnTo>
                      <a:pt x="92" y="305"/>
                    </a:lnTo>
                    <a:lnTo>
                      <a:pt x="92" y="305"/>
                    </a:lnTo>
                    <a:close/>
                    <a:moveTo>
                      <a:pt x="116" y="288"/>
                    </a:moveTo>
                    <a:lnTo>
                      <a:pt x="116" y="288"/>
                    </a:lnTo>
                    <a:lnTo>
                      <a:pt x="116" y="288"/>
                    </a:lnTo>
                    <a:lnTo>
                      <a:pt x="116" y="288"/>
                    </a:lnTo>
                    <a:lnTo>
                      <a:pt x="118" y="284"/>
                    </a:lnTo>
                    <a:lnTo>
                      <a:pt x="118" y="284"/>
                    </a:lnTo>
                    <a:lnTo>
                      <a:pt x="116" y="284"/>
                    </a:lnTo>
                    <a:lnTo>
                      <a:pt x="116" y="284"/>
                    </a:lnTo>
                    <a:lnTo>
                      <a:pt x="116" y="283"/>
                    </a:lnTo>
                    <a:lnTo>
                      <a:pt x="116" y="283"/>
                    </a:lnTo>
                    <a:lnTo>
                      <a:pt x="115" y="281"/>
                    </a:lnTo>
                    <a:lnTo>
                      <a:pt x="115" y="281"/>
                    </a:lnTo>
                    <a:lnTo>
                      <a:pt x="114" y="283"/>
                    </a:lnTo>
                    <a:lnTo>
                      <a:pt x="112" y="286"/>
                    </a:lnTo>
                    <a:lnTo>
                      <a:pt x="112" y="286"/>
                    </a:lnTo>
                    <a:lnTo>
                      <a:pt x="114" y="286"/>
                    </a:lnTo>
                    <a:lnTo>
                      <a:pt x="114" y="286"/>
                    </a:lnTo>
                    <a:lnTo>
                      <a:pt x="115" y="286"/>
                    </a:lnTo>
                    <a:lnTo>
                      <a:pt x="116" y="288"/>
                    </a:lnTo>
                    <a:lnTo>
                      <a:pt x="116" y="288"/>
                    </a:lnTo>
                    <a:close/>
                    <a:moveTo>
                      <a:pt x="250" y="84"/>
                    </a:moveTo>
                    <a:lnTo>
                      <a:pt x="250" y="84"/>
                    </a:lnTo>
                    <a:lnTo>
                      <a:pt x="253" y="85"/>
                    </a:lnTo>
                    <a:lnTo>
                      <a:pt x="253" y="85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50" y="77"/>
                    </a:lnTo>
                    <a:lnTo>
                      <a:pt x="250" y="77"/>
                    </a:lnTo>
                    <a:lnTo>
                      <a:pt x="250" y="84"/>
                    </a:lnTo>
                    <a:lnTo>
                      <a:pt x="250" y="84"/>
                    </a:lnTo>
                    <a:close/>
                    <a:moveTo>
                      <a:pt x="251" y="97"/>
                    </a:moveTo>
                    <a:lnTo>
                      <a:pt x="251" y="97"/>
                    </a:lnTo>
                    <a:lnTo>
                      <a:pt x="253" y="88"/>
                    </a:lnTo>
                    <a:lnTo>
                      <a:pt x="253" y="88"/>
                    </a:lnTo>
                    <a:lnTo>
                      <a:pt x="250" y="87"/>
                    </a:lnTo>
                    <a:lnTo>
                      <a:pt x="250" y="87"/>
                    </a:lnTo>
                    <a:lnTo>
                      <a:pt x="250" y="97"/>
                    </a:lnTo>
                    <a:lnTo>
                      <a:pt x="250" y="97"/>
                    </a:lnTo>
                    <a:lnTo>
                      <a:pt x="251" y="97"/>
                    </a:lnTo>
                    <a:lnTo>
                      <a:pt x="251" y="97"/>
                    </a:lnTo>
                    <a:close/>
                    <a:moveTo>
                      <a:pt x="31" y="193"/>
                    </a:moveTo>
                    <a:lnTo>
                      <a:pt x="31" y="193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3" y="202"/>
                    </a:lnTo>
                    <a:lnTo>
                      <a:pt x="33" y="202"/>
                    </a:lnTo>
                    <a:lnTo>
                      <a:pt x="34" y="196"/>
                    </a:lnTo>
                    <a:lnTo>
                      <a:pt x="34" y="196"/>
                    </a:lnTo>
                    <a:lnTo>
                      <a:pt x="34" y="195"/>
                    </a:lnTo>
                    <a:lnTo>
                      <a:pt x="34" y="195"/>
                    </a:lnTo>
                    <a:lnTo>
                      <a:pt x="31" y="193"/>
                    </a:lnTo>
                    <a:lnTo>
                      <a:pt x="31" y="193"/>
                    </a:lnTo>
                    <a:close/>
                    <a:moveTo>
                      <a:pt x="263" y="48"/>
                    </a:moveTo>
                    <a:lnTo>
                      <a:pt x="263" y="48"/>
                    </a:lnTo>
                    <a:lnTo>
                      <a:pt x="260" y="38"/>
                    </a:lnTo>
                    <a:lnTo>
                      <a:pt x="260" y="38"/>
                    </a:lnTo>
                    <a:lnTo>
                      <a:pt x="259" y="37"/>
                    </a:lnTo>
                    <a:lnTo>
                      <a:pt x="259" y="37"/>
                    </a:lnTo>
                    <a:lnTo>
                      <a:pt x="261" y="47"/>
                    </a:lnTo>
                    <a:lnTo>
                      <a:pt x="261" y="47"/>
                    </a:lnTo>
                    <a:lnTo>
                      <a:pt x="263" y="48"/>
                    </a:lnTo>
                    <a:lnTo>
                      <a:pt x="263" y="48"/>
                    </a:lnTo>
                    <a:close/>
                    <a:moveTo>
                      <a:pt x="62" y="233"/>
                    </a:moveTo>
                    <a:lnTo>
                      <a:pt x="62" y="233"/>
                    </a:lnTo>
                    <a:lnTo>
                      <a:pt x="62" y="234"/>
                    </a:lnTo>
                    <a:lnTo>
                      <a:pt x="62" y="23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0"/>
                    </a:lnTo>
                    <a:lnTo>
                      <a:pt x="67" y="237"/>
                    </a:lnTo>
                    <a:lnTo>
                      <a:pt x="67" y="237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close/>
                    <a:moveTo>
                      <a:pt x="249" y="44"/>
                    </a:moveTo>
                    <a:lnTo>
                      <a:pt x="249" y="44"/>
                    </a:lnTo>
                    <a:lnTo>
                      <a:pt x="250" y="54"/>
                    </a:lnTo>
                    <a:lnTo>
                      <a:pt x="250" y="54"/>
                    </a:lnTo>
                    <a:lnTo>
                      <a:pt x="251" y="54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49" y="44"/>
                    </a:lnTo>
                    <a:lnTo>
                      <a:pt x="249" y="44"/>
                    </a:lnTo>
                    <a:close/>
                    <a:moveTo>
                      <a:pt x="260" y="158"/>
                    </a:moveTo>
                    <a:lnTo>
                      <a:pt x="260" y="158"/>
                    </a:lnTo>
                    <a:lnTo>
                      <a:pt x="259" y="168"/>
                    </a:lnTo>
                    <a:lnTo>
                      <a:pt x="259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261" y="168"/>
                    </a:lnTo>
                    <a:lnTo>
                      <a:pt x="261" y="166"/>
                    </a:lnTo>
                    <a:lnTo>
                      <a:pt x="261" y="166"/>
                    </a:lnTo>
                    <a:lnTo>
                      <a:pt x="261" y="159"/>
                    </a:lnTo>
                    <a:lnTo>
                      <a:pt x="261" y="159"/>
                    </a:lnTo>
                    <a:lnTo>
                      <a:pt x="260" y="158"/>
                    </a:lnTo>
                    <a:lnTo>
                      <a:pt x="260" y="158"/>
                    </a:lnTo>
                    <a:close/>
                    <a:moveTo>
                      <a:pt x="88" y="320"/>
                    </a:moveTo>
                    <a:lnTo>
                      <a:pt x="88" y="320"/>
                    </a:lnTo>
                    <a:lnTo>
                      <a:pt x="89" y="315"/>
                    </a:lnTo>
                    <a:lnTo>
                      <a:pt x="89" y="315"/>
                    </a:lnTo>
                    <a:lnTo>
                      <a:pt x="88" y="313"/>
                    </a:lnTo>
                    <a:lnTo>
                      <a:pt x="88" y="313"/>
                    </a:lnTo>
                    <a:lnTo>
                      <a:pt x="85" y="318"/>
                    </a:lnTo>
                    <a:lnTo>
                      <a:pt x="85" y="318"/>
                    </a:lnTo>
                    <a:lnTo>
                      <a:pt x="88" y="320"/>
                    </a:lnTo>
                    <a:lnTo>
                      <a:pt x="88" y="320"/>
                    </a:lnTo>
                    <a:close/>
                    <a:moveTo>
                      <a:pt x="257" y="197"/>
                    </a:moveTo>
                    <a:lnTo>
                      <a:pt x="257" y="197"/>
                    </a:lnTo>
                    <a:lnTo>
                      <a:pt x="257" y="197"/>
                    </a:lnTo>
                    <a:lnTo>
                      <a:pt x="257" y="197"/>
                    </a:lnTo>
                    <a:lnTo>
                      <a:pt x="250" y="207"/>
                    </a:lnTo>
                    <a:lnTo>
                      <a:pt x="250" y="207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54" y="203"/>
                    </a:lnTo>
                    <a:lnTo>
                      <a:pt x="257" y="200"/>
                    </a:lnTo>
                    <a:lnTo>
                      <a:pt x="257" y="197"/>
                    </a:lnTo>
                    <a:lnTo>
                      <a:pt x="257" y="197"/>
                    </a:lnTo>
                    <a:close/>
                    <a:moveTo>
                      <a:pt x="20" y="182"/>
                    </a:moveTo>
                    <a:lnTo>
                      <a:pt x="20" y="182"/>
                    </a:lnTo>
                    <a:lnTo>
                      <a:pt x="23" y="190"/>
                    </a:lnTo>
                    <a:lnTo>
                      <a:pt x="23" y="190"/>
                    </a:lnTo>
                    <a:lnTo>
                      <a:pt x="24" y="185"/>
                    </a:lnTo>
                    <a:lnTo>
                      <a:pt x="24" y="185"/>
                    </a:lnTo>
                    <a:lnTo>
                      <a:pt x="20" y="182"/>
                    </a:lnTo>
                    <a:lnTo>
                      <a:pt x="20" y="182"/>
                    </a:lnTo>
                    <a:close/>
                    <a:moveTo>
                      <a:pt x="230" y="217"/>
                    </a:moveTo>
                    <a:lnTo>
                      <a:pt x="230" y="217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2" y="217"/>
                    </a:lnTo>
                    <a:lnTo>
                      <a:pt x="222" y="217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30" y="217"/>
                    </a:lnTo>
                    <a:lnTo>
                      <a:pt x="230" y="217"/>
                    </a:lnTo>
                    <a:close/>
                    <a:moveTo>
                      <a:pt x="197" y="212"/>
                    </a:moveTo>
                    <a:lnTo>
                      <a:pt x="197" y="212"/>
                    </a:lnTo>
                    <a:lnTo>
                      <a:pt x="188" y="213"/>
                    </a:lnTo>
                    <a:lnTo>
                      <a:pt x="188" y="213"/>
                    </a:lnTo>
                    <a:lnTo>
                      <a:pt x="189" y="215"/>
                    </a:lnTo>
                    <a:lnTo>
                      <a:pt x="189" y="215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9" y="213"/>
                    </a:lnTo>
                    <a:lnTo>
                      <a:pt x="199" y="213"/>
                    </a:lnTo>
                    <a:lnTo>
                      <a:pt x="197" y="212"/>
                    </a:lnTo>
                    <a:lnTo>
                      <a:pt x="197" y="212"/>
                    </a:lnTo>
                    <a:close/>
                    <a:moveTo>
                      <a:pt x="251" y="101"/>
                    </a:moveTo>
                    <a:lnTo>
                      <a:pt x="251" y="101"/>
                    </a:lnTo>
                    <a:lnTo>
                      <a:pt x="250" y="101"/>
                    </a:lnTo>
                    <a:lnTo>
                      <a:pt x="250" y="101"/>
                    </a:lnTo>
                    <a:lnTo>
                      <a:pt x="249" y="112"/>
                    </a:lnTo>
                    <a:lnTo>
                      <a:pt x="249" y="112"/>
                    </a:lnTo>
                    <a:lnTo>
                      <a:pt x="250" y="111"/>
                    </a:lnTo>
                    <a:lnTo>
                      <a:pt x="250" y="109"/>
                    </a:lnTo>
                    <a:lnTo>
                      <a:pt x="250" y="109"/>
                    </a:lnTo>
                    <a:lnTo>
                      <a:pt x="251" y="105"/>
                    </a:lnTo>
                    <a:lnTo>
                      <a:pt x="251" y="105"/>
                    </a:lnTo>
                    <a:lnTo>
                      <a:pt x="251" y="101"/>
                    </a:lnTo>
                    <a:lnTo>
                      <a:pt x="251" y="101"/>
                    </a:lnTo>
                    <a:close/>
                    <a:moveTo>
                      <a:pt x="249" y="18"/>
                    </a:moveTo>
                    <a:lnTo>
                      <a:pt x="249" y="18"/>
                    </a:lnTo>
                    <a:lnTo>
                      <a:pt x="250" y="21"/>
                    </a:lnTo>
                    <a:lnTo>
                      <a:pt x="250" y="21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256" y="28"/>
                    </a:lnTo>
                    <a:lnTo>
                      <a:pt x="256" y="28"/>
                    </a:lnTo>
                    <a:lnTo>
                      <a:pt x="253" y="23"/>
                    </a:lnTo>
                    <a:lnTo>
                      <a:pt x="249" y="18"/>
                    </a:lnTo>
                    <a:lnTo>
                      <a:pt x="249" y="18"/>
                    </a:lnTo>
                    <a:close/>
                    <a:moveTo>
                      <a:pt x="216" y="213"/>
                    </a:moveTo>
                    <a:lnTo>
                      <a:pt x="216" y="213"/>
                    </a:lnTo>
                    <a:lnTo>
                      <a:pt x="217" y="216"/>
                    </a:lnTo>
                    <a:lnTo>
                      <a:pt x="217" y="216"/>
                    </a:lnTo>
                    <a:lnTo>
                      <a:pt x="223" y="213"/>
                    </a:lnTo>
                    <a:lnTo>
                      <a:pt x="223" y="213"/>
                    </a:lnTo>
                    <a:lnTo>
                      <a:pt x="216" y="213"/>
                    </a:lnTo>
                    <a:lnTo>
                      <a:pt x="216" y="213"/>
                    </a:lnTo>
                    <a:close/>
                    <a:moveTo>
                      <a:pt x="217" y="203"/>
                    </a:moveTo>
                    <a:lnTo>
                      <a:pt x="217" y="203"/>
                    </a:lnTo>
                    <a:lnTo>
                      <a:pt x="217" y="203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2" y="203"/>
                    </a:lnTo>
                    <a:lnTo>
                      <a:pt x="212" y="203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10" y="206"/>
                    </a:lnTo>
                    <a:lnTo>
                      <a:pt x="210" y="206"/>
                    </a:lnTo>
                    <a:lnTo>
                      <a:pt x="217" y="203"/>
                    </a:lnTo>
                    <a:lnTo>
                      <a:pt x="217" y="203"/>
                    </a:lnTo>
                    <a:close/>
                    <a:moveTo>
                      <a:pt x="222" y="6"/>
                    </a:moveTo>
                    <a:lnTo>
                      <a:pt x="222" y="6"/>
                    </a:lnTo>
                    <a:lnTo>
                      <a:pt x="209" y="3"/>
                    </a:lnTo>
                    <a:lnTo>
                      <a:pt x="195" y="3"/>
                    </a:lnTo>
                    <a:lnTo>
                      <a:pt x="195" y="3"/>
                    </a:lnTo>
                    <a:lnTo>
                      <a:pt x="209" y="4"/>
                    </a:lnTo>
                    <a:lnTo>
                      <a:pt x="209" y="4"/>
                    </a:lnTo>
                    <a:lnTo>
                      <a:pt x="222" y="6"/>
                    </a:lnTo>
                    <a:lnTo>
                      <a:pt x="222" y="6"/>
                    </a:lnTo>
                    <a:close/>
                    <a:moveTo>
                      <a:pt x="259" y="67"/>
                    </a:moveTo>
                    <a:lnTo>
                      <a:pt x="259" y="67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63" y="70"/>
                    </a:lnTo>
                    <a:lnTo>
                      <a:pt x="263" y="70"/>
                    </a:lnTo>
                    <a:lnTo>
                      <a:pt x="263" y="61"/>
                    </a:lnTo>
                    <a:lnTo>
                      <a:pt x="263" y="61"/>
                    </a:lnTo>
                    <a:lnTo>
                      <a:pt x="261" y="61"/>
                    </a:lnTo>
                    <a:lnTo>
                      <a:pt x="261" y="61"/>
                    </a:lnTo>
                    <a:lnTo>
                      <a:pt x="263" y="64"/>
                    </a:lnTo>
                    <a:lnTo>
                      <a:pt x="263" y="64"/>
                    </a:lnTo>
                    <a:lnTo>
                      <a:pt x="261" y="65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59" y="67"/>
                    </a:lnTo>
                    <a:lnTo>
                      <a:pt x="259" y="67"/>
                    </a:lnTo>
                    <a:close/>
                    <a:moveTo>
                      <a:pt x="50" y="14"/>
                    </a:moveTo>
                    <a:lnTo>
                      <a:pt x="50" y="14"/>
                    </a:lnTo>
                    <a:lnTo>
                      <a:pt x="41" y="16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50" y="14"/>
                    </a:lnTo>
                    <a:lnTo>
                      <a:pt x="50" y="14"/>
                    </a:lnTo>
                    <a:close/>
                    <a:moveTo>
                      <a:pt x="48" y="210"/>
                    </a:moveTo>
                    <a:lnTo>
                      <a:pt x="48" y="210"/>
                    </a:lnTo>
                    <a:lnTo>
                      <a:pt x="50" y="207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48" y="205"/>
                    </a:lnTo>
                    <a:lnTo>
                      <a:pt x="45" y="202"/>
                    </a:lnTo>
                    <a:lnTo>
                      <a:pt x="45" y="202"/>
                    </a:lnTo>
                    <a:lnTo>
                      <a:pt x="47" y="205"/>
                    </a:lnTo>
                    <a:lnTo>
                      <a:pt x="47" y="205"/>
                    </a:lnTo>
                    <a:lnTo>
                      <a:pt x="48" y="207"/>
                    </a:lnTo>
                    <a:lnTo>
                      <a:pt x="48" y="207"/>
                    </a:lnTo>
                    <a:lnTo>
                      <a:pt x="48" y="210"/>
                    </a:lnTo>
                    <a:lnTo>
                      <a:pt x="48" y="210"/>
                    </a:lnTo>
                    <a:close/>
                    <a:moveTo>
                      <a:pt x="242" y="71"/>
                    </a:moveTo>
                    <a:lnTo>
                      <a:pt x="242" y="71"/>
                    </a:lnTo>
                    <a:lnTo>
                      <a:pt x="242" y="82"/>
                    </a:lnTo>
                    <a:lnTo>
                      <a:pt x="242" y="94"/>
                    </a:lnTo>
                    <a:lnTo>
                      <a:pt x="242" y="94"/>
                    </a:lnTo>
                    <a:lnTo>
                      <a:pt x="242" y="71"/>
                    </a:lnTo>
                    <a:lnTo>
                      <a:pt x="242" y="71"/>
                    </a:lnTo>
                    <a:close/>
                    <a:moveTo>
                      <a:pt x="264" y="41"/>
                    </a:moveTo>
                    <a:lnTo>
                      <a:pt x="264" y="41"/>
                    </a:lnTo>
                    <a:lnTo>
                      <a:pt x="261" y="33"/>
                    </a:lnTo>
                    <a:lnTo>
                      <a:pt x="257" y="27"/>
                    </a:lnTo>
                    <a:lnTo>
                      <a:pt x="257" y="27"/>
                    </a:lnTo>
                    <a:lnTo>
                      <a:pt x="264" y="41"/>
                    </a:lnTo>
                    <a:lnTo>
                      <a:pt x="264" y="41"/>
                    </a:lnTo>
                    <a:close/>
                    <a:moveTo>
                      <a:pt x="138" y="230"/>
                    </a:moveTo>
                    <a:lnTo>
                      <a:pt x="138" y="230"/>
                    </a:lnTo>
                    <a:lnTo>
                      <a:pt x="135" y="230"/>
                    </a:lnTo>
                    <a:lnTo>
                      <a:pt x="134" y="233"/>
                    </a:lnTo>
                    <a:lnTo>
                      <a:pt x="134" y="233"/>
                    </a:lnTo>
                    <a:lnTo>
                      <a:pt x="135" y="234"/>
                    </a:lnTo>
                    <a:lnTo>
                      <a:pt x="135" y="234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38" y="230"/>
                    </a:lnTo>
                    <a:close/>
                    <a:moveTo>
                      <a:pt x="250" y="55"/>
                    </a:moveTo>
                    <a:lnTo>
                      <a:pt x="250" y="55"/>
                    </a:lnTo>
                    <a:lnTo>
                      <a:pt x="250" y="57"/>
                    </a:lnTo>
                    <a:lnTo>
                      <a:pt x="250" y="57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0" y="55"/>
                    </a:lnTo>
                    <a:lnTo>
                      <a:pt x="250" y="55"/>
                    </a:lnTo>
                    <a:close/>
                    <a:moveTo>
                      <a:pt x="233" y="216"/>
                    </a:moveTo>
                    <a:lnTo>
                      <a:pt x="233" y="216"/>
                    </a:lnTo>
                    <a:lnTo>
                      <a:pt x="237" y="216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3" y="215"/>
                    </a:lnTo>
                    <a:lnTo>
                      <a:pt x="233" y="215"/>
                    </a:lnTo>
                    <a:lnTo>
                      <a:pt x="233" y="216"/>
                    </a:lnTo>
                    <a:lnTo>
                      <a:pt x="233" y="216"/>
                    </a:lnTo>
                    <a:close/>
                    <a:moveTo>
                      <a:pt x="259" y="47"/>
                    </a:moveTo>
                    <a:lnTo>
                      <a:pt x="259" y="47"/>
                    </a:lnTo>
                    <a:lnTo>
                      <a:pt x="257" y="40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9" y="47"/>
                    </a:lnTo>
                    <a:lnTo>
                      <a:pt x="259" y="47"/>
                    </a:lnTo>
                    <a:close/>
                    <a:moveTo>
                      <a:pt x="51" y="210"/>
                    </a:moveTo>
                    <a:lnTo>
                      <a:pt x="51" y="210"/>
                    </a:lnTo>
                    <a:lnTo>
                      <a:pt x="50" y="213"/>
                    </a:lnTo>
                    <a:lnTo>
                      <a:pt x="51" y="216"/>
                    </a:lnTo>
                    <a:lnTo>
                      <a:pt x="51" y="216"/>
                    </a:lnTo>
                    <a:lnTo>
                      <a:pt x="51" y="217"/>
                    </a:lnTo>
                    <a:lnTo>
                      <a:pt x="51" y="217"/>
                    </a:lnTo>
                    <a:lnTo>
                      <a:pt x="53" y="219"/>
                    </a:lnTo>
                    <a:lnTo>
                      <a:pt x="53" y="219"/>
                    </a:lnTo>
                    <a:lnTo>
                      <a:pt x="53" y="215"/>
                    </a:lnTo>
                    <a:lnTo>
                      <a:pt x="51" y="210"/>
                    </a:lnTo>
                    <a:lnTo>
                      <a:pt x="51" y="210"/>
                    </a:lnTo>
                    <a:close/>
                    <a:moveTo>
                      <a:pt x="242" y="16"/>
                    </a:move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39" y="13"/>
                    </a:lnTo>
                    <a:lnTo>
                      <a:pt x="239" y="13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4" y="13"/>
                    </a:lnTo>
                    <a:lnTo>
                      <a:pt x="234" y="13"/>
                    </a:lnTo>
                    <a:lnTo>
                      <a:pt x="240" y="16"/>
                    </a:lnTo>
                    <a:lnTo>
                      <a:pt x="240" y="16"/>
                    </a:lnTo>
                    <a:lnTo>
                      <a:pt x="242" y="16"/>
                    </a:lnTo>
                    <a:lnTo>
                      <a:pt x="242" y="16"/>
                    </a:lnTo>
                    <a:close/>
                    <a:moveTo>
                      <a:pt x="131" y="234"/>
                    </a:moveTo>
                    <a:lnTo>
                      <a:pt x="131" y="234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1" y="234"/>
                    </a:lnTo>
                    <a:lnTo>
                      <a:pt x="131" y="234"/>
                    </a:lnTo>
                    <a:close/>
                    <a:moveTo>
                      <a:pt x="264" y="159"/>
                    </a:moveTo>
                    <a:lnTo>
                      <a:pt x="264" y="159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264" y="158"/>
                    </a:lnTo>
                    <a:lnTo>
                      <a:pt x="264" y="158"/>
                    </a:lnTo>
                    <a:lnTo>
                      <a:pt x="264" y="159"/>
                    </a:lnTo>
                    <a:lnTo>
                      <a:pt x="264" y="159"/>
                    </a:lnTo>
                    <a:close/>
                    <a:moveTo>
                      <a:pt x="102" y="256"/>
                    </a:moveTo>
                    <a:lnTo>
                      <a:pt x="102" y="256"/>
                    </a:lnTo>
                    <a:lnTo>
                      <a:pt x="101" y="250"/>
                    </a:lnTo>
                    <a:lnTo>
                      <a:pt x="99" y="246"/>
                    </a:lnTo>
                    <a:lnTo>
                      <a:pt x="99" y="246"/>
                    </a:lnTo>
                    <a:lnTo>
                      <a:pt x="101" y="251"/>
                    </a:lnTo>
                    <a:lnTo>
                      <a:pt x="102" y="256"/>
                    </a:lnTo>
                    <a:lnTo>
                      <a:pt x="102" y="256"/>
                    </a:lnTo>
                    <a:close/>
                    <a:moveTo>
                      <a:pt x="263" y="57"/>
                    </a:moveTo>
                    <a:lnTo>
                      <a:pt x="263" y="57"/>
                    </a:lnTo>
                    <a:lnTo>
                      <a:pt x="263" y="54"/>
                    </a:lnTo>
                    <a:lnTo>
                      <a:pt x="263" y="54"/>
                    </a:lnTo>
                    <a:lnTo>
                      <a:pt x="263" y="51"/>
                    </a:lnTo>
                    <a:lnTo>
                      <a:pt x="263" y="51"/>
                    </a:lnTo>
                    <a:lnTo>
                      <a:pt x="261" y="51"/>
                    </a:lnTo>
                    <a:lnTo>
                      <a:pt x="261" y="51"/>
                    </a:lnTo>
                    <a:lnTo>
                      <a:pt x="261" y="57"/>
                    </a:lnTo>
                    <a:lnTo>
                      <a:pt x="261" y="57"/>
                    </a:lnTo>
                    <a:lnTo>
                      <a:pt x="263" y="57"/>
                    </a:lnTo>
                    <a:lnTo>
                      <a:pt x="263" y="57"/>
                    </a:lnTo>
                    <a:close/>
                    <a:moveTo>
                      <a:pt x="109" y="222"/>
                    </a:moveTo>
                    <a:lnTo>
                      <a:pt x="109" y="222"/>
                    </a:lnTo>
                    <a:lnTo>
                      <a:pt x="112" y="219"/>
                    </a:lnTo>
                    <a:lnTo>
                      <a:pt x="112" y="219"/>
                    </a:lnTo>
                    <a:lnTo>
                      <a:pt x="114" y="217"/>
                    </a:lnTo>
                    <a:lnTo>
                      <a:pt x="114" y="217"/>
                    </a:lnTo>
                    <a:lnTo>
                      <a:pt x="111" y="219"/>
                    </a:lnTo>
                    <a:lnTo>
                      <a:pt x="108" y="220"/>
                    </a:lnTo>
                    <a:lnTo>
                      <a:pt x="108" y="220"/>
                    </a:lnTo>
                    <a:lnTo>
                      <a:pt x="109" y="222"/>
                    </a:lnTo>
                    <a:lnTo>
                      <a:pt x="109" y="222"/>
                    </a:lnTo>
                    <a:close/>
                    <a:moveTo>
                      <a:pt x="237" y="209"/>
                    </a:moveTo>
                    <a:lnTo>
                      <a:pt x="237" y="209"/>
                    </a:lnTo>
                    <a:lnTo>
                      <a:pt x="239" y="210"/>
                    </a:lnTo>
                    <a:lnTo>
                      <a:pt x="240" y="209"/>
                    </a:lnTo>
                    <a:lnTo>
                      <a:pt x="240" y="209"/>
                    </a:lnTo>
                    <a:lnTo>
                      <a:pt x="242" y="209"/>
                    </a:lnTo>
                    <a:lnTo>
                      <a:pt x="242" y="209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5"/>
                    </a:lnTo>
                    <a:lnTo>
                      <a:pt x="244" y="205"/>
                    </a:lnTo>
                    <a:lnTo>
                      <a:pt x="237" y="209"/>
                    </a:lnTo>
                    <a:lnTo>
                      <a:pt x="237" y="209"/>
                    </a:lnTo>
                    <a:close/>
                    <a:moveTo>
                      <a:pt x="169" y="213"/>
                    </a:moveTo>
                    <a:lnTo>
                      <a:pt x="169" y="213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2" y="212"/>
                    </a:lnTo>
                    <a:lnTo>
                      <a:pt x="162" y="212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9" y="213"/>
                    </a:lnTo>
                    <a:lnTo>
                      <a:pt x="169" y="213"/>
                    </a:lnTo>
                    <a:close/>
                    <a:moveTo>
                      <a:pt x="125" y="251"/>
                    </a:moveTo>
                    <a:lnTo>
                      <a:pt x="125" y="251"/>
                    </a:lnTo>
                    <a:lnTo>
                      <a:pt x="128" y="246"/>
                    </a:lnTo>
                    <a:lnTo>
                      <a:pt x="128" y="246"/>
                    </a:lnTo>
                    <a:lnTo>
                      <a:pt x="126" y="246"/>
                    </a:lnTo>
                    <a:lnTo>
                      <a:pt x="126" y="246"/>
                    </a:lnTo>
                    <a:lnTo>
                      <a:pt x="124" y="250"/>
                    </a:lnTo>
                    <a:lnTo>
                      <a:pt x="124" y="250"/>
                    </a:lnTo>
                    <a:lnTo>
                      <a:pt x="125" y="251"/>
                    </a:lnTo>
                    <a:lnTo>
                      <a:pt x="125" y="251"/>
                    </a:lnTo>
                    <a:close/>
                    <a:moveTo>
                      <a:pt x="240" y="200"/>
                    </a:moveTo>
                    <a:lnTo>
                      <a:pt x="240" y="200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43" y="203"/>
                    </a:lnTo>
                    <a:lnTo>
                      <a:pt x="243" y="203"/>
                    </a:lnTo>
                    <a:lnTo>
                      <a:pt x="240" y="200"/>
                    </a:lnTo>
                    <a:lnTo>
                      <a:pt x="240" y="200"/>
                    </a:lnTo>
                    <a:close/>
                    <a:moveTo>
                      <a:pt x="122" y="261"/>
                    </a:moveTo>
                    <a:lnTo>
                      <a:pt x="122" y="261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4" y="256"/>
                    </a:lnTo>
                    <a:lnTo>
                      <a:pt x="122" y="254"/>
                    </a:lnTo>
                    <a:lnTo>
                      <a:pt x="122" y="254"/>
                    </a:lnTo>
                    <a:lnTo>
                      <a:pt x="122" y="260"/>
                    </a:lnTo>
                    <a:lnTo>
                      <a:pt x="122" y="260"/>
                    </a:lnTo>
                    <a:lnTo>
                      <a:pt x="122" y="261"/>
                    </a:lnTo>
                    <a:lnTo>
                      <a:pt x="122" y="261"/>
                    </a:lnTo>
                    <a:close/>
                    <a:moveTo>
                      <a:pt x="257" y="55"/>
                    </a:moveTo>
                    <a:lnTo>
                      <a:pt x="257" y="55"/>
                    </a:lnTo>
                    <a:lnTo>
                      <a:pt x="256" y="48"/>
                    </a:lnTo>
                    <a:lnTo>
                      <a:pt x="256" y="48"/>
                    </a:lnTo>
                    <a:lnTo>
                      <a:pt x="256" y="55"/>
                    </a:lnTo>
                    <a:lnTo>
                      <a:pt x="256" y="55"/>
                    </a:lnTo>
                    <a:lnTo>
                      <a:pt x="257" y="55"/>
                    </a:lnTo>
                    <a:lnTo>
                      <a:pt x="257" y="55"/>
                    </a:lnTo>
                    <a:close/>
                    <a:moveTo>
                      <a:pt x="102" y="230"/>
                    </a:moveTo>
                    <a:lnTo>
                      <a:pt x="102" y="230"/>
                    </a:lnTo>
                    <a:lnTo>
                      <a:pt x="107" y="224"/>
                    </a:lnTo>
                    <a:lnTo>
                      <a:pt x="107" y="224"/>
                    </a:lnTo>
                    <a:lnTo>
                      <a:pt x="105" y="223"/>
                    </a:lnTo>
                    <a:lnTo>
                      <a:pt x="105" y="223"/>
                    </a:lnTo>
                    <a:lnTo>
                      <a:pt x="104" y="226"/>
                    </a:lnTo>
                    <a:lnTo>
                      <a:pt x="102" y="230"/>
                    </a:lnTo>
                    <a:lnTo>
                      <a:pt x="102" y="230"/>
                    </a:lnTo>
                    <a:close/>
                    <a:moveTo>
                      <a:pt x="82" y="327"/>
                    </a:moveTo>
                    <a:lnTo>
                      <a:pt x="82" y="327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5" y="323"/>
                    </a:lnTo>
                    <a:lnTo>
                      <a:pt x="85" y="323"/>
                    </a:lnTo>
                    <a:lnTo>
                      <a:pt x="84" y="321"/>
                    </a:lnTo>
                    <a:lnTo>
                      <a:pt x="84" y="321"/>
                    </a:lnTo>
                    <a:lnTo>
                      <a:pt x="82" y="327"/>
                    </a:lnTo>
                    <a:lnTo>
                      <a:pt x="82" y="327"/>
                    </a:lnTo>
                    <a:close/>
                    <a:moveTo>
                      <a:pt x="206" y="206"/>
                    </a:moveTo>
                    <a:lnTo>
                      <a:pt x="206" y="206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207" y="207"/>
                    </a:lnTo>
                    <a:lnTo>
                      <a:pt x="207" y="207"/>
                    </a:lnTo>
                    <a:lnTo>
                      <a:pt x="206" y="206"/>
                    </a:lnTo>
                    <a:lnTo>
                      <a:pt x="206" y="206"/>
                    </a:lnTo>
                    <a:close/>
                    <a:moveTo>
                      <a:pt x="180" y="212"/>
                    </a:moveTo>
                    <a:lnTo>
                      <a:pt x="180" y="212"/>
                    </a:lnTo>
                    <a:lnTo>
                      <a:pt x="179" y="210"/>
                    </a:lnTo>
                    <a:lnTo>
                      <a:pt x="179" y="210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75" y="212"/>
                    </a:lnTo>
                    <a:lnTo>
                      <a:pt x="175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80" y="212"/>
                    </a:lnTo>
                    <a:lnTo>
                      <a:pt x="180" y="212"/>
                    </a:lnTo>
                    <a:close/>
                    <a:moveTo>
                      <a:pt x="249" y="114"/>
                    </a:moveTo>
                    <a:lnTo>
                      <a:pt x="249" y="114"/>
                    </a:lnTo>
                    <a:lnTo>
                      <a:pt x="249" y="122"/>
                    </a:lnTo>
                    <a:lnTo>
                      <a:pt x="249" y="122"/>
                    </a:lnTo>
                    <a:lnTo>
                      <a:pt x="249" y="121"/>
                    </a:lnTo>
                    <a:lnTo>
                      <a:pt x="249" y="121"/>
                    </a:lnTo>
                    <a:lnTo>
                      <a:pt x="250" y="115"/>
                    </a:lnTo>
                    <a:lnTo>
                      <a:pt x="250" y="115"/>
                    </a:lnTo>
                    <a:lnTo>
                      <a:pt x="249" y="114"/>
                    </a:lnTo>
                    <a:lnTo>
                      <a:pt x="249" y="114"/>
                    </a:lnTo>
                    <a:close/>
                    <a:moveTo>
                      <a:pt x="45" y="209"/>
                    </a:moveTo>
                    <a:lnTo>
                      <a:pt x="45" y="209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5" y="209"/>
                    </a:lnTo>
                    <a:lnTo>
                      <a:pt x="45" y="209"/>
                    </a:lnTo>
                    <a:close/>
                    <a:moveTo>
                      <a:pt x="99" y="237"/>
                    </a:moveTo>
                    <a:lnTo>
                      <a:pt x="99" y="237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99" y="233"/>
                    </a:lnTo>
                    <a:lnTo>
                      <a:pt x="99" y="237"/>
                    </a:lnTo>
                    <a:lnTo>
                      <a:pt x="99" y="237"/>
                    </a:lnTo>
                    <a:close/>
                    <a:moveTo>
                      <a:pt x="121" y="264"/>
                    </a:moveTo>
                    <a:lnTo>
                      <a:pt x="121" y="26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66"/>
                    </a:lnTo>
                    <a:lnTo>
                      <a:pt x="121" y="266"/>
                    </a:lnTo>
                    <a:lnTo>
                      <a:pt x="121" y="264"/>
                    </a:lnTo>
                    <a:lnTo>
                      <a:pt x="121" y="264"/>
                    </a:lnTo>
                    <a:close/>
                    <a:moveTo>
                      <a:pt x="266" y="84"/>
                    </a:move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84"/>
                    </a:lnTo>
                    <a:lnTo>
                      <a:pt x="266" y="84"/>
                    </a:lnTo>
                    <a:close/>
                    <a:moveTo>
                      <a:pt x="3" y="62"/>
                    </a:moveTo>
                    <a:lnTo>
                      <a:pt x="3" y="62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62"/>
                    </a:lnTo>
                    <a:lnTo>
                      <a:pt x="3" y="62"/>
                    </a:lnTo>
                    <a:close/>
                    <a:moveTo>
                      <a:pt x="77" y="305"/>
                    </a:moveTo>
                    <a:lnTo>
                      <a:pt x="77" y="305"/>
                    </a:lnTo>
                    <a:lnTo>
                      <a:pt x="74" y="310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7" y="305"/>
                    </a:lnTo>
                    <a:lnTo>
                      <a:pt x="77" y="305"/>
                    </a:lnTo>
                    <a:close/>
                    <a:moveTo>
                      <a:pt x="72" y="350"/>
                    </a:moveTo>
                    <a:lnTo>
                      <a:pt x="72" y="350"/>
                    </a:lnTo>
                    <a:lnTo>
                      <a:pt x="72" y="347"/>
                    </a:lnTo>
                    <a:lnTo>
                      <a:pt x="72" y="345"/>
                    </a:lnTo>
                    <a:lnTo>
                      <a:pt x="72" y="345"/>
                    </a:lnTo>
                    <a:lnTo>
                      <a:pt x="72" y="350"/>
                    </a:lnTo>
                    <a:lnTo>
                      <a:pt x="72" y="350"/>
                    </a:lnTo>
                    <a:close/>
                    <a:moveTo>
                      <a:pt x="129" y="242"/>
                    </a:moveTo>
                    <a:lnTo>
                      <a:pt x="129" y="242"/>
                    </a:lnTo>
                    <a:lnTo>
                      <a:pt x="129" y="243"/>
                    </a:lnTo>
                    <a:lnTo>
                      <a:pt x="129" y="243"/>
                    </a:lnTo>
                    <a:lnTo>
                      <a:pt x="132" y="239"/>
                    </a:lnTo>
                    <a:lnTo>
                      <a:pt x="132" y="239"/>
                    </a:lnTo>
                    <a:lnTo>
                      <a:pt x="129" y="242"/>
                    </a:lnTo>
                    <a:lnTo>
                      <a:pt x="129" y="242"/>
                    </a:lnTo>
                    <a:close/>
                    <a:moveTo>
                      <a:pt x="256" y="61"/>
                    </a:moveTo>
                    <a:lnTo>
                      <a:pt x="256" y="61"/>
                    </a:lnTo>
                    <a:lnTo>
                      <a:pt x="257" y="61"/>
                    </a:lnTo>
                    <a:lnTo>
                      <a:pt x="257" y="61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6" y="57"/>
                    </a:lnTo>
                    <a:lnTo>
                      <a:pt x="256" y="57"/>
                    </a:lnTo>
                    <a:lnTo>
                      <a:pt x="256" y="61"/>
                    </a:lnTo>
                    <a:lnTo>
                      <a:pt x="256" y="61"/>
                    </a:lnTo>
                    <a:close/>
                    <a:moveTo>
                      <a:pt x="247" y="55"/>
                    </a:moveTo>
                    <a:lnTo>
                      <a:pt x="247" y="55"/>
                    </a:lnTo>
                    <a:lnTo>
                      <a:pt x="247" y="57"/>
                    </a:lnTo>
                    <a:lnTo>
                      <a:pt x="247" y="57"/>
                    </a:lnTo>
                    <a:lnTo>
                      <a:pt x="249" y="61"/>
                    </a:lnTo>
                    <a:lnTo>
                      <a:pt x="249" y="61"/>
                    </a:lnTo>
                    <a:lnTo>
                      <a:pt x="247" y="55"/>
                    </a:lnTo>
                    <a:lnTo>
                      <a:pt x="247" y="55"/>
                    </a:lnTo>
                    <a:close/>
                    <a:moveTo>
                      <a:pt x="68" y="357"/>
                    </a:moveTo>
                    <a:lnTo>
                      <a:pt x="68" y="357"/>
                    </a:lnTo>
                    <a:lnTo>
                      <a:pt x="68" y="358"/>
                    </a:lnTo>
                    <a:lnTo>
                      <a:pt x="68" y="358"/>
                    </a:lnTo>
                    <a:lnTo>
                      <a:pt x="68" y="359"/>
                    </a:lnTo>
                    <a:lnTo>
                      <a:pt x="68" y="359"/>
                    </a:lnTo>
                    <a:lnTo>
                      <a:pt x="70" y="359"/>
                    </a:lnTo>
                    <a:lnTo>
                      <a:pt x="70" y="359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8" y="357"/>
                    </a:lnTo>
                    <a:close/>
                    <a:moveTo>
                      <a:pt x="249" y="41"/>
                    </a:moveTo>
                    <a:lnTo>
                      <a:pt x="249" y="41"/>
                    </a:lnTo>
                    <a:lnTo>
                      <a:pt x="249" y="40"/>
                    </a:lnTo>
                    <a:lnTo>
                      <a:pt x="247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9" y="41"/>
                    </a:lnTo>
                    <a:lnTo>
                      <a:pt x="249" y="41"/>
                    </a:lnTo>
                    <a:close/>
                    <a:moveTo>
                      <a:pt x="227" y="215"/>
                    </a:moveTo>
                    <a:lnTo>
                      <a:pt x="227" y="215"/>
                    </a:lnTo>
                    <a:lnTo>
                      <a:pt x="226" y="213"/>
                    </a:lnTo>
                    <a:lnTo>
                      <a:pt x="226" y="213"/>
                    </a:lnTo>
                    <a:lnTo>
                      <a:pt x="224" y="215"/>
                    </a:lnTo>
                    <a:lnTo>
                      <a:pt x="224" y="215"/>
                    </a:lnTo>
                    <a:lnTo>
                      <a:pt x="227" y="215"/>
                    </a:lnTo>
                    <a:lnTo>
                      <a:pt x="227" y="215"/>
                    </a:lnTo>
                    <a:close/>
                    <a:moveTo>
                      <a:pt x="142" y="234"/>
                    </a:moveTo>
                    <a:lnTo>
                      <a:pt x="142" y="234"/>
                    </a:lnTo>
                    <a:lnTo>
                      <a:pt x="142" y="234"/>
                    </a:lnTo>
                    <a:lnTo>
                      <a:pt x="142" y="234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42" y="234"/>
                    </a:lnTo>
                    <a:lnTo>
                      <a:pt x="142" y="234"/>
                    </a:lnTo>
                    <a:close/>
                    <a:moveTo>
                      <a:pt x="219" y="202"/>
                    </a:moveTo>
                    <a:lnTo>
                      <a:pt x="219" y="202"/>
                    </a:lnTo>
                    <a:lnTo>
                      <a:pt x="220" y="202"/>
                    </a:lnTo>
                    <a:lnTo>
                      <a:pt x="223" y="200"/>
                    </a:lnTo>
                    <a:lnTo>
                      <a:pt x="223" y="200"/>
                    </a:lnTo>
                    <a:lnTo>
                      <a:pt x="219" y="202"/>
                    </a:lnTo>
                    <a:lnTo>
                      <a:pt x="219" y="202"/>
                    </a:lnTo>
                    <a:close/>
                    <a:moveTo>
                      <a:pt x="217" y="220"/>
                    </a:moveTo>
                    <a:lnTo>
                      <a:pt x="217" y="220"/>
                    </a:lnTo>
                    <a:lnTo>
                      <a:pt x="217" y="219"/>
                    </a:lnTo>
                    <a:lnTo>
                      <a:pt x="217" y="219"/>
                    </a:lnTo>
                    <a:lnTo>
                      <a:pt x="215" y="220"/>
                    </a:lnTo>
                    <a:lnTo>
                      <a:pt x="215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7" y="220"/>
                    </a:lnTo>
                    <a:lnTo>
                      <a:pt x="217" y="220"/>
                    </a:lnTo>
                    <a:close/>
                    <a:moveTo>
                      <a:pt x="38" y="190"/>
                    </a:moveTo>
                    <a:lnTo>
                      <a:pt x="38" y="190"/>
                    </a:lnTo>
                    <a:lnTo>
                      <a:pt x="41" y="192"/>
                    </a:lnTo>
                    <a:lnTo>
                      <a:pt x="41" y="192"/>
                    </a:lnTo>
                    <a:lnTo>
                      <a:pt x="38" y="190"/>
                    </a:lnTo>
                    <a:lnTo>
                      <a:pt x="38" y="190"/>
                    </a:lnTo>
                    <a:close/>
                    <a:moveTo>
                      <a:pt x="229" y="8"/>
                    </a:moveTo>
                    <a:lnTo>
                      <a:pt x="229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29" y="8"/>
                    </a:lnTo>
                    <a:lnTo>
                      <a:pt x="229" y="8"/>
                    </a:lnTo>
                    <a:close/>
                    <a:moveTo>
                      <a:pt x="155" y="213"/>
                    </a:moveTo>
                    <a:lnTo>
                      <a:pt x="155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5" y="213"/>
                    </a:lnTo>
                    <a:lnTo>
                      <a:pt x="155" y="213"/>
                    </a:lnTo>
                    <a:close/>
                    <a:moveTo>
                      <a:pt x="261" y="134"/>
                    </a:moveTo>
                    <a:lnTo>
                      <a:pt x="261" y="134"/>
                    </a:lnTo>
                    <a:lnTo>
                      <a:pt x="260" y="134"/>
                    </a:lnTo>
                    <a:lnTo>
                      <a:pt x="260" y="134"/>
                    </a:lnTo>
                    <a:lnTo>
                      <a:pt x="260" y="135"/>
                    </a:lnTo>
                    <a:lnTo>
                      <a:pt x="260" y="135"/>
                    </a:lnTo>
                    <a:lnTo>
                      <a:pt x="261" y="135"/>
                    </a:lnTo>
                    <a:lnTo>
                      <a:pt x="261" y="135"/>
                    </a:lnTo>
                    <a:lnTo>
                      <a:pt x="261" y="134"/>
                    </a:lnTo>
                    <a:lnTo>
                      <a:pt x="261" y="134"/>
                    </a:lnTo>
                    <a:close/>
                    <a:moveTo>
                      <a:pt x="247" y="27"/>
                    </a:moveTo>
                    <a:lnTo>
                      <a:pt x="247" y="27"/>
                    </a:lnTo>
                    <a:lnTo>
                      <a:pt x="249" y="27"/>
                    </a:lnTo>
                    <a:lnTo>
                      <a:pt x="249" y="27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7" y="27"/>
                    </a:lnTo>
                    <a:close/>
                    <a:moveTo>
                      <a:pt x="261" y="153"/>
                    </a:move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3"/>
                    </a:lnTo>
                    <a:lnTo>
                      <a:pt x="261" y="153"/>
                    </a:lnTo>
                    <a:close/>
                    <a:moveTo>
                      <a:pt x="121" y="213"/>
                    </a:moveTo>
                    <a:lnTo>
                      <a:pt x="121" y="213"/>
                    </a:lnTo>
                    <a:lnTo>
                      <a:pt x="121" y="215"/>
                    </a:lnTo>
                    <a:lnTo>
                      <a:pt x="121" y="215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1" y="213"/>
                    </a:lnTo>
                    <a:lnTo>
                      <a:pt x="121" y="213"/>
                    </a:lnTo>
                    <a:close/>
                    <a:moveTo>
                      <a:pt x="247" y="210"/>
                    </a:moveTo>
                    <a:lnTo>
                      <a:pt x="247" y="210"/>
                    </a:lnTo>
                    <a:lnTo>
                      <a:pt x="247" y="210"/>
                    </a:lnTo>
                    <a:lnTo>
                      <a:pt x="247" y="210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47" y="209"/>
                    </a:lnTo>
                    <a:lnTo>
                      <a:pt x="247" y="209"/>
                    </a:lnTo>
                    <a:lnTo>
                      <a:pt x="247" y="210"/>
                    </a:lnTo>
                    <a:lnTo>
                      <a:pt x="247" y="210"/>
                    </a:lnTo>
                    <a:close/>
                    <a:moveTo>
                      <a:pt x="246" y="44"/>
                    </a:move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close/>
                    <a:moveTo>
                      <a:pt x="125" y="244"/>
                    </a:moveTo>
                    <a:lnTo>
                      <a:pt x="125" y="244"/>
                    </a:lnTo>
                    <a:lnTo>
                      <a:pt x="125" y="244"/>
                    </a:lnTo>
                    <a:lnTo>
                      <a:pt x="125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5" y="244"/>
                    </a:lnTo>
                    <a:lnTo>
                      <a:pt x="125" y="244"/>
                    </a:lnTo>
                    <a:close/>
                    <a:moveTo>
                      <a:pt x="43" y="195"/>
                    </a:move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5"/>
                    </a:lnTo>
                    <a:lnTo>
                      <a:pt x="43" y="195"/>
                    </a:lnTo>
                    <a:close/>
                    <a:moveTo>
                      <a:pt x="64" y="371"/>
                    </a:move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0000" tIns="46800" rIns="90000" bIns="46800" numCol="1" anchor="t" anchorCtr="0" compatLnSpc="1">
                <a:normAutofit/>
              </a:bodyPr>
              <a:lstStyle/>
              <a:p>
                <a:pPr algn="ctr"/>
                <a:endParaRPr lang="zh-CN" altLang="en-US" sz="1350" dirty="0"/>
              </a:p>
            </p:txBody>
          </p:sp>
          <p:sp>
            <p:nvSpPr>
              <p:cNvPr id="12" name="Freeform 27"/>
              <p:cNvSpPr>
                <a:spLocks noEditPoints="1" noChangeArrowheads="1"/>
              </p:cNvSpPr>
              <p:nvPr/>
            </p:nvSpPr>
            <p:spPr bwMode="auto">
              <a:xfrm>
                <a:off x="7740456" y="2800951"/>
                <a:ext cx="518151" cy="651255"/>
              </a:xfrm>
              <a:custGeom>
                <a:avLst/>
                <a:gdLst>
                  <a:gd name="T0" fmla="*/ 159 w 248"/>
                  <a:gd name="T1" fmla="*/ 173 h 197"/>
                  <a:gd name="T2" fmla="*/ 93 w 248"/>
                  <a:gd name="T3" fmla="*/ 17 h 197"/>
                  <a:gd name="T4" fmla="*/ 34 w 248"/>
                  <a:gd name="T5" fmla="*/ 139 h 197"/>
                  <a:gd name="T6" fmla="*/ 129 w 248"/>
                  <a:gd name="T7" fmla="*/ 11 h 197"/>
                  <a:gd name="T8" fmla="*/ 230 w 248"/>
                  <a:gd name="T9" fmla="*/ 154 h 197"/>
                  <a:gd name="T10" fmla="*/ 209 w 248"/>
                  <a:gd name="T11" fmla="*/ 53 h 197"/>
                  <a:gd name="T12" fmla="*/ 88 w 248"/>
                  <a:gd name="T13" fmla="*/ 22 h 197"/>
                  <a:gd name="T14" fmla="*/ 142 w 248"/>
                  <a:gd name="T15" fmla="*/ 27 h 197"/>
                  <a:gd name="T16" fmla="*/ 217 w 248"/>
                  <a:gd name="T17" fmla="*/ 61 h 197"/>
                  <a:gd name="T18" fmla="*/ 77 w 248"/>
                  <a:gd name="T19" fmla="*/ 37 h 197"/>
                  <a:gd name="T20" fmla="*/ 107 w 248"/>
                  <a:gd name="T21" fmla="*/ 34 h 197"/>
                  <a:gd name="T22" fmla="*/ 171 w 248"/>
                  <a:gd name="T23" fmla="*/ 70 h 197"/>
                  <a:gd name="T24" fmla="*/ 47 w 248"/>
                  <a:gd name="T25" fmla="*/ 52 h 197"/>
                  <a:gd name="T26" fmla="*/ 206 w 248"/>
                  <a:gd name="T27" fmla="*/ 61 h 197"/>
                  <a:gd name="T28" fmla="*/ 116 w 248"/>
                  <a:gd name="T29" fmla="*/ 56 h 197"/>
                  <a:gd name="T30" fmla="*/ 151 w 248"/>
                  <a:gd name="T31" fmla="*/ 65 h 197"/>
                  <a:gd name="T32" fmla="*/ 76 w 248"/>
                  <a:gd name="T33" fmla="*/ 81 h 197"/>
                  <a:gd name="T34" fmla="*/ 64 w 248"/>
                  <a:gd name="T35" fmla="*/ 139 h 197"/>
                  <a:gd name="T36" fmla="*/ 89 w 248"/>
                  <a:gd name="T37" fmla="*/ 163 h 197"/>
                  <a:gd name="T38" fmla="*/ 48 w 248"/>
                  <a:gd name="T39" fmla="*/ 99 h 197"/>
                  <a:gd name="T40" fmla="*/ 61 w 248"/>
                  <a:gd name="T41" fmla="*/ 98 h 197"/>
                  <a:gd name="T42" fmla="*/ 210 w 248"/>
                  <a:gd name="T43" fmla="*/ 59 h 197"/>
                  <a:gd name="T44" fmla="*/ 64 w 248"/>
                  <a:gd name="T45" fmla="*/ 74 h 197"/>
                  <a:gd name="T46" fmla="*/ 213 w 248"/>
                  <a:gd name="T47" fmla="*/ 76 h 197"/>
                  <a:gd name="T48" fmla="*/ 150 w 248"/>
                  <a:gd name="T49" fmla="*/ 70 h 197"/>
                  <a:gd name="T50" fmla="*/ 242 w 248"/>
                  <a:gd name="T51" fmla="*/ 111 h 197"/>
                  <a:gd name="T52" fmla="*/ 155 w 248"/>
                  <a:gd name="T53" fmla="*/ 105 h 197"/>
                  <a:gd name="T54" fmla="*/ 203 w 248"/>
                  <a:gd name="T55" fmla="*/ 73 h 197"/>
                  <a:gd name="T56" fmla="*/ 119 w 248"/>
                  <a:gd name="T57" fmla="*/ 103 h 197"/>
                  <a:gd name="T58" fmla="*/ 102 w 248"/>
                  <a:gd name="T59" fmla="*/ 104 h 197"/>
                  <a:gd name="T60" fmla="*/ 79 w 248"/>
                  <a:gd name="T61" fmla="*/ 109 h 197"/>
                  <a:gd name="T62" fmla="*/ 191 w 248"/>
                  <a:gd name="T63" fmla="*/ 141 h 197"/>
                  <a:gd name="T64" fmla="*/ 87 w 248"/>
                  <a:gd name="T65" fmla="*/ 98 h 197"/>
                  <a:gd name="T66" fmla="*/ 193 w 248"/>
                  <a:gd name="T67" fmla="*/ 84 h 197"/>
                  <a:gd name="T68" fmla="*/ 171 w 248"/>
                  <a:gd name="T69" fmla="*/ 109 h 197"/>
                  <a:gd name="T70" fmla="*/ 171 w 248"/>
                  <a:gd name="T71" fmla="*/ 109 h 197"/>
                  <a:gd name="T72" fmla="*/ 165 w 248"/>
                  <a:gd name="T73" fmla="*/ 96 h 197"/>
                  <a:gd name="T74" fmla="*/ 64 w 248"/>
                  <a:gd name="T75" fmla="*/ 115 h 197"/>
                  <a:gd name="T76" fmla="*/ 99 w 248"/>
                  <a:gd name="T77" fmla="*/ 116 h 197"/>
                  <a:gd name="T78" fmla="*/ 221 w 248"/>
                  <a:gd name="T79" fmla="*/ 102 h 197"/>
                  <a:gd name="T80" fmla="*/ 183 w 248"/>
                  <a:gd name="T81" fmla="*/ 136 h 197"/>
                  <a:gd name="T82" fmla="*/ 151 w 248"/>
                  <a:gd name="T83" fmla="*/ 122 h 197"/>
                  <a:gd name="T84" fmla="*/ 215 w 248"/>
                  <a:gd name="T85" fmla="*/ 114 h 197"/>
                  <a:gd name="T86" fmla="*/ 114 w 248"/>
                  <a:gd name="T87" fmla="*/ 125 h 197"/>
                  <a:gd name="T88" fmla="*/ 133 w 248"/>
                  <a:gd name="T89" fmla="*/ 122 h 197"/>
                  <a:gd name="T90" fmla="*/ 153 w 248"/>
                  <a:gd name="T91" fmla="*/ 127 h 197"/>
                  <a:gd name="T92" fmla="*/ 100 w 248"/>
                  <a:gd name="T93" fmla="*/ 140 h 197"/>
                  <a:gd name="T94" fmla="*/ 134 w 248"/>
                  <a:gd name="T95" fmla="*/ 139 h 197"/>
                  <a:gd name="T96" fmla="*/ 140 w 248"/>
                  <a:gd name="T97" fmla="*/ 145 h 197"/>
                  <a:gd name="T98" fmla="*/ 129 w 248"/>
                  <a:gd name="T99" fmla="*/ 142 h 197"/>
                  <a:gd name="T100" fmla="*/ 178 w 248"/>
                  <a:gd name="T101" fmla="*/ 167 h 197"/>
                  <a:gd name="T102" fmla="*/ 167 w 248"/>
                  <a:gd name="T103" fmla="*/ 164 h 197"/>
                  <a:gd name="T104" fmla="*/ 116 w 248"/>
                  <a:gd name="T105" fmla="*/ 144 h 197"/>
                  <a:gd name="T106" fmla="*/ 177 w 248"/>
                  <a:gd name="T107" fmla="*/ 149 h 197"/>
                  <a:gd name="T108" fmla="*/ 156 w 248"/>
                  <a:gd name="T109" fmla="*/ 165 h 197"/>
                  <a:gd name="T110" fmla="*/ 151 w 248"/>
                  <a:gd name="T111" fmla="*/ 166 h 197"/>
                  <a:gd name="T112" fmla="*/ 157 w 248"/>
                  <a:gd name="T113" fmla="*/ 156 h 1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97"/>
                  <a:gd name="T173" fmla="*/ 248 w 248"/>
                  <a:gd name="T174" fmla="*/ 197 h 19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97">
                    <a:moveTo>
                      <a:pt x="218" y="161"/>
                    </a:moveTo>
                    <a:cubicBezTo>
                      <a:pt x="212" y="161"/>
                      <a:pt x="201" y="173"/>
                      <a:pt x="192" y="167"/>
                    </a:cubicBezTo>
                    <a:cubicBezTo>
                      <a:pt x="184" y="170"/>
                      <a:pt x="176" y="168"/>
                      <a:pt x="166" y="172"/>
                    </a:cubicBezTo>
                    <a:cubicBezTo>
                      <a:pt x="164" y="172"/>
                      <a:pt x="168" y="171"/>
                      <a:pt x="166" y="170"/>
                    </a:cubicBezTo>
                    <a:cubicBezTo>
                      <a:pt x="163" y="171"/>
                      <a:pt x="159" y="170"/>
                      <a:pt x="159" y="173"/>
                    </a:cubicBezTo>
                    <a:cubicBezTo>
                      <a:pt x="156" y="171"/>
                      <a:pt x="153" y="173"/>
                      <a:pt x="147" y="174"/>
                    </a:cubicBezTo>
                    <a:cubicBezTo>
                      <a:pt x="121" y="177"/>
                      <a:pt x="101" y="173"/>
                      <a:pt x="81" y="162"/>
                    </a:cubicBezTo>
                    <a:cubicBezTo>
                      <a:pt x="60" y="149"/>
                      <a:pt x="39" y="129"/>
                      <a:pt x="31" y="104"/>
                    </a:cubicBezTo>
                    <a:cubicBezTo>
                      <a:pt x="28" y="94"/>
                      <a:pt x="26" y="78"/>
                      <a:pt x="30" y="68"/>
                    </a:cubicBezTo>
                    <a:cubicBezTo>
                      <a:pt x="43" y="44"/>
                      <a:pt x="58" y="21"/>
                      <a:pt x="93" y="17"/>
                    </a:cubicBezTo>
                    <a:cubicBezTo>
                      <a:pt x="102" y="16"/>
                      <a:pt x="109" y="14"/>
                      <a:pt x="119" y="12"/>
                    </a:cubicBezTo>
                    <a:cubicBezTo>
                      <a:pt x="119" y="10"/>
                      <a:pt x="115" y="11"/>
                      <a:pt x="114" y="9"/>
                    </a:cubicBezTo>
                    <a:cubicBezTo>
                      <a:pt x="92" y="6"/>
                      <a:pt x="68" y="7"/>
                      <a:pt x="48" y="15"/>
                    </a:cubicBezTo>
                    <a:cubicBezTo>
                      <a:pt x="22" y="26"/>
                      <a:pt x="10" y="54"/>
                      <a:pt x="10" y="88"/>
                    </a:cubicBezTo>
                    <a:cubicBezTo>
                      <a:pt x="14" y="105"/>
                      <a:pt x="22" y="126"/>
                      <a:pt x="34" y="139"/>
                    </a:cubicBezTo>
                    <a:cubicBezTo>
                      <a:pt x="11" y="118"/>
                      <a:pt x="0" y="82"/>
                      <a:pt x="14" y="49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20" y="41"/>
                      <a:pt x="20" y="38"/>
                      <a:pt x="21" y="36"/>
                    </a:cubicBezTo>
                    <a:cubicBezTo>
                      <a:pt x="35" y="10"/>
                      <a:pt x="72" y="0"/>
                      <a:pt x="108" y="5"/>
                    </a:cubicBezTo>
                    <a:cubicBezTo>
                      <a:pt x="115" y="6"/>
                      <a:pt x="122" y="10"/>
                      <a:pt x="129" y="11"/>
                    </a:cubicBezTo>
                    <a:cubicBezTo>
                      <a:pt x="136" y="11"/>
                      <a:pt x="142" y="10"/>
                      <a:pt x="148" y="9"/>
                    </a:cubicBezTo>
                    <a:cubicBezTo>
                      <a:pt x="160" y="9"/>
                      <a:pt x="171" y="13"/>
                      <a:pt x="182" y="16"/>
                    </a:cubicBezTo>
                    <a:cubicBezTo>
                      <a:pt x="208" y="25"/>
                      <a:pt x="224" y="45"/>
                      <a:pt x="238" y="71"/>
                    </a:cubicBezTo>
                    <a:cubicBezTo>
                      <a:pt x="244" y="88"/>
                      <a:pt x="248" y="107"/>
                      <a:pt x="245" y="124"/>
                    </a:cubicBezTo>
                    <a:cubicBezTo>
                      <a:pt x="243" y="134"/>
                      <a:pt x="237" y="146"/>
                      <a:pt x="230" y="154"/>
                    </a:cubicBezTo>
                    <a:cubicBezTo>
                      <a:pt x="193" y="197"/>
                      <a:pt x="99" y="193"/>
                      <a:pt x="59" y="162"/>
                    </a:cubicBezTo>
                    <a:cubicBezTo>
                      <a:pt x="65" y="162"/>
                      <a:pt x="69" y="167"/>
                      <a:pt x="74" y="170"/>
                    </a:cubicBezTo>
                    <a:cubicBezTo>
                      <a:pt x="85" y="176"/>
                      <a:pt x="103" y="180"/>
                      <a:pt x="117" y="183"/>
                    </a:cubicBezTo>
                    <a:cubicBezTo>
                      <a:pt x="154" y="186"/>
                      <a:pt x="195" y="183"/>
                      <a:pt x="218" y="161"/>
                    </a:cubicBezTo>
                    <a:close/>
                    <a:moveTo>
                      <a:pt x="209" y="53"/>
                    </a:moveTo>
                    <a:cubicBezTo>
                      <a:pt x="197" y="31"/>
                      <a:pt x="176" y="12"/>
                      <a:pt x="147" y="16"/>
                    </a:cubicBezTo>
                    <a:cubicBezTo>
                      <a:pt x="171" y="24"/>
                      <a:pt x="189" y="39"/>
                      <a:pt x="209" y="53"/>
                    </a:cubicBezTo>
                    <a:close/>
                    <a:moveTo>
                      <a:pt x="67" y="33"/>
                    </a:moveTo>
                    <a:cubicBezTo>
                      <a:pt x="74" y="30"/>
                      <a:pt x="81" y="28"/>
                      <a:pt x="86" y="24"/>
                    </a:cubicBezTo>
                    <a:cubicBezTo>
                      <a:pt x="88" y="25"/>
                      <a:pt x="90" y="23"/>
                      <a:pt x="88" y="22"/>
                    </a:cubicBezTo>
                    <a:cubicBezTo>
                      <a:pt x="82" y="24"/>
                      <a:pt x="72" y="27"/>
                      <a:pt x="67" y="33"/>
                    </a:cubicBezTo>
                    <a:close/>
                    <a:moveTo>
                      <a:pt x="106" y="23"/>
                    </a:moveTo>
                    <a:cubicBezTo>
                      <a:pt x="108" y="23"/>
                      <a:pt x="110" y="22"/>
                      <a:pt x="113" y="22"/>
                    </a:cubicBezTo>
                    <a:cubicBezTo>
                      <a:pt x="112" y="20"/>
                      <a:pt x="107" y="22"/>
                      <a:pt x="106" y="23"/>
                    </a:cubicBezTo>
                    <a:close/>
                    <a:moveTo>
                      <a:pt x="142" y="27"/>
                    </a:moveTo>
                    <a:cubicBezTo>
                      <a:pt x="129" y="24"/>
                      <a:pt x="112" y="24"/>
                      <a:pt x="101" y="32"/>
                    </a:cubicBezTo>
                    <a:cubicBezTo>
                      <a:pt x="119" y="30"/>
                      <a:pt x="139" y="29"/>
                      <a:pt x="155" y="34"/>
                    </a:cubicBezTo>
                    <a:cubicBezTo>
                      <a:pt x="153" y="31"/>
                      <a:pt x="147" y="28"/>
                      <a:pt x="142" y="27"/>
                    </a:cubicBezTo>
                    <a:close/>
                    <a:moveTo>
                      <a:pt x="203" y="36"/>
                    </a:moveTo>
                    <a:cubicBezTo>
                      <a:pt x="209" y="44"/>
                      <a:pt x="214" y="51"/>
                      <a:pt x="217" y="61"/>
                    </a:cubicBezTo>
                    <a:cubicBezTo>
                      <a:pt x="226" y="69"/>
                      <a:pt x="234" y="79"/>
                      <a:pt x="240" y="89"/>
                    </a:cubicBezTo>
                    <a:cubicBezTo>
                      <a:pt x="234" y="62"/>
                      <a:pt x="216" y="37"/>
                      <a:pt x="194" y="27"/>
                    </a:cubicBezTo>
                    <a:cubicBezTo>
                      <a:pt x="198" y="29"/>
                      <a:pt x="200" y="34"/>
                      <a:pt x="203" y="36"/>
                    </a:cubicBezTo>
                    <a:close/>
                    <a:moveTo>
                      <a:pt x="48" y="83"/>
                    </a:moveTo>
                    <a:cubicBezTo>
                      <a:pt x="46" y="60"/>
                      <a:pt x="65" y="50"/>
                      <a:pt x="77" y="37"/>
                    </a:cubicBezTo>
                    <a:cubicBezTo>
                      <a:pt x="77" y="36"/>
                      <a:pt x="77" y="36"/>
                      <a:pt x="76" y="36"/>
                    </a:cubicBezTo>
                    <a:cubicBezTo>
                      <a:pt x="62" y="47"/>
                      <a:pt x="41" y="56"/>
                      <a:pt x="48" y="83"/>
                    </a:cubicBezTo>
                    <a:close/>
                    <a:moveTo>
                      <a:pt x="105" y="34"/>
                    </a:moveTo>
                    <a:cubicBezTo>
                      <a:pt x="88" y="37"/>
                      <a:pt x="70" y="47"/>
                      <a:pt x="69" y="64"/>
                    </a:cubicBezTo>
                    <a:cubicBezTo>
                      <a:pt x="78" y="51"/>
                      <a:pt x="92" y="42"/>
                      <a:pt x="107" y="34"/>
                    </a:cubicBezTo>
                    <a:cubicBezTo>
                      <a:pt x="106" y="34"/>
                      <a:pt x="106" y="34"/>
                      <a:pt x="105" y="34"/>
                    </a:cubicBezTo>
                    <a:close/>
                    <a:moveTo>
                      <a:pt x="171" y="70"/>
                    </a:moveTo>
                    <a:cubicBezTo>
                      <a:pt x="177" y="76"/>
                      <a:pt x="186" y="82"/>
                      <a:pt x="190" y="89"/>
                    </a:cubicBezTo>
                    <a:cubicBezTo>
                      <a:pt x="188" y="61"/>
                      <a:pt x="163" y="42"/>
                      <a:pt x="141" y="38"/>
                    </a:cubicBezTo>
                    <a:cubicBezTo>
                      <a:pt x="155" y="44"/>
                      <a:pt x="161" y="60"/>
                      <a:pt x="171" y="70"/>
                    </a:cubicBezTo>
                    <a:close/>
                    <a:moveTo>
                      <a:pt x="105" y="47"/>
                    </a:moveTo>
                    <a:cubicBezTo>
                      <a:pt x="123" y="44"/>
                      <a:pt x="137" y="47"/>
                      <a:pt x="151" y="50"/>
                    </a:cubicBezTo>
                    <a:cubicBezTo>
                      <a:pt x="141" y="40"/>
                      <a:pt x="118" y="36"/>
                      <a:pt x="105" y="47"/>
                    </a:cubicBezTo>
                    <a:close/>
                    <a:moveTo>
                      <a:pt x="35" y="74"/>
                    </a:moveTo>
                    <a:cubicBezTo>
                      <a:pt x="38" y="66"/>
                      <a:pt x="45" y="61"/>
                      <a:pt x="47" y="52"/>
                    </a:cubicBezTo>
                    <a:cubicBezTo>
                      <a:pt x="41" y="58"/>
                      <a:pt x="34" y="65"/>
                      <a:pt x="35" y="74"/>
                    </a:cubicBezTo>
                    <a:close/>
                    <a:moveTo>
                      <a:pt x="206" y="61"/>
                    </a:moveTo>
                    <a:cubicBezTo>
                      <a:pt x="206" y="60"/>
                      <a:pt x="206" y="60"/>
                      <a:pt x="206" y="59"/>
                    </a:cubicBezTo>
                    <a:cubicBezTo>
                      <a:pt x="199" y="54"/>
                      <a:pt x="194" y="47"/>
                      <a:pt x="186" y="44"/>
                    </a:cubicBezTo>
                    <a:cubicBezTo>
                      <a:pt x="190" y="53"/>
                      <a:pt x="199" y="56"/>
                      <a:pt x="206" y="61"/>
                    </a:cubicBezTo>
                    <a:close/>
                    <a:moveTo>
                      <a:pt x="54" y="87"/>
                    </a:moveTo>
                    <a:cubicBezTo>
                      <a:pt x="53" y="76"/>
                      <a:pt x="56" y="70"/>
                      <a:pt x="59" y="62"/>
                    </a:cubicBezTo>
                    <a:cubicBezTo>
                      <a:pt x="61" y="61"/>
                      <a:pt x="62" y="59"/>
                      <a:pt x="62" y="57"/>
                    </a:cubicBezTo>
                    <a:cubicBezTo>
                      <a:pt x="55" y="63"/>
                      <a:pt x="49" y="76"/>
                      <a:pt x="54" y="87"/>
                    </a:cubicBezTo>
                    <a:close/>
                    <a:moveTo>
                      <a:pt x="116" y="56"/>
                    </a:moveTo>
                    <a:cubicBezTo>
                      <a:pt x="99" y="56"/>
                      <a:pt x="93" y="63"/>
                      <a:pt x="89" y="75"/>
                    </a:cubicBezTo>
                    <a:cubicBezTo>
                      <a:pt x="90" y="81"/>
                      <a:pt x="87" y="85"/>
                      <a:pt x="91" y="90"/>
                    </a:cubicBezTo>
                    <a:cubicBezTo>
                      <a:pt x="94" y="71"/>
                      <a:pt x="103" y="58"/>
                      <a:pt x="121" y="59"/>
                    </a:cubicBezTo>
                    <a:cubicBezTo>
                      <a:pt x="127" y="59"/>
                      <a:pt x="130" y="62"/>
                      <a:pt x="136" y="64"/>
                    </a:cubicBezTo>
                    <a:cubicBezTo>
                      <a:pt x="141" y="65"/>
                      <a:pt x="146" y="64"/>
                      <a:pt x="151" y="65"/>
                    </a:cubicBezTo>
                    <a:cubicBezTo>
                      <a:pt x="144" y="59"/>
                      <a:pt x="128" y="56"/>
                      <a:pt x="116" y="56"/>
                    </a:cubicBezTo>
                    <a:close/>
                    <a:moveTo>
                      <a:pt x="76" y="81"/>
                    </a:moveTo>
                    <a:cubicBezTo>
                      <a:pt x="79" y="80"/>
                      <a:pt x="77" y="78"/>
                      <a:pt x="77" y="76"/>
                    </a:cubicBezTo>
                    <a:cubicBezTo>
                      <a:pt x="79" y="70"/>
                      <a:pt x="81" y="65"/>
                      <a:pt x="82" y="61"/>
                    </a:cubicBezTo>
                    <a:cubicBezTo>
                      <a:pt x="77" y="66"/>
                      <a:pt x="75" y="72"/>
                      <a:pt x="76" y="81"/>
                    </a:cubicBezTo>
                    <a:close/>
                    <a:moveTo>
                      <a:pt x="197" y="77"/>
                    </a:moveTo>
                    <a:cubicBezTo>
                      <a:pt x="196" y="69"/>
                      <a:pt x="192" y="61"/>
                      <a:pt x="185" y="57"/>
                    </a:cubicBezTo>
                    <a:cubicBezTo>
                      <a:pt x="190" y="63"/>
                      <a:pt x="192" y="71"/>
                      <a:pt x="197" y="77"/>
                    </a:cubicBezTo>
                    <a:close/>
                    <a:moveTo>
                      <a:pt x="37" y="100"/>
                    </a:moveTo>
                    <a:cubicBezTo>
                      <a:pt x="40" y="117"/>
                      <a:pt x="57" y="127"/>
                      <a:pt x="64" y="139"/>
                    </a:cubicBezTo>
                    <a:cubicBezTo>
                      <a:pt x="59" y="137"/>
                      <a:pt x="56" y="133"/>
                      <a:pt x="53" y="129"/>
                    </a:cubicBezTo>
                    <a:cubicBezTo>
                      <a:pt x="49" y="127"/>
                      <a:pt x="46" y="120"/>
                      <a:pt x="43" y="119"/>
                    </a:cubicBezTo>
                    <a:cubicBezTo>
                      <a:pt x="46" y="127"/>
                      <a:pt x="51" y="130"/>
                      <a:pt x="55" y="135"/>
                    </a:cubicBezTo>
                    <a:cubicBezTo>
                      <a:pt x="56" y="136"/>
                      <a:pt x="56" y="138"/>
                      <a:pt x="57" y="139"/>
                    </a:cubicBezTo>
                    <a:cubicBezTo>
                      <a:pt x="65" y="149"/>
                      <a:pt x="79" y="157"/>
                      <a:pt x="89" y="163"/>
                    </a:cubicBezTo>
                    <a:cubicBezTo>
                      <a:pt x="94" y="166"/>
                      <a:pt x="101" y="164"/>
                      <a:pt x="105" y="167"/>
                    </a:cubicBezTo>
                    <a:cubicBezTo>
                      <a:pt x="103" y="164"/>
                      <a:pt x="98" y="164"/>
                      <a:pt x="97" y="160"/>
                    </a:cubicBezTo>
                    <a:cubicBezTo>
                      <a:pt x="107" y="165"/>
                      <a:pt x="117" y="169"/>
                      <a:pt x="129" y="170"/>
                    </a:cubicBezTo>
                    <a:cubicBezTo>
                      <a:pt x="110" y="160"/>
                      <a:pt x="91" y="149"/>
                      <a:pt x="78" y="133"/>
                    </a:cubicBezTo>
                    <a:cubicBezTo>
                      <a:pt x="66" y="126"/>
                      <a:pt x="58" y="111"/>
                      <a:pt x="48" y="99"/>
                    </a:cubicBezTo>
                    <a:cubicBezTo>
                      <a:pt x="43" y="92"/>
                      <a:pt x="42" y="77"/>
                      <a:pt x="41" y="70"/>
                    </a:cubicBezTo>
                    <a:cubicBezTo>
                      <a:pt x="38" y="78"/>
                      <a:pt x="35" y="89"/>
                      <a:pt x="37" y="100"/>
                    </a:cubicBezTo>
                    <a:close/>
                    <a:moveTo>
                      <a:pt x="61" y="98"/>
                    </a:moveTo>
                    <a:cubicBezTo>
                      <a:pt x="57" y="89"/>
                      <a:pt x="61" y="76"/>
                      <a:pt x="60" y="69"/>
                    </a:cubicBezTo>
                    <a:cubicBezTo>
                      <a:pt x="57" y="77"/>
                      <a:pt x="55" y="90"/>
                      <a:pt x="61" y="98"/>
                    </a:cubicBezTo>
                    <a:close/>
                    <a:moveTo>
                      <a:pt x="102" y="78"/>
                    </a:moveTo>
                    <a:cubicBezTo>
                      <a:pt x="107" y="75"/>
                      <a:pt x="112" y="68"/>
                      <a:pt x="122" y="67"/>
                    </a:cubicBezTo>
                    <a:cubicBezTo>
                      <a:pt x="114" y="62"/>
                      <a:pt x="101" y="68"/>
                      <a:pt x="102" y="78"/>
                    </a:cubicBezTo>
                    <a:close/>
                    <a:moveTo>
                      <a:pt x="215" y="67"/>
                    </a:moveTo>
                    <a:cubicBezTo>
                      <a:pt x="214" y="62"/>
                      <a:pt x="212" y="61"/>
                      <a:pt x="210" y="59"/>
                    </a:cubicBezTo>
                    <a:cubicBezTo>
                      <a:pt x="211" y="62"/>
                      <a:pt x="213" y="65"/>
                      <a:pt x="215" y="67"/>
                    </a:cubicBezTo>
                    <a:close/>
                    <a:moveTo>
                      <a:pt x="76" y="122"/>
                    </a:moveTo>
                    <a:cubicBezTo>
                      <a:pt x="82" y="123"/>
                      <a:pt x="87" y="132"/>
                      <a:pt x="92" y="130"/>
                    </a:cubicBezTo>
                    <a:cubicBezTo>
                      <a:pt x="81" y="120"/>
                      <a:pt x="70" y="110"/>
                      <a:pt x="67" y="93"/>
                    </a:cubicBezTo>
                    <a:cubicBezTo>
                      <a:pt x="66" y="85"/>
                      <a:pt x="68" y="79"/>
                      <a:pt x="64" y="74"/>
                    </a:cubicBezTo>
                    <a:cubicBezTo>
                      <a:pt x="61" y="93"/>
                      <a:pt x="67" y="109"/>
                      <a:pt x="76" y="122"/>
                    </a:cubicBezTo>
                    <a:close/>
                    <a:moveTo>
                      <a:pt x="112" y="101"/>
                    </a:moveTo>
                    <a:cubicBezTo>
                      <a:pt x="106" y="80"/>
                      <a:pt x="124" y="74"/>
                      <a:pt x="138" y="72"/>
                    </a:cubicBezTo>
                    <a:cubicBezTo>
                      <a:pt x="121" y="62"/>
                      <a:pt x="99" y="85"/>
                      <a:pt x="112" y="101"/>
                    </a:cubicBezTo>
                    <a:close/>
                    <a:moveTo>
                      <a:pt x="213" y="76"/>
                    </a:moveTo>
                    <a:cubicBezTo>
                      <a:pt x="213" y="70"/>
                      <a:pt x="208" y="68"/>
                      <a:pt x="205" y="65"/>
                    </a:cubicBezTo>
                    <a:cubicBezTo>
                      <a:pt x="205" y="65"/>
                      <a:pt x="205" y="66"/>
                      <a:pt x="206" y="66"/>
                    </a:cubicBezTo>
                    <a:cubicBezTo>
                      <a:pt x="209" y="69"/>
                      <a:pt x="211" y="73"/>
                      <a:pt x="213" y="76"/>
                    </a:cubicBezTo>
                    <a:close/>
                    <a:moveTo>
                      <a:pt x="163" y="77"/>
                    </a:moveTo>
                    <a:cubicBezTo>
                      <a:pt x="160" y="73"/>
                      <a:pt x="155" y="72"/>
                      <a:pt x="150" y="70"/>
                    </a:cubicBezTo>
                    <a:cubicBezTo>
                      <a:pt x="154" y="72"/>
                      <a:pt x="160" y="76"/>
                      <a:pt x="163" y="77"/>
                    </a:cubicBezTo>
                    <a:close/>
                    <a:moveTo>
                      <a:pt x="225" y="98"/>
                    </a:moveTo>
                    <a:cubicBezTo>
                      <a:pt x="235" y="124"/>
                      <a:pt x="228" y="152"/>
                      <a:pt x="205" y="162"/>
                    </a:cubicBezTo>
                    <a:cubicBezTo>
                      <a:pt x="231" y="159"/>
                      <a:pt x="238" y="135"/>
                      <a:pt x="243" y="112"/>
                    </a:cubicBezTo>
                    <a:cubicBezTo>
                      <a:pt x="243" y="112"/>
                      <a:pt x="242" y="111"/>
                      <a:pt x="242" y="111"/>
                    </a:cubicBezTo>
                    <a:cubicBezTo>
                      <a:pt x="241" y="90"/>
                      <a:pt x="232" y="82"/>
                      <a:pt x="220" y="70"/>
                    </a:cubicBezTo>
                    <a:cubicBezTo>
                      <a:pt x="220" y="78"/>
                      <a:pt x="227" y="86"/>
                      <a:pt x="227" y="96"/>
                    </a:cubicBezTo>
                    <a:cubicBezTo>
                      <a:pt x="225" y="93"/>
                      <a:pt x="225" y="89"/>
                      <a:pt x="223" y="87"/>
                    </a:cubicBezTo>
                    <a:cubicBezTo>
                      <a:pt x="222" y="92"/>
                      <a:pt x="224" y="95"/>
                      <a:pt x="225" y="98"/>
                    </a:cubicBezTo>
                    <a:close/>
                    <a:moveTo>
                      <a:pt x="155" y="105"/>
                    </a:moveTo>
                    <a:cubicBezTo>
                      <a:pt x="158" y="88"/>
                      <a:pt x="147" y="71"/>
                      <a:pt x="130" y="78"/>
                    </a:cubicBezTo>
                    <a:cubicBezTo>
                      <a:pt x="142" y="82"/>
                      <a:pt x="152" y="93"/>
                      <a:pt x="150" y="108"/>
                    </a:cubicBezTo>
                    <a:cubicBezTo>
                      <a:pt x="152" y="107"/>
                      <a:pt x="154" y="107"/>
                      <a:pt x="155" y="105"/>
                    </a:cubicBezTo>
                    <a:close/>
                    <a:moveTo>
                      <a:pt x="215" y="110"/>
                    </a:moveTo>
                    <a:cubicBezTo>
                      <a:pt x="220" y="95"/>
                      <a:pt x="212" y="80"/>
                      <a:pt x="203" y="73"/>
                    </a:cubicBezTo>
                    <a:cubicBezTo>
                      <a:pt x="208" y="85"/>
                      <a:pt x="212" y="97"/>
                      <a:pt x="215" y="110"/>
                    </a:cubicBezTo>
                    <a:close/>
                    <a:moveTo>
                      <a:pt x="147" y="106"/>
                    </a:moveTo>
                    <a:cubicBezTo>
                      <a:pt x="147" y="94"/>
                      <a:pt x="140" y="90"/>
                      <a:pt x="135" y="84"/>
                    </a:cubicBezTo>
                    <a:cubicBezTo>
                      <a:pt x="132" y="83"/>
                      <a:pt x="128" y="83"/>
                      <a:pt x="124" y="81"/>
                    </a:cubicBezTo>
                    <a:cubicBezTo>
                      <a:pt x="118" y="85"/>
                      <a:pt x="114" y="96"/>
                      <a:pt x="119" y="103"/>
                    </a:cubicBezTo>
                    <a:cubicBezTo>
                      <a:pt x="127" y="102"/>
                      <a:pt x="131" y="97"/>
                      <a:pt x="136" y="96"/>
                    </a:cubicBezTo>
                    <a:cubicBezTo>
                      <a:pt x="133" y="102"/>
                      <a:pt x="126" y="102"/>
                      <a:pt x="121" y="107"/>
                    </a:cubicBezTo>
                    <a:cubicBezTo>
                      <a:pt x="127" y="112"/>
                      <a:pt x="143" y="114"/>
                      <a:pt x="147" y="106"/>
                    </a:cubicBezTo>
                    <a:close/>
                    <a:moveTo>
                      <a:pt x="97" y="103"/>
                    </a:moveTo>
                    <a:cubicBezTo>
                      <a:pt x="100" y="103"/>
                      <a:pt x="100" y="103"/>
                      <a:pt x="102" y="104"/>
                    </a:cubicBezTo>
                    <a:cubicBezTo>
                      <a:pt x="100" y="98"/>
                      <a:pt x="101" y="88"/>
                      <a:pt x="97" y="83"/>
                    </a:cubicBezTo>
                    <a:cubicBezTo>
                      <a:pt x="94" y="88"/>
                      <a:pt x="95" y="97"/>
                      <a:pt x="97" y="103"/>
                    </a:cubicBezTo>
                    <a:close/>
                    <a:moveTo>
                      <a:pt x="79" y="109"/>
                    </a:moveTo>
                    <a:cubicBezTo>
                      <a:pt x="76" y="102"/>
                      <a:pt x="77" y="92"/>
                      <a:pt x="71" y="88"/>
                    </a:cubicBezTo>
                    <a:cubicBezTo>
                      <a:pt x="72" y="97"/>
                      <a:pt x="75" y="104"/>
                      <a:pt x="79" y="109"/>
                    </a:cubicBezTo>
                    <a:close/>
                    <a:moveTo>
                      <a:pt x="165" y="85"/>
                    </a:moveTo>
                    <a:cubicBezTo>
                      <a:pt x="164" y="84"/>
                      <a:pt x="164" y="83"/>
                      <a:pt x="162" y="82"/>
                    </a:cubicBezTo>
                    <a:cubicBezTo>
                      <a:pt x="163" y="84"/>
                      <a:pt x="164" y="86"/>
                      <a:pt x="165" y="85"/>
                    </a:cubicBezTo>
                    <a:close/>
                    <a:moveTo>
                      <a:pt x="199" y="85"/>
                    </a:moveTo>
                    <a:cubicBezTo>
                      <a:pt x="205" y="104"/>
                      <a:pt x="200" y="128"/>
                      <a:pt x="191" y="141"/>
                    </a:cubicBezTo>
                    <a:cubicBezTo>
                      <a:pt x="193" y="138"/>
                      <a:pt x="197" y="136"/>
                      <a:pt x="200" y="133"/>
                    </a:cubicBezTo>
                    <a:cubicBezTo>
                      <a:pt x="207" y="127"/>
                      <a:pt x="208" y="115"/>
                      <a:pt x="206" y="101"/>
                    </a:cubicBezTo>
                    <a:cubicBezTo>
                      <a:pt x="205" y="93"/>
                      <a:pt x="203" y="84"/>
                      <a:pt x="200" y="81"/>
                    </a:cubicBezTo>
                    <a:cubicBezTo>
                      <a:pt x="202" y="84"/>
                      <a:pt x="199" y="83"/>
                      <a:pt x="199" y="85"/>
                    </a:cubicBezTo>
                    <a:close/>
                    <a:moveTo>
                      <a:pt x="87" y="98"/>
                    </a:moveTo>
                    <a:cubicBezTo>
                      <a:pt x="86" y="96"/>
                      <a:pt x="86" y="92"/>
                      <a:pt x="85" y="90"/>
                    </a:cubicBezTo>
                    <a:cubicBezTo>
                      <a:pt x="85" y="92"/>
                      <a:pt x="84" y="97"/>
                      <a:pt x="87" y="98"/>
                    </a:cubicBezTo>
                    <a:close/>
                    <a:moveTo>
                      <a:pt x="191" y="92"/>
                    </a:moveTo>
                    <a:cubicBezTo>
                      <a:pt x="193" y="93"/>
                      <a:pt x="192" y="96"/>
                      <a:pt x="195" y="95"/>
                    </a:cubicBezTo>
                    <a:cubicBezTo>
                      <a:pt x="196" y="92"/>
                      <a:pt x="197" y="86"/>
                      <a:pt x="193" y="84"/>
                    </a:cubicBezTo>
                    <a:cubicBezTo>
                      <a:pt x="194" y="87"/>
                      <a:pt x="195" y="92"/>
                      <a:pt x="191" y="92"/>
                    </a:cubicBezTo>
                    <a:close/>
                    <a:moveTo>
                      <a:pt x="164" y="94"/>
                    </a:moveTo>
                    <a:cubicBezTo>
                      <a:pt x="164" y="90"/>
                      <a:pt x="162" y="90"/>
                      <a:pt x="161" y="88"/>
                    </a:cubicBezTo>
                    <a:cubicBezTo>
                      <a:pt x="161" y="91"/>
                      <a:pt x="162" y="93"/>
                      <a:pt x="164" y="94"/>
                    </a:cubicBezTo>
                    <a:close/>
                    <a:moveTo>
                      <a:pt x="171" y="109"/>
                    </a:moveTo>
                    <a:cubicBezTo>
                      <a:pt x="169" y="117"/>
                      <a:pt x="161" y="120"/>
                      <a:pt x="155" y="125"/>
                    </a:cubicBezTo>
                    <a:cubicBezTo>
                      <a:pt x="160" y="125"/>
                      <a:pt x="166" y="123"/>
                      <a:pt x="168" y="124"/>
                    </a:cubicBezTo>
                    <a:cubicBezTo>
                      <a:pt x="171" y="121"/>
                      <a:pt x="176" y="119"/>
                      <a:pt x="179" y="116"/>
                    </a:cubicBezTo>
                    <a:cubicBezTo>
                      <a:pt x="182" y="107"/>
                      <a:pt x="178" y="96"/>
                      <a:pt x="172" y="92"/>
                    </a:cubicBezTo>
                    <a:cubicBezTo>
                      <a:pt x="171" y="98"/>
                      <a:pt x="172" y="104"/>
                      <a:pt x="171" y="109"/>
                    </a:cubicBezTo>
                    <a:close/>
                    <a:moveTo>
                      <a:pt x="58" y="107"/>
                    </a:moveTo>
                    <a:cubicBezTo>
                      <a:pt x="58" y="106"/>
                      <a:pt x="57" y="104"/>
                      <a:pt x="56" y="104"/>
                    </a:cubicBezTo>
                    <a:cubicBezTo>
                      <a:pt x="57" y="105"/>
                      <a:pt x="57" y="107"/>
                      <a:pt x="58" y="107"/>
                    </a:cubicBezTo>
                    <a:close/>
                    <a:moveTo>
                      <a:pt x="157" y="113"/>
                    </a:moveTo>
                    <a:cubicBezTo>
                      <a:pt x="162" y="110"/>
                      <a:pt x="168" y="104"/>
                      <a:pt x="165" y="96"/>
                    </a:cubicBezTo>
                    <a:cubicBezTo>
                      <a:pt x="163" y="102"/>
                      <a:pt x="160" y="107"/>
                      <a:pt x="157" y="113"/>
                    </a:cubicBezTo>
                    <a:close/>
                    <a:moveTo>
                      <a:pt x="184" y="112"/>
                    </a:moveTo>
                    <a:cubicBezTo>
                      <a:pt x="191" y="109"/>
                      <a:pt x="189" y="99"/>
                      <a:pt x="184" y="96"/>
                    </a:cubicBezTo>
                    <a:cubicBezTo>
                      <a:pt x="185" y="101"/>
                      <a:pt x="184" y="106"/>
                      <a:pt x="184" y="112"/>
                    </a:cubicBezTo>
                    <a:close/>
                    <a:moveTo>
                      <a:pt x="64" y="115"/>
                    </a:moveTo>
                    <a:cubicBezTo>
                      <a:pt x="63" y="113"/>
                      <a:pt x="62" y="111"/>
                      <a:pt x="60" y="110"/>
                    </a:cubicBezTo>
                    <a:cubicBezTo>
                      <a:pt x="61" y="112"/>
                      <a:pt x="62" y="114"/>
                      <a:pt x="64" y="115"/>
                    </a:cubicBezTo>
                    <a:close/>
                    <a:moveTo>
                      <a:pt x="99" y="116"/>
                    </a:moveTo>
                    <a:cubicBezTo>
                      <a:pt x="97" y="113"/>
                      <a:pt x="94" y="109"/>
                      <a:pt x="92" y="109"/>
                    </a:cubicBezTo>
                    <a:cubicBezTo>
                      <a:pt x="94" y="111"/>
                      <a:pt x="96" y="113"/>
                      <a:pt x="99" y="116"/>
                    </a:cubicBezTo>
                    <a:close/>
                    <a:moveTo>
                      <a:pt x="127" y="119"/>
                    </a:moveTo>
                    <a:cubicBezTo>
                      <a:pt x="121" y="115"/>
                      <a:pt x="115" y="112"/>
                      <a:pt x="110" y="107"/>
                    </a:cubicBezTo>
                    <a:cubicBezTo>
                      <a:pt x="114" y="114"/>
                      <a:pt x="118" y="119"/>
                      <a:pt x="127" y="119"/>
                    </a:cubicBezTo>
                    <a:close/>
                    <a:moveTo>
                      <a:pt x="187" y="166"/>
                    </a:moveTo>
                    <a:cubicBezTo>
                      <a:pt x="217" y="162"/>
                      <a:pt x="234" y="134"/>
                      <a:pt x="221" y="102"/>
                    </a:cubicBezTo>
                    <a:cubicBezTo>
                      <a:pt x="220" y="132"/>
                      <a:pt x="208" y="153"/>
                      <a:pt x="187" y="166"/>
                    </a:cubicBezTo>
                    <a:close/>
                    <a:moveTo>
                      <a:pt x="135" y="116"/>
                    </a:moveTo>
                    <a:cubicBezTo>
                      <a:pt x="143" y="118"/>
                      <a:pt x="150" y="115"/>
                      <a:pt x="153" y="110"/>
                    </a:cubicBezTo>
                    <a:cubicBezTo>
                      <a:pt x="147" y="112"/>
                      <a:pt x="140" y="113"/>
                      <a:pt x="135" y="116"/>
                    </a:cubicBezTo>
                    <a:close/>
                    <a:moveTo>
                      <a:pt x="183" y="136"/>
                    </a:moveTo>
                    <a:cubicBezTo>
                      <a:pt x="185" y="135"/>
                      <a:pt x="188" y="134"/>
                      <a:pt x="190" y="132"/>
                    </a:cubicBezTo>
                    <a:cubicBezTo>
                      <a:pt x="193" y="129"/>
                      <a:pt x="193" y="124"/>
                      <a:pt x="196" y="121"/>
                    </a:cubicBezTo>
                    <a:cubicBezTo>
                      <a:pt x="193" y="118"/>
                      <a:pt x="193" y="111"/>
                      <a:pt x="190" y="109"/>
                    </a:cubicBezTo>
                    <a:cubicBezTo>
                      <a:pt x="183" y="114"/>
                      <a:pt x="187" y="129"/>
                      <a:pt x="183" y="136"/>
                    </a:cubicBezTo>
                    <a:close/>
                    <a:moveTo>
                      <a:pt x="151" y="122"/>
                    </a:moveTo>
                    <a:cubicBezTo>
                      <a:pt x="158" y="121"/>
                      <a:pt x="163" y="116"/>
                      <a:pt x="164" y="112"/>
                    </a:cubicBezTo>
                    <a:cubicBezTo>
                      <a:pt x="161" y="117"/>
                      <a:pt x="154" y="116"/>
                      <a:pt x="151" y="122"/>
                    </a:cubicBezTo>
                    <a:close/>
                    <a:moveTo>
                      <a:pt x="215" y="114"/>
                    </a:moveTo>
                    <a:cubicBezTo>
                      <a:pt x="214" y="113"/>
                      <a:pt x="217" y="111"/>
                      <a:pt x="215" y="111"/>
                    </a:cubicBezTo>
                    <a:cubicBezTo>
                      <a:pt x="215" y="112"/>
                      <a:pt x="213" y="114"/>
                      <a:pt x="215" y="114"/>
                    </a:cubicBezTo>
                    <a:close/>
                    <a:moveTo>
                      <a:pt x="116" y="134"/>
                    </a:moveTo>
                    <a:cubicBezTo>
                      <a:pt x="118" y="135"/>
                      <a:pt x="122" y="136"/>
                      <a:pt x="124" y="135"/>
                    </a:cubicBezTo>
                    <a:cubicBezTo>
                      <a:pt x="118" y="128"/>
                      <a:pt x="106" y="125"/>
                      <a:pt x="99" y="121"/>
                    </a:cubicBezTo>
                    <a:cubicBezTo>
                      <a:pt x="104" y="126"/>
                      <a:pt x="110" y="131"/>
                      <a:pt x="116" y="134"/>
                    </a:cubicBezTo>
                    <a:close/>
                    <a:moveTo>
                      <a:pt x="114" y="125"/>
                    </a:moveTo>
                    <a:cubicBezTo>
                      <a:pt x="113" y="123"/>
                      <a:pt x="109" y="121"/>
                      <a:pt x="108" y="122"/>
                    </a:cubicBezTo>
                    <a:cubicBezTo>
                      <a:pt x="110" y="123"/>
                      <a:pt x="111" y="124"/>
                      <a:pt x="114" y="125"/>
                    </a:cubicBezTo>
                    <a:close/>
                    <a:moveTo>
                      <a:pt x="133" y="122"/>
                    </a:moveTo>
                    <a:cubicBezTo>
                      <a:pt x="136" y="124"/>
                      <a:pt x="143" y="122"/>
                      <a:pt x="145" y="120"/>
                    </a:cubicBezTo>
                    <a:cubicBezTo>
                      <a:pt x="140" y="120"/>
                      <a:pt x="138" y="122"/>
                      <a:pt x="133" y="122"/>
                    </a:cubicBezTo>
                    <a:close/>
                    <a:moveTo>
                      <a:pt x="212" y="121"/>
                    </a:moveTo>
                    <a:cubicBezTo>
                      <a:pt x="212" y="120"/>
                      <a:pt x="215" y="119"/>
                      <a:pt x="213" y="118"/>
                    </a:cubicBezTo>
                    <a:cubicBezTo>
                      <a:pt x="213" y="119"/>
                      <a:pt x="210" y="120"/>
                      <a:pt x="212" y="121"/>
                    </a:cubicBezTo>
                    <a:close/>
                    <a:moveTo>
                      <a:pt x="121" y="128"/>
                    </a:moveTo>
                    <a:cubicBezTo>
                      <a:pt x="131" y="129"/>
                      <a:pt x="143" y="131"/>
                      <a:pt x="153" y="127"/>
                    </a:cubicBezTo>
                    <a:cubicBezTo>
                      <a:pt x="144" y="124"/>
                      <a:pt x="128" y="128"/>
                      <a:pt x="120" y="126"/>
                    </a:cubicBezTo>
                    <a:cubicBezTo>
                      <a:pt x="121" y="126"/>
                      <a:pt x="121" y="127"/>
                      <a:pt x="121" y="128"/>
                    </a:cubicBezTo>
                    <a:close/>
                    <a:moveTo>
                      <a:pt x="127" y="155"/>
                    </a:moveTo>
                    <a:cubicBezTo>
                      <a:pt x="119" y="154"/>
                      <a:pt x="115" y="145"/>
                      <a:pt x="108" y="141"/>
                    </a:cubicBezTo>
                    <a:cubicBezTo>
                      <a:pt x="105" y="140"/>
                      <a:pt x="102" y="141"/>
                      <a:pt x="100" y="140"/>
                    </a:cubicBezTo>
                    <a:cubicBezTo>
                      <a:pt x="94" y="137"/>
                      <a:pt x="89" y="132"/>
                      <a:pt x="83" y="131"/>
                    </a:cubicBezTo>
                    <a:cubicBezTo>
                      <a:pt x="93" y="143"/>
                      <a:pt x="110" y="153"/>
                      <a:pt x="127" y="155"/>
                    </a:cubicBezTo>
                    <a:close/>
                    <a:moveTo>
                      <a:pt x="156" y="130"/>
                    </a:moveTo>
                    <a:cubicBezTo>
                      <a:pt x="146" y="133"/>
                      <a:pt x="134" y="132"/>
                      <a:pt x="125" y="131"/>
                    </a:cubicBezTo>
                    <a:cubicBezTo>
                      <a:pt x="127" y="134"/>
                      <a:pt x="130" y="139"/>
                      <a:pt x="134" y="139"/>
                    </a:cubicBezTo>
                    <a:cubicBezTo>
                      <a:pt x="149" y="142"/>
                      <a:pt x="168" y="138"/>
                      <a:pt x="174" y="125"/>
                    </a:cubicBezTo>
                    <a:cubicBezTo>
                      <a:pt x="168" y="124"/>
                      <a:pt x="162" y="128"/>
                      <a:pt x="156" y="130"/>
                    </a:cubicBezTo>
                    <a:close/>
                    <a:moveTo>
                      <a:pt x="140" y="145"/>
                    </a:moveTo>
                    <a:cubicBezTo>
                      <a:pt x="155" y="150"/>
                      <a:pt x="184" y="143"/>
                      <a:pt x="181" y="125"/>
                    </a:cubicBezTo>
                    <a:cubicBezTo>
                      <a:pt x="175" y="138"/>
                      <a:pt x="160" y="144"/>
                      <a:pt x="140" y="145"/>
                    </a:cubicBezTo>
                    <a:close/>
                    <a:moveTo>
                      <a:pt x="109" y="138"/>
                    </a:moveTo>
                    <a:cubicBezTo>
                      <a:pt x="109" y="137"/>
                      <a:pt x="106" y="135"/>
                      <a:pt x="105" y="136"/>
                    </a:cubicBezTo>
                    <a:cubicBezTo>
                      <a:pt x="107" y="137"/>
                      <a:pt x="107" y="138"/>
                      <a:pt x="109" y="138"/>
                    </a:cubicBezTo>
                    <a:close/>
                    <a:moveTo>
                      <a:pt x="122" y="141"/>
                    </a:moveTo>
                    <a:cubicBezTo>
                      <a:pt x="124" y="142"/>
                      <a:pt x="127" y="142"/>
                      <a:pt x="129" y="142"/>
                    </a:cubicBezTo>
                    <a:cubicBezTo>
                      <a:pt x="128" y="140"/>
                      <a:pt x="124" y="140"/>
                      <a:pt x="122" y="139"/>
                    </a:cubicBezTo>
                    <a:cubicBezTo>
                      <a:pt x="122" y="139"/>
                      <a:pt x="122" y="140"/>
                      <a:pt x="122" y="141"/>
                    </a:cubicBezTo>
                    <a:close/>
                    <a:moveTo>
                      <a:pt x="178" y="167"/>
                    </a:moveTo>
                    <a:cubicBezTo>
                      <a:pt x="194" y="160"/>
                      <a:pt x="208" y="149"/>
                      <a:pt x="210" y="133"/>
                    </a:cubicBezTo>
                    <a:cubicBezTo>
                      <a:pt x="202" y="146"/>
                      <a:pt x="192" y="158"/>
                      <a:pt x="178" y="167"/>
                    </a:cubicBezTo>
                    <a:close/>
                    <a:moveTo>
                      <a:pt x="134" y="141"/>
                    </a:moveTo>
                    <a:cubicBezTo>
                      <a:pt x="133" y="143"/>
                      <a:pt x="132" y="140"/>
                      <a:pt x="130" y="141"/>
                    </a:cubicBezTo>
                    <a:cubicBezTo>
                      <a:pt x="130" y="143"/>
                      <a:pt x="136" y="143"/>
                      <a:pt x="134" y="141"/>
                    </a:cubicBezTo>
                    <a:close/>
                    <a:moveTo>
                      <a:pt x="182" y="149"/>
                    </a:moveTo>
                    <a:cubicBezTo>
                      <a:pt x="178" y="155"/>
                      <a:pt x="172" y="159"/>
                      <a:pt x="167" y="164"/>
                    </a:cubicBezTo>
                    <a:cubicBezTo>
                      <a:pt x="183" y="159"/>
                      <a:pt x="195" y="150"/>
                      <a:pt x="202" y="137"/>
                    </a:cubicBezTo>
                    <a:cubicBezTo>
                      <a:pt x="202" y="137"/>
                      <a:pt x="202" y="136"/>
                      <a:pt x="202" y="136"/>
                    </a:cubicBezTo>
                    <a:cubicBezTo>
                      <a:pt x="196" y="141"/>
                      <a:pt x="191" y="146"/>
                      <a:pt x="182" y="149"/>
                    </a:cubicBezTo>
                    <a:close/>
                    <a:moveTo>
                      <a:pt x="164" y="149"/>
                    </a:moveTo>
                    <a:cubicBezTo>
                      <a:pt x="147" y="152"/>
                      <a:pt x="130" y="147"/>
                      <a:pt x="116" y="144"/>
                    </a:cubicBezTo>
                    <a:cubicBezTo>
                      <a:pt x="117" y="146"/>
                      <a:pt x="117" y="147"/>
                      <a:pt x="120" y="146"/>
                    </a:cubicBezTo>
                    <a:cubicBezTo>
                      <a:pt x="133" y="154"/>
                      <a:pt x="153" y="155"/>
                      <a:pt x="172" y="150"/>
                    </a:cubicBezTo>
                    <a:cubicBezTo>
                      <a:pt x="172" y="151"/>
                      <a:pt x="171" y="152"/>
                      <a:pt x="172" y="152"/>
                    </a:cubicBezTo>
                    <a:cubicBezTo>
                      <a:pt x="173" y="151"/>
                      <a:pt x="172" y="151"/>
                      <a:pt x="172" y="150"/>
                    </a:cubicBezTo>
                    <a:cubicBezTo>
                      <a:pt x="174" y="150"/>
                      <a:pt x="175" y="151"/>
                      <a:pt x="177" y="149"/>
                    </a:cubicBezTo>
                    <a:cubicBezTo>
                      <a:pt x="175" y="146"/>
                      <a:pt x="187" y="143"/>
                      <a:pt x="186" y="139"/>
                    </a:cubicBezTo>
                    <a:cubicBezTo>
                      <a:pt x="179" y="143"/>
                      <a:pt x="173" y="148"/>
                      <a:pt x="164" y="149"/>
                    </a:cubicBezTo>
                    <a:close/>
                    <a:moveTo>
                      <a:pt x="151" y="166"/>
                    </a:moveTo>
                    <a:cubicBezTo>
                      <a:pt x="148" y="165"/>
                      <a:pt x="145" y="164"/>
                      <a:pt x="143" y="162"/>
                    </a:cubicBezTo>
                    <a:cubicBezTo>
                      <a:pt x="147" y="162"/>
                      <a:pt x="152" y="164"/>
                      <a:pt x="156" y="165"/>
                    </a:cubicBezTo>
                    <a:cubicBezTo>
                      <a:pt x="159" y="162"/>
                      <a:pt x="170" y="160"/>
                      <a:pt x="170" y="155"/>
                    </a:cubicBezTo>
                    <a:cubicBezTo>
                      <a:pt x="160" y="158"/>
                      <a:pt x="149" y="159"/>
                      <a:pt x="139" y="160"/>
                    </a:cubicBezTo>
                    <a:cubicBezTo>
                      <a:pt x="138" y="162"/>
                      <a:pt x="142" y="159"/>
                      <a:pt x="142" y="162"/>
                    </a:cubicBezTo>
                    <a:cubicBezTo>
                      <a:pt x="128" y="158"/>
                      <a:pt x="114" y="155"/>
                      <a:pt x="102" y="149"/>
                    </a:cubicBezTo>
                    <a:cubicBezTo>
                      <a:pt x="114" y="160"/>
                      <a:pt x="131" y="170"/>
                      <a:pt x="151" y="166"/>
                    </a:cubicBezTo>
                    <a:close/>
                    <a:moveTo>
                      <a:pt x="155" y="156"/>
                    </a:moveTo>
                    <a:cubicBezTo>
                      <a:pt x="153" y="155"/>
                      <a:pt x="151" y="156"/>
                      <a:pt x="149" y="156"/>
                    </a:cubicBezTo>
                    <a:cubicBezTo>
                      <a:pt x="142" y="156"/>
                      <a:pt x="133" y="153"/>
                      <a:pt x="129" y="154"/>
                    </a:cubicBezTo>
                    <a:cubicBezTo>
                      <a:pt x="135" y="158"/>
                      <a:pt x="148" y="158"/>
                      <a:pt x="155" y="156"/>
                    </a:cubicBezTo>
                    <a:close/>
                    <a:moveTo>
                      <a:pt x="157" y="156"/>
                    </a:moveTo>
                    <a:cubicBezTo>
                      <a:pt x="159" y="156"/>
                      <a:pt x="162" y="155"/>
                      <a:pt x="163" y="154"/>
                    </a:cubicBezTo>
                    <a:cubicBezTo>
                      <a:pt x="162" y="155"/>
                      <a:pt x="157" y="154"/>
                      <a:pt x="157" y="1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90000" tIns="46800" rIns="90000" bIns="46800">
                <a:normAutofit/>
              </a:bodyPr>
              <a:lstStyle/>
              <a:p>
                <a:endParaRPr lang="zh-CN" altLang="zh-CN" sz="135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996589" y="195572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7184014" y="3655406"/>
            <a:ext cx="2597919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3" r="56914" b="21693"/>
          <a:stretch>
            <a:fillRect/>
          </a:stretch>
        </p:blipFill>
        <p:spPr>
          <a:xfrm>
            <a:off x="5368014" y="2605941"/>
            <a:ext cx="1077529" cy="2910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5" t="45291" r="10635" b="34391"/>
          <a:stretch>
            <a:fillRect/>
          </a:stretch>
        </p:blipFill>
        <p:spPr>
          <a:xfrm>
            <a:off x="4992263" y="1386034"/>
            <a:ext cx="1596571" cy="13933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차트 7"/>
          <p:cNvGraphicFramePr/>
          <p:nvPr/>
        </p:nvGraphicFramePr>
        <p:xfrm>
          <a:off x="6595238" y="1625322"/>
          <a:ext cx="4205553" cy="4011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8647503" y="4394679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7094519" y="3393724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75</a:t>
            </a:r>
          </a:p>
        </p:txBody>
      </p:sp>
      <p:sp>
        <p:nvSpPr>
          <p:cNvPr id="9" name="speed"/>
          <p:cNvSpPr txBox="1">
            <a:spLocks noChangeArrowheads="1"/>
          </p:cNvSpPr>
          <p:nvPr/>
        </p:nvSpPr>
        <p:spPr bwMode="auto">
          <a:xfrm>
            <a:off x="7298253" y="4584570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6595238" y="3871828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70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929880" y="2182746"/>
            <a:ext cx="4048067" cy="2678823"/>
            <a:chOff x="6948484" y="2246277"/>
            <a:chExt cx="4048067" cy="2678823"/>
          </a:xfrm>
        </p:grpSpPr>
        <p:sp>
          <p:nvSpPr>
            <p:cNvPr id="14" name="文本框 13"/>
            <p:cNvSpPr txBox="1"/>
            <p:nvPr/>
          </p:nvSpPr>
          <p:spPr>
            <a:xfrm>
              <a:off x="6948484" y="2246277"/>
              <a:ext cx="3972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948484" y="3109218"/>
              <a:ext cx="4048067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차트 7"/>
          <p:cNvGraphicFramePr/>
          <p:nvPr/>
        </p:nvGraphicFramePr>
        <p:xfrm>
          <a:off x="1377661" y="1970507"/>
          <a:ext cx="5093418" cy="3380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948484" y="2246277"/>
            <a:ext cx="4048067" cy="2678823"/>
            <a:chOff x="6948484" y="2246277"/>
            <a:chExt cx="4048067" cy="2678823"/>
          </a:xfrm>
        </p:grpSpPr>
        <p:sp>
          <p:nvSpPr>
            <p:cNvPr id="9" name="文本框 8"/>
            <p:cNvSpPr txBox="1"/>
            <p:nvPr/>
          </p:nvSpPr>
          <p:spPr>
            <a:xfrm>
              <a:off x="6948484" y="2246277"/>
              <a:ext cx="39722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948484" y="3109218"/>
              <a:ext cx="4048067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1" t="16585" r="-1"/>
          <a:stretch>
            <a:fillRect/>
          </a:stretch>
        </p:blipFill>
        <p:spPr>
          <a:xfrm>
            <a:off x="1857828" y="1918818"/>
            <a:ext cx="3789817" cy="2667696"/>
          </a:xfrm>
          <a:prstGeom prst="rect">
            <a:avLst/>
          </a:prstGeom>
        </p:spPr>
      </p:pic>
      <p:sp>
        <p:nvSpPr>
          <p:cNvPr id="63" name="任意多边形 62"/>
          <p:cNvSpPr/>
          <p:nvPr/>
        </p:nvSpPr>
        <p:spPr>
          <a:xfrm>
            <a:off x="1661825" y="1650278"/>
            <a:ext cx="4233329" cy="3227560"/>
          </a:xfrm>
          <a:custGeom>
            <a:avLst/>
            <a:gdLst>
              <a:gd name="connsiteX0" fmla="*/ 692107 w 4233329"/>
              <a:gd name="connsiteY0" fmla="*/ 230189 h 3227560"/>
              <a:gd name="connsiteX1" fmla="*/ 606311 w 4233329"/>
              <a:gd name="connsiteY1" fmla="*/ 232933 h 3227560"/>
              <a:gd name="connsiteX2" fmla="*/ 330515 w 4233329"/>
              <a:gd name="connsiteY2" fmla="*/ 632928 h 3227560"/>
              <a:gd name="connsiteX3" fmla="*/ 403145 w 4233329"/>
              <a:gd name="connsiteY3" fmla="*/ 2772901 h 3227560"/>
              <a:gd name="connsiteX4" fmla="*/ 1440706 w 4233329"/>
              <a:gd name="connsiteY4" fmla="*/ 2952899 h 3227560"/>
              <a:gd name="connsiteX5" fmla="*/ 3703068 w 4233329"/>
              <a:gd name="connsiteY5" fmla="*/ 2920902 h 3227560"/>
              <a:gd name="connsiteX6" fmla="*/ 3906009 w 4233329"/>
              <a:gd name="connsiteY6" fmla="*/ 1782913 h 3227560"/>
              <a:gd name="connsiteX7" fmla="*/ 3775220 w 4233329"/>
              <a:gd name="connsiteY7" fmla="*/ 332932 h 3227560"/>
              <a:gd name="connsiteX8" fmla="*/ 1824604 w 4233329"/>
              <a:gd name="connsiteY8" fmla="*/ 262933 h 3227560"/>
              <a:gd name="connsiteX9" fmla="*/ 692107 w 4233329"/>
              <a:gd name="connsiteY9" fmla="*/ 230189 h 3227560"/>
              <a:gd name="connsiteX10" fmla="*/ 442503 w 4233329"/>
              <a:gd name="connsiteY10" fmla="*/ 300 h 3227560"/>
              <a:gd name="connsiteX11" fmla="*/ 1773431 w 4233329"/>
              <a:gd name="connsiteY11" fmla="*/ 38781 h 3227560"/>
              <a:gd name="connsiteX12" fmla="*/ 4065824 w 4233329"/>
              <a:gd name="connsiteY12" fmla="*/ 121045 h 3227560"/>
              <a:gd name="connsiteX13" fmla="*/ 4219530 w 4233329"/>
              <a:gd name="connsiteY13" fmla="*/ 1825085 h 3227560"/>
              <a:gd name="connsiteX14" fmla="*/ 3981031 w 4233329"/>
              <a:gd name="connsiteY14" fmla="*/ 3162467 h 3227560"/>
              <a:gd name="connsiteX15" fmla="*/ 1322268 w 4233329"/>
              <a:gd name="connsiteY15" fmla="*/ 3200070 h 3227560"/>
              <a:gd name="connsiteX16" fmla="*/ 102910 w 4233329"/>
              <a:gd name="connsiteY16" fmla="*/ 2988535 h 3227560"/>
              <a:gd name="connsiteX17" fmla="*/ 17555 w 4233329"/>
              <a:gd name="connsiteY17" fmla="*/ 473605 h 3227560"/>
              <a:gd name="connsiteX18" fmla="*/ 341674 w 4233329"/>
              <a:gd name="connsiteY18" fmla="*/ 3525 h 3227560"/>
              <a:gd name="connsiteX19" fmla="*/ 442503 w 4233329"/>
              <a:gd name="connsiteY19" fmla="*/ 300 h 322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33329" h="3227560">
                <a:moveTo>
                  <a:pt x="692107" y="230189"/>
                </a:moveTo>
                <a:cubicBezTo>
                  <a:pt x="659083" y="230589"/>
                  <a:pt x="630305" y="231475"/>
                  <a:pt x="606311" y="232933"/>
                </a:cubicBezTo>
                <a:cubicBezTo>
                  <a:pt x="414362" y="244600"/>
                  <a:pt x="374752" y="437931"/>
                  <a:pt x="330515" y="632928"/>
                </a:cubicBezTo>
                <a:cubicBezTo>
                  <a:pt x="296654" y="1056256"/>
                  <a:pt x="320155" y="2603079"/>
                  <a:pt x="403145" y="2772901"/>
                </a:cubicBezTo>
                <a:cubicBezTo>
                  <a:pt x="486134" y="2942724"/>
                  <a:pt x="890719" y="2928232"/>
                  <a:pt x="1440706" y="2952899"/>
                </a:cubicBezTo>
                <a:cubicBezTo>
                  <a:pt x="1990693" y="2977566"/>
                  <a:pt x="3547289" y="3001102"/>
                  <a:pt x="3703068" y="2920902"/>
                </a:cubicBezTo>
                <a:cubicBezTo>
                  <a:pt x="3858848" y="2840703"/>
                  <a:pt x="3893984" y="2214242"/>
                  <a:pt x="3906009" y="1782913"/>
                </a:cubicBezTo>
                <a:cubicBezTo>
                  <a:pt x="3918035" y="1351585"/>
                  <a:pt x="3956302" y="484220"/>
                  <a:pt x="3775220" y="332932"/>
                </a:cubicBezTo>
                <a:cubicBezTo>
                  <a:pt x="3594137" y="181645"/>
                  <a:pt x="2352755" y="279599"/>
                  <a:pt x="1824604" y="262933"/>
                </a:cubicBezTo>
                <a:cubicBezTo>
                  <a:pt x="1362472" y="248350"/>
                  <a:pt x="923276" y="227386"/>
                  <a:pt x="692107" y="230189"/>
                </a:cubicBezTo>
                <a:close/>
                <a:moveTo>
                  <a:pt x="442503" y="300"/>
                </a:moveTo>
                <a:cubicBezTo>
                  <a:pt x="714176" y="-2994"/>
                  <a:pt x="1230326" y="21643"/>
                  <a:pt x="1773431" y="38781"/>
                </a:cubicBezTo>
                <a:cubicBezTo>
                  <a:pt x="2394122" y="58367"/>
                  <a:pt x="3853013" y="-56751"/>
                  <a:pt x="4065824" y="121045"/>
                </a:cubicBezTo>
                <a:cubicBezTo>
                  <a:pt x="4278635" y="298840"/>
                  <a:pt x="4233662" y="1318182"/>
                  <a:pt x="4219530" y="1825085"/>
                </a:cubicBezTo>
                <a:cubicBezTo>
                  <a:pt x="4205397" y="2331989"/>
                  <a:pt x="4164105" y="3068215"/>
                  <a:pt x="3981031" y="3162467"/>
                </a:cubicBezTo>
                <a:cubicBezTo>
                  <a:pt x="3797956" y="3256719"/>
                  <a:pt x="1968621" y="3229059"/>
                  <a:pt x="1322268" y="3200070"/>
                </a:cubicBezTo>
                <a:cubicBezTo>
                  <a:pt x="675915" y="3171082"/>
                  <a:pt x="200440" y="3188112"/>
                  <a:pt x="102910" y="2988535"/>
                </a:cubicBezTo>
                <a:cubicBezTo>
                  <a:pt x="5380" y="2788957"/>
                  <a:pt x="-22240" y="971107"/>
                  <a:pt x="17555" y="473605"/>
                </a:cubicBezTo>
                <a:cubicBezTo>
                  <a:pt x="69542" y="244441"/>
                  <a:pt x="116093" y="17235"/>
                  <a:pt x="341674" y="3525"/>
                </a:cubicBezTo>
                <a:cubicBezTo>
                  <a:pt x="369872" y="1811"/>
                  <a:pt x="403693" y="770"/>
                  <a:pt x="442503" y="30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8575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801181" y="4856502"/>
            <a:ext cx="1920382" cy="472541"/>
          </a:xfrm>
          <a:custGeom>
            <a:avLst/>
            <a:gdLst>
              <a:gd name="connsiteX0" fmla="*/ 735217 w 1920382"/>
              <a:gd name="connsiteY0" fmla="*/ 0 h 472541"/>
              <a:gd name="connsiteX1" fmla="*/ 750207 w 1920382"/>
              <a:gd name="connsiteY1" fmla="*/ 254833 h 472541"/>
              <a:gd name="connsiteX2" fmla="*/ 120620 w 1920382"/>
              <a:gd name="connsiteY2" fmla="*/ 254833 h 472541"/>
              <a:gd name="connsiteX3" fmla="*/ 699 w 1920382"/>
              <a:gd name="connsiteY3" fmla="*/ 449705 h 472541"/>
              <a:gd name="connsiteX4" fmla="*/ 1919440 w 1920382"/>
              <a:gd name="connsiteY4" fmla="*/ 464695 h 472541"/>
              <a:gd name="connsiteX5" fmla="*/ 1844489 w 1920382"/>
              <a:gd name="connsiteY5" fmla="*/ 254833 h 472541"/>
              <a:gd name="connsiteX6" fmla="*/ 1154941 w 1920382"/>
              <a:gd name="connsiteY6" fmla="*/ 224852 h 472541"/>
              <a:gd name="connsiteX7" fmla="*/ 1169931 w 1920382"/>
              <a:gd name="connsiteY7" fmla="*/ 14990 h 47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0382" h="472541">
                <a:moveTo>
                  <a:pt x="735217" y="0"/>
                </a:moveTo>
                <a:lnTo>
                  <a:pt x="750207" y="254833"/>
                </a:lnTo>
                <a:cubicBezTo>
                  <a:pt x="540345" y="254833"/>
                  <a:pt x="245538" y="222354"/>
                  <a:pt x="120620" y="254833"/>
                </a:cubicBezTo>
                <a:cubicBezTo>
                  <a:pt x="-4298" y="287312"/>
                  <a:pt x="-1800" y="368508"/>
                  <a:pt x="699" y="449705"/>
                </a:cubicBezTo>
                <a:cubicBezTo>
                  <a:pt x="640279" y="454702"/>
                  <a:pt x="1609643" y="487180"/>
                  <a:pt x="1919440" y="464695"/>
                </a:cubicBezTo>
                <a:cubicBezTo>
                  <a:pt x="1894456" y="394741"/>
                  <a:pt x="1971906" y="294807"/>
                  <a:pt x="1844489" y="254833"/>
                </a:cubicBezTo>
                <a:lnTo>
                  <a:pt x="1154941" y="224852"/>
                </a:lnTo>
                <a:lnTo>
                  <a:pt x="1169931" y="14990"/>
                </a:lnTo>
              </a:path>
            </a:pathLst>
          </a:custGeom>
          <a:blipFill>
            <a:blip r:embed="rId4"/>
            <a:stretch>
              <a:fillRect/>
            </a:stretch>
          </a:blip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300564" y="158511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300564" y="377644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59" name="Freeform 30"/>
          <p:cNvSpPr>
            <a:spLocks noEditPoints="1"/>
          </p:cNvSpPr>
          <p:nvPr/>
        </p:nvSpPr>
        <p:spPr bwMode="auto">
          <a:xfrm>
            <a:off x="6977761" y="1650278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rgbClr val="9DC3E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30"/>
          <p:cNvSpPr>
            <a:spLocks noEditPoints="1"/>
          </p:cNvSpPr>
          <p:nvPr/>
        </p:nvSpPr>
        <p:spPr bwMode="auto">
          <a:xfrm>
            <a:off x="6977761" y="3875648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rgbClr val="9DC3E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TextBox 1"/>
          <p:cNvSpPr txBox="1"/>
          <p:nvPr/>
        </p:nvSpPr>
        <p:spPr>
          <a:xfrm>
            <a:off x="7313252" y="2103698"/>
            <a:ext cx="3049948" cy="1154162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4" name="TextBox 1"/>
          <p:cNvSpPr txBox="1"/>
          <p:nvPr/>
        </p:nvSpPr>
        <p:spPr>
          <a:xfrm>
            <a:off x="7319112" y="4418413"/>
            <a:ext cx="3145688" cy="1154162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1841" y="315685"/>
            <a:ext cx="2162630" cy="5714999"/>
            <a:chOff x="831841" y="315685"/>
            <a:chExt cx="2162630" cy="571499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04" t="64338" r="27978" b="8784"/>
            <a:stretch>
              <a:fillRect/>
            </a:stretch>
          </p:blipFill>
          <p:spPr>
            <a:xfrm>
              <a:off x="831841" y="4187370"/>
              <a:ext cx="2162630" cy="184331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31841" y="315685"/>
              <a:ext cx="1015663" cy="2122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solidFill>
                    <a:prstClr val="black"/>
                  </a:solidFill>
                  <a:latin typeface="腾祥童宋体简" panose="01010104010101010101" pitchFamily="2" charset="-122"/>
                  <a:ea typeface="腾祥童宋体简" panose="01010104010101010101" pitchFamily="2" charset="-122"/>
                </a:rPr>
                <a:t>猫咪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41882" y="315685"/>
              <a:ext cx="1015663" cy="38716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solidFill>
                    <a:prstClr val="black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可爱小清新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267200" y="2438400"/>
            <a:ext cx="52106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谢谢观看！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5" t="10794" r="69258" b="60847"/>
          <a:stretch>
            <a:fillRect/>
          </a:stretch>
        </p:blipFill>
        <p:spPr>
          <a:xfrm>
            <a:off x="3215244" y="1151206"/>
            <a:ext cx="3479416" cy="431705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6493112" y="1892662"/>
            <a:ext cx="0" cy="3253412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6694660" y="408443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blipFill>
                  <a:blip r:embed="rId4"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 rot="16200000">
            <a:off x="6698942" y="2326989"/>
            <a:ext cx="1538883" cy="15474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800" b="1" dirty="0">
                <a:blipFill>
                  <a:blip r:embed="rId4"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8800" b="1" dirty="0">
              <a:blipFill>
                <a:blip r:embed="rId4"/>
                <a:stretch>
                  <a:fillRect/>
                </a:stretch>
              </a:blip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0"/>
          <p:cNvSpPr>
            <a:spLocks noEditPoints="1"/>
          </p:cNvSpPr>
          <p:nvPr/>
        </p:nvSpPr>
        <p:spPr bwMode="auto">
          <a:xfrm>
            <a:off x="3931138" y="3872448"/>
            <a:ext cx="459071" cy="522008"/>
          </a:xfrm>
          <a:custGeom>
            <a:avLst/>
            <a:gdLst/>
            <a:ahLst/>
            <a:cxnLst>
              <a:cxn ang="0">
                <a:pos x="74" y="118"/>
              </a:cxn>
              <a:cxn ang="0">
                <a:pos x="36" y="141"/>
              </a:cxn>
              <a:cxn ang="0">
                <a:pos x="21" y="135"/>
              </a:cxn>
              <a:cxn ang="0">
                <a:pos x="6" y="111"/>
              </a:cxn>
              <a:cxn ang="0">
                <a:pos x="10" y="97"/>
              </a:cxn>
              <a:cxn ang="0">
                <a:pos x="32" y="76"/>
              </a:cxn>
              <a:cxn ang="0">
                <a:pos x="6" y="61"/>
              </a:cxn>
              <a:cxn ang="0">
                <a:pos x="0" y="40"/>
              </a:cxn>
              <a:cxn ang="0">
                <a:pos x="10" y="19"/>
              </a:cxn>
              <a:cxn ang="0">
                <a:pos x="34" y="0"/>
              </a:cxn>
              <a:cxn ang="0">
                <a:pos x="82" y="29"/>
              </a:cxn>
              <a:cxn ang="0">
                <a:pos x="124" y="65"/>
              </a:cxn>
              <a:cxn ang="0">
                <a:pos x="114" y="86"/>
              </a:cxn>
              <a:cxn ang="0">
                <a:pos x="95" y="48"/>
              </a:cxn>
              <a:cxn ang="0">
                <a:pos x="38" y="10"/>
              </a:cxn>
              <a:cxn ang="0">
                <a:pos x="27" y="42"/>
              </a:cxn>
              <a:cxn ang="0">
                <a:pos x="59" y="55"/>
              </a:cxn>
              <a:cxn ang="0">
                <a:pos x="76" y="65"/>
              </a:cxn>
              <a:cxn ang="0">
                <a:pos x="31" y="86"/>
              </a:cxn>
              <a:cxn ang="0">
                <a:pos x="38" y="112"/>
              </a:cxn>
              <a:cxn ang="0">
                <a:pos x="80" y="91"/>
              </a:cxn>
              <a:cxn ang="0">
                <a:pos x="112" y="59"/>
              </a:cxn>
              <a:cxn ang="0">
                <a:pos x="10" y="32"/>
              </a:cxn>
              <a:cxn ang="0">
                <a:pos x="25" y="25"/>
              </a:cxn>
              <a:cxn ang="0">
                <a:pos x="15" y="21"/>
              </a:cxn>
              <a:cxn ang="0">
                <a:pos x="10" y="32"/>
              </a:cxn>
              <a:cxn ang="0">
                <a:pos x="15" y="57"/>
              </a:cxn>
              <a:cxn ang="0">
                <a:pos x="15" y="50"/>
              </a:cxn>
              <a:cxn ang="0">
                <a:pos x="38" y="57"/>
              </a:cxn>
              <a:cxn ang="0">
                <a:pos x="44" y="61"/>
              </a:cxn>
              <a:cxn ang="0">
                <a:pos x="50" y="57"/>
              </a:cxn>
              <a:cxn ang="0">
                <a:pos x="38" y="57"/>
              </a:cxn>
              <a:cxn ang="0">
                <a:pos x="48" y="71"/>
              </a:cxn>
              <a:cxn ang="0">
                <a:pos x="48" y="67"/>
              </a:cxn>
              <a:cxn ang="0">
                <a:pos x="97" y="93"/>
              </a:cxn>
              <a:cxn ang="0">
                <a:pos x="105" y="82"/>
              </a:cxn>
              <a:cxn ang="0">
                <a:pos x="10" y="107"/>
              </a:cxn>
              <a:cxn ang="0">
                <a:pos x="13" y="112"/>
              </a:cxn>
              <a:cxn ang="0">
                <a:pos x="19" y="99"/>
              </a:cxn>
              <a:cxn ang="0">
                <a:pos x="21" y="111"/>
              </a:cxn>
              <a:cxn ang="0">
                <a:pos x="29" y="109"/>
              </a:cxn>
              <a:cxn ang="0">
                <a:pos x="21" y="111"/>
              </a:cxn>
              <a:cxn ang="0">
                <a:pos x="74" y="114"/>
              </a:cxn>
              <a:cxn ang="0">
                <a:pos x="71" y="112"/>
              </a:cxn>
              <a:cxn ang="0">
                <a:pos x="38" y="133"/>
              </a:cxn>
              <a:cxn ang="0">
                <a:pos x="55" y="122"/>
              </a:cxn>
              <a:cxn ang="0">
                <a:pos x="55" y="116"/>
              </a:cxn>
              <a:cxn ang="0">
                <a:pos x="17" y="122"/>
              </a:cxn>
              <a:cxn ang="0">
                <a:pos x="23" y="118"/>
              </a:cxn>
              <a:cxn ang="0">
                <a:pos x="17" y="120"/>
              </a:cxn>
            </a:cxnLst>
            <a:rect l="0" t="0" r="r" b="b"/>
            <a:pathLst>
              <a:path w="124" h="141">
                <a:moveTo>
                  <a:pt x="109" y="93"/>
                </a:moveTo>
                <a:lnTo>
                  <a:pt x="109" y="93"/>
                </a:lnTo>
                <a:lnTo>
                  <a:pt x="93" y="107"/>
                </a:lnTo>
                <a:lnTo>
                  <a:pt x="74" y="118"/>
                </a:lnTo>
                <a:lnTo>
                  <a:pt x="74" y="118"/>
                </a:lnTo>
                <a:lnTo>
                  <a:pt x="55" y="132"/>
                </a:lnTo>
                <a:lnTo>
                  <a:pt x="46" y="137"/>
                </a:lnTo>
                <a:lnTo>
                  <a:pt x="36" y="141"/>
                </a:lnTo>
                <a:lnTo>
                  <a:pt x="36" y="141"/>
                </a:lnTo>
                <a:lnTo>
                  <a:pt x="29" y="141"/>
                </a:lnTo>
                <a:lnTo>
                  <a:pt x="29" y="141"/>
                </a:lnTo>
                <a:lnTo>
                  <a:pt x="21" y="135"/>
                </a:lnTo>
                <a:lnTo>
                  <a:pt x="13" y="126"/>
                </a:lnTo>
                <a:lnTo>
                  <a:pt x="13" y="126"/>
                </a:lnTo>
                <a:lnTo>
                  <a:pt x="8" y="116"/>
                </a:lnTo>
                <a:lnTo>
                  <a:pt x="6" y="111"/>
                </a:lnTo>
                <a:lnTo>
                  <a:pt x="4" y="105"/>
                </a:lnTo>
                <a:lnTo>
                  <a:pt x="4" y="105"/>
                </a:lnTo>
                <a:lnTo>
                  <a:pt x="6" y="101"/>
                </a:lnTo>
                <a:lnTo>
                  <a:pt x="10" y="97"/>
                </a:lnTo>
                <a:lnTo>
                  <a:pt x="17" y="88"/>
                </a:lnTo>
                <a:lnTo>
                  <a:pt x="17" y="88"/>
                </a:lnTo>
                <a:lnTo>
                  <a:pt x="27" y="82"/>
                </a:lnTo>
                <a:lnTo>
                  <a:pt x="32" y="76"/>
                </a:lnTo>
                <a:lnTo>
                  <a:pt x="32" y="76"/>
                </a:lnTo>
                <a:lnTo>
                  <a:pt x="25" y="71"/>
                </a:lnTo>
                <a:lnTo>
                  <a:pt x="15" y="67"/>
                </a:lnTo>
                <a:lnTo>
                  <a:pt x="6" y="61"/>
                </a:lnTo>
                <a:lnTo>
                  <a:pt x="2" y="59"/>
                </a:lnTo>
                <a:lnTo>
                  <a:pt x="0" y="55"/>
                </a:lnTo>
                <a:lnTo>
                  <a:pt x="0" y="55"/>
                </a:lnTo>
                <a:lnTo>
                  <a:pt x="0" y="40"/>
                </a:lnTo>
                <a:lnTo>
                  <a:pt x="2" y="32"/>
                </a:lnTo>
                <a:lnTo>
                  <a:pt x="4" y="27"/>
                </a:lnTo>
                <a:lnTo>
                  <a:pt x="4" y="27"/>
                </a:lnTo>
                <a:lnTo>
                  <a:pt x="10" y="19"/>
                </a:lnTo>
                <a:lnTo>
                  <a:pt x="19" y="11"/>
                </a:lnTo>
                <a:lnTo>
                  <a:pt x="27" y="8"/>
                </a:lnTo>
                <a:lnTo>
                  <a:pt x="34" y="0"/>
                </a:lnTo>
                <a:lnTo>
                  <a:pt x="34" y="0"/>
                </a:lnTo>
                <a:lnTo>
                  <a:pt x="44" y="4"/>
                </a:lnTo>
                <a:lnTo>
                  <a:pt x="57" y="11"/>
                </a:lnTo>
                <a:lnTo>
                  <a:pt x="82" y="29"/>
                </a:lnTo>
                <a:lnTo>
                  <a:pt x="82" y="29"/>
                </a:lnTo>
                <a:lnTo>
                  <a:pt x="105" y="46"/>
                </a:lnTo>
                <a:lnTo>
                  <a:pt x="118" y="57"/>
                </a:lnTo>
                <a:lnTo>
                  <a:pt x="122" y="61"/>
                </a:lnTo>
                <a:lnTo>
                  <a:pt x="124" y="65"/>
                </a:lnTo>
                <a:lnTo>
                  <a:pt x="124" y="65"/>
                </a:lnTo>
                <a:lnTo>
                  <a:pt x="122" y="72"/>
                </a:lnTo>
                <a:lnTo>
                  <a:pt x="118" y="78"/>
                </a:lnTo>
                <a:lnTo>
                  <a:pt x="114" y="86"/>
                </a:lnTo>
                <a:lnTo>
                  <a:pt x="109" y="93"/>
                </a:lnTo>
                <a:lnTo>
                  <a:pt x="109" y="93"/>
                </a:lnTo>
                <a:close/>
                <a:moveTo>
                  <a:pt x="95" y="48"/>
                </a:moveTo>
                <a:lnTo>
                  <a:pt x="95" y="48"/>
                </a:lnTo>
                <a:lnTo>
                  <a:pt x="69" y="27"/>
                </a:lnTo>
                <a:lnTo>
                  <a:pt x="53" y="17"/>
                </a:lnTo>
                <a:lnTo>
                  <a:pt x="38" y="10"/>
                </a:lnTo>
                <a:lnTo>
                  <a:pt x="38" y="10"/>
                </a:lnTo>
                <a:lnTo>
                  <a:pt x="32" y="15"/>
                </a:lnTo>
                <a:lnTo>
                  <a:pt x="29" y="25"/>
                </a:lnTo>
                <a:lnTo>
                  <a:pt x="27" y="32"/>
                </a:lnTo>
                <a:lnTo>
                  <a:pt x="27" y="42"/>
                </a:lnTo>
                <a:lnTo>
                  <a:pt x="27" y="42"/>
                </a:lnTo>
                <a:lnTo>
                  <a:pt x="44" y="50"/>
                </a:lnTo>
                <a:lnTo>
                  <a:pt x="59" y="55"/>
                </a:lnTo>
                <a:lnTo>
                  <a:pt x="59" y="55"/>
                </a:lnTo>
                <a:lnTo>
                  <a:pt x="69" y="59"/>
                </a:lnTo>
                <a:lnTo>
                  <a:pt x="74" y="61"/>
                </a:lnTo>
                <a:lnTo>
                  <a:pt x="76" y="65"/>
                </a:lnTo>
                <a:lnTo>
                  <a:pt x="76" y="65"/>
                </a:lnTo>
                <a:lnTo>
                  <a:pt x="63" y="71"/>
                </a:lnTo>
                <a:lnTo>
                  <a:pt x="50" y="76"/>
                </a:lnTo>
                <a:lnTo>
                  <a:pt x="36" y="82"/>
                </a:lnTo>
                <a:lnTo>
                  <a:pt x="31" y="86"/>
                </a:lnTo>
                <a:lnTo>
                  <a:pt x="27" y="90"/>
                </a:lnTo>
                <a:lnTo>
                  <a:pt x="27" y="90"/>
                </a:lnTo>
                <a:lnTo>
                  <a:pt x="34" y="105"/>
                </a:lnTo>
                <a:lnTo>
                  <a:pt x="38" y="112"/>
                </a:lnTo>
                <a:lnTo>
                  <a:pt x="46" y="116"/>
                </a:lnTo>
                <a:lnTo>
                  <a:pt x="46" y="116"/>
                </a:lnTo>
                <a:lnTo>
                  <a:pt x="63" y="105"/>
                </a:lnTo>
                <a:lnTo>
                  <a:pt x="80" y="91"/>
                </a:lnTo>
                <a:lnTo>
                  <a:pt x="99" y="80"/>
                </a:lnTo>
                <a:lnTo>
                  <a:pt x="116" y="65"/>
                </a:lnTo>
                <a:lnTo>
                  <a:pt x="116" y="65"/>
                </a:lnTo>
                <a:lnTo>
                  <a:pt x="112" y="59"/>
                </a:lnTo>
                <a:lnTo>
                  <a:pt x="107" y="55"/>
                </a:lnTo>
                <a:lnTo>
                  <a:pt x="95" y="48"/>
                </a:lnTo>
                <a:lnTo>
                  <a:pt x="95" y="48"/>
                </a:lnTo>
                <a:close/>
                <a:moveTo>
                  <a:pt x="10" y="32"/>
                </a:moveTo>
                <a:lnTo>
                  <a:pt x="10" y="32"/>
                </a:lnTo>
                <a:lnTo>
                  <a:pt x="17" y="27"/>
                </a:lnTo>
                <a:lnTo>
                  <a:pt x="25" y="25"/>
                </a:lnTo>
                <a:lnTo>
                  <a:pt x="25" y="25"/>
                </a:lnTo>
                <a:lnTo>
                  <a:pt x="25" y="19"/>
                </a:lnTo>
                <a:lnTo>
                  <a:pt x="27" y="13"/>
                </a:lnTo>
                <a:lnTo>
                  <a:pt x="27" y="13"/>
                </a:lnTo>
                <a:lnTo>
                  <a:pt x="15" y="21"/>
                </a:lnTo>
                <a:lnTo>
                  <a:pt x="11" y="27"/>
                </a:lnTo>
                <a:lnTo>
                  <a:pt x="10" y="29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6" y="57"/>
                </a:moveTo>
                <a:lnTo>
                  <a:pt x="6" y="57"/>
                </a:lnTo>
                <a:lnTo>
                  <a:pt x="11" y="59"/>
                </a:lnTo>
                <a:lnTo>
                  <a:pt x="15" y="57"/>
                </a:lnTo>
                <a:lnTo>
                  <a:pt x="25" y="51"/>
                </a:lnTo>
                <a:lnTo>
                  <a:pt x="25" y="51"/>
                </a:lnTo>
                <a:lnTo>
                  <a:pt x="19" y="50"/>
                </a:lnTo>
                <a:lnTo>
                  <a:pt x="15" y="50"/>
                </a:lnTo>
                <a:lnTo>
                  <a:pt x="10" y="53"/>
                </a:lnTo>
                <a:lnTo>
                  <a:pt x="6" y="57"/>
                </a:lnTo>
                <a:lnTo>
                  <a:pt x="6" y="57"/>
                </a:lnTo>
                <a:close/>
                <a:moveTo>
                  <a:pt x="38" y="57"/>
                </a:moveTo>
                <a:lnTo>
                  <a:pt x="38" y="57"/>
                </a:lnTo>
                <a:lnTo>
                  <a:pt x="42" y="57"/>
                </a:lnTo>
                <a:lnTo>
                  <a:pt x="42" y="57"/>
                </a:lnTo>
                <a:lnTo>
                  <a:pt x="44" y="61"/>
                </a:lnTo>
                <a:lnTo>
                  <a:pt x="44" y="61"/>
                </a:lnTo>
                <a:lnTo>
                  <a:pt x="48" y="61"/>
                </a:lnTo>
                <a:lnTo>
                  <a:pt x="48" y="59"/>
                </a:lnTo>
                <a:lnTo>
                  <a:pt x="50" y="57"/>
                </a:lnTo>
                <a:lnTo>
                  <a:pt x="50" y="57"/>
                </a:lnTo>
                <a:lnTo>
                  <a:pt x="44" y="55"/>
                </a:lnTo>
                <a:lnTo>
                  <a:pt x="40" y="55"/>
                </a:lnTo>
                <a:lnTo>
                  <a:pt x="38" y="57"/>
                </a:lnTo>
                <a:lnTo>
                  <a:pt x="38" y="57"/>
                </a:lnTo>
                <a:close/>
                <a:moveTo>
                  <a:pt x="44" y="71"/>
                </a:moveTo>
                <a:lnTo>
                  <a:pt x="44" y="71"/>
                </a:lnTo>
                <a:lnTo>
                  <a:pt x="48" y="71"/>
                </a:lnTo>
                <a:lnTo>
                  <a:pt x="53" y="69"/>
                </a:lnTo>
                <a:lnTo>
                  <a:pt x="53" y="69"/>
                </a:lnTo>
                <a:lnTo>
                  <a:pt x="51" y="67"/>
                </a:lnTo>
                <a:lnTo>
                  <a:pt x="48" y="67"/>
                </a:lnTo>
                <a:lnTo>
                  <a:pt x="44" y="71"/>
                </a:lnTo>
                <a:lnTo>
                  <a:pt x="44" y="71"/>
                </a:lnTo>
                <a:close/>
                <a:moveTo>
                  <a:pt x="97" y="93"/>
                </a:moveTo>
                <a:lnTo>
                  <a:pt x="97" y="93"/>
                </a:lnTo>
                <a:lnTo>
                  <a:pt x="103" y="88"/>
                </a:lnTo>
                <a:lnTo>
                  <a:pt x="105" y="84"/>
                </a:lnTo>
                <a:lnTo>
                  <a:pt x="105" y="82"/>
                </a:lnTo>
                <a:lnTo>
                  <a:pt x="105" y="82"/>
                </a:lnTo>
                <a:lnTo>
                  <a:pt x="101" y="88"/>
                </a:lnTo>
                <a:lnTo>
                  <a:pt x="97" y="93"/>
                </a:lnTo>
                <a:lnTo>
                  <a:pt x="97" y="93"/>
                </a:lnTo>
                <a:close/>
                <a:moveTo>
                  <a:pt x="10" y="107"/>
                </a:moveTo>
                <a:lnTo>
                  <a:pt x="10" y="107"/>
                </a:lnTo>
                <a:lnTo>
                  <a:pt x="11" y="111"/>
                </a:lnTo>
                <a:lnTo>
                  <a:pt x="13" y="112"/>
                </a:lnTo>
                <a:lnTo>
                  <a:pt x="13" y="112"/>
                </a:lnTo>
                <a:lnTo>
                  <a:pt x="17" y="105"/>
                </a:lnTo>
                <a:lnTo>
                  <a:pt x="19" y="101"/>
                </a:lnTo>
                <a:lnTo>
                  <a:pt x="19" y="99"/>
                </a:lnTo>
                <a:lnTo>
                  <a:pt x="19" y="99"/>
                </a:lnTo>
                <a:lnTo>
                  <a:pt x="15" y="103"/>
                </a:lnTo>
                <a:lnTo>
                  <a:pt x="10" y="107"/>
                </a:lnTo>
                <a:lnTo>
                  <a:pt x="10" y="107"/>
                </a:lnTo>
                <a:close/>
                <a:moveTo>
                  <a:pt x="21" y="111"/>
                </a:moveTo>
                <a:lnTo>
                  <a:pt x="21" y="111"/>
                </a:lnTo>
                <a:lnTo>
                  <a:pt x="25" y="109"/>
                </a:lnTo>
                <a:lnTo>
                  <a:pt x="29" y="109"/>
                </a:lnTo>
                <a:lnTo>
                  <a:pt x="29" y="109"/>
                </a:lnTo>
                <a:lnTo>
                  <a:pt x="27" y="105"/>
                </a:lnTo>
                <a:lnTo>
                  <a:pt x="25" y="103"/>
                </a:lnTo>
                <a:lnTo>
                  <a:pt x="25" y="103"/>
                </a:lnTo>
                <a:lnTo>
                  <a:pt x="21" y="111"/>
                </a:lnTo>
                <a:lnTo>
                  <a:pt x="21" y="111"/>
                </a:lnTo>
                <a:close/>
                <a:moveTo>
                  <a:pt x="69" y="116"/>
                </a:moveTo>
                <a:lnTo>
                  <a:pt x="69" y="116"/>
                </a:lnTo>
                <a:lnTo>
                  <a:pt x="74" y="114"/>
                </a:lnTo>
                <a:lnTo>
                  <a:pt x="76" y="111"/>
                </a:lnTo>
                <a:lnTo>
                  <a:pt x="76" y="107"/>
                </a:lnTo>
                <a:lnTo>
                  <a:pt x="76" y="107"/>
                </a:lnTo>
                <a:lnTo>
                  <a:pt x="71" y="112"/>
                </a:lnTo>
                <a:lnTo>
                  <a:pt x="69" y="114"/>
                </a:lnTo>
                <a:lnTo>
                  <a:pt x="69" y="116"/>
                </a:lnTo>
                <a:lnTo>
                  <a:pt x="69" y="116"/>
                </a:lnTo>
                <a:close/>
                <a:moveTo>
                  <a:pt x="38" y="133"/>
                </a:moveTo>
                <a:lnTo>
                  <a:pt x="38" y="133"/>
                </a:lnTo>
                <a:lnTo>
                  <a:pt x="55" y="126"/>
                </a:lnTo>
                <a:lnTo>
                  <a:pt x="55" y="126"/>
                </a:lnTo>
                <a:lnTo>
                  <a:pt x="55" y="122"/>
                </a:lnTo>
                <a:lnTo>
                  <a:pt x="55" y="120"/>
                </a:lnTo>
                <a:lnTo>
                  <a:pt x="57" y="118"/>
                </a:lnTo>
                <a:lnTo>
                  <a:pt x="55" y="116"/>
                </a:lnTo>
                <a:lnTo>
                  <a:pt x="55" y="116"/>
                </a:lnTo>
                <a:lnTo>
                  <a:pt x="46" y="124"/>
                </a:lnTo>
                <a:lnTo>
                  <a:pt x="38" y="133"/>
                </a:lnTo>
                <a:lnTo>
                  <a:pt x="38" y="133"/>
                </a:lnTo>
                <a:close/>
                <a:moveTo>
                  <a:pt x="17" y="122"/>
                </a:moveTo>
                <a:lnTo>
                  <a:pt x="17" y="122"/>
                </a:lnTo>
                <a:lnTo>
                  <a:pt x="19" y="122"/>
                </a:lnTo>
                <a:lnTo>
                  <a:pt x="21" y="122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20"/>
                </a:lnTo>
                <a:lnTo>
                  <a:pt x="17" y="120"/>
                </a:lnTo>
                <a:lnTo>
                  <a:pt x="17" y="122"/>
                </a:lnTo>
                <a:lnTo>
                  <a:pt x="17" y="122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endParaRPr lang="zh-CN" altLang="en-US" sz="1350"/>
          </a:p>
        </p:txBody>
      </p:sp>
      <p:sp>
        <p:nvSpPr>
          <p:cNvPr id="9" name="Freeform 60"/>
          <p:cNvSpPr>
            <a:spLocks noEditPoints="1"/>
          </p:cNvSpPr>
          <p:nvPr/>
        </p:nvSpPr>
        <p:spPr bwMode="auto">
          <a:xfrm>
            <a:off x="8049599" y="3823766"/>
            <a:ext cx="459071" cy="522008"/>
          </a:xfrm>
          <a:custGeom>
            <a:avLst/>
            <a:gdLst/>
            <a:ahLst/>
            <a:cxnLst>
              <a:cxn ang="0">
                <a:pos x="74" y="118"/>
              </a:cxn>
              <a:cxn ang="0">
                <a:pos x="36" y="141"/>
              </a:cxn>
              <a:cxn ang="0">
                <a:pos x="21" y="135"/>
              </a:cxn>
              <a:cxn ang="0">
                <a:pos x="6" y="111"/>
              </a:cxn>
              <a:cxn ang="0">
                <a:pos x="10" y="97"/>
              </a:cxn>
              <a:cxn ang="0">
                <a:pos x="32" y="76"/>
              </a:cxn>
              <a:cxn ang="0">
                <a:pos x="6" y="61"/>
              </a:cxn>
              <a:cxn ang="0">
                <a:pos x="0" y="40"/>
              </a:cxn>
              <a:cxn ang="0">
                <a:pos x="10" y="19"/>
              </a:cxn>
              <a:cxn ang="0">
                <a:pos x="34" y="0"/>
              </a:cxn>
              <a:cxn ang="0">
                <a:pos x="82" y="29"/>
              </a:cxn>
              <a:cxn ang="0">
                <a:pos x="124" y="65"/>
              </a:cxn>
              <a:cxn ang="0">
                <a:pos x="114" y="86"/>
              </a:cxn>
              <a:cxn ang="0">
                <a:pos x="95" y="48"/>
              </a:cxn>
              <a:cxn ang="0">
                <a:pos x="38" y="10"/>
              </a:cxn>
              <a:cxn ang="0">
                <a:pos x="27" y="42"/>
              </a:cxn>
              <a:cxn ang="0">
                <a:pos x="59" y="55"/>
              </a:cxn>
              <a:cxn ang="0">
                <a:pos x="76" y="65"/>
              </a:cxn>
              <a:cxn ang="0">
                <a:pos x="31" y="86"/>
              </a:cxn>
              <a:cxn ang="0">
                <a:pos x="38" y="112"/>
              </a:cxn>
              <a:cxn ang="0">
                <a:pos x="80" y="91"/>
              </a:cxn>
              <a:cxn ang="0">
                <a:pos x="112" y="59"/>
              </a:cxn>
              <a:cxn ang="0">
                <a:pos x="10" y="32"/>
              </a:cxn>
              <a:cxn ang="0">
                <a:pos x="25" y="25"/>
              </a:cxn>
              <a:cxn ang="0">
                <a:pos x="15" y="21"/>
              </a:cxn>
              <a:cxn ang="0">
                <a:pos x="10" y="32"/>
              </a:cxn>
              <a:cxn ang="0">
                <a:pos x="15" y="57"/>
              </a:cxn>
              <a:cxn ang="0">
                <a:pos x="15" y="50"/>
              </a:cxn>
              <a:cxn ang="0">
                <a:pos x="38" y="57"/>
              </a:cxn>
              <a:cxn ang="0">
                <a:pos x="44" y="61"/>
              </a:cxn>
              <a:cxn ang="0">
                <a:pos x="50" y="57"/>
              </a:cxn>
              <a:cxn ang="0">
                <a:pos x="38" y="57"/>
              </a:cxn>
              <a:cxn ang="0">
                <a:pos x="48" y="71"/>
              </a:cxn>
              <a:cxn ang="0">
                <a:pos x="48" y="67"/>
              </a:cxn>
              <a:cxn ang="0">
                <a:pos x="97" y="93"/>
              </a:cxn>
              <a:cxn ang="0">
                <a:pos x="105" y="82"/>
              </a:cxn>
              <a:cxn ang="0">
                <a:pos x="10" y="107"/>
              </a:cxn>
              <a:cxn ang="0">
                <a:pos x="13" y="112"/>
              </a:cxn>
              <a:cxn ang="0">
                <a:pos x="19" y="99"/>
              </a:cxn>
              <a:cxn ang="0">
                <a:pos x="21" y="111"/>
              </a:cxn>
              <a:cxn ang="0">
                <a:pos x="29" y="109"/>
              </a:cxn>
              <a:cxn ang="0">
                <a:pos x="21" y="111"/>
              </a:cxn>
              <a:cxn ang="0">
                <a:pos x="74" y="114"/>
              </a:cxn>
              <a:cxn ang="0">
                <a:pos x="71" y="112"/>
              </a:cxn>
              <a:cxn ang="0">
                <a:pos x="38" y="133"/>
              </a:cxn>
              <a:cxn ang="0">
                <a:pos x="55" y="122"/>
              </a:cxn>
              <a:cxn ang="0">
                <a:pos x="55" y="116"/>
              </a:cxn>
              <a:cxn ang="0">
                <a:pos x="17" y="122"/>
              </a:cxn>
              <a:cxn ang="0">
                <a:pos x="23" y="118"/>
              </a:cxn>
              <a:cxn ang="0">
                <a:pos x="17" y="120"/>
              </a:cxn>
            </a:cxnLst>
            <a:rect l="0" t="0" r="r" b="b"/>
            <a:pathLst>
              <a:path w="124" h="141">
                <a:moveTo>
                  <a:pt x="109" y="93"/>
                </a:moveTo>
                <a:lnTo>
                  <a:pt x="109" y="93"/>
                </a:lnTo>
                <a:lnTo>
                  <a:pt x="93" y="107"/>
                </a:lnTo>
                <a:lnTo>
                  <a:pt x="74" y="118"/>
                </a:lnTo>
                <a:lnTo>
                  <a:pt x="74" y="118"/>
                </a:lnTo>
                <a:lnTo>
                  <a:pt x="55" y="132"/>
                </a:lnTo>
                <a:lnTo>
                  <a:pt x="46" y="137"/>
                </a:lnTo>
                <a:lnTo>
                  <a:pt x="36" y="141"/>
                </a:lnTo>
                <a:lnTo>
                  <a:pt x="36" y="141"/>
                </a:lnTo>
                <a:lnTo>
                  <a:pt x="29" y="141"/>
                </a:lnTo>
                <a:lnTo>
                  <a:pt x="29" y="141"/>
                </a:lnTo>
                <a:lnTo>
                  <a:pt x="21" y="135"/>
                </a:lnTo>
                <a:lnTo>
                  <a:pt x="13" y="126"/>
                </a:lnTo>
                <a:lnTo>
                  <a:pt x="13" y="126"/>
                </a:lnTo>
                <a:lnTo>
                  <a:pt x="8" y="116"/>
                </a:lnTo>
                <a:lnTo>
                  <a:pt x="6" y="111"/>
                </a:lnTo>
                <a:lnTo>
                  <a:pt x="4" y="105"/>
                </a:lnTo>
                <a:lnTo>
                  <a:pt x="4" y="105"/>
                </a:lnTo>
                <a:lnTo>
                  <a:pt x="6" y="101"/>
                </a:lnTo>
                <a:lnTo>
                  <a:pt x="10" y="97"/>
                </a:lnTo>
                <a:lnTo>
                  <a:pt x="17" y="88"/>
                </a:lnTo>
                <a:lnTo>
                  <a:pt x="17" y="88"/>
                </a:lnTo>
                <a:lnTo>
                  <a:pt x="27" y="82"/>
                </a:lnTo>
                <a:lnTo>
                  <a:pt x="32" y="76"/>
                </a:lnTo>
                <a:lnTo>
                  <a:pt x="32" y="76"/>
                </a:lnTo>
                <a:lnTo>
                  <a:pt x="25" y="71"/>
                </a:lnTo>
                <a:lnTo>
                  <a:pt x="15" y="67"/>
                </a:lnTo>
                <a:lnTo>
                  <a:pt x="6" y="61"/>
                </a:lnTo>
                <a:lnTo>
                  <a:pt x="2" y="59"/>
                </a:lnTo>
                <a:lnTo>
                  <a:pt x="0" y="55"/>
                </a:lnTo>
                <a:lnTo>
                  <a:pt x="0" y="55"/>
                </a:lnTo>
                <a:lnTo>
                  <a:pt x="0" y="40"/>
                </a:lnTo>
                <a:lnTo>
                  <a:pt x="2" y="32"/>
                </a:lnTo>
                <a:lnTo>
                  <a:pt x="4" y="27"/>
                </a:lnTo>
                <a:lnTo>
                  <a:pt x="4" y="27"/>
                </a:lnTo>
                <a:lnTo>
                  <a:pt x="10" y="19"/>
                </a:lnTo>
                <a:lnTo>
                  <a:pt x="19" y="11"/>
                </a:lnTo>
                <a:lnTo>
                  <a:pt x="27" y="8"/>
                </a:lnTo>
                <a:lnTo>
                  <a:pt x="34" y="0"/>
                </a:lnTo>
                <a:lnTo>
                  <a:pt x="34" y="0"/>
                </a:lnTo>
                <a:lnTo>
                  <a:pt x="44" y="4"/>
                </a:lnTo>
                <a:lnTo>
                  <a:pt x="57" y="11"/>
                </a:lnTo>
                <a:lnTo>
                  <a:pt x="82" y="29"/>
                </a:lnTo>
                <a:lnTo>
                  <a:pt x="82" y="29"/>
                </a:lnTo>
                <a:lnTo>
                  <a:pt x="105" y="46"/>
                </a:lnTo>
                <a:lnTo>
                  <a:pt x="118" y="57"/>
                </a:lnTo>
                <a:lnTo>
                  <a:pt x="122" y="61"/>
                </a:lnTo>
                <a:lnTo>
                  <a:pt x="124" y="65"/>
                </a:lnTo>
                <a:lnTo>
                  <a:pt x="124" y="65"/>
                </a:lnTo>
                <a:lnTo>
                  <a:pt x="122" y="72"/>
                </a:lnTo>
                <a:lnTo>
                  <a:pt x="118" y="78"/>
                </a:lnTo>
                <a:lnTo>
                  <a:pt x="114" y="86"/>
                </a:lnTo>
                <a:lnTo>
                  <a:pt x="109" y="93"/>
                </a:lnTo>
                <a:lnTo>
                  <a:pt x="109" y="93"/>
                </a:lnTo>
                <a:close/>
                <a:moveTo>
                  <a:pt x="95" y="48"/>
                </a:moveTo>
                <a:lnTo>
                  <a:pt x="95" y="48"/>
                </a:lnTo>
                <a:lnTo>
                  <a:pt x="69" y="27"/>
                </a:lnTo>
                <a:lnTo>
                  <a:pt x="53" y="17"/>
                </a:lnTo>
                <a:lnTo>
                  <a:pt x="38" y="10"/>
                </a:lnTo>
                <a:lnTo>
                  <a:pt x="38" y="10"/>
                </a:lnTo>
                <a:lnTo>
                  <a:pt x="32" y="15"/>
                </a:lnTo>
                <a:lnTo>
                  <a:pt x="29" y="25"/>
                </a:lnTo>
                <a:lnTo>
                  <a:pt x="27" y="32"/>
                </a:lnTo>
                <a:lnTo>
                  <a:pt x="27" y="42"/>
                </a:lnTo>
                <a:lnTo>
                  <a:pt x="27" y="42"/>
                </a:lnTo>
                <a:lnTo>
                  <a:pt x="44" y="50"/>
                </a:lnTo>
                <a:lnTo>
                  <a:pt x="59" y="55"/>
                </a:lnTo>
                <a:lnTo>
                  <a:pt x="59" y="55"/>
                </a:lnTo>
                <a:lnTo>
                  <a:pt x="69" y="59"/>
                </a:lnTo>
                <a:lnTo>
                  <a:pt x="74" y="61"/>
                </a:lnTo>
                <a:lnTo>
                  <a:pt x="76" y="65"/>
                </a:lnTo>
                <a:lnTo>
                  <a:pt x="76" y="65"/>
                </a:lnTo>
                <a:lnTo>
                  <a:pt x="63" y="71"/>
                </a:lnTo>
                <a:lnTo>
                  <a:pt x="50" y="76"/>
                </a:lnTo>
                <a:lnTo>
                  <a:pt x="36" y="82"/>
                </a:lnTo>
                <a:lnTo>
                  <a:pt x="31" y="86"/>
                </a:lnTo>
                <a:lnTo>
                  <a:pt x="27" y="90"/>
                </a:lnTo>
                <a:lnTo>
                  <a:pt x="27" y="90"/>
                </a:lnTo>
                <a:lnTo>
                  <a:pt x="34" y="105"/>
                </a:lnTo>
                <a:lnTo>
                  <a:pt x="38" y="112"/>
                </a:lnTo>
                <a:lnTo>
                  <a:pt x="46" y="116"/>
                </a:lnTo>
                <a:lnTo>
                  <a:pt x="46" y="116"/>
                </a:lnTo>
                <a:lnTo>
                  <a:pt x="63" y="105"/>
                </a:lnTo>
                <a:lnTo>
                  <a:pt x="80" y="91"/>
                </a:lnTo>
                <a:lnTo>
                  <a:pt x="99" y="80"/>
                </a:lnTo>
                <a:lnTo>
                  <a:pt x="116" y="65"/>
                </a:lnTo>
                <a:lnTo>
                  <a:pt x="116" y="65"/>
                </a:lnTo>
                <a:lnTo>
                  <a:pt x="112" y="59"/>
                </a:lnTo>
                <a:lnTo>
                  <a:pt x="107" y="55"/>
                </a:lnTo>
                <a:lnTo>
                  <a:pt x="95" y="48"/>
                </a:lnTo>
                <a:lnTo>
                  <a:pt x="95" y="48"/>
                </a:lnTo>
                <a:close/>
                <a:moveTo>
                  <a:pt x="10" y="32"/>
                </a:moveTo>
                <a:lnTo>
                  <a:pt x="10" y="32"/>
                </a:lnTo>
                <a:lnTo>
                  <a:pt x="17" y="27"/>
                </a:lnTo>
                <a:lnTo>
                  <a:pt x="25" y="25"/>
                </a:lnTo>
                <a:lnTo>
                  <a:pt x="25" y="25"/>
                </a:lnTo>
                <a:lnTo>
                  <a:pt x="25" y="19"/>
                </a:lnTo>
                <a:lnTo>
                  <a:pt x="27" y="13"/>
                </a:lnTo>
                <a:lnTo>
                  <a:pt x="27" y="13"/>
                </a:lnTo>
                <a:lnTo>
                  <a:pt x="15" y="21"/>
                </a:lnTo>
                <a:lnTo>
                  <a:pt x="11" y="27"/>
                </a:lnTo>
                <a:lnTo>
                  <a:pt x="10" y="29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6" y="57"/>
                </a:moveTo>
                <a:lnTo>
                  <a:pt x="6" y="57"/>
                </a:lnTo>
                <a:lnTo>
                  <a:pt x="11" y="59"/>
                </a:lnTo>
                <a:lnTo>
                  <a:pt x="15" y="57"/>
                </a:lnTo>
                <a:lnTo>
                  <a:pt x="25" y="51"/>
                </a:lnTo>
                <a:lnTo>
                  <a:pt x="25" y="51"/>
                </a:lnTo>
                <a:lnTo>
                  <a:pt x="19" y="50"/>
                </a:lnTo>
                <a:lnTo>
                  <a:pt x="15" y="50"/>
                </a:lnTo>
                <a:lnTo>
                  <a:pt x="10" y="53"/>
                </a:lnTo>
                <a:lnTo>
                  <a:pt x="6" y="57"/>
                </a:lnTo>
                <a:lnTo>
                  <a:pt x="6" y="57"/>
                </a:lnTo>
                <a:close/>
                <a:moveTo>
                  <a:pt x="38" y="57"/>
                </a:moveTo>
                <a:lnTo>
                  <a:pt x="38" y="57"/>
                </a:lnTo>
                <a:lnTo>
                  <a:pt x="42" y="57"/>
                </a:lnTo>
                <a:lnTo>
                  <a:pt x="42" y="57"/>
                </a:lnTo>
                <a:lnTo>
                  <a:pt x="44" y="61"/>
                </a:lnTo>
                <a:lnTo>
                  <a:pt x="44" y="61"/>
                </a:lnTo>
                <a:lnTo>
                  <a:pt x="48" y="61"/>
                </a:lnTo>
                <a:lnTo>
                  <a:pt x="48" y="59"/>
                </a:lnTo>
                <a:lnTo>
                  <a:pt x="50" y="57"/>
                </a:lnTo>
                <a:lnTo>
                  <a:pt x="50" y="57"/>
                </a:lnTo>
                <a:lnTo>
                  <a:pt x="44" y="55"/>
                </a:lnTo>
                <a:lnTo>
                  <a:pt x="40" y="55"/>
                </a:lnTo>
                <a:lnTo>
                  <a:pt x="38" y="57"/>
                </a:lnTo>
                <a:lnTo>
                  <a:pt x="38" y="57"/>
                </a:lnTo>
                <a:close/>
                <a:moveTo>
                  <a:pt x="44" y="71"/>
                </a:moveTo>
                <a:lnTo>
                  <a:pt x="44" y="71"/>
                </a:lnTo>
                <a:lnTo>
                  <a:pt x="48" y="71"/>
                </a:lnTo>
                <a:lnTo>
                  <a:pt x="53" y="69"/>
                </a:lnTo>
                <a:lnTo>
                  <a:pt x="53" y="69"/>
                </a:lnTo>
                <a:lnTo>
                  <a:pt x="51" y="67"/>
                </a:lnTo>
                <a:lnTo>
                  <a:pt x="48" y="67"/>
                </a:lnTo>
                <a:lnTo>
                  <a:pt x="44" y="71"/>
                </a:lnTo>
                <a:lnTo>
                  <a:pt x="44" y="71"/>
                </a:lnTo>
                <a:close/>
                <a:moveTo>
                  <a:pt x="97" y="93"/>
                </a:moveTo>
                <a:lnTo>
                  <a:pt x="97" y="93"/>
                </a:lnTo>
                <a:lnTo>
                  <a:pt x="103" y="88"/>
                </a:lnTo>
                <a:lnTo>
                  <a:pt x="105" y="84"/>
                </a:lnTo>
                <a:lnTo>
                  <a:pt x="105" y="82"/>
                </a:lnTo>
                <a:lnTo>
                  <a:pt x="105" y="82"/>
                </a:lnTo>
                <a:lnTo>
                  <a:pt x="101" y="88"/>
                </a:lnTo>
                <a:lnTo>
                  <a:pt x="97" y="93"/>
                </a:lnTo>
                <a:lnTo>
                  <a:pt x="97" y="93"/>
                </a:lnTo>
                <a:close/>
                <a:moveTo>
                  <a:pt x="10" y="107"/>
                </a:moveTo>
                <a:lnTo>
                  <a:pt x="10" y="107"/>
                </a:lnTo>
                <a:lnTo>
                  <a:pt x="11" y="111"/>
                </a:lnTo>
                <a:lnTo>
                  <a:pt x="13" y="112"/>
                </a:lnTo>
                <a:lnTo>
                  <a:pt x="13" y="112"/>
                </a:lnTo>
                <a:lnTo>
                  <a:pt x="17" y="105"/>
                </a:lnTo>
                <a:lnTo>
                  <a:pt x="19" y="101"/>
                </a:lnTo>
                <a:lnTo>
                  <a:pt x="19" y="99"/>
                </a:lnTo>
                <a:lnTo>
                  <a:pt x="19" y="99"/>
                </a:lnTo>
                <a:lnTo>
                  <a:pt x="15" y="103"/>
                </a:lnTo>
                <a:lnTo>
                  <a:pt x="10" y="107"/>
                </a:lnTo>
                <a:lnTo>
                  <a:pt x="10" y="107"/>
                </a:lnTo>
                <a:close/>
                <a:moveTo>
                  <a:pt x="21" y="111"/>
                </a:moveTo>
                <a:lnTo>
                  <a:pt x="21" y="111"/>
                </a:lnTo>
                <a:lnTo>
                  <a:pt x="25" y="109"/>
                </a:lnTo>
                <a:lnTo>
                  <a:pt x="29" y="109"/>
                </a:lnTo>
                <a:lnTo>
                  <a:pt x="29" y="109"/>
                </a:lnTo>
                <a:lnTo>
                  <a:pt x="27" y="105"/>
                </a:lnTo>
                <a:lnTo>
                  <a:pt x="25" y="103"/>
                </a:lnTo>
                <a:lnTo>
                  <a:pt x="25" y="103"/>
                </a:lnTo>
                <a:lnTo>
                  <a:pt x="21" y="111"/>
                </a:lnTo>
                <a:lnTo>
                  <a:pt x="21" y="111"/>
                </a:lnTo>
                <a:close/>
                <a:moveTo>
                  <a:pt x="69" y="116"/>
                </a:moveTo>
                <a:lnTo>
                  <a:pt x="69" y="116"/>
                </a:lnTo>
                <a:lnTo>
                  <a:pt x="74" y="114"/>
                </a:lnTo>
                <a:lnTo>
                  <a:pt x="76" y="111"/>
                </a:lnTo>
                <a:lnTo>
                  <a:pt x="76" y="107"/>
                </a:lnTo>
                <a:lnTo>
                  <a:pt x="76" y="107"/>
                </a:lnTo>
                <a:lnTo>
                  <a:pt x="71" y="112"/>
                </a:lnTo>
                <a:lnTo>
                  <a:pt x="69" y="114"/>
                </a:lnTo>
                <a:lnTo>
                  <a:pt x="69" y="116"/>
                </a:lnTo>
                <a:lnTo>
                  <a:pt x="69" y="116"/>
                </a:lnTo>
                <a:close/>
                <a:moveTo>
                  <a:pt x="38" y="133"/>
                </a:moveTo>
                <a:lnTo>
                  <a:pt x="38" y="133"/>
                </a:lnTo>
                <a:lnTo>
                  <a:pt x="55" y="126"/>
                </a:lnTo>
                <a:lnTo>
                  <a:pt x="55" y="126"/>
                </a:lnTo>
                <a:lnTo>
                  <a:pt x="55" y="122"/>
                </a:lnTo>
                <a:lnTo>
                  <a:pt x="55" y="120"/>
                </a:lnTo>
                <a:lnTo>
                  <a:pt x="57" y="118"/>
                </a:lnTo>
                <a:lnTo>
                  <a:pt x="55" y="116"/>
                </a:lnTo>
                <a:lnTo>
                  <a:pt x="55" y="116"/>
                </a:lnTo>
                <a:lnTo>
                  <a:pt x="46" y="124"/>
                </a:lnTo>
                <a:lnTo>
                  <a:pt x="38" y="133"/>
                </a:lnTo>
                <a:lnTo>
                  <a:pt x="38" y="133"/>
                </a:lnTo>
                <a:close/>
                <a:moveTo>
                  <a:pt x="17" y="122"/>
                </a:moveTo>
                <a:lnTo>
                  <a:pt x="17" y="122"/>
                </a:lnTo>
                <a:lnTo>
                  <a:pt x="19" y="122"/>
                </a:lnTo>
                <a:lnTo>
                  <a:pt x="21" y="122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20"/>
                </a:lnTo>
                <a:lnTo>
                  <a:pt x="17" y="120"/>
                </a:lnTo>
                <a:lnTo>
                  <a:pt x="17" y="122"/>
                </a:lnTo>
                <a:lnTo>
                  <a:pt x="17" y="122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endParaRPr lang="zh-CN" altLang="en-US" sz="1350"/>
          </a:p>
        </p:txBody>
      </p:sp>
      <p:sp>
        <p:nvSpPr>
          <p:cNvPr id="10" name="TextBox 1"/>
          <p:cNvSpPr txBox="1"/>
          <p:nvPr/>
        </p:nvSpPr>
        <p:spPr>
          <a:xfrm>
            <a:off x="954008" y="3019630"/>
            <a:ext cx="2592194" cy="258801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4795134" y="3019631"/>
            <a:ext cx="2592194" cy="258801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8893606" y="3019631"/>
            <a:ext cx="2592194" cy="258801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9" r="36190"/>
          <a:stretch>
            <a:fillRect/>
          </a:stretch>
        </p:blipFill>
        <p:spPr>
          <a:xfrm rot="16200000">
            <a:off x="4807563" y="-2438828"/>
            <a:ext cx="2900999" cy="8015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"/>
          <p:cNvSpPr>
            <a:spLocks noEditPoints="1" noChangeArrowheads="1"/>
          </p:cNvSpPr>
          <p:nvPr/>
        </p:nvSpPr>
        <p:spPr bwMode="auto">
          <a:xfrm>
            <a:off x="1658215" y="2588843"/>
            <a:ext cx="811543" cy="1172395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宋体" panose="02010600030101010101" pitchFamily="2" charset="-122"/>
              </a:rPr>
              <a:t>01</a:t>
            </a:r>
            <a:endParaRPr lang="zh-CN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2469758" y="3175041"/>
            <a:ext cx="2592194" cy="148002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Freeform 18"/>
          <p:cNvSpPr>
            <a:spLocks noEditPoints="1" noChangeArrowheads="1"/>
          </p:cNvSpPr>
          <p:nvPr/>
        </p:nvSpPr>
        <p:spPr bwMode="auto">
          <a:xfrm>
            <a:off x="7348513" y="2588843"/>
            <a:ext cx="811543" cy="1172395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宋体" panose="02010600030101010101" pitchFamily="2" charset="-122"/>
              </a:rPr>
              <a:t>02</a:t>
            </a:r>
            <a:endParaRPr lang="zh-CN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8160056" y="3175041"/>
            <a:ext cx="2592194" cy="1615827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86" y="323745"/>
            <a:ext cx="2544693" cy="6534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 animBg="1"/>
          <p:bldP spid="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5471" y="4311723"/>
            <a:ext cx="9994900" cy="1110689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459" y="2392785"/>
            <a:ext cx="7488463" cy="1723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74" r="54117" b="39683"/>
          <a:stretch>
            <a:fillRect/>
          </a:stretch>
        </p:blipFill>
        <p:spPr>
          <a:xfrm>
            <a:off x="2137314" y="1388090"/>
            <a:ext cx="1743386" cy="16163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32" b="73545"/>
          <a:stretch>
            <a:fillRect/>
          </a:stretch>
        </p:blipFill>
        <p:spPr>
          <a:xfrm>
            <a:off x="8610684" y="1388090"/>
            <a:ext cx="1868629" cy="18142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3" t="36825" b="39683"/>
          <a:stretch>
            <a:fillRect/>
          </a:stretch>
        </p:blipFill>
        <p:spPr>
          <a:xfrm>
            <a:off x="5440261" y="1770743"/>
            <a:ext cx="2100858" cy="1611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31"/>
          <p:cNvSpPr/>
          <p:nvPr/>
        </p:nvSpPr>
        <p:spPr>
          <a:xfrm rot="5400000">
            <a:off x="4301035" y="458820"/>
            <a:ext cx="3421408" cy="6911261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  <a:gd name="connsiteX0-601" fmla="*/ 51067 w 648099"/>
              <a:gd name="connsiteY0-602" fmla="*/ 18182 h 565791"/>
              <a:gd name="connsiteX1-603" fmla="*/ 617005 w 648099"/>
              <a:gd name="connsiteY1-604" fmla="*/ 31700 h 565791"/>
              <a:gd name="connsiteX2-605" fmla="*/ 621713 w 648099"/>
              <a:gd name="connsiteY2-606" fmla="*/ 535349 h 565791"/>
              <a:gd name="connsiteX3-607" fmla="*/ 12537 w 648099"/>
              <a:gd name="connsiteY3-608" fmla="*/ 497972 h 565791"/>
              <a:gd name="connsiteX4-609" fmla="*/ 4334 w 648099"/>
              <a:gd name="connsiteY4-610" fmla="*/ 81348 h 565791"/>
              <a:gd name="connsiteX5-611" fmla="*/ 51067 w 648099"/>
              <a:gd name="connsiteY5-612" fmla="*/ 18182 h 565791"/>
              <a:gd name="connsiteX0-613" fmla="*/ 95107 w 692139"/>
              <a:gd name="connsiteY0-614" fmla="*/ 44563 h 592172"/>
              <a:gd name="connsiteX1-615" fmla="*/ 661045 w 692139"/>
              <a:gd name="connsiteY1-616" fmla="*/ 58081 h 592172"/>
              <a:gd name="connsiteX2-617" fmla="*/ 665753 w 692139"/>
              <a:gd name="connsiteY2-618" fmla="*/ 561730 h 592172"/>
              <a:gd name="connsiteX3-619" fmla="*/ 56577 w 692139"/>
              <a:gd name="connsiteY3-620" fmla="*/ 524353 h 592172"/>
              <a:gd name="connsiteX4-621" fmla="*/ 95107 w 692139"/>
              <a:gd name="connsiteY4-622" fmla="*/ 44563 h 592172"/>
              <a:gd name="connsiteX0-623" fmla="*/ 84274 w 726505"/>
              <a:gd name="connsiteY0-624" fmla="*/ 51300 h 608352"/>
              <a:gd name="connsiteX1-625" fmla="*/ 668271 w 726505"/>
              <a:gd name="connsiteY1-626" fmla="*/ 74261 h 608352"/>
              <a:gd name="connsiteX2-627" fmla="*/ 672979 w 726505"/>
              <a:gd name="connsiteY2-628" fmla="*/ 577910 h 608352"/>
              <a:gd name="connsiteX3-629" fmla="*/ 63803 w 726505"/>
              <a:gd name="connsiteY3-630" fmla="*/ 540533 h 608352"/>
              <a:gd name="connsiteX4-631" fmla="*/ 84274 w 726505"/>
              <a:gd name="connsiteY4-632" fmla="*/ 51300 h 608352"/>
              <a:gd name="connsiteX0-633" fmla="*/ 84274 w 726505"/>
              <a:gd name="connsiteY0-634" fmla="*/ 51300 h 608352"/>
              <a:gd name="connsiteX1-635" fmla="*/ 668271 w 726505"/>
              <a:gd name="connsiteY1-636" fmla="*/ 74261 h 608352"/>
              <a:gd name="connsiteX2-637" fmla="*/ 672979 w 726505"/>
              <a:gd name="connsiteY2-638" fmla="*/ 577910 h 608352"/>
              <a:gd name="connsiteX3-639" fmla="*/ 63803 w 726505"/>
              <a:gd name="connsiteY3-640" fmla="*/ 540533 h 608352"/>
              <a:gd name="connsiteX4-641" fmla="*/ 84274 w 726505"/>
              <a:gd name="connsiteY4-642" fmla="*/ 51300 h 608352"/>
              <a:gd name="connsiteX0-643" fmla="*/ 84274 w 726505"/>
              <a:gd name="connsiteY0-644" fmla="*/ 25592 h 582644"/>
              <a:gd name="connsiteX1-645" fmla="*/ 668271 w 726505"/>
              <a:gd name="connsiteY1-646" fmla="*/ 48553 h 582644"/>
              <a:gd name="connsiteX2-647" fmla="*/ 672979 w 726505"/>
              <a:gd name="connsiteY2-648" fmla="*/ 552202 h 582644"/>
              <a:gd name="connsiteX3-649" fmla="*/ 63803 w 726505"/>
              <a:gd name="connsiteY3-650" fmla="*/ 514825 h 582644"/>
              <a:gd name="connsiteX4-651" fmla="*/ 84274 w 726505"/>
              <a:gd name="connsiteY4-652" fmla="*/ 25592 h 582644"/>
              <a:gd name="connsiteX0-653" fmla="*/ 84274 w 726505"/>
              <a:gd name="connsiteY0-654" fmla="*/ 25592 h 582644"/>
              <a:gd name="connsiteX1-655" fmla="*/ 668271 w 726505"/>
              <a:gd name="connsiteY1-656" fmla="*/ 48553 h 582644"/>
              <a:gd name="connsiteX2-657" fmla="*/ 672979 w 726505"/>
              <a:gd name="connsiteY2-658" fmla="*/ 552202 h 582644"/>
              <a:gd name="connsiteX3-659" fmla="*/ 63803 w 726505"/>
              <a:gd name="connsiteY3-660" fmla="*/ 514825 h 582644"/>
              <a:gd name="connsiteX4-661" fmla="*/ 84274 w 726505"/>
              <a:gd name="connsiteY4-662" fmla="*/ 25592 h 582644"/>
              <a:gd name="connsiteX0-663" fmla="*/ 84274 w 726505"/>
              <a:gd name="connsiteY0-664" fmla="*/ 10474 h 567526"/>
              <a:gd name="connsiteX1-665" fmla="*/ 668271 w 726505"/>
              <a:gd name="connsiteY1-666" fmla="*/ 33435 h 567526"/>
              <a:gd name="connsiteX2-667" fmla="*/ 672979 w 726505"/>
              <a:gd name="connsiteY2-668" fmla="*/ 537084 h 567526"/>
              <a:gd name="connsiteX3-669" fmla="*/ 63803 w 726505"/>
              <a:gd name="connsiteY3-670" fmla="*/ 499707 h 567526"/>
              <a:gd name="connsiteX4-671" fmla="*/ 84274 w 726505"/>
              <a:gd name="connsiteY4-672" fmla="*/ 10474 h 567526"/>
              <a:gd name="connsiteX0-673" fmla="*/ 84274 w 747243"/>
              <a:gd name="connsiteY0-674" fmla="*/ 23576 h 595793"/>
              <a:gd name="connsiteX1-675" fmla="*/ 671883 w 747243"/>
              <a:gd name="connsiteY1-676" fmla="*/ 24503 h 595793"/>
              <a:gd name="connsiteX2-677" fmla="*/ 672979 w 747243"/>
              <a:gd name="connsiteY2-678" fmla="*/ 550186 h 595793"/>
              <a:gd name="connsiteX3-679" fmla="*/ 63803 w 747243"/>
              <a:gd name="connsiteY3-680" fmla="*/ 512809 h 595793"/>
              <a:gd name="connsiteX4-681" fmla="*/ 84274 w 747243"/>
              <a:gd name="connsiteY4-682" fmla="*/ 23576 h 595793"/>
              <a:gd name="connsiteX0-683" fmla="*/ 84274 w 710287"/>
              <a:gd name="connsiteY0-684" fmla="*/ 23576 h 595793"/>
              <a:gd name="connsiteX1-685" fmla="*/ 671883 w 710287"/>
              <a:gd name="connsiteY1-686" fmla="*/ 24503 h 595793"/>
              <a:gd name="connsiteX2-687" fmla="*/ 672979 w 710287"/>
              <a:gd name="connsiteY2-688" fmla="*/ 550186 h 595793"/>
              <a:gd name="connsiteX3-689" fmla="*/ 63803 w 710287"/>
              <a:gd name="connsiteY3-690" fmla="*/ 512809 h 595793"/>
              <a:gd name="connsiteX4-691" fmla="*/ 84274 w 710287"/>
              <a:gd name="connsiteY4-692" fmla="*/ 23576 h 595793"/>
              <a:gd name="connsiteX0-693" fmla="*/ 84274 w 710287"/>
              <a:gd name="connsiteY0-694" fmla="*/ 23576 h 595793"/>
              <a:gd name="connsiteX1-695" fmla="*/ 671883 w 710287"/>
              <a:gd name="connsiteY1-696" fmla="*/ 24503 h 595793"/>
              <a:gd name="connsiteX2-697" fmla="*/ 672979 w 710287"/>
              <a:gd name="connsiteY2-698" fmla="*/ 550186 h 595793"/>
              <a:gd name="connsiteX3-699" fmla="*/ 63803 w 710287"/>
              <a:gd name="connsiteY3-700" fmla="*/ 512809 h 595793"/>
              <a:gd name="connsiteX4-701" fmla="*/ 84274 w 710287"/>
              <a:gd name="connsiteY4-702" fmla="*/ 23576 h 595793"/>
              <a:gd name="connsiteX0-703" fmla="*/ 84274 w 710287"/>
              <a:gd name="connsiteY0-704" fmla="*/ 23576 h 595793"/>
              <a:gd name="connsiteX1-705" fmla="*/ 671883 w 710287"/>
              <a:gd name="connsiteY1-706" fmla="*/ 24503 h 595793"/>
              <a:gd name="connsiteX2-707" fmla="*/ 672979 w 710287"/>
              <a:gd name="connsiteY2-708" fmla="*/ 550186 h 595793"/>
              <a:gd name="connsiteX3-709" fmla="*/ 63803 w 710287"/>
              <a:gd name="connsiteY3-710" fmla="*/ 512809 h 595793"/>
              <a:gd name="connsiteX4-711" fmla="*/ 84274 w 710287"/>
              <a:gd name="connsiteY4-712" fmla="*/ 23576 h 595793"/>
              <a:gd name="connsiteX0-713" fmla="*/ 84274 w 672979"/>
              <a:gd name="connsiteY0-714" fmla="*/ 23576 h 595793"/>
              <a:gd name="connsiteX1-715" fmla="*/ 671883 w 672979"/>
              <a:gd name="connsiteY1-716" fmla="*/ 24503 h 595793"/>
              <a:gd name="connsiteX2-717" fmla="*/ 672979 w 672979"/>
              <a:gd name="connsiteY2-718" fmla="*/ 550186 h 595793"/>
              <a:gd name="connsiteX3-719" fmla="*/ 63803 w 672979"/>
              <a:gd name="connsiteY3-720" fmla="*/ 512809 h 595793"/>
              <a:gd name="connsiteX4-721" fmla="*/ 84274 w 672979"/>
              <a:gd name="connsiteY4-722" fmla="*/ 23576 h 595793"/>
              <a:gd name="connsiteX0-723" fmla="*/ 84274 w 672979"/>
              <a:gd name="connsiteY0-724" fmla="*/ 23576 h 570495"/>
              <a:gd name="connsiteX1-725" fmla="*/ 671883 w 672979"/>
              <a:gd name="connsiteY1-726" fmla="*/ 24503 h 570495"/>
              <a:gd name="connsiteX2-727" fmla="*/ 672979 w 672979"/>
              <a:gd name="connsiteY2-728" fmla="*/ 550186 h 570495"/>
              <a:gd name="connsiteX3-729" fmla="*/ 63803 w 672979"/>
              <a:gd name="connsiteY3-730" fmla="*/ 512809 h 570495"/>
              <a:gd name="connsiteX4-731" fmla="*/ 84274 w 672979"/>
              <a:gd name="connsiteY4-732" fmla="*/ 23576 h 570495"/>
              <a:gd name="connsiteX0-733" fmla="*/ 84274 w 672979"/>
              <a:gd name="connsiteY0-734" fmla="*/ 23576 h 570495"/>
              <a:gd name="connsiteX1-735" fmla="*/ 671883 w 672979"/>
              <a:gd name="connsiteY1-736" fmla="*/ 24503 h 570495"/>
              <a:gd name="connsiteX2-737" fmla="*/ 672979 w 672979"/>
              <a:gd name="connsiteY2-738" fmla="*/ 550186 h 570495"/>
              <a:gd name="connsiteX3-739" fmla="*/ 63803 w 672979"/>
              <a:gd name="connsiteY3-740" fmla="*/ 512809 h 570495"/>
              <a:gd name="connsiteX4-741" fmla="*/ 84274 w 672979"/>
              <a:gd name="connsiteY4-742" fmla="*/ 23576 h 570495"/>
              <a:gd name="connsiteX0-743" fmla="*/ 84274 w 672979"/>
              <a:gd name="connsiteY0-744" fmla="*/ 23576 h 560608"/>
              <a:gd name="connsiteX1-745" fmla="*/ 671883 w 672979"/>
              <a:gd name="connsiteY1-746" fmla="*/ 24503 h 560608"/>
              <a:gd name="connsiteX2-747" fmla="*/ 672979 w 672979"/>
              <a:gd name="connsiteY2-748" fmla="*/ 550186 h 560608"/>
              <a:gd name="connsiteX3-749" fmla="*/ 63803 w 672979"/>
              <a:gd name="connsiteY3-750" fmla="*/ 512809 h 560608"/>
              <a:gd name="connsiteX4-751" fmla="*/ 84274 w 672979"/>
              <a:gd name="connsiteY4-752" fmla="*/ 23576 h 560608"/>
              <a:gd name="connsiteX0-753" fmla="*/ 84274 w 672979"/>
              <a:gd name="connsiteY0-754" fmla="*/ 23576 h 567351"/>
              <a:gd name="connsiteX1-755" fmla="*/ 671883 w 672979"/>
              <a:gd name="connsiteY1-756" fmla="*/ 24503 h 567351"/>
              <a:gd name="connsiteX2-757" fmla="*/ 672979 w 672979"/>
              <a:gd name="connsiteY2-758" fmla="*/ 550186 h 567351"/>
              <a:gd name="connsiteX3-759" fmla="*/ 63803 w 672979"/>
              <a:gd name="connsiteY3-760" fmla="*/ 512809 h 567351"/>
              <a:gd name="connsiteX4-761" fmla="*/ 84274 w 672979"/>
              <a:gd name="connsiteY4-762" fmla="*/ 23576 h 567351"/>
              <a:gd name="connsiteX0-763" fmla="*/ 72869 w 661574"/>
              <a:gd name="connsiteY0-764" fmla="*/ 23576 h 567351"/>
              <a:gd name="connsiteX1-765" fmla="*/ 660478 w 661574"/>
              <a:gd name="connsiteY1-766" fmla="*/ 24503 h 567351"/>
              <a:gd name="connsiteX2-767" fmla="*/ 661574 w 661574"/>
              <a:gd name="connsiteY2-768" fmla="*/ 550186 h 567351"/>
              <a:gd name="connsiteX3-769" fmla="*/ 52398 w 661574"/>
              <a:gd name="connsiteY3-770" fmla="*/ 512809 h 567351"/>
              <a:gd name="connsiteX4-771" fmla="*/ 72869 w 661574"/>
              <a:gd name="connsiteY4-772" fmla="*/ 23576 h 567351"/>
              <a:gd name="connsiteX0-773" fmla="*/ 72869 w 661574"/>
              <a:gd name="connsiteY0-774" fmla="*/ 13918 h 557693"/>
              <a:gd name="connsiteX1-775" fmla="*/ 660478 w 661574"/>
              <a:gd name="connsiteY1-776" fmla="*/ 14845 h 557693"/>
              <a:gd name="connsiteX2-777" fmla="*/ 661574 w 661574"/>
              <a:gd name="connsiteY2-778" fmla="*/ 540528 h 557693"/>
              <a:gd name="connsiteX3-779" fmla="*/ 52398 w 661574"/>
              <a:gd name="connsiteY3-780" fmla="*/ 503151 h 557693"/>
              <a:gd name="connsiteX4-781" fmla="*/ 72869 w 661574"/>
              <a:gd name="connsiteY4-782" fmla="*/ 13918 h 557693"/>
              <a:gd name="connsiteX0-783" fmla="*/ 84755 w 673460"/>
              <a:gd name="connsiteY0-784" fmla="*/ 13918 h 568883"/>
              <a:gd name="connsiteX1-785" fmla="*/ 672364 w 673460"/>
              <a:gd name="connsiteY1-786" fmla="*/ 14845 h 568883"/>
              <a:gd name="connsiteX2-787" fmla="*/ 673460 w 673460"/>
              <a:gd name="connsiteY2-788" fmla="*/ 540528 h 568883"/>
              <a:gd name="connsiteX3-789" fmla="*/ 43142 w 673460"/>
              <a:gd name="connsiteY3-790" fmla="*/ 525832 h 568883"/>
              <a:gd name="connsiteX4-791" fmla="*/ 84755 w 673460"/>
              <a:gd name="connsiteY4-792" fmla="*/ 13918 h 568883"/>
              <a:gd name="connsiteX0-793" fmla="*/ 84755 w 673460"/>
              <a:gd name="connsiteY0-794" fmla="*/ 13918 h 559604"/>
              <a:gd name="connsiteX1-795" fmla="*/ 672364 w 673460"/>
              <a:gd name="connsiteY1-796" fmla="*/ 14845 h 559604"/>
              <a:gd name="connsiteX2-797" fmla="*/ 673460 w 673460"/>
              <a:gd name="connsiteY2-798" fmla="*/ 540528 h 559604"/>
              <a:gd name="connsiteX3-799" fmla="*/ 43142 w 673460"/>
              <a:gd name="connsiteY3-800" fmla="*/ 525832 h 559604"/>
              <a:gd name="connsiteX4-801" fmla="*/ 84755 w 673460"/>
              <a:gd name="connsiteY4-802" fmla="*/ 13918 h 559604"/>
              <a:gd name="connsiteX0-803" fmla="*/ 84755 w 675575"/>
              <a:gd name="connsiteY0-804" fmla="*/ 13918 h 562548"/>
              <a:gd name="connsiteX1-805" fmla="*/ 672364 w 675575"/>
              <a:gd name="connsiteY1-806" fmla="*/ 14845 h 562548"/>
              <a:gd name="connsiteX2-807" fmla="*/ 675575 w 675575"/>
              <a:gd name="connsiteY2-808" fmla="*/ 545971 h 562548"/>
              <a:gd name="connsiteX3-809" fmla="*/ 43142 w 675575"/>
              <a:gd name="connsiteY3-810" fmla="*/ 525832 h 562548"/>
              <a:gd name="connsiteX4-811" fmla="*/ 84755 w 675575"/>
              <a:gd name="connsiteY4-812" fmla="*/ 13918 h 562548"/>
              <a:gd name="connsiteX0-813" fmla="*/ 84755 w 680821"/>
              <a:gd name="connsiteY0-814" fmla="*/ 13918 h 562548"/>
              <a:gd name="connsiteX1-815" fmla="*/ 680821 w 680821"/>
              <a:gd name="connsiteY1-816" fmla="*/ 14845 h 562548"/>
              <a:gd name="connsiteX2-817" fmla="*/ 675575 w 680821"/>
              <a:gd name="connsiteY2-818" fmla="*/ 545971 h 562548"/>
              <a:gd name="connsiteX3-819" fmla="*/ 43142 w 680821"/>
              <a:gd name="connsiteY3-820" fmla="*/ 525832 h 562548"/>
              <a:gd name="connsiteX4-821" fmla="*/ 84755 w 680821"/>
              <a:gd name="connsiteY4-822" fmla="*/ 13918 h 562548"/>
              <a:gd name="connsiteX0-823" fmla="*/ 72868 w 690076"/>
              <a:gd name="connsiteY0-824" fmla="*/ 20358 h 559916"/>
              <a:gd name="connsiteX1-825" fmla="*/ 690076 w 690076"/>
              <a:gd name="connsiteY1-826" fmla="*/ 12213 h 559916"/>
              <a:gd name="connsiteX2-827" fmla="*/ 684830 w 690076"/>
              <a:gd name="connsiteY2-828" fmla="*/ 543339 h 559916"/>
              <a:gd name="connsiteX3-829" fmla="*/ 52397 w 690076"/>
              <a:gd name="connsiteY3-830" fmla="*/ 523200 h 559916"/>
              <a:gd name="connsiteX4-831" fmla="*/ 72868 w 690076"/>
              <a:gd name="connsiteY4-832" fmla="*/ 20358 h 559916"/>
              <a:gd name="connsiteX0-833" fmla="*/ 72868 w 690076"/>
              <a:gd name="connsiteY0-834" fmla="*/ 22718 h 562276"/>
              <a:gd name="connsiteX1-835" fmla="*/ 690076 w 690076"/>
              <a:gd name="connsiteY1-836" fmla="*/ 14573 h 562276"/>
              <a:gd name="connsiteX2-837" fmla="*/ 684830 w 690076"/>
              <a:gd name="connsiteY2-838" fmla="*/ 545699 h 562276"/>
              <a:gd name="connsiteX3-839" fmla="*/ 52397 w 690076"/>
              <a:gd name="connsiteY3-840" fmla="*/ 525560 h 562276"/>
              <a:gd name="connsiteX4-841" fmla="*/ 72868 w 690076"/>
              <a:gd name="connsiteY4-842" fmla="*/ 22718 h 562276"/>
              <a:gd name="connsiteX0-843" fmla="*/ 59152 w 676360"/>
              <a:gd name="connsiteY0-844" fmla="*/ 22718 h 562276"/>
              <a:gd name="connsiteX1-845" fmla="*/ 676360 w 676360"/>
              <a:gd name="connsiteY1-846" fmla="*/ 14573 h 562276"/>
              <a:gd name="connsiteX2-847" fmla="*/ 671114 w 676360"/>
              <a:gd name="connsiteY2-848" fmla="*/ 545699 h 562276"/>
              <a:gd name="connsiteX3-849" fmla="*/ 38681 w 676360"/>
              <a:gd name="connsiteY3-850" fmla="*/ 525560 h 562276"/>
              <a:gd name="connsiteX4-851" fmla="*/ 103808 w 676360"/>
              <a:gd name="connsiteY4-852" fmla="*/ 279153 h 562276"/>
              <a:gd name="connsiteX5-853" fmla="*/ 59152 w 676360"/>
              <a:gd name="connsiteY5-854" fmla="*/ 22718 h 562276"/>
              <a:gd name="connsiteX0-855" fmla="*/ 41341 w 658549"/>
              <a:gd name="connsiteY0-856" fmla="*/ 22718 h 562276"/>
              <a:gd name="connsiteX1-857" fmla="*/ 658549 w 658549"/>
              <a:gd name="connsiteY1-858" fmla="*/ 14573 h 562276"/>
              <a:gd name="connsiteX2-859" fmla="*/ 653303 w 658549"/>
              <a:gd name="connsiteY2-860" fmla="*/ 545699 h 562276"/>
              <a:gd name="connsiteX3-861" fmla="*/ 20870 w 658549"/>
              <a:gd name="connsiteY3-862" fmla="*/ 525560 h 562276"/>
              <a:gd name="connsiteX4-863" fmla="*/ 85997 w 658549"/>
              <a:gd name="connsiteY4-864" fmla="*/ 279153 h 562276"/>
              <a:gd name="connsiteX5-865" fmla="*/ 41341 w 658549"/>
              <a:gd name="connsiteY5-866" fmla="*/ 22718 h 562276"/>
              <a:gd name="connsiteX0-867" fmla="*/ 23542 w 640750"/>
              <a:gd name="connsiteY0-868" fmla="*/ 22718 h 562276"/>
              <a:gd name="connsiteX1-869" fmla="*/ 640750 w 640750"/>
              <a:gd name="connsiteY1-870" fmla="*/ 14573 h 562276"/>
              <a:gd name="connsiteX2-871" fmla="*/ 635504 w 640750"/>
              <a:gd name="connsiteY2-872" fmla="*/ 545699 h 562276"/>
              <a:gd name="connsiteX3-873" fmla="*/ 3071 w 640750"/>
              <a:gd name="connsiteY3-874" fmla="*/ 525560 h 562276"/>
              <a:gd name="connsiteX4-875" fmla="*/ 68198 w 640750"/>
              <a:gd name="connsiteY4-876" fmla="*/ 279153 h 562276"/>
              <a:gd name="connsiteX5-877" fmla="*/ 23542 w 640750"/>
              <a:gd name="connsiteY5-878" fmla="*/ 22718 h 562276"/>
              <a:gd name="connsiteX0-879" fmla="*/ 24044 w 641252"/>
              <a:gd name="connsiteY0-880" fmla="*/ 22718 h 562276"/>
              <a:gd name="connsiteX1-881" fmla="*/ 641252 w 641252"/>
              <a:gd name="connsiteY1-882" fmla="*/ 14573 h 562276"/>
              <a:gd name="connsiteX2-883" fmla="*/ 636006 w 641252"/>
              <a:gd name="connsiteY2-884" fmla="*/ 545699 h 562276"/>
              <a:gd name="connsiteX3-885" fmla="*/ 3573 w 641252"/>
              <a:gd name="connsiteY3-886" fmla="*/ 525560 h 562276"/>
              <a:gd name="connsiteX4-887" fmla="*/ 68700 w 641252"/>
              <a:gd name="connsiteY4-888" fmla="*/ 279153 h 562276"/>
              <a:gd name="connsiteX5-889" fmla="*/ 24044 w 641252"/>
              <a:gd name="connsiteY5-890" fmla="*/ 22718 h 562276"/>
              <a:gd name="connsiteX0-891" fmla="*/ 31476 w 648684"/>
              <a:gd name="connsiteY0-892" fmla="*/ 22718 h 562276"/>
              <a:gd name="connsiteX1-893" fmla="*/ 648684 w 648684"/>
              <a:gd name="connsiteY1-894" fmla="*/ 14573 h 562276"/>
              <a:gd name="connsiteX2-895" fmla="*/ 643438 w 648684"/>
              <a:gd name="connsiteY2-896" fmla="*/ 545699 h 562276"/>
              <a:gd name="connsiteX3-897" fmla="*/ 11005 w 648684"/>
              <a:gd name="connsiteY3-898" fmla="*/ 525560 h 562276"/>
              <a:gd name="connsiteX4-899" fmla="*/ 76132 w 648684"/>
              <a:gd name="connsiteY4-900" fmla="*/ 279153 h 562276"/>
              <a:gd name="connsiteX5-901" fmla="*/ 31476 w 648684"/>
              <a:gd name="connsiteY5-902" fmla="*/ 22718 h 5622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</a:cxnLst>
            <a:rect l="l" t="t" r="r" b="b"/>
            <a:pathLst>
              <a:path w="648684" h="562276">
                <a:moveTo>
                  <a:pt x="31476" y="22718"/>
                </a:moveTo>
                <a:cubicBezTo>
                  <a:pt x="149400" y="4275"/>
                  <a:pt x="424155" y="-13389"/>
                  <a:pt x="648684" y="14573"/>
                </a:cubicBezTo>
                <a:cubicBezTo>
                  <a:pt x="609553" y="92898"/>
                  <a:pt x="618372" y="432838"/>
                  <a:pt x="643438" y="545699"/>
                </a:cubicBezTo>
                <a:cubicBezTo>
                  <a:pt x="542091" y="567277"/>
                  <a:pt x="109269" y="574431"/>
                  <a:pt x="11005" y="525560"/>
                </a:cubicBezTo>
                <a:cubicBezTo>
                  <a:pt x="-33861" y="453465"/>
                  <a:pt x="72720" y="362960"/>
                  <a:pt x="76132" y="279153"/>
                </a:cubicBezTo>
                <a:cubicBezTo>
                  <a:pt x="79544" y="195346"/>
                  <a:pt x="-41749" y="78155"/>
                  <a:pt x="31476" y="22718"/>
                </a:cubicBezTo>
                <a:close/>
              </a:path>
            </a:pathLst>
          </a:custGeom>
          <a:solidFill>
            <a:srgbClr val="9DC3E6"/>
          </a:solidFill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椭圆 31"/>
          <p:cNvSpPr/>
          <p:nvPr/>
        </p:nvSpPr>
        <p:spPr>
          <a:xfrm rot="16200000" flipH="1">
            <a:off x="5860006" y="2019141"/>
            <a:ext cx="3489396" cy="343367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  <a:gd name="connsiteX0-601" fmla="*/ 51067 w 648099"/>
              <a:gd name="connsiteY0-602" fmla="*/ 18182 h 565791"/>
              <a:gd name="connsiteX1-603" fmla="*/ 617005 w 648099"/>
              <a:gd name="connsiteY1-604" fmla="*/ 31700 h 565791"/>
              <a:gd name="connsiteX2-605" fmla="*/ 621713 w 648099"/>
              <a:gd name="connsiteY2-606" fmla="*/ 535349 h 565791"/>
              <a:gd name="connsiteX3-607" fmla="*/ 12537 w 648099"/>
              <a:gd name="connsiteY3-608" fmla="*/ 497972 h 565791"/>
              <a:gd name="connsiteX4-609" fmla="*/ 4334 w 648099"/>
              <a:gd name="connsiteY4-610" fmla="*/ 81348 h 565791"/>
              <a:gd name="connsiteX5-611" fmla="*/ 51067 w 648099"/>
              <a:gd name="connsiteY5-612" fmla="*/ 18182 h 565791"/>
              <a:gd name="connsiteX0-613" fmla="*/ 95107 w 692139"/>
              <a:gd name="connsiteY0-614" fmla="*/ 44563 h 592172"/>
              <a:gd name="connsiteX1-615" fmla="*/ 661045 w 692139"/>
              <a:gd name="connsiteY1-616" fmla="*/ 58081 h 592172"/>
              <a:gd name="connsiteX2-617" fmla="*/ 665753 w 692139"/>
              <a:gd name="connsiteY2-618" fmla="*/ 561730 h 592172"/>
              <a:gd name="connsiteX3-619" fmla="*/ 56577 w 692139"/>
              <a:gd name="connsiteY3-620" fmla="*/ 524353 h 592172"/>
              <a:gd name="connsiteX4-621" fmla="*/ 95107 w 692139"/>
              <a:gd name="connsiteY4-622" fmla="*/ 44563 h 592172"/>
              <a:gd name="connsiteX0-623" fmla="*/ 84274 w 726505"/>
              <a:gd name="connsiteY0-624" fmla="*/ 51300 h 608352"/>
              <a:gd name="connsiteX1-625" fmla="*/ 668271 w 726505"/>
              <a:gd name="connsiteY1-626" fmla="*/ 74261 h 608352"/>
              <a:gd name="connsiteX2-627" fmla="*/ 672979 w 726505"/>
              <a:gd name="connsiteY2-628" fmla="*/ 577910 h 608352"/>
              <a:gd name="connsiteX3-629" fmla="*/ 63803 w 726505"/>
              <a:gd name="connsiteY3-630" fmla="*/ 540533 h 608352"/>
              <a:gd name="connsiteX4-631" fmla="*/ 84274 w 726505"/>
              <a:gd name="connsiteY4-632" fmla="*/ 51300 h 608352"/>
              <a:gd name="connsiteX0-633" fmla="*/ 84274 w 726505"/>
              <a:gd name="connsiteY0-634" fmla="*/ 51300 h 608352"/>
              <a:gd name="connsiteX1-635" fmla="*/ 668271 w 726505"/>
              <a:gd name="connsiteY1-636" fmla="*/ 74261 h 608352"/>
              <a:gd name="connsiteX2-637" fmla="*/ 672979 w 726505"/>
              <a:gd name="connsiteY2-638" fmla="*/ 577910 h 608352"/>
              <a:gd name="connsiteX3-639" fmla="*/ 63803 w 726505"/>
              <a:gd name="connsiteY3-640" fmla="*/ 540533 h 608352"/>
              <a:gd name="connsiteX4-641" fmla="*/ 84274 w 726505"/>
              <a:gd name="connsiteY4-642" fmla="*/ 51300 h 608352"/>
              <a:gd name="connsiteX0-643" fmla="*/ 84274 w 726505"/>
              <a:gd name="connsiteY0-644" fmla="*/ 25592 h 582644"/>
              <a:gd name="connsiteX1-645" fmla="*/ 668271 w 726505"/>
              <a:gd name="connsiteY1-646" fmla="*/ 48553 h 582644"/>
              <a:gd name="connsiteX2-647" fmla="*/ 672979 w 726505"/>
              <a:gd name="connsiteY2-648" fmla="*/ 552202 h 582644"/>
              <a:gd name="connsiteX3-649" fmla="*/ 63803 w 726505"/>
              <a:gd name="connsiteY3-650" fmla="*/ 514825 h 582644"/>
              <a:gd name="connsiteX4-651" fmla="*/ 84274 w 726505"/>
              <a:gd name="connsiteY4-652" fmla="*/ 25592 h 582644"/>
              <a:gd name="connsiteX0-653" fmla="*/ 84274 w 726505"/>
              <a:gd name="connsiteY0-654" fmla="*/ 25592 h 582644"/>
              <a:gd name="connsiteX1-655" fmla="*/ 668271 w 726505"/>
              <a:gd name="connsiteY1-656" fmla="*/ 48553 h 582644"/>
              <a:gd name="connsiteX2-657" fmla="*/ 672979 w 726505"/>
              <a:gd name="connsiteY2-658" fmla="*/ 552202 h 582644"/>
              <a:gd name="connsiteX3-659" fmla="*/ 63803 w 726505"/>
              <a:gd name="connsiteY3-660" fmla="*/ 514825 h 582644"/>
              <a:gd name="connsiteX4-661" fmla="*/ 84274 w 726505"/>
              <a:gd name="connsiteY4-662" fmla="*/ 25592 h 582644"/>
              <a:gd name="connsiteX0-663" fmla="*/ 84274 w 726505"/>
              <a:gd name="connsiteY0-664" fmla="*/ 10474 h 567526"/>
              <a:gd name="connsiteX1-665" fmla="*/ 668271 w 726505"/>
              <a:gd name="connsiteY1-666" fmla="*/ 33435 h 567526"/>
              <a:gd name="connsiteX2-667" fmla="*/ 672979 w 726505"/>
              <a:gd name="connsiteY2-668" fmla="*/ 537084 h 567526"/>
              <a:gd name="connsiteX3-669" fmla="*/ 63803 w 726505"/>
              <a:gd name="connsiteY3-670" fmla="*/ 499707 h 567526"/>
              <a:gd name="connsiteX4-671" fmla="*/ 84274 w 726505"/>
              <a:gd name="connsiteY4-672" fmla="*/ 10474 h 567526"/>
              <a:gd name="connsiteX0-673" fmla="*/ 84274 w 747243"/>
              <a:gd name="connsiteY0-674" fmla="*/ 23576 h 595793"/>
              <a:gd name="connsiteX1-675" fmla="*/ 671883 w 747243"/>
              <a:gd name="connsiteY1-676" fmla="*/ 24503 h 595793"/>
              <a:gd name="connsiteX2-677" fmla="*/ 672979 w 747243"/>
              <a:gd name="connsiteY2-678" fmla="*/ 550186 h 595793"/>
              <a:gd name="connsiteX3-679" fmla="*/ 63803 w 747243"/>
              <a:gd name="connsiteY3-680" fmla="*/ 512809 h 595793"/>
              <a:gd name="connsiteX4-681" fmla="*/ 84274 w 747243"/>
              <a:gd name="connsiteY4-682" fmla="*/ 23576 h 595793"/>
              <a:gd name="connsiteX0-683" fmla="*/ 84274 w 710287"/>
              <a:gd name="connsiteY0-684" fmla="*/ 23576 h 595793"/>
              <a:gd name="connsiteX1-685" fmla="*/ 671883 w 710287"/>
              <a:gd name="connsiteY1-686" fmla="*/ 24503 h 595793"/>
              <a:gd name="connsiteX2-687" fmla="*/ 672979 w 710287"/>
              <a:gd name="connsiteY2-688" fmla="*/ 550186 h 595793"/>
              <a:gd name="connsiteX3-689" fmla="*/ 63803 w 710287"/>
              <a:gd name="connsiteY3-690" fmla="*/ 512809 h 595793"/>
              <a:gd name="connsiteX4-691" fmla="*/ 84274 w 710287"/>
              <a:gd name="connsiteY4-692" fmla="*/ 23576 h 595793"/>
              <a:gd name="connsiteX0-693" fmla="*/ 84274 w 710287"/>
              <a:gd name="connsiteY0-694" fmla="*/ 23576 h 595793"/>
              <a:gd name="connsiteX1-695" fmla="*/ 671883 w 710287"/>
              <a:gd name="connsiteY1-696" fmla="*/ 24503 h 595793"/>
              <a:gd name="connsiteX2-697" fmla="*/ 672979 w 710287"/>
              <a:gd name="connsiteY2-698" fmla="*/ 550186 h 595793"/>
              <a:gd name="connsiteX3-699" fmla="*/ 63803 w 710287"/>
              <a:gd name="connsiteY3-700" fmla="*/ 512809 h 595793"/>
              <a:gd name="connsiteX4-701" fmla="*/ 84274 w 710287"/>
              <a:gd name="connsiteY4-702" fmla="*/ 23576 h 595793"/>
              <a:gd name="connsiteX0-703" fmla="*/ 84274 w 710287"/>
              <a:gd name="connsiteY0-704" fmla="*/ 23576 h 595793"/>
              <a:gd name="connsiteX1-705" fmla="*/ 671883 w 710287"/>
              <a:gd name="connsiteY1-706" fmla="*/ 24503 h 595793"/>
              <a:gd name="connsiteX2-707" fmla="*/ 672979 w 710287"/>
              <a:gd name="connsiteY2-708" fmla="*/ 550186 h 595793"/>
              <a:gd name="connsiteX3-709" fmla="*/ 63803 w 710287"/>
              <a:gd name="connsiteY3-710" fmla="*/ 512809 h 595793"/>
              <a:gd name="connsiteX4-711" fmla="*/ 84274 w 710287"/>
              <a:gd name="connsiteY4-712" fmla="*/ 23576 h 595793"/>
              <a:gd name="connsiteX0-713" fmla="*/ 84274 w 672979"/>
              <a:gd name="connsiteY0-714" fmla="*/ 23576 h 595793"/>
              <a:gd name="connsiteX1-715" fmla="*/ 671883 w 672979"/>
              <a:gd name="connsiteY1-716" fmla="*/ 24503 h 595793"/>
              <a:gd name="connsiteX2-717" fmla="*/ 672979 w 672979"/>
              <a:gd name="connsiteY2-718" fmla="*/ 550186 h 595793"/>
              <a:gd name="connsiteX3-719" fmla="*/ 63803 w 672979"/>
              <a:gd name="connsiteY3-720" fmla="*/ 512809 h 595793"/>
              <a:gd name="connsiteX4-721" fmla="*/ 84274 w 672979"/>
              <a:gd name="connsiteY4-722" fmla="*/ 23576 h 595793"/>
              <a:gd name="connsiteX0-723" fmla="*/ 84274 w 672979"/>
              <a:gd name="connsiteY0-724" fmla="*/ 23576 h 570495"/>
              <a:gd name="connsiteX1-725" fmla="*/ 671883 w 672979"/>
              <a:gd name="connsiteY1-726" fmla="*/ 24503 h 570495"/>
              <a:gd name="connsiteX2-727" fmla="*/ 672979 w 672979"/>
              <a:gd name="connsiteY2-728" fmla="*/ 550186 h 570495"/>
              <a:gd name="connsiteX3-729" fmla="*/ 63803 w 672979"/>
              <a:gd name="connsiteY3-730" fmla="*/ 512809 h 570495"/>
              <a:gd name="connsiteX4-731" fmla="*/ 84274 w 672979"/>
              <a:gd name="connsiteY4-732" fmla="*/ 23576 h 570495"/>
              <a:gd name="connsiteX0-733" fmla="*/ 84274 w 672979"/>
              <a:gd name="connsiteY0-734" fmla="*/ 23576 h 570495"/>
              <a:gd name="connsiteX1-735" fmla="*/ 671883 w 672979"/>
              <a:gd name="connsiteY1-736" fmla="*/ 24503 h 570495"/>
              <a:gd name="connsiteX2-737" fmla="*/ 672979 w 672979"/>
              <a:gd name="connsiteY2-738" fmla="*/ 550186 h 570495"/>
              <a:gd name="connsiteX3-739" fmla="*/ 63803 w 672979"/>
              <a:gd name="connsiteY3-740" fmla="*/ 512809 h 570495"/>
              <a:gd name="connsiteX4-741" fmla="*/ 84274 w 672979"/>
              <a:gd name="connsiteY4-742" fmla="*/ 23576 h 570495"/>
              <a:gd name="connsiteX0-743" fmla="*/ 84274 w 672979"/>
              <a:gd name="connsiteY0-744" fmla="*/ 23576 h 560608"/>
              <a:gd name="connsiteX1-745" fmla="*/ 671883 w 672979"/>
              <a:gd name="connsiteY1-746" fmla="*/ 24503 h 560608"/>
              <a:gd name="connsiteX2-747" fmla="*/ 672979 w 672979"/>
              <a:gd name="connsiteY2-748" fmla="*/ 550186 h 560608"/>
              <a:gd name="connsiteX3-749" fmla="*/ 63803 w 672979"/>
              <a:gd name="connsiteY3-750" fmla="*/ 512809 h 560608"/>
              <a:gd name="connsiteX4-751" fmla="*/ 84274 w 672979"/>
              <a:gd name="connsiteY4-752" fmla="*/ 23576 h 560608"/>
              <a:gd name="connsiteX0-753" fmla="*/ 84274 w 672979"/>
              <a:gd name="connsiteY0-754" fmla="*/ 23576 h 567351"/>
              <a:gd name="connsiteX1-755" fmla="*/ 671883 w 672979"/>
              <a:gd name="connsiteY1-756" fmla="*/ 24503 h 567351"/>
              <a:gd name="connsiteX2-757" fmla="*/ 672979 w 672979"/>
              <a:gd name="connsiteY2-758" fmla="*/ 550186 h 567351"/>
              <a:gd name="connsiteX3-759" fmla="*/ 63803 w 672979"/>
              <a:gd name="connsiteY3-760" fmla="*/ 512809 h 567351"/>
              <a:gd name="connsiteX4-761" fmla="*/ 84274 w 672979"/>
              <a:gd name="connsiteY4-762" fmla="*/ 23576 h 567351"/>
              <a:gd name="connsiteX0-763" fmla="*/ 72869 w 661574"/>
              <a:gd name="connsiteY0-764" fmla="*/ 23576 h 567351"/>
              <a:gd name="connsiteX1-765" fmla="*/ 660478 w 661574"/>
              <a:gd name="connsiteY1-766" fmla="*/ 24503 h 567351"/>
              <a:gd name="connsiteX2-767" fmla="*/ 661574 w 661574"/>
              <a:gd name="connsiteY2-768" fmla="*/ 550186 h 567351"/>
              <a:gd name="connsiteX3-769" fmla="*/ 52398 w 661574"/>
              <a:gd name="connsiteY3-770" fmla="*/ 512809 h 567351"/>
              <a:gd name="connsiteX4-771" fmla="*/ 72869 w 661574"/>
              <a:gd name="connsiteY4-772" fmla="*/ 23576 h 5673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61574" h="567351">
                <a:moveTo>
                  <a:pt x="72869" y="23576"/>
                </a:moveTo>
                <a:cubicBezTo>
                  <a:pt x="184450" y="15112"/>
                  <a:pt x="500961" y="-25493"/>
                  <a:pt x="660478" y="24503"/>
                </a:cubicBezTo>
                <a:cubicBezTo>
                  <a:pt x="621347" y="102828"/>
                  <a:pt x="636508" y="437325"/>
                  <a:pt x="661574" y="550186"/>
                </a:cubicBezTo>
                <a:cubicBezTo>
                  <a:pt x="560227" y="571764"/>
                  <a:pt x="148547" y="585268"/>
                  <a:pt x="52398" y="512809"/>
                </a:cubicBezTo>
                <a:cubicBezTo>
                  <a:pt x="-13816" y="401434"/>
                  <a:pt x="-27876" y="101288"/>
                  <a:pt x="72869" y="23576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椭圆 31"/>
          <p:cNvSpPr/>
          <p:nvPr/>
        </p:nvSpPr>
        <p:spPr>
          <a:xfrm rot="5400000">
            <a:off x="2661848" y="2048366"/>
            <a:ext cx="3489396" cy="3375227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  <a:gd name="connsiteX0-601" fmla="*/ 51067 w 648099"/>
              <a:gd name="connsiteY0-602" fmla="*/ 18182 h 565791"/>
              <a:gd name="connsiteX1-603" fmla="*/ 617005 w 648099"/>
              <a:gd name="connsiteY1-604" fmla="*/ 31700 h 565791"/>
              <a:gd name="connsiteX2-605" fmla="*/ 621713 w 648099"/>
              <a:gd name="connsiteY2-606" fmla="*/ 535349 h 565791"/>
              <a:gd name="connsiteX3-607" fmla="*/ 12537 w 648099"/>
              <a:gd name="connsiteY3-608" fmla="*/ 497972 h 565791"/>
              <a:gd name="connsiteX4-609" fmla="*/ 4334 w 648099"/>
              <a:gd name="connsiteY4-610" fmla="*/ 81348 h 565791"/>
              <a:gd name="connsiteX5-611" fmla="*/ 51067 w 648099"/>
              <a:gd name="connsiteY5-612" fmla="*/ 18182 h 565791"/>
              <a:gd name="connsiteX0-613" fmla="*/ 95107 w 692139"/>
              <a:gd name="connsiteY0-614" fmla="*/ 44563 h 592172"/>
              <a:gd name="connsiteX1-615" fmla="*/ 661045 w 692139"/>
              <a:gd name="connsiteY1-616" fmla="*/ 58081 h 592172"/>
              <a:gd name="connsiteX2-617" fmla="*/ 665753 w 692139"/>
              <a:gd name="connsiteY2-618" fmla="*/ 561730 h 592172"/>
              <a:gd name="connsiteX3-619" fmla="*/ 56577 w 692139"/>
              <a:gd name="connsiteY3-620" fmla="*/ 524353 h 592172"/>
              <a:gd name="connsiteX4-621" fmla="*/ 95107 w 692139"/>
              <a:gd name="connsiteY4-622" fmla="*/ 44563 h 592172"/>
              <a:gd name="connsiteX0-623" fmla="*/ 84274 w 726505"/>
              <a:gd name="connsiteY0-624" fmla="*/ 51300 h 608352"/>
              <a:gd name="connsiteX1-625" fmla="*/ 668271 w 726505"/>
              <a:gd name="connsiteY1-626" fmla="*/ 74261 h 608352"/>
              <a:gd name="connsiteX2-627" fmla="*/ 672979 w 726505"/>
              <a:gd name="connsiteY2-628" fmla="*/ 577910 h 608352"/>
              <a:gd name="connsiteX3-629" fmla="*/ 63803 w 726505"/>
              <a:gd name="connsiteY3-630" fmla="*/ 540533 h 608352"/>
              <a:gd name="connsiteX4-631" fmla="*/ 84274 w 726505"/>
              <a:gd name="connsiteY4-632" fmla="*/ 51300 h 608352"/>
              <a:gd name="connsiteX0-633" fmla="*/ 84274 w 726505"/>
              <a:gd name="connsiteY0-634" fmla="*/ 51300 h 608352"/>
              <a:gd name="connsiteX1-635" fmla="*/ 668271 w 726505"/>
              <a:gd name="connsiteY1-636" fmla="*/ 74261 h 608352"/>
              <a:gd name="connsiteX2-637" fmla="*/ 672979 w 726505"/>
              <a:gd name="connsiteY2-638" fmla="*/ 577910 h 608352"/>
              <a:gd name="connsiteX3-639" fmla="*/ 63803 w 726505"/>
              <a:gd name="connsiteY3-640" fmla="*/ 540533 h 608352"/>
              <a:gd name="connsiteX4-641" fmla="*/ 84274 w 726505"/>
              <a:gd name="connsiteY4-642" fmla="*/ 51300 h 608352"/>
              <a:gd name="connsiteX0-643" fmla="*/ 84274 w 726505"/>
              <a:gd name="connsiteY0-644" fmla="*/ 25592 h 582644"/>
              <a:gd name="connsiteX1-645" fmla="*/ 668271 w 726505"/>
              <a:gd name="connsiteY1-646" fmla="*/ 48553 h 582644"/>
              <a:gd name="connsiteX2-647" fmla="*/ 672979 w 726505"/>
              <a:gd name="connsiteY2-648" fmla="*/ 552202 h 582644"/>
              <a:gd name="connsiteX3-649" fmla="*/ 63803 w 726505"/>
              <a:gd name="connsiteY3-650" fmla="*/ 514825 h 582644"/>
              <a:gd name="connsiteX4-651" fmla="*/ 84274 w 726505"/>
              <a:gd name="connsiteY4-652" fmla="*/ 25592 h 582644"/>
              <a:gd name="connsiteX0-653" fmla="*/ 84274 w 726505"/>
              <a:gd name="connsiteY0-654" fmla="*/ 25592 h 582644"/>
              <a:gd name="connsiteX1-655" fmla="*/ 668271 w 726505"/>
              <a:gd name="connsiteY1-656" fmla="*/ 48553 h 582644"/>
              <a:gd name="connsiteX2-657" fmla="*/ 672979 w 726505"/>
              <a:gd name="connsiteY2-658" fmla="*/ 552202 h 582644"/>
              <a:gd name="connsiteX3-659" fmla="*/ 63803 w 726505"/>
              <a:gd name="connsiteY3-660" fmla="*/ 514825 h 582644"/>
              <a:gd name="connsiteX4-661" fmla="*/ 84274 w 726505"/>
              <a:gd name="connsiteY4-662" fmla="*/ 25592 h 582644"/>
              <a:gd name="connsiteX0-663" fmla="*/ 84274 w 726505"/>
              <a:gd name="connsiteY0-664" fmla="*/ 10474 h 567526"/>
              <a:gd name="connsiteX1-665" fmla="*/ 668271 w 726505"/>
              <a:gd name="connsiteY1-666" fmla="*/ 33435 h 567526"/>
              <a:gd name="connsiteX2-667" fmla="*/ 672979 w 726505"/>
              <a:gd name="connsiteY2-668" fmla="*/ 537084 h 567526"/>
              <a:gd name="connsiteX3-669" fmla="*/ 63803 w 726505"/>
              <a:gd name="connsiteY3-670" fmla="*/ 499707 h 567526"/>
              <a:gd name="connsiteX4-671" fmla="*/ 84274 w 726505"/>
              <a:gd name="connsiteY4-672" fmla="*/ 10474 h 567526"/>
              <a:gd name="connsiteX0-673" fmla="*/ 84274 w 747243"/>
              <a:gd name="connsiteY0-674" fmla="*/ 23576 h 595793"/>
              <a:gd name="connsiteX1-675" fmla="*/ 671883 w 747243"/>
              <a:gd name="connsiteY1-676" fmla="*/ 24503 h 595793"/>
              <a:gd name="connsiteX2-677" fmla="*/ 672979 w 747243"/>
              <a:gd name="connsiteY2-678" fmla="*/ 550186 h 595793"/>
              <a:gd name="connsiteX3-679" fmla="*/ 63803 w 747243"/>
              <a:gd name="connsiteY3-680" fmla="*/ 512809 h 595793"/>
              <a:gd name="connsiteX4-681" fmla="*/ 84274 w 747243"/>
              <a:gd name="connsiteY4-682" fmla="*/ 23576 h 595793"/>
              <a:gd name="connsiteX0-683" fmla="*/ 84274 w 710287"/>
              <a:gd name="connsiteY0-684" fmla="*/ 23576 h 595793"/>
              <a:gd name="connsiteX1-685" fmla="*/ 671883 w 710287"/>
              <a:gd name="connsiteY1-686" fmla="*/ 24503 h 595793"/>
              <a:gd name="connsiteX2-687" fmla="*/ 672979 w 710287"/>
              <a:gd name="connsiteY2-688" fmla="*/ 550186 h 595793"/>
              <a:gd name="connsiteX3-689" fmla="*/ 63803 w 710287"/>
              <a:gd name="connsiteY3-690" fmla="*/ 512809 h 595793"/>
              <a:gd name="connsiteX4-691" fmla="*/ 84274 w 710287"/>
              <a:gd name="connsiteY4-692" fmla="*/ 23576 h 595793"/>
              <a:gd name="connsiteX0-693" fmla="*/ 84274 w 710287"/>
              <a:gd name="connsiteY0-694" fmla="*/ 23576 h 595793"/>
              <a:gd name="connsiteX1-695" fmla="*/ 671883 w 710287"/>
              <a:gd name="connsiteY1-696" fmla="*/ 24503 h 595793"/>
              <a:gd name="connsiteX2-697" fmla="*/ 672979 w 710287"/>
              <a:gd name="connsiteY2-698" fmla="*/ 550186 h 595793"/>
              <a:gd name="connsiteX3-699" fmla="*/ 63803 w 710287"/>
              <a:gd name="connsiteY3-700" fmla="*/ 512809 h 595793"/>
              <a:gd name="connsiteX4-701" fmla="*/ 84274 w 710287"/>
              <a:gd name="connsiteY4-702" fmla="*/ 23576 h 595793"/>
              <a:gd name="connsiteX0-703" fmla="*/ 84274 w 710287"/>
              <a:gd name="connsiteY0-704" fmla="*/ 23576 h 595793"/>
              <a:gd name="connsiteX1-705" fmla="*/ 671883 w 710287"/>
              <a:gd name="connsiteY1-706" fmla="*/ 24503 h 595793"/>
              <a:gd name="connsiteX2-707" fmla="*/ 672979 w 710287"/>
              <a:gd name="connsiteY2-708" fmla="*/ 550186 h 595793"/>
              <a:gd name="connsiteX3-709" fmla="*/ 63803 w 710287"/>
              <a:gd name="connsiteY3-710" fmla="*/ 512809 h 595793"/>
              <a:gd name="connsiteX4-711" fmla="*/ 84274 w 710287"/>
              <a:gd name="connsiteY4-712" fmla="*/ 23576 h 595793"/>
              <a:gd name="connsiteX0-713" fmla="*/ 84274 w 672979"/>
              <a:gd name="connsiteY0-714" fmla="*/ 23576 h 595793"/>
              <a:gd name="connsiteX1-715" fmla="*/ 671883 w 672979"/>
              <a:gd name="connsiteY1-716" fmla="*/ 24503 h 595793"/>
              <a:gd name="connsiteX2-717" fmla="*/ 672979 w 672979"/>
              <a:gd name="connsiteY2-718" fmla="*/ 550186 h 595793"/>
              <a:gd name="connsiteX3-719" fmla="*/ 63803 w 672979"/>
              <a:gd name="connsiteY3-720" fmla="*/ 512809 h 595793"/>
              <a:gd name="connsiteX4-721" fmla="*/ 84274 w 672979"/>
              <a:gd name="connsiteY4-722" fmla="*/ 23576 h 595793"/>
              <a:gd name="connsiteX0-723" fmla="*/ 84274 w 672979"/>
              <a:gd name="connsiteY0-724" fmla="*/ 23576 h 570495"/>
              <a:gd name="connsiteX1-725" fmla="*/ 671883 w 672979"/>
              <a:gd name="connsiteY1-726" fmla="*/ 24503 h 570495"/>
              <a:gd name="connsiteX2-727" fmla="*/ 672979 w 672979"/>
              <a:gd name="connsiteY2-728" fmla="*/ 550186 h 570495"/>
              <a:gd name="connsiteX3-729" fmla="*/ 63803 w 672979"/>
              <a:gd name="connsiteY3-730" fmla="*/ 512809 h 570495"/>
              <a:gd name="connsiteX4-731" fmla="*/ 84274 w 672979"/>
              <a:gd name="connsiteY4-732" fmla="*/ 23576 h 570495"/>
              <a:gd name="connsiteX0-733" fmla="*/ 84274 w 672979"/>
              <a:gd name="connsiteY0-734" fmla="*/ 23576 h 570495"/>
              <a:gd name="connsiteX1-735" fmla="*/ 671883 w 672979"/>
              <a:gd name="connsiteY1-736" fmla="*/ 24503 h 570495"/>
              <a:gd name="connsiteX2-737" fmla="*/ 672979 w 672979"/>
              <a:gd name="connsiteY2-738" fmla="*/ 550186 h 570495"/>
              <a:gd name="connsiteX3-739" fmla="*/ 63803 w 672979"/>
              <a:gd name="connsiteY3-740" fmla="*/ 512809 h 570495"/>
              <a:gd name="connsiteX4-741" fmla="*/ 84274 w 672979"/>
              <a:gd name="connsiteY4-742" fmla="*/ 23576 h 570495"/>
              <a:gd name="connsiteX0-743" fmla="*/ 84274 w 672979"/>
              <a:gd name="connsiteY0-744" fmla="*/ 23576 h 560608"/>
              <a:gd name="connsiteX1-745" fmla="*/ 671883 w 672979"/>
              <a:gd name="connsiteY1-746" fmla="*/ 24503 h 560608"/>
              <a:gd name="connsiteX2-747" fmla="*/ 672979 w 672979"/>
              <a:gd name="connsiteY2-748" fmla="*/ 550186 h 560608"/>
              <a:gd name="connsiteX3-749" fmla="*/ 63803 w 672979"/>
              <a:gd name="connsiteY3-750" fmla="*/ 512809 h 560608"/>
              <a:gd name="connsiteX4-751" fmla="*/ 84274 w 672979"/>
              <a:gd name="connsiteY4-752" fmla="*/ 23576 h 560608"/>
              <a:gd name="connsiteX0-753" fmla="*/ 84274 w 672979"/>
              <a:gd name="connsiteY0-754" fmla="*/ 23576 h 567351"/>
              <a:gd name="connsiteX1-755" fmla="*/ 671883 w 672979"/>
              <a:gd name="connsiteY1-756" fmla="*/ 24503 h 567351"/>
              <a:gd name="connsiteX2-757" fmla="*/ 672979 w 672979"/>
              <a:gd name="connsiteY2-758" fmla="*/ 550186 h 567351"/>
              <a:gd name="connsiteX3-759" fmla="*/ 63803 w 672979"/>
              <a:gd name="connsiteY3-760" fmla="*/ 512809 h 567351"/>
              <a:gd name="connsiteX4-761" fmla="*/ 84274 w 672979"/>
              <a:gd name="connsiteY4-762" fmla="*/ 23576 h 567351"/>
              <a:gd name="connsiteX0-763" fmla="*/ 72869 w 661574"/>
              <a:gd name="connsiteY0-764" fmla="*/ 23576 h 567351"/>
              <a:gd name="connsiteX1-765" fmla="*/ 660478 w 661574"/>
              <a:gd name="connsiteY1-766" fmla="*/ 24503 h 567351"/>
              <a:gd name="connsiteX2-767" fmla="*/ 661574 w 661574"/>
              <a:gd name="connsiteY2-768" fmla="*/ 550186 h 567351"/>
              <a:gd name="connsiteX3-769" fmla="*/ 52398 w 661574"/>
              <a:gd name="connsiteY3-770" fmla="*/ 512809 h 567351"/>
              <a:gd name="connsiteX4-771" fmla="*/ 72869 w 661574"/>
              <a:gd name="connsiteY4-772" fmla="*/ 23576 h 567351"/>
              <a:gd name="connsiteX0-773" fmla="*/ 72869 w 661574"/>
              <a:gd name="connsiteY0-774" fmla="*/ 13918 h 557693"/>
              <a:gd name="connsiteX1-775" fmla="*/ 660478 w 661574"/>
              <a:gd name="connsiteY1-776" fmla="*/ 14845 h 557693"/>
              <a:gd name="connsiteX2-777" fmla="*/ 661574 w 661574"/>
              <a:gd name="connsiteY2-778" fmla="*/ 540528 h 557693"/>
              <a:gd name="connsiteX3-779" fmla="*/ 52398 w 661574"/>
              <a:gd name="connsiteY3-780" fmla="*/ 503151 h 557693"/>
              <a:gd name="connsiteX4-781" fmla="*/ 72869 w 661574"/>
              <a:gd name="connsiteY4-782" fmla="*/ 13918 h 5576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61574" h="557693">
                <a:moveTo>
                  <a:pt x="72869" y="13918"/>
                </a:moveTo>
                <a:cubicBezTo>
                  <a:pt x="184450" y="5454"/>
                  <a:pt x="435949" y="-13117"/>
                  <a:pt x="660478" y="14845"/>
                </a:cubicBezTo>
                <a:cubicBezTo>
                  <a:pt x="621347" y="93170"/>
                  <a:pt x="636508" y="427667"/>
                  <a:pt x="661574" y="540528"/>
                </a:cubicBezTo>
                <a:cubicBezTo>
                  <a:pt x="560227" y="562106"/>
                  <a:pt x="148547" y="575610"/>
                  <a:pt x="52398" y="503151"/>
                </a:cubicBezTo>
                <a:cubicBezTo>
                  <a:pt x="-13816" y="391776"/>
                  <a:pt x="-27876" y="91630"/>
                  <a:pt x="72869" y="13918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824262" y="2231930"/>
            <a:ext cx="1531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zh-CN" altLang="en-US" sz="24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6906542" y="2250599"/>
            <a:ext cx="1531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zh-CN" altLang="en-US" sz="24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grpSp>
        <p:nvGrpSpPr>
          <p:cNvPr id="109" name="组合 108"/>
          <p:cNvGrpSpPr/>
          <p:nvPr/>
        </p:nvGrpSpPr>
        <p:grpSpPr>
          <a:xfrm>
            <a:off x="9107064" y="4030516"/>
            <a:ext cx="1935041" cy="2192234"/>
            <a:chOff x="4427538" y="954088"/>
            <a:chExt cx="3333750" cy="3728627"/>
          </a:xfrm>
          <a:blipFill>
            <a:blip r:embed="rId3"/>
            <a:stretch>
              <a:fillRect/>
            </a:stretch>
          </a:blipFill>
        </p:grpSpPr>
        <p:sp>
          <p:nvSpPr>
            <p:cNvPr id="110" name="Freeform 5"/>
            <p:cNvSpPr/>
            <p:nvPr/>
          </p:nvSpPr>
          <p:spPr bwMode="auto">
            <a:xfrm>
              <a:off x="5051942" y="1550105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"/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"/>
            <p:cNvSpPr/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8"/>
            <p:cNvSpPr/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9"/>
            <p:cNvSpPr/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0"/>
            <p:cNvSpPr/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1"/>
            <p:cNvSpPr/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2"/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3"/>
            <p:cNvSpPr/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4"/>
            <p:cNvSpPr/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5"/>
            <p:cNvSpPr/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6"/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7"/>
            <p:cNvSpPr/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8"/>
            <p:cNvSpPr/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9"/>
            <p:cNvSpPr/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0"/>
            <p:cNvSpPr/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1"/>
            <p:cNvSpPr/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"/>
            <p:cNvSpPr/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"/>
            <p:cNvSpPr/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4"/>
            <p:cNvSpPr/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5"/>
            <p:cNvSpPr/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6"/>
            <p:cNvSpPr/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7"/>
            <p:cNvSpPr/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8"/>
            <p:cNvSpPr/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9"/>
            <p:cNvSpPr/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30"/>
            <p:cNvSpPr/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31"/>
            <p:cNvSpPr/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32"/>
            <p:cNvSpPr/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33"/>
            <p:cNvSpPr/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34"/>
            <p:cNvSpPr/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35"/>
            <p:cNvSpPr/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36"/>
            <p:cNvSpPr/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37"/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38"/>
            <p:cNvSpPr/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39"/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40"/>
            <p:cNvSpPr/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41"/>
            <p:cNvSpPr/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42"/>
            <p:cNvSpPr/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43"/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44"/>
            <p:cNvSpPr/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45"/>
            <p:cNvSpPr/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46"/>
            <p:cNvSpPr>
              <a:spLocks noEditPoints="1"/>
            </p:cNvSpPr>
            <p:nvPr/>
          </p:nvSpPr>
          <p:spPr bwMode="auto">
            <a:xfrm>
              <a:off x="5023879" y="1544228"/>
              <a:ext cx="2201863" cy="3138487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089427" y="3028813"/>
            <a:ext cx="28358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0" name="矩形 249"/>
          <p:cNvSpPr/>
          <p:nvPr/>
        </p:nvSpPr>
        <p:spPr>
          <a:xfrm>
            <a:off x="6321863" y="3019190"/>
            <a:ext cx="28358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3" t="32168" r="35396" b="34180"/>
          <a:stretch>
            <a:fillRect/>
          </a:stretch>
        </p:blipFill>
        <p:spPr>
          <a:xfrm>
            <a:off x="2087281" y="4111473"/>
            <a:ext cx="1422400" cy="2307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6493112" y="1892662"/>
            <a:ext cx="0" cy="3253412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6694660" y="408443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blipFill>
                  <a:blip r:embed="rId3"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文本框 4"/>
          <p:cNvSpPr txBox="1"/>
          <p:nvPr/>
        </p:nvSpPr>
        <p:spPr>
          <a:xfrm rot="16200000">
            <a:off x="6698942" y="2326989"/>
            <a:ext cx="1538883" cy="15474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800" b="1" dirty="0">
                <a:blipFill>
                  <a:blip r:embed="rId3"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8800" b="1" dirty="0">
              <a:blipFill>
                <a:blip r:embed="rId3"/>
                <a:stretch>
                  <a:fillRect/>
                </a:stretch>
              </a:blip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0" t="15026" r="40688" b="62328"/>
          <a:stretch>
            <a:fillRect/>
          </a:stretch>
        </p:blipFill>
        <p:spPr>
          <a:xfrm>
            <a:off x="3003498" y="1753858"/>
            <a:ext cx="3288067" cy="3734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296" y="2093686"/>
            <a:ext cx="4220276" cy="2846618"/>
          </a:xfrm>
          <a:prstGeom prst="rect">
            <a:avLst/>
          </a:prstGeom>
        </p:spPr>
      </p:pic>
      <p:sp>
        <p:nvSpPr>
          <p:cNvPr id="151" name="Freeform 56"/>
          <p:cNvSpPr/>
          <p:nvPr/>
        </p:nvSpPr>
        <p:spPr bwMode="auto">
          <a:xfrm>
            <a:off x="1323296" y="2057400"/>
            <a:ext cx="4398962" cy="3111500"/>
          </a:xfrm>
          <a:custGeom>
            <a:avLst/>
            <a:gdLst>
              <a:gd name="T0" fmla="*/ 145 w 153"/>
              <a:gd name="T1" fmla="*/ 2 h 52"/>
              <a:gd name="T2" fmla="*/ 143 w 153"/>
              <a:gd name="T3" fmla="*/ 4 h 52"/>
              <a:gd name="T4" fmla="*/ 121 w 153"/>
              <a:gd name="T5" fmla="*/ 3 h 52"/>
              <a:gd name="T6" fmla="*/ 84 w 153"/>
              <a:gd name="T7" fmla="*/ 4 h 52"/>
              <a:gd name="T8" fmla="*/ 29 w 153"/>
              <a:gd name="T9" fmla="*/ 3 h 52"/>
              <a:gd name="T10" fmla="*/ 23 w 153"/>
              <a:gd name="T11" fmla="*/ 4 h 52"/>
              <a:gd name="T12" fmla="*/ 7 w 153"/>
              <a:gd name="T13" fmla="*/ 4 h 52"/>
              <a:gd name="T14" fmla="*/ 4 w 153"/>
              <a:gd name="T15" fmla="*/ 33 h 52"/>
              <a:gd name="T16" fmla="*/ 5 w 153"/>
              <a:gd name="T17" fmla="*/ 45 h 52"/>
              <a:gd name="T18" fmla="*/ 17 w 153"/>
              <a:gd name="T19" fmla="*/ 49 h 52"/>
              <a:gd name="T20" fmla="*/ 27 w 153"/>
              <a:gd name="T21" fmla="*/ 49 h 52"/>
              <a:gd name="T22" fmla="*/ 38 w 153"/>
              <a:gd name="T23" fmla="*/ 48 h 52"/>
              <a:gd name="T24" fmla="*/ 41 w 153"/>
              <a:gd name="T25" fmla="*/ 49 h 52"/>
              <a:gd name="T26" fmla="*/ 57 w 153"/>
              <a:gd name="T27" fmla="*/ 48 h 52"/>
              <a:gd name="T28" fmla="*/ 61 w 153"/>
              <a:gd name="T29" fmla="*/ 49 h 52"/>
              <a:gd name="T30" fmla="*/ 68 w 153"/>
              <a:gd name="T31" fmla="*/ 49 h 52"/>
              <a:gd name="T32" fmla="*/ 102 w 153"/>
              <a:gd name="T33" fmla="*/ 49 h 52"/>
              <a:gd name="T34" fmla="*/ 149 w 153"/>
              <a:gd name="T35" fmla="*/ 49 h 52"/>
              <a:gd name="T36" fmla="*/ 150 w 153"/>
              <a:gd name="T37" fmla="*/ 24 h 52"/>
              <a:gd name="T38" fmla="*/ 150 w 153"/>
              <a:gd name="T39" fmla="*/ 3 h 52"/>
              <a:gd name="T40" fmla="*/ 151 w 153"/>
              <a:gd name="T41" fmla="*/ 1 h 52"/>
              <a:gd name="T42" fmla="*/ 153 w 153"/>
              <a:gd name="T43" fmla="*/ 3 h 52"/>
              <a:gd name="T44" fmla="*/ 152 w 153"/>
              <a:gd name="T45" fmla="*/ 5 h 52"/>
              <a:gd name="T46" fmla="*/ 152 w 153"/>
              <a:gd name="T47" fmla="*/ 24 h 52"/>
              <a:gd name="T48" fmla="*/ 151 w 153"/>
              <a:gd name="T49" fmla="*/ 27 h 52"/>
              <a:gd name="T50" fmla="*/ 152 w 153"/>
              <a:gd name="T51" fmla="*/ 36 h 52"/>
              <a:gd name="T52" fmla="*/ 153 w 153"/>
              <a:gd name="T53" fmla="*/ 49 h 52"/>
              <a:gd name="T54" fmla="*/ 152 w 153"/>
              <a:gd name="T55" fmla="*/ 52 h 52"/>
              <a:gd name="T56" fmla="*/ 135 w 153"/>
              <a:gd name="T57" fmla="*/ 49 h 52"/>
              <a:gd name="T58" fmla="*/ 109 w 153"/>
              <a:gd name="T59" fmla="*/ 50 h 52"/>
              <a:gd name="T60" fmla="*/ 100 w 153"/>
              <a:gd name="T61" fmla="*/ 51 h 52"/>
              <a:gd name="T62" fmla="*/ 72 w 153"/>
              <a:gd name="T63" fmla="*/ 52 h 52"/>
              <a:gd name="T64" fmla="*/ 57 w 153"/>
              <a:gd name="T65" fmla="*/ 50 h 52"/>
              <a:gd name="T66" fmla="*/ 17 w 153"/>
              <a:gd name="T67" fmla="*/ 51 h 52"/>
              <a:gd name="T68" fmla="*/ 3 w 153"/>
              <a:gd name="T69" fmla="*/ 52 h 52"/>
              <a:gd name="T70" fmla="*/ 3 w 153"/>
              <a:gd name="T71" fmla="*/ 46 h 52"/>
              <a:gd name="T72" fmla="*/ 2 w 153"/>
              <a:gd name="T73" fmla="*/ 43 h 52"/>
              <a:gd name="T74" fmla="*/ 4 w 153"/>
              <a:gd name="T75" fmla="*/ 4 h 52"/>
              <a:gd name="T76" fmla="*/ 0 w 153"/>
              <a:gd name="T77" fmla="*/ 3 h 52"/>
              <a:gd name="T78" fmla="*/ 3 w 153"/>
              <a:gd name="T79" fmla="*/ 2 h 52"/>
              <a:gd name="T80" fmla="*/ 19 w 153"/>
              <a:gd name="T81" fmla="*/ 2 h 52"/>
              <a:gd name="T82" fmla="*/ 27 w 153"/>
              <a:gd name="T83" fmla="*/ 1 h 52"/>
              <a:gd name="T84" fmla="*/ 35 w 153"/>
              <a:gd name="T85" fmla="*/ 2 h 52"/>
              <a:gd name="T86" fmla="*/ 44 w 153"/>
              <a:gd name="T87" fmla="*/ 1 h 52"/>
              <a:gd name="T88" fmla="*/ 83 w 153"/>
              <a:gd name="T89" fmla="*/ 2 h 52"/>
              <a:gd name="T90" fmla="*/ 92 w 153"/>
              <a:gd name="T91" fmla="*/ 2 h 52"/>
              <a:gd name="T92" fmla="*/ 123 w 153"/>
              <a:gd name="T93" fmla="*/ 1 h 52"/>
              <a:gd name="T94" fmla="*/ 135 w 153"/>
              <a:gd name="T95" fmla="*/ 1 h 52"/>
              <a:gd name="T96" fmla="*/ 145 w 153"/>
              <a:gd name="T97" fmla="*/ 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3" h="52">
                <a:moveTo>
                  <a:pt x="145" y="2"/>
                </a:moveTo>
                <a:cubicBezTo>
                  <a:pt x="145" y="4"/>
                  <a:pt x="142" y="3"/>
                  <a:pt x="143" y="4"/>
                </a:cubicBezTo>
                <a:cubicBezTo>
                  <a:pt x="135" y="4"/>
                  <a:pt x="129" y="2"/>
                  <a:pt x="121" y="3"/>
                </a:cubicBezTo>
                <a:cubicBezTo>
                  <a:pt x="110" y="3"/>
                  <a:pt x="98" y="4"/>
                  <a:pt x="84" y="4"/>
                </a:cubicBezTo>
                <a:cubicBezTo>
                  <a:pt x="66" y="4"/>
                  <a:pt x="47" y="3"/>
                  <a:pt x="29" y="3"/>
                </a:cubicBezTo>
                <a:cubicBezTo>
                  <a:pt x="27" y="3"/>
                  <a:pt x="25" y="4"/>
                  <a:pt x="23" y="4"/>
                </a:cubicBezTo>
                <a:cubicBezTo>
                  <a:pt x="18" y="4"/>
                  <a:pt x="12" y="3"/>
                  <a:pt x="7" y="4"/>
                </a:cubicBezTo>
                <a:cubicBezTo>
                  <a:pt x="4" y="13"/>
                  <a:pt x="4" y="23"/>
                  <a:pt x="4" y="33"/>
                </a:cubicBezTo>
                <a:cubicBezTo>
                  <a:pt x="4" y="37"/>
                  <a:pt x="4" y="41"/>
                  <a:pt x="5" y="45"/>
                </a:cubicBezTo>
                <a:cubicBezTo>
                  <a:pt x="3" y="51"/>
                  <a:pt x="12" y="49"/>
                  <a:pt x="17" y="49"/>
                </a:cubicBezTo>
                <a:cubicBezTo>
                  <a:pt x="20" y="49"/>
                  <a:pt x="24" y="49"/>
                  <a:pt x="27" y="49"/>
                </a:cubicBezTo>
                <a:cubicBezTo>
                  <a:pt x="31" y="49"/>
                  <a:pt x="33" y="48"/>
                  <a:pt x="38" y="48"/>
                </a:cubicBezTo>
                <a:cubicBezTo>
                  <a:pt x="39" y="48"/>
                  <a:pt x="40" y="49"/>
                  <a:pt x="41" y="49"/>
                </a:cubicBezTo>
                <a:cubicBezTo>
                  <a:pt x="47" y="49"/>
                  <a:pt x="51" y="48"/>
                  <a:pt x="57" y="48"/>
                </a:cubicBezTo>
                <a:cubicBezTo>
                  <a:pt x="59" y="48"/>
                  <a:pt x="60" y="49"/>
                  <a:pt x="61" y="49"/>
                </a:cubicBezTo>
                <a:cubicBezTo>
                  <a:pt x="63" y="50"/>
                  <a:pt x="66" y="49"/>
                  <a:pt x="68" y="49"/>
                </a:cubicBezTo>
                <a:cubicBezTo>
                  <a:pt x="79" y="50"/>
                  <a:pt x="91" y="50"/>
                  <a:pt x="102" y="49"/>
                </a:cubicBezTo>
                <a:cubicBezTo>
                  <a:pt x="118" y="48"/>
                  <a:pt x="132" y="47"/>
                  <a:pt x="149" y="49"/>
                </a:cubicBezTo>
                <a:cubicBezTo>
                  <a:pt x="149" y="40"/>
                  <a:pt x="150" y="33"/>
                  <a:pt x="150" y="24"/>
                </a:cubicBezTo>
                <a:cubicBezTo>
                  <a:pt x="150" y="16"/>
                  <a:pt x="149" y="11"/>
                  <a:pt x="150" y="3"/>
                </a:cubicBezTo>
                <a:cubicBezTo>
                  <a:pt x="151" y="3"/>
                  <a:pt x="151" y="2"/>
                  <a:pt x="151" y="1"/>
                </a:cubicBezTo>
                <a:cubicBezTo>
                  <a:pt x="152" y="1"/>
                  <a:pt x="153" y="3"/>
                  <a:pt x="153" y="3"/>
                </a:cubicBezTo>
                <a:cubicBezTo>
                  <a:pt x="153" y="4"/>
                  <a:pt x="152" y="4"/>
                  <a:pt x="152" y="5"/>
                </a:cubicBezTo>
                <a:cubicBezTo>
                  <a:pt x="151" y="12"/>
                  <a:pt x="152" y="18"/>
                  <a:pt x="152" y="24"/>
                </a:cubicBezTo>
                <a:cubicBezTo>
                  <a:pt x="152" y="25"/>
                  <a:pt x="151" y="26"/>
                  <a:pt x="151" y="27"/>
                </a:cubicBezTo>
                <a:cubicBezTo>
                  <a:pt x="151" y="30"/>
                  <a:pt x="152" y="33"/>
                  <a:pt x="152" y="36"/>
                </a:cubicBezTo>
                <a:cubicBezTo>
                  <a:pt x="151" y="41"/>
                  <a:pt x="149" y="47"/>
                  <a:pt x="153" y="49"/>
                </a:cubicBezTo>
                <a:cubicBezTo>
                  <a:pt x="152" y="50"/>
                  <a:pt x="152" y="51"/>
                  <a:pt x="152" y="52"/>
                </a:cubicBezTo>
                <a:cubicBezTo>
                  <a:pt x="147" y="49"/>
                  <a:pt x="140" y="51"/>
                  <a:pt x="135" y="49"/>
                </a:cubicBezTo>
                <a:cubicBezTo>
                  <a:pt x="128" y="49"/>
                  <a:pt x="116" y="50"/>
                  <a:pt x="109" y="50"/>
                </a:cubicBezTo>
                <a:cubicBezTo>
                  <a:pt x="107" y="51"/>
                  <a:pt x="103" y="51"/>
                  <a:pt x="100" y="51"/>
                </a:cubicBezTo>
                <a:cubicBezTo>
                  <a:pt x="91" y="51"/>
                  <a:pt x="81" y="52"/>
                  <a:pt x="72" y="52"/>
                </a:cubicBezTo>
                <a:cubicBezTo>
                  <a:pt x="67" y="52"/>
                  <a:pt x="61" y="52"/>
                  <a:pt x="57" y="50"/>
                </a:cubicBezTo>
                <a:cubicBezTo>
                  <a:pt x="44" y="50"/>
                  <a:pt x="30" y="51"/>
                  <a:pt x="17" y="51"/>
                </a:cubicBezTo>
                <a:cubicBezTo>
                  <a:pt x="13" y="52"/>
                  <a:pt x="7" y="52"/>
                  <a:pt x="3" y="52"/>
                </a:cubicBezTo>
                <a:cubicBezTo>
                  <a:pt x="2" y="50"/>
                  <a:pt x="3" y="48"/>
                  <a:pt x="3" y="46"/>
                </a:cubicBezTo>
                <a:cubicBezTo>
                  <a:pt x="3" y="45"/>
                  <a:pt x="2" y="44"/>
                  <a:pt x="2" y="43"/>
                </a:cubicBezTo>
                <a:cubicBezTo>
                  <a:pt x="1" y="30"/>
                  <a:pt x="3" y="19"/>
                  <a:pt x="4" y="4"/>
                </a:cubicBezTo>
                <a:cubicBezTo>
                  <a:pt x="4" y="3"/>
                  <a:pt x="1" y="4"/>
                  <a:pt x="0" y="3"/>
                </a:cubicBezTo>
                <a:cubicBezTo>
                  <a:pt x="1" y="1"/>
                  <a:pt x="2" y="1"/>
                  <a:pt x="3" y="2"/>
                </a:cubicBezTo>
                <a:cubicBezTo>
                  <a:pt x="8" y="1"/>
                  <a:pt x="14" y="2"/>
                  <a:pt x="19" y="2"/>
                </a:cubicBezTo>
                <a:cubicBezTo>
                  <a:pt x="22" y="2"/>
                  <a:pt x="25" y="1"/>
                  <a:pt x="27" y="1"/>
                </a:cubicBezTo>
                <a:cubicBezTo>
                  <a:pt x="30" y="1"/>
                  <a:pt x="32" y="2"/>
                  <a:pt x="35" y="2"/>
                </a:cubicBezTo>
                <a:cubicBezTo>
                  <a:pt x="38" y="2"/>
                  <a:pt x="41" y="2"/>
                  <a:pt x="44" y="1"/>
                </a:cubicBezTo>
                <a:cubicBezTo>
                  <a:pt x="56" y="1"/>
                  <a:pt x="70" y="2"/>
                  <a:pt x="83" y="2"/>
                </a:cubicBezTo>
                <a:cubicBezTo>
                  <a:pt x="86" y="2"/>
                  <a:pt x="89" y="2"/>
                  <a:pt x="92" y="2"/>
                </a:cubicBezTo>
                <a:cubicBezTo>
                  <a:pt x="101" y="2"/>
                  <a:pt x="113" y="1"/>
                  <a:pt x="123" y="1"/>
                </a:cubicBezTo>
                <a:cubicBezTo>
                  <a:pt x="127" y="1"/>
                  <a:pt x="131" y="1"/>
                  <a:pt x="135" y="1"/>
                </a:cubicBezTo>
                <a:cubicBezTo>
                  <a:pt x="138" y="2"/>
                  <a:pt x="142" y="0"/>
                  <a:pt x="145" y="2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任意多边形 147"/>
          <p:cNvSpPr/>
          <p:nvPr/>
        </p:nvSpPr>
        <p:spPr>
          <a:xfrm rot="3257185">
            <a:off x="5361301" y="2138874"/>
            <a:ext cx="1175488" cy="1843143"/>
          </a:xfrm>
          <a:custGeom>
            <a:avLst/>
            <a:gdLst>
              <a:gd name="connsiteX0" fmla="*/ 0 w 257175"/>
              <a:gd name="connsiteY0" fmla="*/ 647700 h 647700"/>
              <a:gd name="connsiteX1" fmla="*/ 257175 w 257175"/>
              <a:gd name="connsiteY1" fmla="*/ 0 h 647700"/>
              <a:gd name="connsiteX0-1" fmla="*/ 0 w 257175"/>
              <a:gd name="connsiteY0-2" fmla="*/ 647700 h 647700"/>
              <a:gd name="connsiteX1-3" fmla="*/ 257175 w 257175"/>
              <a:gd name="connsiteY1-4" fmla="*/ 0 h 647700"/>
              <a:gd name="connsiteX0-5" fmla="*/ 0 w 257175"/>
              <a:gd name="connsiteY0-6" fmla="*/ 647700 h 647700"/>
              <a:gd name="connsiteX1-7" fmla="*/ 257175 w 257175"/>
              <a:gd name="connsiteY1-8" fmla="*/ 0 h 647700"/>
              <a:gd name="connsiteX0-9" fmla="*/ 0 w 219075"/>
              <a:gd name="connsiteY0-10" fmla="*/ 638175 h 638175"/>
              <a:gd name="connsiteX1-11" fmla="*/ 219075 w 219075"/>
              <a:gd name="connsiteY1-12" fmla="*/ 0 h 638175"/>
              <a:gd name="connsiteX0-13" fmla="*/ 6366 w 225441"/>
              <a:gd name="connsiteY0-14" fmla="*/ 638175 h 638175"/>
              <a:gd name="connsiteX1-15" fmla="*/ 225441 w 225441"/>
              <a:gd name="connsiteY1-16" fmla="*/ 0 h 6381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25441" h="638175">
                <a:moveTo>
                  <a:pt x="6366" y="638175"/>
                </a:moveTo>
                <a:cubicBezTo>
                  <a:pt x="-22209" y="346075"/>
                  <a:pt x="44466" y="225425"/>
                  <a:pt x="225441" y="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9" name="任意多边形 148"/>
          <p:cNvSpPr/>
          <p:nvPr/>
        </p:nvSpPr>
        <p:spPr>
          <a:xfrm rot="3257185">
            <a:off x="3717733" y="3041689"/>
            <a:ext cx="2645495" cy="2436479"/>
          </a:xfrm>
          <a:custGeom>
            <a:avLst/>
            <a:gdLst>
              <a:gd name="connsiteX0" fmla="*/ 0 w 257175"/>
              <a:gd name="connsiteY0" fmla="*/ 647700 h 647700"/>
              <a:gd name="connsiteX1" fmla="*/ 257175 w 257175"/>
              <a:gd name="connsiteY1" fmla="*/ 0 h 647700"/>
              <a:gd name="connsiteX0-1" fmla="*/ 0 w 257175"/>
              <a:gd name="connsiteY0-2" fmla="*/ 647700 h 647700"/>
              <a:gd name="connsiteX1-3" fmla="*/ 257175 w 257175"/>
              <a:gd name="connsiteY1-4" fmla="*/ 0 h 647700"/>
              <a:gd name="connsiteX0-5" fmla="*/ 0 w 257175"/>
              <a:gd name="connsiteY0-6" fmla="*/ 647700 h 647700"/>
              <a:gd name="connsiteX1-7" fmla="*/ 257175 w 257175"/>
              <a:gd name="connsiteY1-8" fmla="*/ 0 h 647700"/>
              <a:gd name="connsiteX0-9" fmla="*/ 0 w 219075"/>
              <a:gd name="connsiteY0-10" fmla="*/ 638175 h 638175"/>
              <a:gd name="connsiteX1-11" fmla="*/ 219075 w 219075"/>
              <a:gd name="connsiteY1-12" fmla="*/ 0 h 638175"/>
              <a:gd name="connsiteX0-13" fmla="*/ 6366 w 225441"/>
              <a:gd name="connsiteY0-14" fmla="*/ 638175 h 638175"/>
              <a:gd name="connsiteX1-15" fmla="*/ 225441 w 225441"/>
              <a:gd name="connsiteY1-16" fmla="*/ 0 h 6381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25441" h="638175">
                <a:moveTo>
                  <a:pt x="6366" y="638175"/>
                </a:moveTo>
                <a:cubicBezTo>
                  <a:pt x="-22209" y="346075"/>
                  <a:pt x="44466" y="225425"/>
                  <a:pt x="225441" y="0"/>
                </a:cubicBezTo>
              </a:path>
            </a:pathLst>
          </a:custGeom>
          <a:noFill/>
          <a:ln w="25400" cap="rnd">
            <a:solidFill>
              <a:schemeClr val="tx1"/>
            </a:solidFill>
            <a:round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0" name="Freeform 86"/>
          <p:cNvSpPr>
            <a:spLocks noEditPoints="1"/>
          </p:cNvSpPr>
          <p:nvPr/>
        </p:nvSpPr>
        <p:spPr bwMode="auto">
          <a:xfrm>
            <a:off x="4334367" y="2692400"/>
            <a:ext cx="727987" cy="736090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605448"/>
              </a:solidFill>
            </a:endParaRPr>
          </a:p>
        </p:txBody>
      </p:sp>
      <p:sp>
        <p:nvSpPr>
          <p:cNvPr id="153" name="Freeform 86"/>
          <p:cNvSpPr>
            <a:spLocks noEditPoints="1"/>
          </p:cNvSpPr>
          <p:nvPr/>
        </p:nvSpPr>
        <p:spPr bwMode="auto">
          <a:xfrm>
            <a:off x="2759787" y="3428490"/>
            <a:ext cx="762990" cy="831438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rgbClr val="605448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040397" y="4164370"/>
            <a:ext cx="40480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280510" y="2551125"/>
            <a:ext cx="40480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theme/theme1.xml><?xml version="1.0" encoding="utf-8"?>
<a:theme xmlns:a="http://schemas.openxmlformats.org/drawingml/2006/main" name="在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在行">
  <a:themeElements>
    <a:clrScheme name="自定义 5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D9B9B"/>
      </a:accent1>
      <a:accent2>
        <a:srgbClr val="CBEDFE"/>
      </a:accent2>
      <a:accent3>
        <a:srgbClr val="F7C800"/>
      </a:accent3>
      <a:accent4>
        <a:srgbClr val="AAAAAA"/>
      </a:accent4>
      <a:accent5>
        <a:srgbClr val="00CCCC"/>
      </a:accent5>
      <a:accent6>
        <a:srgbClr val="DBDBDB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在行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www.33ppt.com</Template>
  <TotalTime>13</TotalTime>
  <Words>1564</Words>
  <Application>Microsoft Office PowerPoint</Application>
  <PresentationFormat>宽屏</PresentationFormat>
  <Paragraphs>121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맑은 고딕</vt:lpstr>
      <vt:lpstr>맑은 고딕</vt:lpstr>
      <vt:lpstr>等线</vt:lpstr>
      <vt:lpstr>等线 Light</vt:lpstr>
      <vt:lpstr>方正静蕾简体</vt:lpstr>
      <vt:lpstr>宋体</vt:lpstr>
      <vt:lpstr>腾祥童宋体简</vt:lpstr>
      <vt:lpstr>微软雅黑</vt:lpstr>
      <vt:lpstr>字酷堂清楷体</vt:lpstr>
      <vt:lpstr>Arial</vt:lpstr>
      <vt:lpstr>Calibri</vt:lpstr>
      <vt:lpstr>Tahoma</vt:lpstr>
      <vt:lpstr>在行</vt:lpstr>
      <vt:lpstr>1在行</vt:lpstr>
      <vt:lpstr>2在行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yike</cp:lastModifiedBy>
  <cp:revision>2</cp:revision>
  <dcterms:created xsi:type="dcterms:W3CDTF">2018-05-17T06:26:53Z</dcterms:created>
  <dcterms:modified xsi:type="dcterms:W3CDTF">2020-11-13T09:19:58Z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